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4" r:id="rId4"/>
    <p:sldMasterId id="2147483800" r:id="rId5"/>
  </p:sldMasterIdLst>
  <p:notesMasterIdLst>
    <p:notesMasterId r:id="rId14"/>
  </p:notesMasterIdLst>
  <p:handoutMasterIdLst>
    <p:handoutMasterId r:id="rId15"/>
  </p:handoutMasterIdLst>
  <p:sldIdLst>
    <p:sldId id="657" r:id="rId6"/>
    <p:sldId id="713" r:id="rId7"/>
    <p:sldId id="660" r:id="rId8"/>
    <p:sldId id="644" r:id="rId9"/>
    <p:sldId id="717" r:id="rId10"/>
    <p:sldId id="718" r:id="rId11"/>
    <p:sldId id="712" r:id="rId12"/>
    <p:sldId id="268"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zrene Mannie" initials="NM" lastIdx="7" clrIdx="0">
    <p:extLst>
      <p:ext uri="{19B8F6BF-5375-455C-9EA6-DF929625EA0E}">
        <p15:presenceInfo xmlns:p15="http://schemas.microsoft.com/office/powerpoint/2012/main" userId="S-1-5-21-1353694354-4192777127-202595386-2177" providerId="AD"/>
      </p:ext>
    </p:extLst>
  </p:cmAuthor>
  <p:cmAuthor id="2" name="Leila Rafi" initials="LR" lastIdx="8" clrIdx="1">
    <p:extLst>
      <p:ext uri="{19B8F6BF-5375-455C-9EA6-DF929625EA0E}">
        <p15:presenceInfo xmlns:p15="http://schemas.microsoft.com/office/powerpoint/2012/main" userId="S::rafi@gan-global.org::9c91b940-a15a-4c7f-9ac5-4d0d0119e01d" providerId="AD"/>
      </p:ext>
    </p:extLst>
  </p:cmAuthor>
  <p:cmAuthor id="3" name="Cristina Gueco" initials="CG" lastIdx="22" clrIdx="2">
    <p:extLst>
      <p:ext uri="{19B8F6BF-5375-455C-9EA6-DF929625EA0E}">
        <p15:presenceInfo xmlns:p15="http://schemas.microsoft.com/office/powerpoint/2012/main" userId="Cristina Gueco" providerId="None"/>
      </p:ext>
    </p:extLst>
  </p:cmAuthor>
  <p:cmAuthor id="4" name="Leila Rafi" initials="LR [2]" lastIdx="6" clrIdx="3">
    <p:extLst>
      <p:ext uri="{19B8F6BF-5375-455C-9EA6-DF929625EA0E}">
        <p15:presenceInfo xmlns:p15="http://schemas.microsoft.com/office/powerpoint/2012/main" userId="S-1-5-21-1353694354-4192777127-202595386-2178" providerId="AD"/>
      </p:ext>
    </p:extLst>
  </p:cmAuthor>
  <p:cmAuthor id="5" name="Lucy Kitson" initials="LK" lastIdx="17" clrIdx="4">
    <p:extLst>
      <p:ext uri="{19B8F6BF-5375-455C-9EA6-DF929625EA0E}">
        <p15:presenceInfo xmlns:p15="http://schemas.microsoft.com/office/powerpoint/2012/main" userId="S::kitson@gan-global.org::c14f7bad-e488-4145-8149-81b21f66d853" providerId="AD"/>
      </p:ext>
    </p:extLst>
  </p:cmAuthor>
  <p:cmAuthor id="6" name="Anna Zongollowicz" initials="AZ" lastIdx="7" clrIdx="5">
    <p:extLst>
      <p:ext uri="{19B8F6BF-5375-455C-9EA6-DF929625EA0E}">
        <p15:presenceInfo xmlns:p15="http://schemas.microsoft.com/office/powerpoint/2012/main" userId="S::anna@zongollowicz.onmicrosoft.com::9075e76e-3008-4253-aef8-24ca58d0c7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1E82"/>
    <a:srgbClr val="C6C6C6"/>
    <a:srgbClr val="FFFF99"/>
    <a:srgbClr val="58595B"/>
    <a:srgbClr val="DFC87B"/>
    <a:srgbClr val="A862A8"/>
    <a:srgbClr val="B8BABC"/>
    <a:srgbClr val="AFC2C0"/>
    <a:srgbClr val="FFC305"/>
    <a:srgbClr val="7C3E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78939" autoAdjust="0"/>
  </p:normalViewPr>
  <p:slideViewPr>
    <p:cSldViewPr snapToGrid="0">
      <p:cViewPr varScale="1">
        <p:scale>
          <a:sx n="53" d="100"/>
          <a:sy n="53" d="100"/>
        </p:scale>
        <p:origin x="1443" y="3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8AAA3C-DB68-4000-9FE7-286B8213062C}"/>
              </a:ext>
            </a:extLst>
          </p:cNvPr>
          <p:cNvSpPr>
            <a:spLocks noGrp="1"/>
          </p:cNvSpPr>
          <p:nvPr>
            <p:ph type="hdr" sz="quarter"/>
          </p:nvPr>
        </p:nvSpPr>
        <p:spPr>
          <a:xfrm>
            <a:off x="0" y="0"/>
            <a:ext cx="2945659" cy="498056"/>
          </a:xfrm>
          <a:prstGeom prst="rect">
            <a:avLst/>
          </a:prstGeom>
        </p:spPr>
        <p:txBody>
          <a:bodyPr vert="horz" lIns="95562" tIns="47781" rIns="95562" bIns="47781" rtlCol="0"/>
          <a:lstStyle>
            <a:lvl1pPr algn="l">
              <a:defRPr sz="1300"/>
            </a:lvl1pPr>
          </a:lstStyle>
          <a:p>
            <a:endParaRPr lang="en-US"/>
          </a:p>
        </p:txBody>
      </p:sp>
      <p:sp>
        <p:nvSpPr>
          <p:cNvPr id="3" name="Date Placeholder 2">
            <a:extLst>
              <a:ext uri="{FF2B5EF4-FFF2-40B4-BE49-F238E27FC236}">
                <a16:creationId xmlns:a16="http://schemas.microsoft.com/office/drawing/2014/main" id="{AEDC8027-7EAB-49E4-BF34-A2A904F78465}"/>
              </a:ext>
            </a:extLst>
          </p:cNvPr>
          <p:cNvSpPr>
            <a:spLocks noGrp="1"/>
          </p:cNvSpPr>
          <p:nvPr>
            <p:ph type="dt" sz="quarter" idx="1"/>
          </p:nvPr>
        </p:nvSpPr>
        <p:spPr>
          <a:xfrm>
            <a:off x="3850443" y="0"/>
            <a:ext cx="2945659" cy="498056"/>
          </a:xfrm>
          <a:prstGeom prst="rect">
            <a:avLst/>
          </a:prstGeom>
        </p:spPr>
        <p:txBody>
          <a:bodyPr vert="horz" lIns="95562" tIns="47781" rIns="95562" bIns="47781" rtlCol="0"/>
          <a:lstStyle>
            <a:lvl1pPr algn="r">
              <a:defRPr sz="1300"/>
            </a:lvl1pPr>
          </a:lstStyle>
          <a:p>
            <a:fld id="{1B883BEA-1633-4992-94E1-4EE0CB998BC8}" type="datetimeFigureOut">
              <a:rPr lang="en-US" smtClean="0"/>
              <a:t>8/31/2021</a:t>
            </a:fld>
            <a:endParaRPr lang="en-US"/>
          </a:p>
        </p:txBody>
      </p:sp>
      <p:sp>
        <p:nvSpPr>
          <p:cNvPr id="4" name="Footer Placeholder 3">
            <a:extLst>
              <a:ext uri="{FF2B5EF4-FFF2-40B4-BE49-F238E27FC236}">
                <a16:creationId xmlns:a16="http://schemas.microsoft.com/office/drawing/2014/main" id="{F23FD12B-9E11-4D71-A020-4375FBD154AD}"/>
              </a:ext>
            </a:extLst>
          </p:cNvPr>
          <p:cNvSpPr>
            <a:spLocks noGrp="1"/>
          </p:cNvSpPr>
          <p:nvPr>
            <p:ph type="ftr" sz="quarter" idx="2"/>
          </p:nvPr>
        </p:nvSpPr>
        <p:spPr>
          <a:xfrm>
            <a:off x="0" y="9428585"/>
            <a:ext cx="2945659" cy="498055"/>
          </a:xfrm>
          <a:prstGeom prst="rect">
            <a:avLst/>
          </a:prstGeom>
        </p:spPr>
        <p:txBody>
          <a:bodyPr vert="horz" lIns="95562" tIns="47781" rIns="95562" bIns="4778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E449A319-EC36-4688-A3A1-27391CB3D427}"/>
              </a:ext>
            </a:extLst>
          </p:cNvPr>
          <p:cNvSpPr>
            <a:spLocks noGrp="1"/>
          </p:cNvSpPr>
          <p:nvPr>
            <p:ph type="sldNum" sz="quarter" idx="3"/>
          </p:nvPr>
        </p:nvSpPr>
        <p:spPr>
          <a:xfrm>
            <a:off x="3850443" y="9428585"/>
            <a:ext cx="2945659" cy="498055"/>
          </a:xfrm>
          <a:prstGeom prst="rect">
            <a:avLst/>
          </a:prstGeom>
        </p:spPr>
        <p:txBody>
          <a:bodyPr vert="horz" lIns="95562" tIns="47781" rIns="95562" bIns="47781" rtlCol="0" anchor="b"/>
          <a:lstStyle>
            <a:lvl1pPr algn="r">
              <a:defRPr sz="1300"/>
            </a:lvl1pPr>
          </a:lstStyle>
          <a:p>
            <a:fld id="{A937A7CC-232E-4291-BAB1-6FA987392CF5}" type="slidenum">
              <a:rPr lang="en-US" smtClean="0"/>
              <a:t>‹#›</a:t>
            </a:fld>
            <a:endParaRPr lang="en-US"/>
          </a:p>
        </p:txBody>
      </p:sp>
    </p:spTree>
    <p:extLst>
      <p:ext uri="{BB962C8B-B14F-4D97-AF65-F5344CB8AC3E}">
        <p14:creationId xmlns:p14="http://schemas.microsoft.com/office/powerpoint/2010/main" val="2388393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5562" tIns="47781" rIns="95562" bIns="47781" rtlCol="0"/>
          <a:lstStyle>
            <a:lvl1pPr algn="r">
              <a:defRPr sz="1300"/>
            </a:lvl1pPr>
          </a:lstStyle>
          <a:p>
            <a:fld id="{0C66B3A2-5ED0-E449-BEDE-B820BA4E2E07}" type="datetimeFigureOut">
              <a:rPr lang="en-US" smtClean="0"/>
              <a:t>8/31/2021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62" tIns="47781" rIns="95562" bIns="47781"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5562" tIns="47781" rIns="95562" bIns="47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5562" tIns="47781" rIns="95562" bIns="47781"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5562" tIns="47781" rIns="95562" bIns="47781" rtlCol="0" anchor="b"/>
          <a:lstStyle>
            <a:lvl1pPr algn="r">
              <a:defRPr sz="1300"/>
            </a:lvl1pPr>
          </a:lstStyle>
          <a:p>
            <a:fld id="{D504F4EB-637E-C346-A201-5BF314E24AC3}" type="slidenum">
              <a:rPr lang="en-US" smtClean="0"/>
              <a:t>‹#›</a:t>
            </a:fld>
            <a:endParaRPr lang="en-US"/>
          </a:p>
        </p:txBody>
      </p:sp>
    </p:spTree>
    <p:extLst>
      <p:ext uri="{BB962C8B-B14F-4D97-AF65-F5344CB8AC3E}">
        <p14:creationId xmlns:p14="http://schemas.microsoft.com/office/powerpoint/2010/main" val="2595126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4F4EB-637E-C346-A201-5BF314E24AC3}" type="slidenum">
              <a:rPr lang="en-US" smtClean="0"/>
              <a:t>1</a:t>
            </a:fld>
            <a:endParaRPr lang="en-US"/>
          </a:p>
        </p:txBody>
      </p:sp>
    </p:spTree>
    <p:extLst>
      <p:ext uri="{BB962C8B-B14F-4D97-AF65-F5344CB8AC3E}">
        <p14:creationId xmlns:p14="http://schemas.microsoft.com/office/powerpoint/2010/main" val="62375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04F4EB-637E-C346-A201-5BF314E24AC3}" type="slidenum">
              <a:rPr lang="en-US" smtClean="0"/>
              <a:t>2</a:t>
            </a:fld>
            <a:endParaRPr lang="en-US"/>
          </a:p>
        </p:txBody>
      </p:sp>
    </p:spTree>
    <p:extLst>
      <p:ext uri="{BB962C8B-B14F-4D97-AF65-F5344CB8AC3E}">
        <p14:creationId xmlns:p14="http://schemas.microsoft.com/office/powerpoint/2010/main" val="312292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04F4EB-637E-C346-A201-5BF314E24AC3}" type="slidenum">
              <a:rPr lang="en-US" smtClean="0"/>
              <a:t>3</a:t>
            </a:fld>
            <a:endParaRPr lang="en-US"/>
          </a:p>
        </p:txBody>
      </p:sp>
    </p:spTree>
    <p:extLst>
      <p:ext uri="{BB962C8B-B14F-4D97-AF65-F5344CB8AC3E}">
        <p14:creationId xmlns:p14="http://schemas.microsoft.com/office/powerpoint/2010/main" val="65600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4F4EB-637E-C346-A201-5BF314E24AC3}" type="slidenum">
              <a:rPr lang="en-US" smtClean="0"/>
              <a:t>4</a:t>
            </a:fld>
            <a:endParaRPr lang="en-US"/>
          </a:p>
        </p:txBody>
      </p:sp>
    </p:spTree>
    <p:extLst>
      <p:ext uri="{BB962C8B-B14F-4D97-AF65-F5344CB8AC3E}">
        <p14:creationId xmlns:p14="http://schemas.microsoft.com/office/powerpoint/2010/main" val="303948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4F4EB-637E-C346-A201-5BF314E24AC3}" type="slidenum">
              <a:rPr lang="en-US" smtClean="0"/>
              <a:t>5</a:t>
            </a:fld>
            <a:endParaRPr lang="en-US"/>
          </a:p>
        </p:txBody>
      </p:sp>
    </p:spTree>
    <p:extLst>
      <p:ext uri="{BB962C8B-B14F-4D97-AF65-F5344CB8AC3E}">
        <p14:creationId xmlns:p14="http://schemas.microsoft.com/office/powerpoint/2010/main" val="3009070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04F4EB-637E-C346-A201-5BF314E24AC3}" type="slidenum">
              <a:rPr lang="en-US" smtClean="0"/>
              <a:t>6</a:t>
            </a:fld>
            <a:endParaRPr lang="en-US"/>
          </a:p>
        </p:txBody>
      </p:sp>
    </p:spTree>
    <p:extLst>
      <p:ext uri="{BB962C8B-B14F-4D97-AF65-F5344CB8AC3E}">
        <p14:creationId xmlns:p14="http://schemas.microsoft.com/office/powerpoint/2010/main" val="3752515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a-ET" dirty="0"/>
          </a:p>
        </p:txBody>
      </p:sp>
      <p:sp>
        <p:nvSpPr>
          <p:cNvPr id="4" name="Slide Number Placeholder 3"/>
          <p:cNvSpPr>
            <a:spLocks noGrp="1"/>
          </p:cNvSpPr>
          <p:nvPr>
            <p:ph type="sldNum" sz="quarter" idx="5"/>
          </p:nvPr>
        </p:nvSpPr>
        <p:spPr/>
        <p:txBody>
          <a:bodyPr/>
          <a:lstStyle/>
          <a:p>
            <a:fld id="{D504F4EB-637E-C346-A201-5BF314E24AC3}" type="slidenum">
              <a:rPr lang="en-US" smtClean="0"/>
              <a:t>7</a:t>
            </a:fld>
            <a:endParaRPr lang="en-US"/>
          </a:p>
        </p:txBody>
      </p:sp>
    </p:spTree>
    <p:extLst>
      <p:ext uri="{BB962C8B-B14F-4D97-AF65-F5344CB8AC3E}">
        <p14:creationId xmlns:p14="http://schemas.microsoft.com/office/powerpoint/2010/main" val="4228375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gradFill flip="none" rotWithShape="1">
          <a:gsLst>
            <a:gs pos="0">
              <a:schemeClr val="accent5">
                <a:lumMod val="0"/>
                <a:lumOff val="100000"/>
              </a:schemeClr>
            </a:gs>
            <a:gs pos="35000">
              <a:schemeClr val="accent5">
                <a:lumMod val="0"/>
                <a:lumOff val="100000"/>
                <a:alpha val="59000"/>
              </a:schemeClr>
            </a:gs>
            <a:gs pos="100000">
              <a:schemeClr val="accent5">
                <a:lumMod val="100000"/>
                <a:alpha val="8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29C84602-A093-5A40-9A83-4A263E283876}"/>
              </a:ext>
            </a:extLst>
          </p:cNvPr>
          <p:cNvPicPr>
            <a:picLocks noChangeAspect="1"/>
          </p:cNvPicPr>
          <p:nvPr userDrawn="1"/>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300" y="800100"/>
            <a:ext cx="10439400" cy="5257800"/>
          </a:xfrm>
          <a:prstGeom prst="rect">
            <a:avLst/>
          </a:prstGeom>
        </p:spPr>
      </p:pic>
      <p:sp>
        <p:nvSpPr>
          <p:cNvPr id="2" name="Title 1">
            <a:extLst>
              <a:ext uri="{FF2B5EF4-FFF2-40B4-BE49-F238E27FC236}">
                <a16:creationId xmlns:a16="http://schemas.microsoft.com/office/drawing/2014/main" id="{12298624-9E28-184A-8E6C-407976EBF60C}"/>
              </a:ext>
            </a:extLst>
          </p:cNvPr>
          <p:cNvSpPr>
            <a:spLocks noGrp="1"/>
          </p:cNvSpPr>
          <p:nvPr>
            <p:ph type="title" hasCustomPrompt="1"/>
          </p:nvPr>
        </p:nvSpPr>
        <p:spPr>
          <a:xfrm>
            <a:off x="838200" y="2648703"/>
            <a:ext cx="10515600" cy="1325563"/>
          </a:xfrm>
        </p:spPr>
        <p:txBody>
          <a:bodyPr/>
          <a:lstStyle>
            <a:lvl1pPr algn="ctr">
              <a:defRPr/>
            </a:lvl1pPr>
          </a:lstStyle>
          <a:p>
            <a:r>
              <a:rPr lang="en-US" b="1" dirty="0">
                <a:solidFill>
                  <a:schemeClr val="accent1"/>
                </a:solidFill>
              </a:rPr>
              <a:t>BUSINESS STRATEGY</a:t>
            </a:r>
            <a:br>
              <a:rPr lang="en-US" b="1" dirty="0">
                <a:solidFill>
                  <a:schemeClr val="accent1"/>
                </a:solidFill>
              </a:rPr>
            </a:br>
            <a:r>
              <a:rPr lang="en-US" sz="4400" spc="600" dirty="0">
                <a:solidFill>
                  <a:schemeClr val="bg2">
                    <a:lumMod val="50000"/>
                  </a:schemeClr>
                </a:solidFill>
                <a:latin typeface="Franklin Gothic Book" panose="020B0503020102020204" pitchFamily="34" charset="0"/>
              </a:rPr>
              <a:t>PRESENTATION</a:t>
            </a:r>
            <a:br>
              <a:rPr lang="en-US" b="1" dirty="0">
                <a:solidFill>
                  <a:schemeClr val="accent1"/>
                </a:solidFill>
              </a:rPr>
            </a:br>
            <a:endParaRPr lang="en-US" dirty="0"/>
          </a:p>
        </p:txBody>
      </p:sp>
      <p:sp>
        <p:nvSpPr>
          <p:cNvPr id="3" name="Date Placeholder 2">
            <a:extLst>
              <a:ext uri="{FF2B5EF4-FFF2-40B4-BE49-F238E27FC236}">
                <a16:creationId xmlns:a16="http://schemas.microsoft.com/office/drawing/2014/main" id="{3C535414-BF3A-B641-9BDD-E39CBAB8542F}"/>
              </a:ext>
            </a:extLst>
          </p:cNvPr>
          <p:cNvSpPr>
            <a:spLocks noGrp="1"/>
          </p:cNvSpPr>
          <p:nvPr>
            <p:ph type="dt" sz="half" idx="10"/>
          </p:nvPr>
        </p:nvSpPr>
        <p:spPr/>
        <p:txBody>
          <a:bodyPr/>
          <a:lstStyle/>
          <a:p>
            <a:fld id="{945945D5-FD65-2D41-9EE4-C0517332D8E8}" type="datetime1">
              <a:rPr lang="en-US" smtClean="0"/>
              <a:t>8/31/2021</a:t>
            </a:fld>
            <a:endParaRPr lang="en-US"/>
          </a:p>
        </p:txBody>
      </p:sp>
      <p:sp>
        <p:nvSpPr>
          <p:cNvPr id="4" name="Footer Placeholder 3">
            <a:extLst>
              <a:ext uri="{FF2B5EF4-FFF2-40B4-BE49-F238E27FC236}">
                <a16:creationId xmlns:a16="http://schemas.microsoft.com/office/drawing/2014/main" id="{1180E6E8-44FE-5F4E-A633-190A9C36D7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9C0E6C-CBC6-0C4D-B266-E39298F26140}"/>
              </a:ext>
            </a:extLst>
          </p:cNvPr>
          <p:cNvSpPr>
            <a:spLocks noGrp="1"/>
          </p:cNvSpPr>
          <p:nvPr>
            <p:ph type="sldNum" sz="quarter" idx="12"/>
          </p:nvPr>
        </p:nvSpPr>
        <p:spPr/>
        <p:txBody>
          <a:bodyPr/>
          <a:lstStyle/>
          <a:p>
            <a:fld id="{73AF861E-0729-4CCD-8756-8266039BED9B}" type="slidenum">
              <a:rPr lang="en-US" smtClean="0"/>
              <a:t>‹#›</a:t>
            </a:fld>
            <a:endParaRPr lang="en-US"/>
          </a:p>
        </p:txBody>
      </p:sp>
      <p:sp>
        <p:nvSpPr>
          <p:cNvPr id="7" name="Subtitle 2">
            <a:extLst>
              <a:ext uri="{FF2B5EF4-FFF2-40B4-BE49-F238E27FC236}">
                <a16:creationId xmlns:a16="http://schemas.microsoft.com/office/drawing/2014/main" id="{55EA684E-2043-9849-955A-B63F69BC4F4A}"/>
              </a:ext>
            </a:extLst>
          </p:cNvPr>
          <p:cNvSpPr>
            <a:spLocks noGrp="1"/>
          </p:cNvSpPr>
          <p:nvPr>
            <p:ph type="subTitle" idx="1"/>
          </p:nvPr>
        </p:nvSpPr>
        <p:spPr>
          <a:xfrm>
            <a:off x="2650332" y="4863683"/>
            <a:ext cx="6891337" cy="603250"/>
          </a:xfrm>
        </p:spPr>
        <p:txBody>
          <a:bodyPr>
            <a:normAutofit/>
          </a:bodyPr>
          <a:lstStyle>
            <a:lvl1pPr marL="0" indent="0">
              <a:buNone/>
              <a:defRPr/>
            </a:lvl1pPr>
          </a:lstStyle>
          <a:p>
            <a:r>
              <a:rPr lang="en-US" sz="1200" dirty="0">
                <a:solidFill>
                  <a:schemeClr val="bg2">
                    <a:lumMod val="75000"/>
                  </a:schemeClr>
                </a:solidFill>
              </a:rPr>
              <a:t>Lorem ipsum dolor sit </a:t>
            </a:r>
            <a:r>
              <a:rPr lang="en-US" sz="1200" dirty="0" err="1">
                <a:solidFill>
                  <a:schemeClr val="bg2">
                    <a:lumMod val="75000"/>
                  </a:schemeClr>
                </a:solidFill>
              </a:rPr>
              <a:t>amet</a:t>
            </a:r>
            <a:r>
              <a:rPr lang="en-US" sz="1200" dirty="0">
                <a:solidFill>
                  <a:schemeClr val="bg2">
                    <a:lumMod val="75000"/>
                  </a:schemeClr>
                </a:solidFill>
              </a:rPr>
              <a:t>, consectetur </a:t>
            </a:r>
            <a:r>
              <a:rPr lang="en-US" sz="1200" dirty="0" err="1">
                <a:solidFill>
                  <a:schemeClr val="bg2">
                    <a:lumMod val="75000"/>
                  </a:schemeClr>
                </a:solidFill>
              </a:rPr>
              <a:t>adipiscing</a:t>
            </a:r>
            <a:r>
              <a:rPr lang="en-US" sz="1200" dirty="0">
                <a:solidFill>
                  <a:schemeClr val="bg2">
                    <a:lumMod val="75000"/>
                  </a:schemeClr>
                </a:solidFill>
              </a:rPr>
              <a:t> </a:t>
            </a:r>
            <a:r>
              <a:rPr lang="en-US" sz="1200" dirty="0" err="1">
                <a:solidFill>
                  <a:schemeClr val="bg2">
                    <a:lumMod val="75000"/>
                  </a:schemeClr>
                </a:solidFill>
              </a:rPr>
              <a:t>elit</a:t>
            </a:r>
            <a:r>
              <a:rPr lang="en-US" sz="1200" dirty="0">
                <a:solidFill>
                  <a:schemeClr val="bg2">
                    <a:lumMod val="75000"/>
                  </a:schemeClr>
                </a:solidFill>
              </a:rPr>
              <a:t>, sed do </a:t>
            </a:r>
            <a:r>
              <a:rPr lang="en-US" sz="1200" dirty="0" err="1">
                <a:solidFill>
                  <a:schemeClr val="bg2">
                    <a:lumMod val="75000"/>
                  </a:schemeClr>
                </a:solidFill>
              </a:rPr>
              <a:t>eiusmod</a:t>
            </a:r>
            <a:r>
              <a:rPr lang="en-US" sz="1200" dirty="0">
                <a:solidFill>
                  <a:schemeClr val="bg2">
                    <a:lumMod val="75000"/>
                  </a:schemeClr>
                </a:solidFill>
              </a:rPr>
              <a:t> </a:t>
            </a:r>
            <a:r>
              <a:rPr lang="en-US" sz="1200" dirty="0" err="1">
                <a:solidFill>
                  <a:schemeClr val="bg2">
                    <a:lumMod val="75000"/>
                  </a:schemeClr>
                </a:solidFill>
              </a:rPr>
              <a:t>tempor</a:t>
            </a:r>
            <a:r>
              <a:rPr lang="en-US" sz="1200" dirty="0">
                <a:solidFill>
                  <a:schemeClr val="bg2">
                    <a:lumMod val="75000"/>
                  </a:schemeClr>
                </a:solidFill>
              </a:rPr>
              <a:t> </a:t>
            </a:r>
            <a:r>
              <a:rPr lang="en-US" sz="1200" dirty="0" err="1">
                <a:solidFill>
                  <a:schemeClr val="bg2">
                    <a:lumMod val="75000"/>
                  </a:schemeClr>
                </a:solidFill>
              </a:rPr>
              <a:t>incididunt</a:t>
            </a:r>
            <a:r>
              <a:rPr lang="en-US" sz="1200" dirty="0">
                <a:solidFill>
                  <a:schemeClr val="bg2">
                    <a:lumMod val="75000"/>
                  </a:schemeClr>
                </a:solidFill>
              </a:rPr>
              <a:t> </a:t>
            </a:r>
            <a:r>
              <a:rPr lang="en-US" sz="1200" dirty="0" err="1">
                <a:solidFill>
                  <a:schemeClr val="bg2">
                    <a:lumMod val="75000"/>
                  </a:schemeClr>
                </a:solidFill>
              </a:rPr>
              <a:t>ut</a:t>
            </a:r>
            <a:r>
              <a:rPr lang="en-US" sz="1200" dirty="0">
                <a:solidFill>
                  <a:schemeClr val="bg2">
                    <a:lumMod val="75000"/>
                  </a:schemeClr>
                </a:solidFill>
              </a:rPr>
              <a:t> </a:t>
            </a:r>
            <a:r>
              <a:rPr lang="en-US" sz="1200" dirty="0" err="1">
                <a:solidFill>
                  <a:schemeClr val="bg2">
                    <a:lumMod val="75000"/>
                  </a:schemeClr>
                </a:solidFill>
              </a:rPr>
              <a:t>labore</a:t>
            </a:r>
            <a:r>
              <a:rPr lang="en-US" sz="1200" dirty="0">
                <a:solidFill>
                  <a:schemeClr val="bg2">
                    <a:lumMod val="75000"/>
                  </a:schemeClr>
                </a:solidFill>
              </a:rPr>
              <a:t> et dolore magna </a:t>
            </a:r>
            <a:r>
              <a:rPr lang="en-US" sz="1200" dirty="0" err="1">
                <a:solidFill>
                  <a:schemeClr val="bg2">
                    <a:lumMod val="75000"/>
                  </a:schemeClr>
                </a:solidFill>
              </a:rPr>
              <a:t>aliqua</a:t>
            </a:r>
            <a:r>
              <a:rPr lang="en-US" sz="1200" dirty="0">
                <a:solidFill>
                  <a:schemeClr val="bg2">
                    <a:lumMod val="75000"/>
                  </a:schemeClr>
                </a:solidFill>
              </a:rPr>
              <a:t>. Ut </a:t>
            </a:r>
            <a:r>
              <a:rPr lang="en-US" sz="1200" dirty="0" err="1">
                <a:solidFill>
                  <a:schemeClr val="bg2">
                    <a:lumMod val="75000"/>
                  </a:schemeClr>
                </a:solidFill>
              </a:rPr>
              <a:t>enim</a:t>
            </a:r>
            <a:r>
              <a:rPr lang="en-US" sz="1200" dirty="0">
                <a:solidFill>
                  <a:schemeClr val="bg2">
                    <a:lumMod val="75000"/>
                  </a:schemeClr>
                </a:solidFill>
              </a:rPr>
              <a:t> ad minim </a:t>
            </a:r>
            <a:r>
              <a:rPr lang="en-US" sz="1200" dirty="0" err="1">
                <a:solidFill>
                  <a:schemeClr val="bg2">
                    <a:lumMod val="75000"/>
                  </a:schemeClr>
                </a:solidFill>
              </a:rPr>
              <a:t>veniam</a:t>
            </a:r>
            <a:r>
              <a:rPr lang="en-US" sz="1200" dirty="0">
                <a:solidFill>
                  <a:schemeClr val="bg2">
                    <a:lumMod val="75000"/>
                  </a:schemeClr>
                </a:solidFill>
              </a:rPr>
              <a:t>, </a:t>
            </a:r>
            <a:r>
              <a:rPr lang="en-US" sz="1200" dirty="0" err="1">
                <a:solidFill>
                  <a:schemeClr val="bg2">
                    <a:lumMod val="75000"/>
                  </a:schemeClr>
                </a:solidFill>
              </a:rPr>
              <a:t>quis</a:t>
            </a:r>
            <a:r>
              <a:rPr lang="en-US" sz="1200" dirty="0">
                <a:solidFill>
                  <a:schemeClr val="bg2">
                    <a:lumMod val="75000"/>
                  </a:schemeClr>
                </a:solidFill>
              </a:rPr>
              <a:t> </a:t>
            </a:r>
            <a:r>
              <a:rPr lang="en-US" sz="1200" dirty="0" err="1">
                <a:solidFill>
                  <a:schemeClr val="bg2">
                    <a:lumMod val="75000"/>
                  </a:schemeClr>
                </a:solidFill>
              </a:rPr>
              <a:t>nostrud</a:t>
            </a:r>
            <a:r>
              <a:rPr lang="en-US" sz="1200" dirty="0">
                <a:solidFill>
                  <a:schemeClr val="bg2">
                    <a:lumMod val="75000"/>
                  </a:schemeClr>
                </a:solidFill>
              </a:rPr>
              <a:t> exercitation </a:t>
            </a:r>
            <a:r>
              <a:rPr lang="en-US" sz="1200" dirty="0" err="1">
                <a:solidFill>
                  <a:schemeClr val="bg2">
                    <a:lumMod val="75000"/>
                  </a:schemeClr>
                </a:solidFill>
              </a:rPr>
              <a:t>ullamco</a:t>
            </a:r>
            <a:r>
              <a:rPr lang="en-US" sz="1200" dirty="0">
                <a:solidFill>
                  <a:schemeClr val="bg2">
                    <a:lumMod val="75000"/>
                  </a:schemeClr>
                </a:solidFill>
              </a:rPr>
              <a:t> </a:t>
            </a:r>
            <a:r>
              <a:rPr lang="en-US" sz="1200" dirty="0" err="1">
                <a:solidFill>
                  <a:schemeClr val="bg2">
                    <a:lumMod val="75000"/>
                  </a:schemeClr>
                </a:solidFill>
              </a:rPr>
              <a:t>laboris</a:t>
            </a:r>
            <a:r>
              <a:rPr lang="en-US" sz="1200" dirty="0">
                <a:solidFill>
                  <a:schemeClr val="bg2">
                    <a:lumMod val="75000"/>
                  </a:schemeClr>
                </a:solidFill>
              </a:rPr>
              <a:t> nisi </a:t>
            </a:r>
            <a:r>
              <a:rPr lang="en-US" sz="1200" dirty="0" err="1">
                <a:solidFill>
                  <a:schemeClr val="bg2">
                    <a:lumMod val="75000"/>
                  </a:schemeClr>
                </a:solidFill>
              </a:rPr>
              <a:t>ut</a:t>
            </a:r>
            <a:r>
              <a:rPr lang="en-US" sz="1200" dirty="0">
                <a:solidFill>
                  <a:schemeClr val="bg2">
                    <a:lumMod val="75000"/>
                  </a:schemeClr>
                </a:solidFill>
              </a:rPr>
              <a:t> </a:t>
            </a:r>
            <a:r>
              <a:rPr lang="en-US" sz="1200" dirty="0" err="1">
                <a:solidFill>
                  <a:schemeClr val="bg2">
                    <a:lumMod val="75000"/>
                  </a:schemeClr>
                </a:solidFill>
              </a:rPr>
              <a:t>aliquip</a:t>
            </a:r>
            <a:r>
              <a:rPr lang="en-US" sz="1200" dirty="0">
                <a:solidFill>
                  <a:schemeClr val="bg2">
                    <a:lumMod val="75000"/>
                  </a:schemeClr>
                </a:solidFill>
              </a:rPr>
              <a:t> ex </a:t>
            </a:r>
            <a:r>
              <a:rPr lang="en-US" sz="1200" dirty="0" err="1">
                <a:solidFill>
                  <a:schemeClr val="bg2">
                    <a:lumMod val="75000"/>
                  </a:schemeClr>
                </a:solidFill>
              </a:rPr>
              <a:t>ea</a:t>
            </a:r>
            <a:r>
              <a:rPr lang="en-US" sz="1200" dirty="0">
                <a:solidFill>
                  <a:schemeClr val="bg2">
                    <a:lumMod val="75000"/>
                  </a:schemeClr>
                </a:solidFill>
              </a:rPr>
              <a:t> commodo </a:t>
            </a:r>
            <a:r>
              <a:rPr lang="en-US" sz="1200" dirty="0" err="1">
                <a:solidFill>
                  <a:schemeClr val="bg2">
                    <a:lumMod val="75000"/>
                  </a:schemeClr>
                </a:solidFill>
              </a:rPr>
              <a:t>consequat</a:t>
            </a:r>
            <a:r>
              <a:rPr lang="en-US" sz="1200" dirty="0">
                <a:solidFill>
                  <a:schemeClr val="bg2">
                    <a:lumMod val="75000"/>
                  </a:schemeClr>
                </a:solidFill>
              </a:rPr>
              <a:t>. </a:t>
            </a:r>
          </a:p>
        </p:txBody>
      </p:sp>
    </p:spTree>
    <p:extLst>
      <p:ext uri="{BB962C8B-B14F-4D97-AF65-F5344CB8AC3E}">
        <p14:creationId xmlns:p14="http://schemas.microsoft.com/office/powerpoint/2010/main" val="273831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3F8754-0AC3-4CD8-ACB2-43CFCD9E1239}"/>
              </a:ext>
            </a:extLst>
          </p:cNvPr>
          <p:cNvSpPr/>
          <p:nvPr userDrawn="1"/>
        </p:nvSpPr>
        <p:spPr>
          <a:xfrm>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1B436110-B182-43E7-A18C-F8807B65668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873" y="800100"/>
            <a:ext cx="10439400" cy="5257800"/>
          </a:xfrm>
          <a:prstGeom prst="rect">
            <a:avLst/>
          </a:prstGeom>
        </p:spPr>
      </p:pic>
      <p:sp>
        <p:nvSpPr>
          <p:cNvPr id="2" name="Title 1"/>
          <p:cNvSpPr>
            <a:spLocks noGrp="1"/>
          </p:cNvSpPr>
          <p:nvPr>
            <p:ph type="ctrTitle"/>
          </p:nvPr>
        </p:nvSpPr>
        <p:spPr>
          <a:xfrm>
            <a:off x="1524000" y="1122363"/>
            <a:ext cx="4572000" cy="2387600"/>
          </a:xfrm>
        </p:spPr>
        <p:txBody>
          <a:bodyPr anchor="t"/>
          <a:lstStyle>
            <a:lvl1pPr algn="l">
              <a:defRPr sz="6000"/>
            </a:lvl1pPr>
          </a:lstStyle>
          <a:p>
            <a:r>
              <a:rPr lang="en-US" dirty="0"/>
              <a:t>Click to edit Master title style</a:t>
            </a:r>
          </a:p>
        </p:txBody>
      </p:sp>
      <p:sp>
        <p:nvSpPr>
          <p:cNvPr id="3" name="Subtitle 2"/>
          <p:cNvSpPr>
            <a:spLocks noGrp="1"/>
          </p:cNvSpPr>
          <p:nvPr>
            <p:ph type="subTitle" idx="1"/>
          </p:nvPr>
        </p:nvSpPr>
        <p:spPr>
          <a:xfrm>
            <a:off x="1524000" y="3602038"/>
            <a:ext cx="3986151" cy="1655762"/>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617EE9B-3135-BC4B-B189-96682CFB4258}"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61E-0729-4CCD-8756-8266039BED9B}" type="slidenum">
              <a:rPr lang="en-US" smtClean="0"/>
              <a:t>‹#›</a:t>
            </a:fld>
            <a:endParaRPr lang="en-US"/>
          </a:p>
        </p:txBody>
      </p:sp>
    </p:spTree>
    <p:extLst>
      <p:ext uri="{BB962C8B-B14F-4D97-AF65-F5344CB8AC3E}">
        <p14:creationId xmlns:p14="http://schemas.microsoft.com/office/powerpoint/2010/main" val="286125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74774" y="949325"/>
            <a:ext cx="4572000" cy="2387600"/>
          </a:xfrm>
        </p:spPr>
        <p:txBody>
          <a:bodyPr anchor="t"/>
          <a:lstStyle>
            <a:lvl1pPr algn="r">
              <a:defRPr sz="6000"/>
            </a:lvl1pPr>
          </a:lstStyle>
          <a:p>
            <a:r>
              <a:rPr lang="en-US" dirty="0"/>
              <a:t>Click to edit Master title style</a:t>
            </a:r>
          </a:p>
        </p:txBody>
      </p:sp>
      <p:sp>
        <p:nvSpPr>
          <p:cNvPr id="3" name="Subtitle 2"/>
          <p:cNvSpPr>
            <a:spLocks noGrp="1"/>
          </p:cNvSpPr>
          <p:nvPr>
            <p:ph type="subTitle" idx="1"/>
          </p:nvPr>
        </p:nvSpPr>
        <p:spPr>
          <a:xfrm>
            <a:off x="7560623" y="3666507"/>
            <a:ext cx="3986151" cy="1655762"/>
          </a:xfrm>
        </p:spPr>
        <p:txBody>
          <a:bodyPr>
            <a:normAutofit/>
          </a:bodyPr>
          <a:lstStyle>
            <a:lvl1pPr marL="0" indent="0" algn="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6FBFE99-C868-A341-91AB-FD5156FCF2B9}"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61E-0729-4CCD-8756-8266039BED9B}" type="slidenum">
              <a:rPr lang="en-US" smtClean="0"/>
              <a:t>‹#›</a:t>
            </a:fld>
            <a:endParaRPr lang="en-US"/>
          </a:p>
        </p:txBody>
      </p:sp>
    </p:spTree>
    <p:extLst>
      <p:ext uri="{BB962C8B-B14F-4D97-AF65-F5344CB8AC3E}">
        <p14:creationId xmlns:p14="http://schemas.microsoft.com/office/powerpoint/2010/main" val="196074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2DEF6-FE1F-4098-AB58-EC249C587249}"/>
              </a:ext>
            </a:extLst>
          </p:cNvPr>
          <p:cNvSpPr>
            <a:spLocks noGrp="1"/>
          </p:cNvSpPr>
          <p:nvPr>
            <p:ph idx="1"/>
          </p:nvPr>
        </p:nvSpPr>
        <p:spPr>
          <a:xfrm>
            <a:off x="838200" y="2184989"/>
            <a:ext cx="10515600" cy="3991973"/>
          </a:xfrm>
        </p:spPr>
        <p:txBody>
          <a:bodyPr/>
          <a:lstStyle>
            <a:lvl1pPr>
              <a:defRPr sz="2400">
                <a:latin typeface="Franklin Gothic Book" panose="020B0503020102020204" pitchFamily="34" charset="0"/>
              </a:defRPr>
            </a:lvl1pPr>
            <a:lvl2pPr>
              <a:defRPr sz="2000">
                <a:solidFill>
                  <a:srgbClr val="488BBF"/>
                </a:solidFill>
                <a:latin typeface="Franklin Gothic Book" panose="020B0503020102020204" pitchFamily="34" charset="0"/>
              </a:defRPr>
            </a:lvl2pPr>
            <a:lvl3pPr>
              <a:defRPr sz="1800">
                <a:solidFill>
                  <a:srgbClr val="488BBF"/>
                </a:solidFill>
                <a:latin typeface="Franklin Gothic Book" panose="020B0503020102020204" pitchFamily="34" charset="0"/>
              </a:defRPr>
            </a:lvl3pPr>
            <a:lvl4pPr>
              <a:defRPr sz="1600">
                <a:solidFill>
                  <a:srgbClr val="488BBF"/>
                </a:solidFill>
                <a:latin typeface="Franklin Gothic Book" panose="020B0503020102020204" pitchFamily="34" charset="0"/>
              </a:defRPr>
            </a:lvl4pPr>
            <a:lvl5pPr>
              <a:defRPr sz="1600">
                <a:solidFill>
                  <a:srgbClr val="488BBF"/>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21C3202-861D-4207-8293-38BA40E162F0}"/>
              </a:ext>
            </a:extLst>
          </p:cNvPr>
          <p:cNvSpPr>
            <a:spLocks noGrp="1"/>
          </p:cNvSpPr>
          <p:nvPr>
            <p:ph type="dt" sz="half" idx="10"/>
          </p:nvPr>
        </p:nvSpPr>
        <p:spPr/>
        <p:txBody>
          <a:bodyPr/>
          <a:lstStyle/>
          <a:p>
            <a:fld id="{56D4B978-D2F0-CF4B-951A-B0D7FCEBB3D9}" type="datetime1">
              <a:rPr lang="en-US" smtClean="0"/>
              <a:t>8/31/2021</a:t>
            </a:fld>
            <a:endParaRPr lang="en-US"/>
          </a:p>
        </p:txBody>
      </p:sp>
      <p:sp>
        <p:nvSpPr>
          <p:cNvPr id="5" name="Footer Placeholder 4">
            <a:extLst>
              <a:ext uri="{FF2B5EF4-FFF2-40B4-BE49-F238E27FC236}">
                <a16:creationId xmlns:a16="http://schemas.microsoft.com/office/drawing/2014/main" id="{D4A6D721-5A9C-47C1-B218-82200B243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C5B35-6C46-41B1-AFDA-A4594CEF0EF5}"/>
              </a:ext>
            </a:extLst>
          </p:cNvPr>
          <p:cNvSpPr>
            <a:spLocks noGrp="1"/>
          </p:cNvSpPr>
          <p:nvPr>
            <p:ph type="sldNum" sz="quarter" idx="12"/>
          </p:nvPr>
        </p:nvSpPr>
        <p:spPr/>
        <p:txBody>
          <a:bodyPr/>
          <a:lstStyle/>
          <a:p>
            <a:fld id="{73AF861E-0729-4CCD-8756-8266039BED9B}" type="slidenum">
              <a:rPr lang="en-US" smtClean="0"/>
              <a:t>‹#›</a:t>
            </a:fld>
            <a:endParaRPr lang="en-US"/>
          </a:p>
        </p:txBody>
      </p:sp>
      <p:sp>
        <p:nvSpPr>
          <p:cNvPr id="8" name="Title 1">
            <a:extLst>
              <a:ext uri="{FF2B5EF4-FFF2-40B4-BE49-F238E27FC236}">
                <a16:creationId xmlns:a16="http://schemas.microsoft.com/office/drawing/2014/main" id="{CE09782D-8354-4FE8-B91E-44A7066E4613}"/>
              </a:ext>
            </a:extLst>
          </p:cNvPr>
          <p:cNvSpPr>
            <a:spLocks noGrp="1"/>
          </p:cNvSpPr>
          <p:nvPr>
            <p:ph type="title" hasCustomPrompt="1"/>
          </p:nvPr>
        </p:nvSpPr>
        <p:spPr>
          <a:xfrm>
            <a:off x="838200" y="829339"/>
            <a:ext cx="10515600" cy="1355651"/>
          </a:xfrm>
          <a:prstGeom prst="rect">
            <a:avLst/>
          </a:prstGeom>
        </p:spPr>
        <p:txBody>
          <a:bodyPr anchor="t"/>
          <a:lstStyle>
            <a:lvl1pPr algn="ctr">
              <a:defRPr b="1">
                <a:solidFill>
                  <a:schemeClr val="bg2">
                    <a:lumMod val="25000"/>
                  </a:schemeClr>
                </a:solidFill>
                <a:latin typeface="Franklin Gothic Medium" panose="020B0603020102020204" pitchFamily="34" charset="0"/>
              </a:defRPr>
            </a:lvl1pPr>
          </a:lstStyle>
          <a:p>
            <a:r>
              <a:rPr lang="en-US" dirty="0"/>
              <a:t>CLICK TO EDIT MASTER TITLE STYLE</a:t>
            </a:r>
          </a:p>
        </p:txBody>
      </p:sp>
    </p:spTree>
    <p:extLst>
      <p:ext uri="{BB962C8B-B14F-4D97-AF65-F5344CB8AC3E}">
        <p14:creationId xmlns:p14="http://schemas.microsoft.com/office/powerpoint/2010/main" val="20908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F96B8-01CD-8B40-BC25-3712C19DD1F1}" type="datetime1">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F861E-0729-4CCD-8756-8266039BED9B}" type="slidenum">
              <a:rPr lang="en-US" smtClean="0"/>
              <a:t>‹#›</a:t>
            </a:fld>
            <a:endParaRPr lang="en-US"/>
          </a:p>
        </p:txBody>
      </p:sp>
    </p:spTree>
    <p:extLst>
      <p:ext uri="{BB962C8B-B14F-4D97-AF65-F5344CB8AC3E}">
        <p14:creationId xmlns:p14="http://schemas.microsoft.com/office/powerpoint/2010/main" val="331729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About us/half photo">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2DEF6-FE1F-4098-AB58-EC249C587249}"/>
              </a:ext>
            </a:extLst>
          </p:cNvPr>
          <p:cNvSpPr>
            <a:spLocks noGrp="1"/>
          </p:cNvSpPr>
          <p:nvPr>
            <p:ph idx="1"/>
          </p:nvPr>
        </p:nvSpPr>
        <p:spPr>
          <a:xfrm>
            <a:off x="838200" y="1825625"/>
            <a:ext cx="5401235" cy="4351338"/>
          </a:xfrm>
        </p:spPr>
        <p:txBody>
          <a:bodyPr/>
          <a:lstStyle>
            <a:lvl1pPr>
              <a:defRPr sz="2400">
                <a:latin typeface="Franklin Gothic Book" panose="020B0503020102020204" pitchFamily="34" charset="0"/>
              </a:defRPr>
            </a:lvl1pPr>
            <a:lvl2pPr>
              <a:defRPr sz="2000">
                <a:solidFill>
                  <a:srgbClr val="488BBF"/>
                </a:solidFill>
                <a:latin typeface="Franklin Gothic Book" panose="020B0503020102020204" pitchFamily="34" charset="0"/>
              </a:defRPr>
            </a:lvl2pPr>
            <a:lvl3pPr>
              <a:defRPr sz="1800">
                <a:solidFill>
                  <a:srgbClr val="488BBF"/>
                </a:solidFill>
                <a:latin typeface="Franklin Gothic Book" panose="020B0503020102020204" pitchFamily="34" charset="0"/>
              </a:defRPr>
            </a:lvl3pPr>
            <a:lvl4pPr>
              <a:defRPr sz="1600">
                <a:solidFill>
                  <a:srgbClr val="488BBF"/>
                </a:solidFill>
                <a:latin typeface="Franklin Gothic Book" panose="020B0503020102020204" pitchFamily="34" charset="0"/>
              </a:defRPr>
            </a:lvl4pPr>
            <a:lvl5pPr>
              <a:defRPr sz="1600">
                <a:solidFill>
                  <a:srgbClr val="488BBF"/>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21C3202-861D-4207-8293-38BA40E162F0}"/>
              </a:ext>
            </a:extLst>
          </p:cNvPr>
          <p:cNvSpPr>
            <a:spLocks noGrp="1"/>
          </p:cNvSpPr>
          <p:nvPr>
            <p:ph type="dt" sz="half" idx="10"/>
          </p:nvPr>
        </p:nvSpPr>
        <p:spPr/>
        <p:txBody>
          <a:bodyPr/>
          <a:lstStyle/>
          <a:p>
            <a:fld id="{ED8AB582-8A0F-C34D-B8A6-1ACB1B517B85}" type="datetime1">
              <a:rPr lang="en-US" smtClean="0"/>
              <a:t>8/31/2021</a:t>
            </a:fld>
            <a:endParaRPr lang="en-US"/>
          </a:p>
        </p:txBody>
      </p:sp>
      <p:sp>
        <p:nvSpPr>
          <p:cNvPr id="5" name="Footer Placeholder 4">
            <a:extLst>
              <a:ext uri="{FF2B5EF4-FFF2-40B4-BE49-F238E27FC236}">
                <a16:creationId xmlns:a16="http://schemas.microsoft.com/office/drawing/2014/main" id="{D4A6D721-5A9C-47C1-B218-82200B243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C5B35-6C46-41B1-AFDA-A4594CEF0EF5}"/>
              </a:ext>
            </a:extLst>
          </p:cNvPr>
          <p:cNvSpPr>
            <a:spLocks noGrp="1"/>
          </p:cNvSpPr>
          <p:nvPr>
            <p:ph type="sldNum" sz="quarter" idx="12"/>
          </p:nvPr>
        </p:nvSpPr>
        <p:spPr/>
        <p:txBody>
          <a:bodyPr/>
          <a:lstStyle/>
          <a:p>
            <a:fld id="{73AF861E-0729-4CCD-8756-8266039BED9B}" type="slidenum">
              <a:rPr lang="en-US" smtClean="0"/>
              <a:t>‹#›</a:t>
            </a:fld>
            <a:endParaRPr lang="en-US"/>
          </a:p>
        </p:txBody>
      </p:sp>
      <p:sp>
        <p:nvSpPr>
          <p:cNvPr id="7" name="Title 1">
            <a:extLst>
              <a:ext uri="{FF2B5EF4-FFF2-40B4-BE49-F238E27FC236}">
                <a16:creationId xmlns:a16="http://schemas.microsoft.com/office/drawing/2014/main" id="{58953A87-72AC-417A-B5FE-355A28487197}"/>
              </a:ext>
            </a:extLst>
          </p:cNvPr>
          <p:cNvSpPr>
            <a:spLocks noGrp="1"/>
          </p:cNvSpPr>
          <p:nvPr>
            <p:ph type="title" hasCustomPrompt="1"/>
          </p:nvPr>
        </p:nvSpPr>
        <p:spPr>
          <a:xfrm>
            <a:off x="838200" y="136525"/>
            <a:ext cx="5401235" cy="1325563"/>
          </a:xfrm>
          <a:prstGeom prst="rect">
            <a:avLst/>
          </a:prstGeom>
        </p:spPr>
        <p:txBody>
          <a:bodyPr anchor="b"/>
          <a:lstStyle>
            <a:lvl1pPr algn="l">
              <a:defRPr b="1">
                <a:solidFill>
                  <a:schemeClr val="bg2">
                    <a:lumMod val="25000"/>
                  </a:schemeClr>
                </a:solidFill>
                <a:latin typeface="Franklin Gothic Medium" panose="020B0603020102020204" pitchFamily="34" charset="0"/>
              </a:defRPr>
            </a:lvl1pPr>
          </a:lstStyle>
          <a:p>
            <a:r>
              <a:rPr lang="en-US" dirty="0"/>
              <a:t>CLICK TO EDIT MASTER TITLE STYLE</a:t>
            </a:r>
          </a:p>
        </p:txBody>
      </p:sp>
      <p:sp>
        <p:nvSpPr>
          <p:cNvPr id="8" name="Picture Placeholder 7">
            <a:extLst>
              <a:ext uri="{FF2B5EF4-FFF2-40B4-BE49-F238E27FC236}">
                <a16:creationId xmlns:a16="http://schemas.microsoft.com/office/drawing/2014/main" id="{C029BC32-07B7-4747-95D6-9433B344134E}"/>
              </a:ext>
            </a:extLst>
          </p:cNvPr>
          <p:cNvSpPr>
            <a:spLocks noGrp="1"/>
          </p:cNvSpPr>
          <p:nvPr>
            <p:ph type="pic" sz="quarter" idx="13"/>
          </p:nvPr>
        </p:nvSpPr>
        <p:spPr>
          <a:xfrm>
            <a:off x="6238875" y="0"/>
            <a:ext cx="5953125" cy="6858000"/>
          </a:xfrm>
        </p:spPr>
        <p:txBody>
          <a:bodyPr/>
          <a:lstStyle/>
          <a:p>
            <a:r>
              <a:rPr lang="en-US"/>
              <a:t>Click icon to add picture</a:t>
            </a:r>
          </a:p>
        </p:txBody>
      </p:sp>
    </p:spTree>
    <p:extLst>
      <p:ext uri="{BB962C8B-B14F-4D97-AF65-F5344CB8AC3E}">
        <p14:creationId xmlns:p14="http://schemas.microsoft.com/office/powerpoint/2010/main" val="39199142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iddle Title/Body Text">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DAF0A3-56E8-4C16-9616-5A52EC02C32D}"/>
              </a:ext>
            </a:extLst>
          </p:cNvPr>
          <p:cNvSpPr/>
          <p:nvPr userDrawn="1"/>
        </p:nvSpPr>
        <p:spPr>
          <a:xfrm>
            <a:off x="0" y="0"/>
            <a:ext cx="12192000" cy="6858000"/>
          </a:xfrm>
          <a:prstGeom prst="rect">
            <a:avLst/>
          </a:prstGeom>
          <a:gradFill>
            <a:gsLst>
              <a:gs pos="0">
                <a:srgbClr val="55A7D7"/>
              </a:gs>
              <a:gs pos="100000">
                <a:srgbClr val="488BBF"/>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4EA017D3-A387-4832-9739-70BD649FB40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300" y="800100"/>
            <a:ext cx="10439400" cy="5257800"/>
          </a:xfrm>
          <a:prstGeom prst="rect">
            <a:avLst/>
          </a:prstGeom>
        </p:spPr>
      </p:pic>
      <p:sp>
        <p:nvSpPr>
          <p:cNvPr id="2" name="Date Placeholder 1">
            <a:extLst>
              <a:ext uri="{FF2B5EF4-FFF2-40B4-BE49-F238E27FC236}">
                <a16:creationId xmlns:a16="http://schemas.microsoft.com/office/drawing/2014/main" id="{FCC3F693-D16A-444E-9B8F-FFE968D7B148}"/>
              </a:ext>
            </a:extLst>
          </p:cNvPr>
          <p:cNvSpPr>
            <a:spLocks noGrp="1"/>
          </p:cNvSpPr>
          <p:nvPr>
            <p:ph type="dt" sz="half" idx="10"/>
          </p:nvPr>
        </p:nvSpPr>
        <p:spPr/>
        <p:txBody>
          <a:bodyPr/>
          <a:lstStyle>
            <a:lvl1pPr>
              <a:defRPr>
                <a:solidFill>
                  <a:schemeClr val="bg1"/>
                </a:solidFill>
              </a:defRPr>
            </a:lvl1pPr>
          </a:lstStyle>
          <a:p>
            <a:fld id="{E9A181AD-7840-AA42-8FD2-76800541F124}" type="datetime1">
              <a:rPr lang="en-US" smtClean="0"/>
              <a:t>8/31/2021</a:t>
            </a:fld>
            <a:endParaRPr lang="en-US"/>
          </a:p>
        </p:txBody>
      </p:sp>
      <p:sp>
        <p:nvSpPr>
          <p:cNvPr id="3" name="Footer Placeholder 2">
            <a:extLst>
              <a:ext uri="{FF2B5EF4-FFF2-40B4-BE49-F238E27FC236}">
                <a16:creationId xmlns:a16="http://schemas.microsoft.com/office/drawing/2014/main" id="{5D17A526-9DE7-4BB0-958D-712476B57AC4}"/>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27612B96-5F1D-4E3B-B9FA-93FDF531BABB}"/>
              </a:ext>
            </a:extLst>
          </p:cNvPr>
          <p:cNvSpPr>
            <a:spLocks noGrp="1"/>
          </p:cNvSpPr>
          <p:nvPr>
            <p:ph type="sldNum" sz="quarter" idx="12"/>
          </p:nvPr>
        </p:nvSpPr>
        <p:spPr/>
        <p:txBody>
          <a:bodyPr/>
          <a:lstStyle>
            <a:lvl1pPr>
              <a:defRPr>
                <a:solidFill>
                  <a:schemeClr val="bg1"/>
                </a:solidFill>
              </a:defRPr>
            </a:lvl1pPr>
          </a:lstStyle>
          <a:p>
            <a:fld id="{73AF861E-0729-4CCD-8756-8266039BED9B}" type="slidenum">
              <a:rPr lang="en-US" smtClean="0"/>
              <a:pPr/>
              <a:t>‹#›</a:t>
            </a:fld>
            <a:endParaRPr lang="en-US"/>
          </a:p>
        </p:txBody>
      </p:sp>
      <p:sp>
        <p:nvSpPr>
          <p:cNvPr id="7" name="Title 1">
            <a:extLst>
              <a:ext uri="{FF2B5EF4-FFF2-40B4-BE49-F238E27FC236}">
                <a16:creationId xmlns:a16="http://schemas.microsoft.com/office/drawing/2014/main" id="{46B21903-F8F9-4919-BECB-74758B2F1C48}"/>
              </a:ext>
            </a:extLst>
          </p:cNvPr>
          <p:cNvSpPr>
            <a:spLocks noGrp="1"/>
          </p:cNvSpPr>
          <p:nvPr>
            <p:ph type="title" hasCustomPrompt="1"/>
          </p:nvPr>
        </p:nvSpPr>
        <p:spPr>
          <a:xfrm>
            <a:off x="837646" y="1679096"/>
            <a:ext cx="4440865" cy="1175746"/>
          </a:xfrm>
          <a:prstGeom prst="rect">
            <a:avLst/>
          </a:prstGeom>
        </p:spPr>
        <p:txBody>
          <a:bodyPr anchor="t"/>
          <a:lstStyle>
            <a:lvl1pPr algn="l">
              <a:lnSpc>
                <a:spcPts val="4400"/>
              </a:lnSpc>
              <a:defRPr sz="3600" b="1">
                <a:solidFill>
                  <a:schemeClr val="bg1"/>
                </a:solidFill>
                <a:latin typeface="Franklin Gothic Medium" panose="020B0603020102020204" pitchFamily="34" charset="0"/>
              </a:defRPr>
            </a:lvl1pPr>
          </a:lstStyle>
          <a:p>
            <a:r>
              <a:rPr lang="en-US" dirty="0"/>
              <a:t>CLICK TO EDIT MASTER TITLE STYLE</a:t>
            </a:r>
          </a:p>
        </p:txBody>
      </p:sp>
      <p:sp>
        <p:nvSpPr>
          <p:cNvPr id="9" name="Content Placeholder 6">
            <a:extLst>
              <a:ext uri="{FF2B5EF4-FFF2-40B4-BE49-F238E27FC236}">
                <a16:creationId xmlns:a16="http://schemas.microsoft.com/office/drawing/2014/main" id="{B6596C05-C66E-412B-A81A-678BD808171D}"/>
              </a:ext>
            </a:extLst>
          </p:cNvPr>
          <p:cNvSpPr>
            <a:spLocks noGrp="1"/>
          </p:cNvSpPr>
          <p:nvPr>
            <p:ph sz="quarter" idx="13"/>
          </p:nvPr>
        </p:nvSpPr>
        <p:spPr>
          <a:xfrm>
            <a:off x="838200" y="2923363"/>
            <a:ext cx="4440237" cy="1989138"/>
          </a:xfrm>
        </p:spPr>
        <p:txBody>
          <a:bodyPr/>
          <a:lstStyle>
            <a:lvl1pPr>
              <a:defRPr sz="2400">
                <a:solidFill>
                  <a:schemeClr val="bg1"/>
                </a:solidFill>
                <a:latin typeface="Franklin Gothic Book" panose="020B0503020102020204" pitchFamily="34" charset="0"/>
              </a:defRPr>
            </a:lvl1pPr>
            <a:lvl2pPr>
              <a:defRPr sz="2000">
                <a:solidFill>
                  <a:schemeClr val="bg1"/>
                </a:solidFill>
                <a:latin typeface="Franklin Gothic Book" panose="020B0503020102020204" pitchFamily="34" charset="0"/>
              </a:defRPr>
            </a:lvl2pPr>
            <a:lvl3pPr>
              <a:defRPr sz="1800">
                <a:solidFill>
                  <a:schemeClr val="bg1"/>
                </a:solidFill>
                <a:latin typeface="Franklin Gothic Book" panose="020B0503020102020204" pitchFamily="34" charset="0"/>
              </a:defRPr>
            </a:lvl3pPr>
            <a:lvl4pPr>
              <a:defRPr sz="1600">
                <a:solidFill>
                  <a:schemeClr val="bg1"/>
                </a:solidFill>
                <a:latin typeface="Franklin Gothic Book" panose="020B0503020102020204" pitchFamily="34" charset="0"/>
              </a:defRPr>
            </a:lvl4pPr>
            <a:lvl5pPr>
              <a:defRPr sz="1600">
                <a:solidFill>
                  <a:schemeClr val="bg1"/>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288346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2">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83C4B3-D98F-4750-917C-24FA6733878F}"/>
              </a:ext>
            </a:extLst>
          </p:cNvPr>
          <p:cNvSpPr/>
          <p:nvPr userDrawn="1"/>
        </p:nvSpPr>
        <p:spPr>
          <a:xfrm>
            <a:off x="0" y="0"/>
            <a:ext cx="12192000" cy="6858000"/>
          </a:xfrm>
          <a:prstGeom prst="rect">
            <a:avLst/>
          </a:prstGeom>
          <a:gradFill>
            <a:gsLst>
              <a:gs pos="0">
                <a:srgbClr val="55A7D7"/>
              </a:gs>
              <a:gs pos="100000">
                <a:srgbClr val="488BBF"/>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30">
            <a:extLst>
              <a:ext uri="{FF2B5EF4-FFF2-40B4-BE49-F238E27FC236}">
                <a16:creationId xmlns:a16="http://schemas.microsoft.com/office/drawing/2014/main" id="{58EAA829-EBC7-E841-96D5-D953765FA7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873" y="800100"/>
            <a:ext cx="10439400" cy="5257800"/>
          </a:xfrm>
          <a:prstGeom prst="rect">
            <a:avLst/>
          </a:prstGeom>
        </p:spPr>
      </p:pic>
      <p:sp>
        <p:nvSpPr>
          <p:cNvPr id="2" name="Date Placeholder 1">
            <a:extLst>
              <a:ext uri="{FF2B5EF4-FFF2-40B4-BE49-F238E27FC236}">
                <a16:creationId xmlns:a16="http://schemas.microsoft.com/office/drawing/2014/main" id="{FCC3F693-D16A-444E-9B8F-FFE968D7B148}"/>
              </a:ext>
            </a:extLst>
          </p:cNvPr>
          <p:cNvSpPr>
            <a:spLocks noGrp="1"/>
          </p:cNvSpPr>
          <p:nvPr>
            <p:ph type="dt" sz="half" idx="10"/>
          </p:nvPr>
        </p:nvSpPr>
        <p:spPr/>
        <p:txBody>
          <a:bodyPr/>
          <a:lstStyle>
            <a:lvl1pPr>
              <a:defRPr>
                <a:solidFill>
                  <a:schemeClr val="bg1"/>
                </a:solidFill>
              </a:defRPr>
            </a:lvl1pPr>
          </a:lstStyle>
          <a:p>
            <a:fld id="{6C1A56CA-475B-F248-8F48-01B963647AD6}" type="datetime1">
              <a:rPr lang="en-US" smtClean="0"/>
              <a:t>8/31/2021</a:t>
            </a:fld>
            <a:endParaRPr lang="en-US"/>
          </a:p>
        </p:txBody>
      </p:sp>
      <p:sp>
        <p:nvSpPr>
          <p:cNvPr id="3" name="Footer Placeholder 2">
            <a:extLst>
              <a:ext uri="{FF2B5EF4-FFF2-40B4-BE49-F238E27FC236}">
                <a16:creationId xmlns:a16="http://schemas.microsoft.com/office/drawing/2014/main" id="{5D17A526-9DE7-4BB0-958D-712476B57AC4}"/>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27612B96-5F1D-4E3B-B9FA-93FDF531BABB}"/>
              </a:ext>
            </a:extLst>
          </p:cNvPr>
          <p:cNvSpPr>
            <a:spLocks noGrp="1"/>
          </p:cNvSpPr>
          <p:nvPr>
            <p:ph type="sldNum" sz="quarter" idx="12"/>
          </p:nvPr>
        </p:nvSpPr>
        <p:spPr/>
        <p:txBody>
          <a:bodyPr/>
          <a:lstStyle>
            <a:lvl1pPr>
              <a:defRPr>
                <a:solidFill>
                  <a:schemeClr val="bg1"/>
                </a:solidFill>
              </a:defRPr>
            </a:lvl1pPr>
          </a:lstStyle>
          <a:p>
            <a:fld id="{73AF861E-0729-4CCD-8756-8266039BED9B}" type="slidenum">
              <a:rPr lang="en-US" smtClean="0"/>
              <a:pPr/>
              <a:t>‹#›</a:t>
            </a:fld>
            <a:endParaRPr lang="en-US"/>
          </a:p>
        </p:txBody>
      </p:sp>
      <p:sp>
        <p:nvSpPr>
          <p:cNvPr id="10" name="Title 1">
            <a:extLst>
              <a:ext uri="{FF2B5EF4-FFF2-40B4-BE49-F238E27FC236}">
                <a16:creationId xmlns:a16="http://schemas.microsoft.com/office/drawing/2014/main" id="{E11EBDC0-800C-4D44-968E-32C1A8817F42}"/>
              </a:ext>
            </a:extLst>
          </p:cNvPr>
          <p:cNvSpPr>
            <a:spLocks noGrp="1"/>
          </p:cNvSpPr>
          <p:nvPr>
            <p:ph type="title" hasCustomPrompt="1"/>
          </p:nvPr>
        </p:nvSpPr>
        <p:spPr>
          <a:xfrm>
            <a:off x="838200" y="136525"/>
            <a:ext cx="10515600" cy="1325563"/>
          </a:xfrm>
          <a:prstGeom prst="rect">
            <a:avLst/>
          </a:prstGeom>
        </p:spPr>
        <p:txBody>
          <a:bodyPr anchor="b"/>
          <a:lstStyle>
            <a:lvl1pPr algn="ctr">
              <a:defRPr b="1">
                <a:solidFill>
                  <a:schemeClr val="bg1"/>
                </a:solidFill>
                <a:latin typeface="Franklin Gothic Medium" panose="020B0603020102020204" pitchFamily="34" charset="0"/>
              </a:defRPr>
            </a:lvl1pPr>
          </a:lstStyle>
          <a:p>
            <a:r>
              <a:rPr lang="en-US" dirty="0"/>
              <a:t>CLICK TO EDIT MASTER TITLE STYLE</a:t>
            </a:r>
          </a:p>
        </p:txBody>
      </p:sp>
      <p:sp>
        <p:nvSpPr>
          <p:cNvPr id="11" name="Text Placeholder 10">
            <a:extLst>
              <a:ext uri="{FF2B5EF4-FFF2-40B4-BE49-F238E27FC236}">
                <a16:creationId xmlns:a16="http://schemas.microsoft.com/office/drawing/2014/main" id="{2C15B962-623A-4934-9BB1-3A6B6E42C803}"/>
              </a:ext>
            </a:extLst>
          </p:cNvPr>
          <p:cNvSpPr>
            <a:spLocks noGrp="1"/>
          </p:cNvSpPr>
          <p:nvPr>
            <p:ph type="body" sz="quarter" idx="13" hasCustomPrompt="1"/>
          </p:nvPr>
        </p:nvSpPr>
        <p:spPr>
          <a:xfrm>
            <a:off x="838200" y="1462088"/>
            <a:ext cx="10515600" cy="484187"/>
          </a:xfrm>
        </p:spPr>
        <p:txBody>
          <a:bodyPr>
            <a:normAutofit/>
          </a:bodyPr>
          <a:lstStyle>
            <a:lvl1pPr marL="0" indent="0" algn="ctr">
              <a:buNone/>
              <a:defRPr sz="2400">
                <a:solidFill>
                  <a:schemeClr val="bg1"/>
                </a:solidFill>
                <a:latin typeface="Franklin Gothic Book" panose="020B0503020102020204" pitchFamily="34" charset="0"/>
              </a:defRPr>
            </a:lvl1pPr>
          </a:lstStyle>
          <a:p>
            <a:pPr lvl="0"/>
            <a:r>
              <a:rPr lang="en-US" dirty="0"/>
              <a:t>Click to edit </a:t>
            </a:r>
            <a:r>
              <a:rPr lang="en-US" dirty="0" err="1"/>
              <a:t>subheader</a:t>
            </a:r>
            <a:r>
              <a:rPr lang="en-US" dirty="0"/>
              <a:t> text here</a:t>
            </a:r>
          </a:p>
        </p:txBody>
      </p:sp>
    </p:spTree>
    <p:extLst>
      <p:ext uri="{BB962C8B-B14F-4D97-AF65-F5344CB8AC3E}">
        <p14:creationId xmlns:p14="http://schemas.microsoft.com/office/powerpoint/2010/main" val="42538468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4737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90C56-E040-F541-B5B0-846A541C96B6}" type="datetime1">
              <a:rPr lang="en-US" smtClean="0"/>
              <a:t>8/31/2021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73AF861E-0729-4CCD-8756-8266039BED9B}" type="slidenum">
              <a:rPr lang="en-US" smtClean="0"/>
              <a:pPr/>
              <a:t>‹#›</a:t>
            </a:fld>
            <a:endParaRPr lang="en-US"/>
          </a:p>
        </p:txBody>
      </p:sp>
    </p:spTree>
    <p:extLst>
      <p:ext uri="{BB962C8B-B14F-4D97-AF65-F5344CB8AC3E}">
        <p14:creationId xmlns:p14="http://schemas.microsoft.com/office/powerpoint/2010/main" val="1849178181"/>
      </p:ext>
    </p:extLst>
  </p:cSld>
  <p:clrMap bg1="lt1" tx1="dk1" bg2="lt2" tx2="dk2" accent1="accent1" accent2="accent2" accent3="accent3" accent4="accent4" accent5="accent5" accent6="accent6" hlink="hlink" folHlink="folHlink"/>
  <p:sldLayoutIdLst>
    <p:sldLayoutId id="2147483799" r:id="rId1"/>
    <p:sldLayoutId id="2147483765" r:id="rId2"/>
    <p:sldLayoutId id="2147483798" r:id="rId3"/>
    <p:sldLayoutId id="2147483650" r:id="rId4"/>
    <p:sldLayoutId id="2147483771" r:id="rId5"/>
    <p:sldLayoutId id="2147483788" r:id="rId6"/>
    <p:sldLayoutId id="2147483791" r:id="rId7"/>
    <p:sldLayoutId id="2147483795"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1" y="-1"/>
            <a:ext cx="12191999" cy="2490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14" name="Title Placeholder 1"/>
          <p:cNvSpPr>
            <a:spLocks noGrp="1"/>
          </p:cNvSpPr>
          <p:nvPr>
            <p:ph type="title"/>
          </p:nvPr>
        </p:nvSpPr>
        <p:spPr>
          <a:xfrm>
            <a:off x="830101" y="558800"/>
            <a:ext cx="10681972" cy="1346200"/>
          </a:xfrm>
          <a:prstGeom prst="rect">
            <a:avLst/>
          </a:prstGeom>
        </p:spPr>
        <p:txBody>
          <a:bodyPr vert="horz" lIns="91440" tIns="45720" rIns="91440" bIns="45720" rtlCol="0" anchor="ctr">
            <a:normAutofit/>
          </a:bodyPr>
          <a:lstStyle/>
          <a:p>
            <a:r>
              <a:rPr lang="en-US" dirty="0"/>
              <a:t>Click to edit Master title style</a:t>
            </a:r>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56283" y="4639726"/>
            <a:ext cx="4135717" cy="2218274"/>
          </a:xfrm>
          <a:prstGeom prst="rect">
            <a:avLst/>
          </a:prstGeom>
        </p:spPr>
      </p:pic>
    </p:spTree>
    <p:extLst>
      <p:ext uri="{BB962C8B-B14F-4D97-AF65-F5344CB8AC3E}">
        <p14:creationId xmlns:p14="http://schemas.microsoft.com/office/powerpoint/2010/main" val="2874968311"/>
      </p:ext>
    </p:extLst>
  </p:cSld>
  <p:clrMap bg1="lt1" tx1="dk1" bg2="lt2" tx2="dk2" accent1="accent1" accent2="accent2" accent3="accent3" accent4="accent4" accent5="accent5" accent6="accent6" hlink="hlink" folHlink="folHlink"/>
  <p:sldLayoutIdLst>
    <p:sldLayoutId id="2147483801" r:id="rId1"/>
  </p:sldLayoutIdLst>
  <p:hf hdr="0" dt="0"/>
  <p:txStyles>
    <p:titleStyle>
      <a:lvl1pPr algn="l" defTabSz="914400" rtl="0" eaLnBrk="1" latinLnBrk="0" hangingPunct="1">
        <a:lnSpc>
          <a:spcPct val="90000"/>
        </a:lnSpc>
        <a:spcBef>
          <a:spcPct val="0"/>
        </a:spcBef>
        <a:buNone/>
        <a:defRPr sz="4400" b="1" i="0" kern="1200">
          <a:solidFill>
            <a:schemeClr val="bg1"/>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2.xml"/><Relationship Id="rId16" Type="http://schemas.openxmlformats.org/officeDocument/2006/relationships/image" Target="../media/image24.jpg"/><Relationship Id="rId1" Type="http://schemas.openxmlformats.org/officeDocument/2006/relationships/slideLayout" Target="../slideLayouts/slideLayout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jpeg"/></Relationships>
</file>

<file path=ppt/slides/_rels/slide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3" Type="http://schemas.openxmlformats.org/officeDocument/2006/relationships/image" Target="../media/image24.jpg"/><Relationship Id="rId7" Type="http://schemas.openxmlformats.org/officeDocument/2006/relationships/image" Target="../media/image28.svg"/><Relationship Id="rId12" Type="http://schemas.openxmlformats.org/officeDocument/2006/relationships/image" Target="../media/image33.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svg"/></Relationships>
</file>

<file path=ppt/slides/_rels/slide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4.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hyperlink" Target="http://www.gan-global.org/" TargetMode="External"/><Relationship Id="rId7" Type="http://schemas.openxmlformats.org/officeDocument/2006/relationships/image" Target="../media/image36.png"/><Relationship Id="rId2" Type="http://schemas.openxmlformats.org/officeDocument/2006/relationships/hyperlink" Target="mailto:info@gan-global.org" TargetMode="External"/><Relationship Id="rId1" Type="http://schemas.openxmlformats.org/officeDocument/2006/relationships/slideLayout" Target="../slideLayouts/slideLayout9.xml"/><Relationship Id="rId6" Type="http://schemas.openxmlformats.org/officeDocument/2006/relationships/hyperlink" Target="https://www.facebook.com/GAN4Skills/" TargetMode="External"/><Relationship Id="rId5" Type="http://schemas.openxmlformats.org/officeDocument/2006/relationships/hyperlink" Target="https://www.linkedin.com/in/gan4skills/?originalSubdomain=ch" TargetMode="External"/><Relationship Id="rId4" Type="http://schemas.openxmlformats.org/officeDocument/2006/relationships/hyperlink" Target="https://twitter.com/gan4skills?lang=en" TargetMode="External"/><Relationship Id="rId9" Type="http://schemas.openxmlformats.org/officeDocument/2006/relationships/image" Target="../media/image3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urple light in white background">
            <a:extLst>
              <a:ext uri="{FF2B5EF4-FFF2-40B4-BE49-F238E27FC236}">
                <a16:creationId xmlns:a16="http://schemas.microsoft.com/office/drawing/2014/main" id="{8C5CB9DB-2C40-4230-874E-91104B5D34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138" y="-255181"/>
            <a:ext cx="10277099" cy="711318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369E438C-11A3-48D7-AE54-488EEF12010A}"/>
              </a:ext>
            </a:extLst>
          </p:cNvPr>
          <p:cNvSpPr>
            <a:spLocks noGrp="1"/>
          </p:cNvSpPr>
          <p:nvPr>
            <p:ph type="sldNum" sz="quarter" idx="12"/>
          </p:nvPr>
        </p:nvSpPr>
        <p:spPr/>
        <p:txBody>
          <a:bodyPr/>
          <a:lstStyle/>
          <a:p>
            <a:fld id="{73AF861E-0729-4CCD-8756-8266039BED9B}" type="slidenum">
              <a:rPr lang="en-US" smtClean="0"/>
              <a:t>1</a:t>
            </a:fld>
            <a:endParaRPr lang="en-US"/>
          </a:p>
        </p:txBody>
      </p:sp>
      <p:pic>
        <p:nvPicPr>
          <p:cNvPr id="14" name="Picture 13">
            <a:extLst>
              <a:ext uri="{FF2B5EF4-FFF2-40B4-BE49-F238E27FC236}">
                <a16:creationId xmlns:a16="http://schemas.microsoft.com/office/drawing/2014/main" id="{A43C9DE5-2369-46F4-AF7D-0F576F7A57B6}"/>
              </a:ext>
            </a:extLst>
          </p:cNvPr>
          <p:cNvPicPr>
            <a:picLocks noChangeAspect="1"/>
          </p:cNvPicPr>
          <p:nvPr/>
        </p:nvPicPr>
        <p:blipFill rotWithShape="1">
          <a:blip r:embed="rId4"/>
          <a:srcRect b="2858"/>
          <a:stretch/>
        </p:blipFill>
        <p:spPr>
          <a:xfrm>
            <a:off x="4468844" y="-36206"/>
            <a:ext cx="3027267" cy="2172831"/>
          </a:xfrm>
          <a:prstGeom prst="rect">
            <a:avLst/>
          </a:prstGeom>
        </p:spPr>
      </p:pic>
      <p:sp>
        <p:nvSpPr>
          <p:cNvPr id="12" name="TextBox 11">
            <a:extLst>
              <a:ext uri="{FF2B5EF4-FFF2-40B4-BE49-F238E27FC236}">
                <a16:creationId xmlns:a16="http://schemas.microsoft.com/office/drawing/2014/main" id="{00993D03-7263-44C5-9989-DF12A1C8C2ED}"/>
              </a:ext>
            </a:extLst>
          </p:cNvPr>
          <p:cNvSpPr txBox="1"/>
          <p:nvPr/>
        </p:nvSpPr>
        <p:spPr>
          <a:xfrm>
            <a:off x="2882019" y="1811804"/>
            <a:ext cx="6144285" cy="5416868"/>
          </a:xfrm>
          <a:prstGeom prst="rect">
            <a:avLst/>
          </a:prstGeom>
          <a:solidFill>
            <a:srgbClr val="C6C6C6"/>
          </a:solidFill>
        </p:spPr>
        <p:txBody>
          <a:bodyPr wrap="square">
            <a:spAutoFit/>
          </a:bodyPr>
          <a:lstStyle/>
          <a:p>
            <a:pPr algn="ctr">
              <a:lnSpc>
                <a:spcPct val="100000"/>
              </a:lnSpc>
            </a:pPr>
            <a:endParaRPr lang="en-US" sz="4800" b="1" dirty="0">
              <a:latin typeface="Avenir Next LT Pro" panose="020B0504020202020204" pitchFamily="34" charset="0"/>
            </a:endParaRPr>
          </a:p>
          <a:p>
            <a:pPr algn="ctr">
              <a:lnSpc>
                <a:spcPct val="100000"/>
              </a:lnSpc>
            </a:pPr>
            <a:r>
              <a:rPr lang="en-US" sz="4800" b="1" dirty="0">
                <a:solidFill>
                  <a:srgbClr val="821E82"/>
                </a:solidFill>
                <a:latin typeface="Avenir Next LT Pro" panose="020B0504020202020204" pitchFamily="34" charset="0"/>
              </a:rPr>
              <a:t>Enhancing collaboration to build successful TVET systems</a:t>
            </a:r>
            <a:endParaRPr lang="en-US" sz="1000" dirty="0">
              <a:solidFill>
                <a:srgbClr val="821E82"/>
              </a:solidFill>
              <a:latin typeface="Avenir Next LT Pro" panose="020B0504020202020204" pitchFamily="34" charset="0"/>
            </a:endParaRPr>
          </a:p>
          <a:p>
            <a:pPr algn="ctr">
              <a:lnSpc>
                <a:spcPct val="100000"/>
              </a:lnSpc>
            </a:pPr>
            <a:endParaRPr lang="en-US" sz="3200" b="1" dirty="0">
              <a:solidFill>
                <a:srgbClr val="821E82"/>
              </a:solidFill>
              <a:latin typeface="Avenir Next LT Pro" panose="020B0504020202020204" pitchFamily="34" charset="0"/>
            </a:endParaRPr>
          </a:p>
          <a:p>
            <a:pPr algn="ctr">
              <a:lnSpc>
                <a:spcPct val="100000"/>
              </a:lnSpc>
            </a:pPr>
            <a:r>
              <a:rPr lang="en-US" sz="3200" b="1" dirty="0">
                <a:solidFill>
                  <a:srgbClr val="821E82"/>
                </a:solidFill>
                <a:latin typeface="Avenir Next LT Pro" panose="020B0504020202020204" pitchFamily="34" charset="0"/>
              </a:rPr>
              <a:t>September 2021</a:t>
            </a:r>
            <a:endParaRPr lang="en-US" sz="2000" b="1" dirty="0">
              <a:solidFill>
                <a:srgbClr val="821E82"/>
              </a:solidFill>
              <a:latin typeface="Avenir Next LT Pro" panose="020B0504020202020204" pitchFamily="34" charset="0"/>
            </a:endParaRPr>
          </a:p>
          <a:p>
            <a:pPr algn="ctr">
              <a:lnSpc>
                <a:spcPct val="100000"/>
              </a:lnSpc>
            </a:pPr>
            <a:endParaRPr lang="en-US" sz="1000" b="1" dirty="0">
              <a:solidFill>
                <a:srgbClr val="821E82"/>
              </a:solidFill>
              <a:latin typeface="Avenir Next LT Pro" panose="020B0504020202020204" pitchFamily="34" charset="0"/>
            </a:endParaRPr>
          </a:p>
          <a:p>
            <a:pPr algn="ctr">
              <a:lnSpc>
                <a:spcPct val="100000"/>
              </a:lnSpc>
            </a:pPr>
            <a:endParaRPr lang="en-US" sz="3200" dirty="0">
              <a:solidFill>
                <a:schemeClr val="bg1">
                  <a:lumMod val="85000"/>
                </a:schemeClr>
              </a:solidFill>
              <a:latin typeface="Avenir Next LT Pro" panose="020B0504020202020204" pitchFamily="34" charset="0"/>
            </a:endParaRPr>
          </a:p>
        </p:txBody>
      </p:sp>
    </p:spTree>
    <p:extLst>
      <p:ext uri="{BB962C8B-B14F-4D97-AF65-F5344CB8AC3E}">
        <p14:creationId xmlns:p14="http://schemas.microsoft.com/office/powerpoint/2010/main" val="384807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3">
            <a:extLst>
              <a:ext uri="{FF2B5EF4-FFF2-40B4-BE49-F238E27FC236}">
                <a16:creationId xmlns:a16="http://schemas.microsoft.com/office/drawing/2014/main" id="{535A6FB9-E116-4C82-B410-77C81AAF9E7E}"/>
              </a:ext>
            </a:extLst>
          </p:cNvPr>
          <p:cNvSpPr txBox="1">
            <a:spLocks/>
          </p:cNvSpPr>
          <p:nvPr/>
        </p:nvSpPr>
        <p:spPr>
          <a:xfrm>
            <a:off x="322796" y="443866"/>
            <a:ext cx="11104606" cy="154183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400" dirty="0">
                <a:solidFill>
                  <a:srgbClr val="821E82"/>
                </a:solidFill>
                <a:latin typeface="Avenir Next LT Pro" panose="020B0504020202020204" pitchFamily="34" charset="0"/>
              </a:rPr>
              <a:t>GAN Global Members &amp; Partners</a:t>
            </a:r>
            <a:endParaRPr lang="en-US" sz="4400" dirty="0">
              <a:solidFill>
                <a:schemeClr val="tx1">
                  <a:lumMod val="75000"/>
                  <a:lumOff val="25000"/>
                </a:schemeClr>
              </a:solidFill>
              <a:latin typeface="Avenir Next LT Pro" panose="020B0504020202020204" pitchFamily="34" charset="0"/>
              <a:ea typeface="+mn-ea"/>
              <a:cs typeface="+mn-cs"/>
            </a:endParaRPr>
          </a:p>
        </p:txBody>
      </p:sp>
      <p:sp>
        <p:nvSpPr>
          <p:cNvPr id="31" name="Rectangle 30">
            <a:extLst>
              <a:ext uri="{FF2B5EF4-FFF2-40B4-BE49-F238E27FC236}">
                <a16:creationId xmlns:a16="http://schemas.microsoft.com/office/drawing/2014/main" id="{BFA6243C-CE28-4038-83C6-9843F72CE829}"/>
              </a:ext>
            </a:extLst>
          </p:cNvPr>
          <p:cNvSpPr/>
          <p:nvPr/>
        </p:nvSpPr>
        <p:spPr>
          <a:xfrm>
            <a:off x="472114" y="1192642"/>
            <a:ext cx="1520456" cy="6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4">
            <a:extLst>
              <a:ext uri="{FF2B5EF4-FFF2-40B4-BE49-F238E27FC236}">
                <a16:creationId xmlns:a16="http://schemas.microsoft.com/office/drawing/2014/main" id="{0A6D1E73-0073-42A4-A6FA-C45F5C7DC22A}"/>
              </a:ext>
            </a:extLst>
          </p:cNvPr>
          <p:cNvGraphicFramePr>
            <a:graphicFrameLocks noGrp="1"/>
          </p:cNvGraphicFramePr>
          <p:nvPr>
            <p:extLst>
              <p:ext uri="{D42A27DB-BD31-4B8C-83A1-F6EECF244321}">
                <p14:modId xmlns:p14="http://schemas.microsoft.com/office/powerpoint/2010/main" val="3851341157"/>
              </p:ext>
            </p:extLst>
          </p:nvPr>
        </p:nvGraphicFramePr>
        <p:xfrm>
          <a:off x="780718" y="1621957"/>
          <a:ext cx="10763524" cy="4405863"/>
        </p:xfrm>
        <a:graphic>
          <a:graphicData uri="http://schemas.openxmlformats.org/drawingml/2006/table">
            <a:tbl>
              <a:tblPr>
                <a:tableStyleId>{2D5ABB26-0587-4C30-8999-92F81FD0307C}</a:tableStyleId>
              </a:tblPr>
              <a:tblGrid>
                <a:gridCol w="2239208">
                  <a:extLst>
                    <a:ext uri="{9D8B030D-6E8A-4147-A177-3AD203B41FA5}">
                      <a16:colId xmlns:a16="http://schemas.microsoft.com/office/drawing/2014/main" val="2778428230"/>
                    </a:ext>
                  </a:extLst>
                </a:gridCol>
                <a:gridCol w="422462">
                  <a:extLst>
                    <a:ext uri="{9D8B030D-6E8A-4147-A177-3AD203B41FA5}">
                      <a16:colId xmlns:a16="http://schemas.microsoft.com/office/drawing/2014/main" val="2436420095"/>
                    </a:ext>
                  </a:extLst>
                </a:gridCol>
                <a:gridCol w="116840">
                  <a:extLst>
                    <a:ext uri="{9D8B030D-6E8A-4147-A177-3AD203B41FA5}">
                      <a16:colId xmlns:a16="http://schemas.microsoft.com/office/drawing/2014/main" val="113370980"/>
                    </a:ext>
                  </a:extLst>
                </a:gridCol>
                <a:gridCol w="1597002">
                  <a:extLst>
                    <a:ext uri="{9D8B030D-6E8A-4147-A177-3AD203B41FA5}">
                      <a16:colId xmlns:a16="http://schemas.microsoft.com/office/drawing/2014/main" val="1341539190"/>
                    </a:ext>
                  </a:extLst>
                </a:gridCol>
                <a:gridCol w="1064669">
                  <a:extLst>
                    <a:ext uri="{9D8B030D-6E8A-4147-A177-3AD203B41FA5}">
                      <a16:colId xmlns:a16="http://schemas.microsoft.com/office/drawing/2014/main" val="1498515063"/>
                    </a:ext>
                  </a:extLst>
                </a:gridCol>
                <a:gridCol w="1064669">
                  <a:extLst>
                    <a:ext uri="{9D8B030D-6E8A-4147-A177-3AD203B41FA5}">
                      <a16:colId xmlns:a16="http://schemas.microsoft.com/office/drawing/2014/main" val="4163952842"/>
                    </a:ext>
                  </a:extLst>
                </a:gridCol>
                <a:gridCol w="1597003">
                  <a:extLst>
                    <a:ext uri="{9D8B030D-6E8A-4147-A177-3AD203B41FA5}">
                      <a16:colId xmlns:a16="http://schemas.microsoft.com/office/drawing/2014/main" val="2859557449"/>
                    </a:ext>
                  </a:extLst>
                </a:gridCol>
                <a:gridCol w="532334">
                  <a:extLst>
                    <a:ext uri="{9D8B030D-6E8A-4147-A177-3AD203B41FA5}">
                      <a16:colId xmlns:a16="http://schemas.microsoft.com/office/drawing/2014/main" val="3787359328"/>
                    </a:ext>
                  </a:extLst>
                </a:gridCol>
                <a:gridCol w="2129337">
                  <a:extLst>
                    <a:ext uri="{9D8B030D-6E8A-4147-A177-3AD203B41FA5}">
                      <a16:colId xmlns:a16="http://schemas.microsoft.com/office/drawing/2014/main" val="4221210297"/>
                    </a:ext>
                  </a:extLst>
                </a:gridCol>
              </a:tblGrid>
              <a:tr h="1468621">
                <a:tc>
                  <a:txBody>
                    <a:bodyPr/>
                    <a:lstStyle/>
                    <a:p>
                      <a:endParaRPr lang="en-GB" dirty="0"/>
                    </a:p>
                  </a:txBody>
                  <a:tcPr anchor="ctr"/>
                </a:tc>
                <a:tc gridSpan="3">
                  <a:txBody>
                    <a:bodyPr/>
                    <a:lstStyle/>
                    <a:p>
                      <a:endParaRPr lang="en-GB" dirty="0"/>
                    </a:p>
                  </a:txBody>
                  <a:tcPr anchor="ctr"/>
                </a:tc>
                <a:tc hMerge="1">
                  <a:txBody>
                    <a:bodyPr/>
                    <a:lstStyle/>
                    <a:p>
                      <a:endParaRPr lang="en-GB"/>
                    </a:p>
                  </a:txBody>
                  <a:tcPr/>
                </a:tc>
                <a:tc hMerge="1">
                  <a:txBody>
                    <a:bodyPr/>
                    <a:lstStyle/>
                    <a:p>
                      <a:endParaRPr lang="en-GB"/>
                    </a:p>
                  </a:txBody>
                  <a:tcPr/>
                </a:tc>
                <a:tc gridSpan="2">
                  <a:txBody>
                    <a:bodyPr/>
                    <a:lstStyle/>
                    <a:p>
                      <a:endParaRPr lang="en-GB" dirty="0"/>
                    </a:p>
                  </a:txBody>
                  <a:tcPr anchor="ctr"/>
                </a:tc>
                <a:tc hMerge="1">
                  <a:txBody>
                    <a:bodyPr/>
                    <a:lstStyle/>
                    <a:p>
                      <a:endParaRPr lang="en-GB"/>
                    </a:p>
                  </a:txBody>
                  <a:tcPr/>
                </a:tc>
                <a:tc gridSpan="2">
                  <a:txBody>
                    <a:bodyPr/>
                    <a:lstStyle/>
                    <a:p>
                      <a:endParaRPr lang="en-GB" dirty="0"/>
                    </a:p>
                  </a:txBody>
                  <a:tcPr anchor="ctr"/>
                </a:tc>
                <a:tc hMerge="1">
                  <a:txBody>
                    <a:bodyPr/>
                    <a:lstStyle/>
                    <a:p>
                      <a:endParaRPr lang="en-GB"/>
                    </a:p>
                  </a:txBody>
                  <a:tcPr/>
                </a:tc>
                <a:tc>
                  <a:txBody>
                    <a:bodyPr/>
                    <a:lstStyle/>
                    <a:p>
                      <a:endParaRPr lang="en-GB" dirty="0"/>
                    </a:p>
                  </a:txBody>
                  <a:tcPr anchor="ctr"/>
                </a:tc>
                <a:extLst>
                  <a:ext uri="{0D108BD9-81ED-4DB2-BD59-A6C34878D82A}">
                    <a16:rowId xmlns:a16="http://schemas.microsoft.com/office/drawing/2014/main" val="1177477869"/>
                  </a:ext>
                </a:extLst>
              </a:tr>
              <a:tr h="1468621">
                <a:tc gridSpan="3">
                  <a:txBody>
                    <a:bodyPr/>
                    <a:lstStyle/>
                    <a:p>
                      <a:endParaRPr lang="en-GB" dirty="0"/>
                    </a:p>
                  </a:txBody>
                  <a:tcPr anchor="ctr"/>
                </a:tc>
                <a:tc hMerge="1">
                  <a:txBody>
                    <a:bodyPr/>
                    <a:lstStyle/>
                    <a:p>
                      <a:endParaRPr lang="en-GB" dirty="0"/>
                    </a:p>
                  </a:txBody>
                  <a:tcPr anchor="ctr"/>
                </a:tc>
                <a:tc hMerge="1">
                  <a:txBody>
                    <a:bodyPr/>
                    <a:lstStyle/>
                    <a:p>
                      <a:endParaRPr lang="en-GB"/>
                    </a:p>
                  </a:txBody>
                  <a:tcPr/>
                </a:tc>
                <a:tc gridSpan="2">
                  <a:txBody>
                    <a:bodyPr/>
                    <a:lstStyle/>
                    <a:p>
                      <a:endParaRPr lang="en-GB" dirty="0"/>
                    </a:p>
                  </a:txBody>
                  <a:tcPr anchor="ctr"/>
                </a:tc>
                <a:tc hMerge="1">
                  <a:txBody>
                    <a:bodyPr/>
                    <a:lstStyle/>
                    <a:p>
                      <a:endParaRPr lang="en-GB" dirty="0"/>
                    </a:p>
                  </a:txBody>
                  <a:tcPr anchor="ctr"/>
                </a:tc>
                <a:tc gridSpan="2">
                  <a:txBody>
                    <a:bodyPr/>
                    <a:lstStyle/>
                    <a:p>
                      <a:endParaRPr lang="en-GB" dirty="0"/>
                    </a:p>
                  </a:txBody>
                  <a:tcPr anchor="ctr"/>
                </a:tc>
                <a:tc hMerge="1">
                  <a:txBody>
                    <a:bodyPr/>
                    <a:lstStyle/>
                    <a:p>
                      <a:endParaRPr lang="en-GB" dirty="0"/>
                    </a:p>
                  </a:txBody>
                  <a:tcPr anchor="ctr"/>
                </a:tc>
                <a:tc gridSpan="2">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4228036404"/>
                  </a:ext>
                </a:extLst>
              </a:tr>
              <a:tr h="1468621">
                <a:tc gridSpan="2">
                  <a:txBody>
                    <a:bodyPr/>
                    <a:lstStyle/>
                    <a:p>
                      <a:endParaRPr lang="en-GB" dirty="0"/>
                    </a:p>
                  </a:txBody>
                  <a:tcPr anchor="ctr"/>
                </a:tc>
                <a:tc hMerge="1">
                  <a:txBody>
                    <a:bodyPr/>
                    <a:lstStyle/>
                    <a:p>
                      <a:endParaRPr lang="en-GB" dirty="0"/>
                    </a:p>
                  </a:txBody>
                  <a:tcPr/>
                </a:tc>
                <a:tc gridSpan="3">
                  <a:txBody>
                    <a:bodyPr/>
                    <a:lstStyle/>
                    <a:p>
                      <a:endParaRPr lang="en-GB" dirty="0"/>
                    </a:p>
                  </a:txBody>
                  <a:tcPr anchor="ctr"/>
                </a:tc>
                <a:tc hMerge="1">
                  <a:txBody>
                    <a:bodyPr/>
                    <a:lstStyle/>
                    <a:p>
                      <a:endParaRPr lang="en-GB"/>
                    </a:p>
                  </a:txBody>
                  <a:tcPr/>
                </a:tc>
                <a:tc hMerge="1">
                  <a:txBody>
                    <a:bodyPr/>
                    <a:lstStyle/>
                    <a:p>
                      <a:endParaRPr lang="en-GB" dirty="0"/>
                    </a:p>
                  </a:txBody>
                  <a:tcPr/>
                </a:tc>
                <a:tc gridSpan="2">
                  <a:txBody>
                    <a:bodyPr/>
                    <a:lstStyle/>
                    <a:p>
                      <a:endParaRPr lang="en-GB" dirty="0"/>
                    </a:p>
                  </a:txBody>
                  <a:tcPr anchor="ctr"/>
                </a:tc>
                <a:tc hMerge="1">
                  <a:txBody>
                    <a:bodyPr/>
                    <a:lstStyle/>
                    <a:p>
                      <a:endParaRPr lang="en-GB" dirty="0"/>
                    </a:p>
                  </a:txBody>
                  <a:tcPr/>
                </a:tc>
                <a:tc gridSpan="2">
                  <a:txBody>
                    <a:bodyPr/>
                    <a:lstStyle/>
                    <a:p>
                      <a:endParaRPr lang="en-GB" dirty="0"/>
                    </a:p>
                  </a:txBody>
                  <a:tcPr anchor="ctr"/>
                </a:tc>
                <a:tc hMerge="1">
                  <a:txBody>
                    <a:bodyPr/>
                    <a:lstStyle/>
                    <a:p>
                      <a:endParaRPr lang="en-GB" dirty="0"/>
                    </a:p>
                  </a:txBody>
                  <a:tcPr/>
                </a:tc>
                <a:extLst>
                  <a:ext uri="{0D108BD9-81ED-4DB2-BD59-A6C34878D82A}">
                    <a16:rowId xmlns:a16="http://schemas.microsoft.com/office/drawing/2014/main" val="213305734"/>
                  </a:ext>
                </a:extLst>
              </a:tr>
            </a:tbl>
          </a:graphicData>
        </a:graphic>
      </p:graphicFrame>
      <p:pic>
        <p:nvPicPr>
          <p:cNvPr id="24" name="Picture 23">
            <a:extLst>
              <a:ext uri="{FF2B5EF4-FFF2-40B4-BE49-F238E27FC236}">
                <a16:creationId xmlns:a16="http://schemas.microsoft.com/office/drawing/2014/main" id="{230E3926-7F00-46D0-8242-D583DED663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9870" y="2009512"/>
            <a:ext cx="1868194" cy="500676"/>
          </a:xfrm>
          <a:prstGeom prst="rect">
            <a:avLst/>
          </a:prstGeom>
        </p:spPr>
      </p:pic>
      <p:pic>
        <p:nvPicPr>
          <p:cNvPr id="26" name="Picture 25">
            <a:extLst>
              <a:ext uri="{FF2B5EF4-FFF2-40B4-BE49-F238E27FC236}">
                <a16:creationId xmlns:a16="http://schemas.microsoft.com/office/drawing/2014/main" id="{5FAC91E6-2519-47A1-944B-2863B0B3F1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5921" y="1927370"/>
            <a:ext cx="1580333" cy="889365"/>
          </a:xfrm>
          <a:prstGeom prst="rect">
            <a:avLst/>
          </a:prstGeom>
        </p:spPr>
      </p:pic>
      <p:pic>
        <p:nvPicPr>
          <p:cNvPr id="27" name="Picture 26">
            <a:extLst>
              <a:ext uri="{FF2B5EF4-FFF2-40B4-BE49-F238E27FC236}">
                <a16:creationId xmlns:a16="http://schemas.microsoft.com/office/drawing/2014/main" id="{584A0F82-FA8A-42D4-9050-E3A1D99568D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1474" y="2167750"/>
            <a:ext cx="1688657" cy="360528"/>
          </a:xfrm>
          <a:prstGeom prst="rect">
            <a:avLst/>
          </a:prstGeom>
        </p:spPr>
      </p:pic>
      <p:pic>
        <p:nvPicPr>
          <p:cNvPr id="28" name="Picture 27">
            <a:extLst>
              <a:ext uri="{FF2B5EF4-FFF2-40B4-BE49-F238E27FC236}">
                <a16:creationId xmlns:a16="http://schemas.microsoft.com/office/drawing/2014/main" id="{172050F7-E545-42B0-9454-410473D2F1C7}"/>
              </a:ext>
            </a:extLst>
          </p:cNvPr>
          <p:cNvPicPr>
            <a:picLocks noChangeAspect="1"/>
          </p:cNvPicPr>
          <p:nvPr/>
        </p:nvPicPr>
        <p:blipFill>
          <a:blip r:embed="rId6"/>
          <a:stretch>
            <a:fillRect/>
          </a:stretch>
        </p:blipFill>
        <p:spPr>
          <a:xfrm>
            <a:off x="8105161" y="1904100"/>
            <a:ext cx="997517" cy="1024416"/>
          </a:xfrm>
          <a:prstGeom prst="rect">
            <a:avLst/>
          </a:prstGeom>
        </p:spPr>
      </p:pic>
      <p:pic>
        <p:nvPicPr>
          <p:cNvPr id="29" name="Picture 28">
            <a:extLst>
              <a:ext uri="{FF2B5EF4-FFF2-40B4-BE49-F238E27FC236}">
                <a16:creationId xmlns:a16="http://schemas.microsoft.com/office/drawing/2014/main" id="{0358BA87-832E-4A73-A931-1F7394AF3D1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590747" y="3497896"/>
            <a:ext cx="1487790" cy="569705"/>
          </a:xfrm>
          <a:prstGeom prst="rect">
            <a:avLst/>
          </a:prstGeom>
        </p:spPr>
      </p:pic>
      <p:pic>
        <p:nvPicPr>
          <p:cNvPr id="33" name="Picture 32">
            <a:extLst>
              <a:ext uri="{FF2B5EF4-FFF2-40B4-BE49-F238E27FC236}">
                <a16:creationId xmlns:a16="http://schemas.microsoft.com/office/drawing/2014/main" id="{74A66B95-4196-4F9D-BC2F-B3BF2674C22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08353" y="3364334"/>
            <a:ext cx="1047286" cy="563445"/>
          </a:xfrm>
          <a:prstGeom prst="rect">
            <a:avLst/>
          </a:prstGeom>
        </p:spPr>
      </p:pic>
      <p:pic>
        <p:nvPicPr>
          <p:cNvPr id="34" name="Picture 33">
            <a:extLst>
              <a:ext uri="{FF2B5EF4-FFF2-40B4-BE49-F238E27FC236}">
                <a16:creationId xmlns:a16="http://schemas.microsoft.com/office/drawing/2014/main" id="{F77C5C43-FD76-4582-BF6D-0F9D8FF0CC08}"/>
              </a:ext>
            </a:extLst>
          </p:cNvPr>
          <p:cNvPicPr>
            <a:picLocks noChangeAspect="1"/>
          </p:cNvPicPr>
          <p:nvPr/>
        </p:nvPicPr>
        <p:blipFill>
          <a:blip r:embed="rId9"/>
          <a:stretch>
            <a:fillRect/>
          </a:stretch>
        </p:blipFill>
        <p:spPr>
          <a:xfrm>
            <a:off x="961114" y="3431382"/>
            <a:ext cx="2100307" cy="702734"/>
          </a:xfrm>
          <a:prstGeom prst="rect">
            <a:avLst/>
          </a:prstGeom>
        </p:spPr>
      </p:pic>
      <p:pic>
        <p:nvPicPr>
          <p:cNvPr id="35" name="Picture 34">
            <a:extLst>
              <a:ext uri="{FF2B5EF4-FFF2-40B4-BE49-F238E27FC236}">
                <a16:creationId xmlns:a16="http://schemas.microsoft.com/office/drawing/2014/main" id="{F9C6D6DC-1336-4C5F-8637-259577FFC21E}"/>
              </a:ext>
            </a:extLst>
          </p:cNvPr>
          <p:cNvPicPr>
            <a:picLocks noChangeAspect="1"/>
          </p:cNvPicPr>
          <p:nvPr/>
        </p:nvPicPr>
        <p:blipFill>
          <a:blip r:embed="rId10"/>
          <a:stretch>
            <a:fillRect/>
          </a:stretch>
        </p:blipFill>
        <p:spPr>
          <a:xfrm>
            <a:off x="9780535" y="1878146"/>
            <a:ext cx="1085850" cy="1076325"/>
          </a:xfrm>
          <a:prstGeom prst="rect">
            <a:avLst/>
          </a:prstGeom>
        </p:spPr>
      </p:pic>
      <p:pic>
        <p:nvPicPr>
          <p:cNvPr id="36" name="Picture 2">
            <a:extLst>
              <a:ext uri="{FF2B5EF4-FFF2-40B4-BE49-F238E27FC236}">
                <a16:creationId xmlns:a16="http://schemas.microsoft.com/office/drawing/2014/main" id="{5D81CB29-CB33-4ABF-AB61-1C050EB8A8F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7888567" y="3611104"/>
            <a:ext cx="3158848" cy="394856"/>
          </a:xfrm>
          <a:prstGeom prst="rect">
            <a:avLst/>
          </a:prstGeom>
          <a:noFill/>
          <a:extLst>
            <a:ext uri="{909E8E84-426E-40dd-AFC4-6F175D3DCCD1}">
              <a14:hiddenFill xmlns=""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55187204-A953-44BC-83C8-D1C6280C9C6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29208" y="4872299"/>
            <a:ext cx="2126723" cy="541649"/>
          </a:xfrm>
          <a:prstGeom prst="rect">
            <a:avLst/>
          </a:prstGeom>
        </p:spPr>
      </p:pic>
      <p:pic>
        <p:nvPicPr>
          <p:cNvPr id="38" name="Picture 37">
            <a:extLst>
              <a:ext uri="{FF2B5EF4-FFF2-40B4-BE49-F238E27FC236}">
                <a16:creationId xmlns:a16="http://schemas.microsoft.com/office/drawing/2014/main" id="{A66B8C0B-0688-4366-875F-12B0C61D3AD7}"/>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5918002" y="4606986"/>
            <a:ext cx="997767" cy="997767"/>
          </a:xfrm>
          <a:prstGeom prst="rect">
            <a:avLst/>
          </a:prstGeom>
        </p:spPr>
      </p:pic>
      <p:pic>
        <p:nvPicPr>
          <p:cNvPr id="39" name="Picture 38">
            <a:extLst>
              <a:ext uri="{FF2B5EF4-FFF2-40B4-BE49-F238E27FC236}">
                <a16:creationId xmlns:a16="http://schemas.microsoft.com/office/drawing/2014/main" id="{A9B3691D-9DD2-48FD-894C-9C9D18B6339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890401" y="4904059"/>
            <a:ext cx="3167907" cy="559983"/>
          </a:xfrm>
          <a:prstGeom prst="rect">
            <a:avLst/>
          </a:prstGeom>
        </p:spPr>
      </p:pic>
      <p:pic>
        <p:nvPicPr>
          <p:cNvPr id="40" name="Picture 39">
            <a:extLst>
              <a:ext uri="{FF2B5EF4-FFF2-40B4-BE49-F238E27FC236}">
                <a16:creationId xmlns:a16="http://schemas.microsoft.com/office/drawing/2014/main" id="{2988BCB1-04BE-4144-8B33-D41900DB4673}"/>
              </a:ext>
            </a:extLst>
          </p:cNvPr>
          <p:cNvPicPr>
            <a:picLocks noChangeAspect="1"/>
          </p:cNvPicPr>
          <p:nvPr/>
        </p:nvPicPr>
        <p:blipFill>
          <a:blip r:embed="rId15"/>
          <a:stretch>
            <a:fillRect/>
          </a:stretch>
        </p:blipFill>
        <p:spPr>
          <a:xfrm>
            <a:off x="3887081" y="4748762"/>
            <a:ext cx="1004392" cy="830161"/>
          </a:xfrm>
          <a:prstGeom prst="rect">
            <a:avLst/>
          </a:prstGeom>
        </p:spPr>
      </p:pic>
      <p:pic>
        <p:nvPicPr>
          <p:cNvPr id="41" name="Picture 40" descr="Text&#10;&#10;Description automatically generated">
            <a:extLst>
              <a:ext uri="{FF2B5EF4-FFF2-40B4-BE49-F238E27FC236}">
                <a16:creationId xmlns:a16="http://schemas.microsoft.com/office/drawing/2014/main" id="{BA0CA191-6B08-4E2D-A8B3-40EB8212AD9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042697" y="6239710"/>
            <a:ext cx="3130296" cy="603504"/>
          </a:xfrm>
          <a:prstGeom prst="rect">
            <a:avLst/>
          </a:prstGeom>
        </p:spPr>
      </p:pic>
    </p:spTree>
    <p:extLst>
      <p:ext uri="{BB962C8B-B14F-4D97-AF65-F5344CB8AC3E}">
        <p14:creationId xmlns:p14="http://schemas.microsoft.com/office/powerpoint/2010/main" val="422981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F18E8B-4033-41D4-9341-AA024A7B6543}"/>
              </a:ext>
            </a:extLst>
          </p:cNvPr>
          <p:cNvSpPr>
            <a:spLocks noGrp="1"/>
          </p:cNvSpPr>
          <p:nvPr>
            <p:ph type="sldNum" sz="quarter" idx="12"/>
          </p:nvPr>
        </p:nvSpPr>
        <p:spPr/>
        <p:txBody>
          <a:bodyPr/>
          <a:lstStyle/>
          <a:p>
            <a:fld id="{73AF861E-0729-4CCD-8756-8266039BED9B}" type="slidenum">
              <a:rPr lang="en-US" smtClean="0">
                <a:latin typeface="Open Sans" panose="020B0606030504020204" pitchFamily="34" charset="0"/>
                <a:ea typeface="Open Sans" panose="020B0606030504020204" pitchFamily="34" charset="0"/>
                <a:cs typeface="Open Sans" panose="020B0606030504020204" pitchFamily="34" charset="0"/>
              </a:rPr>
              <a:t>3</a:t>
            </a:fld>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Rectangle 2">
            <a:extLst>
              <a:ext uri="{FF2B5EF4-FFF2-40B4-BE49-F238E27FC236}">
                <a16:creationId xmlns:a16="http://schemas.microsoft.com/office/drawing/2014/main" id="{07979E1D-B228-417C-A61B-D3C4CF236733}"/>
              </a:ext>
            </a:extLst>
          </p:cNvPr>
          <p:cNvSpPr/>
          <p:nvPr/>
        </p:nvSpPr>
        <p:spPr>
          <a:xfrm>
            <a:off x="0" y="0"/>
            <a:ext cx="12192000" cy="6858000"/>
          </a:xfrm>
          <a:prstGeom prst="rect">
            <a:avLst/>
          </a:prstGeom>
          <a:solidFill>
            <a:srgbClr val="821E82"/>
          </a:solidFill>
          <a:ln>
            <a:solidFill>
              <a:srgbClr val="7030A0"/>
            </a:solidFill>
          </a:ln>
          <a:effectLst>
            <a:outerShdw blurRad="444500" dir="2700000" sx="102000" sy="102000" algn="tl" rotWithShape="0">
              <a:schemeClr val="bg2">
                <a:lumMod val="50000"/>
                <a:alpha val="2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 Placeholder 4">
            <a:extLst>
              <a:ext uri="{FF2B5EF4-FFF2-40B4-BE49-F238E27FC236}">
                <a16:creationId xmlns:a16="http://schemas.microsoft.com/office/drawing/2014/main" id="{ECC3DBA2-E499-4D0B-9FDA-5972E3D92927}"/>
              </a:ext>
            </a:extLst>
          </p:cNvPr>
          <p:cNvSpPr txBox="1">
            <a:spLocks/>
          </p:cNvSpPr>
          <p:nvPr/>
        </p:nvSpPr>
        <p:spPr>
          <a:xfrm>
            <a:off x="860854" y="1552702"/>
            <a:ext cx="10463042" cy="10992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ctr">
              <a:buNone/>
            </a:pPr>
            <a:r>
              <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“Strengthening international and local collaborations for an impactful vocational education and training system”.</a:t>
            </a:r>
            <a:r>
              <a:rPr lang="en-GB" sz="3200"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a:p>
            <a:endParaRPr lang="en-US" sz="3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US" sz="32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Rectangle 12">
            <a:extLst>
              <a:ext uri="{FF2B5EF4-FFF2-40B4-BE49-F238E27FC236}">
                <a16:creationId xmlns:a16="http://schemas.microsoft.com/office/drawing/2014/main" id="{3DEC6CAF-9068-4BFC-99E0-4FFB1354977A}"/>
              </a:ext>
            </a:extLst>
          </p:cNvPr>
          <p:cNvSpPr/>
          <p:nvPr/>
        </p:nvSpPr>
        <p:spPr>
          <a:xfrm>
            <a:off x="472114" y="1192642"/>
            <a:ext cx="1520456" cy="69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3">
            <a:extLst>
              <a:ext uri="{FF2B5EF4-FFF2-40B4-BE49-F238E27FC236}">
                <a16:creationId xmlns:a16="http://schemas.microsoft.com/office/drawing/2014/main" id="{63CD30D7-089D-4933-BD0E-C02EBE2AB89C}"/>
              </a:ext>
            </a:extLst>
          </p:cNvPr>
          <p:cNvSpPr txBox="1">
            <a:spLocks/>
          </p:cNvSpPr>
          <p:nvPr/>
        </p:nvSpPr>
        <p:spPr>
          <a:xfrm>
            <a:off x="226540" y="443866"/>
            <a:ext cx="11104606" cy="154183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FOCUS</a:t>
            </a:r>
          </a:p>
        </p:txBody>
      </p:sp>
      <p:pic>
        <p:nvPicPr>
          <p:cNvPr id="17" name="Picture 16" descr="Text&#10;&#10;Description automatically generated">
            <a:extLst>
              <a:ext uri="{FF2B5EF4-FFF2-40B4-BE49-F238E27FC236}">
                <a16:creationId xmlns:a16="http://schemas.microsoft.com/office/drawing/2014/main" id="{3EA8DFD4-1D46-4BCF-A6FC-2E5219D38B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697" y="6239710"/>
            <a:ext cx="3130296" cy="603504"/>
          </a:xfrm>
          <a:prstGeom prst="rect">
            <a:avLst/>
          </a:prstGeom>
        </p:spPr>
      </p:pic>
      <p:sp>
        <p:nvSpPr>
          <p:cNvPr id="12" name="TextBox 11">
            <a:extLst>
              <a:ext uri="{FF2B5EF4-FFF2-40B4-BE49-F238E27FC236}">
                <a16:creationId xmlns:a16="http://schemas.microsoft.com/office/drawing/2014/main" id="{78C49DF9-E1A8-43EF-8DBF-C3C4B7541C69}"/>
              </a:ext>
            </a:extLst>
          </p:cNvPr>
          <p:cNvSpPr txBox="1"/>
          <p:nvPr/>
        </p:nvSpPr>
        <p:spPr>
          <a:xfrm>
            <a:off x="616102" y="3471298"/>
            <a:ext cx="5229421" cy="2862322"/>
          </a:xfrm>
          <a:prstGeom prst="rect">
            <a:avLst/>
          </a:prstGeom>
          <a:noFill/>
        </p:spPr>
        <p:txBody>
          <a:bodyPr wrap="square">
            <a:spAutoFit/>
          </a:bodyPr>
          <a:lstStyle/>
          <a:p>
            <a:r>
              <a:rPr lang="en-US" sz="2000" b="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PPPs in TVET can be identified as “a </a:t>
            </a:r>
            <a:r>
              <a:rPr lang="en-US" sz="2000" b="1"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formal relationship with shared responsibilities between public and private sector actors</a:t>
            </a:r>
            <a:r>
              <a:rPr lang="en-US" sz="2000" b="0" i="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 in co-operation to achieve mutual goals that may take the form of a joint business venture, a joint education and training agreement, or a social partnership structured around a social agenda” ...UNESCO</a:t>
            </a:r>
            <a:endPar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A86706BE-90ED-4988-B4CD-0FDF4D7B5F5B}"/>
              </a:ext>
            </a:extLst>
          </p:cNvPr>
          <p:cNvSpPr txBox="1"/>
          <p:nvPr/>
        </p:nvSpPr>
        <p:spPr>
          <a:xfrm>
            <a:off x="6346478" y="3429000"/>
            <a:ext cx="5595043" cy="2554545"/>
          </a:xfrm>
          <a:prstGeom prst="rect">
            <a:avLst/>
          </a:prstGeom>
          <a:noFill/>
        </p:spPr>
        <p:txBody>
          <a:bodyPr wrap="square" rtlCol="0">
            <a:spAutoFit/>
          </a:bodyPr>
          <a:lstStyle/>
          <a:p>
            <a:r>
              <a:rPr lang="en-US" sz="2000" b="1" dirty="0">
                <a:solidFill>
                  <a:schemeClr val="accent1">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Quality TVET is also recognized to be a key for enhancing economic competitiveness and for contributing to social inclusion, decent</a:t>
            </a:r>
          </a:p>
          <a:p>
            <a:r>
              <a:rPr lang="en-US" sz="2000" b="1" dirty="0">
                <a:solidFill>
                  <a:schemeClr val="accent1">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employment and income, and poverty reduction (Association for the Development of Education in Africa [ADEA], 2008). </a:t>
            </a:r>
            <a:endParaRPr lang="en-GB" sz="2000" b="1" dirty="0">
              <a:solidFill>
                <a:schemeClr val="accent1">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05784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22BA235A-E6D0-4C44-B652-F2927466D98F}"/>
              </a:ext>
            </a:extLst>
          </p:cNvPr>
          <p:cNvSpPr txBox="1">
            <a:spLocks/>
          </p:cNvSpPr>
          <p:nvPr/>
        </p:nvSpPr>
        <p:spPr>
          <a:xfrm>
            <a:off x="401045" y="301420"/>
            <a:ext cx="12152670" cy="104953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000" dirty="0">
                <a:solidFill>
                  <a:srgbClr val="821E82"/>
                </a:solidFill>
                <a:latin typeface="Open Sans" panose="020B0606030504020204" pitchFamily="34" charset="0"/>
                <a:ea typeface="Open Sans" panose="020B0606030504020204" pitchFamily="34" charset="0"/>
                <a:cs typeface="Open Sans" panose="020B0606030504020204" pitchFamily="34" charset="0"/>
              </a:rPr>
              <a:t>What is needed to improve the system?</a:t>
            </a:r>
            <a:endParaRPr lang="en-US" sz="4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Rectangle 16">
            <a:extLst>
              <a:ext uri="{FF2B5EF4-FFF2-40B4-BE49-F238E27FC236}">
                <a16:creationId xmlns:a16="http://schemas.microsoft.com/office/drawing/2014/main" id="{F97F4471-D4F2-43BB-AFCB-6EF22F8C4908}"/>
              </a:ext>
            </a:extLst>
          </p:cNvPr>
          <p:cNvSpPr/>
          <p:nvPr/>
        </p:nvSpPr>
        <p:spPr>
          <a:xfrm>
            <a:off x="-822234" y="2886588"/>
            <a:ext cx="4061872" cy="976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GB" sz="16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8" name="Graphic 10" descr="Lightbulb">
            <a:extLst>
              <a:ext uri="{FF2B5EF4-FFF2-40B4-BE49-F238E27FC236}">
                <a16:creationId xmlns:a16="http://schemas.microsoft.com/office/drawing/2014/main" id="{CA2CB872-CF16-4669-BF89-7A77FBC4770B}"/>
              </a:ext>
            </a:extLst>
          </p:cNvPr>
          <p:cNvGrpSpPr/>
          <p:nvPr/>
        </p:nvGrpSpPr>
        <p:grpSpPr>
          <a:xfrm>
            <a:off x="3774515" y="2489218"/>
            <a:ext cx="369369" cy="369369"/>
            <a:chOff x="3374715" y="2738196"/>
            <a:chExt cx="395135" cy="395135"/>
          </a:xfrm>
        </p:grpSpPr>
        <p:sp>
          <p:nvSpPr>
            <p:cNvPr id="39" name="Freeform: Shape 38">
              <a:extLst>
                <a:ext uri="{FF2B5EF4-FFF2-40B4-BE49-F238E27FC236}">
                  <a16:creationId xmlns:a16="http://schemas.microsoft.com/office/drawing/2014/main" id="{BF8435FF-09C2-4BAF-8724-FA7DDA760752}"/>
                </a:ext>
              </a:extLst>
            </p:cNvPr>
            <p:cNvSpPr/>
            <p:nvPr/>
          </p:nvSpPr>
          <p:spPr>
            <a:xfrm>
              <a:off x="3518774" y="3001619"/>
              <a:ext cx="107015" cy="24695"/>
            </a:xfrm>
            <a:custGeom>
              <a:avLst/>
              <a:gdLst>
                <a:gd name="connsiteX0" fmla="*/ 12348 w 107015"/>
                <a:gd name="connsiteY0" fmla="*/ 0 h 24695"/>
                <a:gd name="connsiteX1" fmla="*/ 94668 w 107015"/>
                <a:gd name="connsiteY1" fmla="*/ 0 h 24695"/>
                <a:gd name="connsiteX2" fmla="*/ 107016 w 107015"/>
                <a:gd name="connsiteY2" fmla="*/ 12348 h 24695"/>
                <a:gd name="connsiteX3" fmla="*/ 94668 w 107015"/>
                <a:gd name="connsiteY3" fmla="*/ 24696 h 24695"/>
                <a:gd name="connsiteX4" fmla="*/ 12348 w 107015"/>
                <a:gd name="connsiteY4" fmla="*/ 24696 h 24695"/>
                <a:gd name="connsiteX5" fmla="*/ 0 w 107015"/>
                <a:gd name="connsiteY5" fmla="*/ 12348 h 24695"/>
                <a:gd name="connsiteX6" fmla="*/ 12348 w 107015"/>
                <a:gd name="connsiteY6" fmla="*/ 0 h 2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15" h="24695">
                  <a:moveTo>
                    <a:pt x="12348" y="0"/>
                  </a:moveTo>
                  <a:lnTo>
                    <a:pt x="94668" y="0"/>
                  </a:lnTo>
                  <a:cubicBezTo>
                    <a:pt x="101665" y="0"/>
                    <a:pt x="107016" y="5351"/>
                    <a:pt x="107016" y="12348"/>
                  </a:cubicBezTo>
                  <a:cubicBezTo>
                    <a:pt x="107016" y="19345"/>
                    <a:pt x="101665" y="24696"/>
                    <a:pt x="94668" y="24696"/>
                  </a:cubicBezTo>
                  <a:lnTo>
                    <a:pt x="12348" y="24696"/>
                  </a:lnTo>
                  <a:cubicBezTo>
                    <a:pt x="5351" y="24696"/>
                    <a:pt x="0" y="19345"/>
                    <a:pt x="0" y="12348"/>
                  </a:cubicBezTo>
                  <a:cubicBezTo>
                    <a:pt x="0" y="5351"/>
                    <a:pt x="5351" y="0"/>
                    <a:pt x="12348" y="0"/>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Shape 39">
              <a:extLst>
                <a:ext uri="{FF2B5EF4-FFF2-40B4-BE49-F238E27FC236}">
                  <a16:creationId xmlns:a16="http://schemas.microsoft.com/office/drawing/2014/main" id="{F75D3C75-0F74-4386-B9CE-92F34085722E}"/>
                </a:ext>
              </a:extLst>
            </p:cNvPr>
            <p:cNvSpPr/>
            <p:nvPr/>
          </p:nvSpPr>
          <p:spPr>
            <a:xfrm>
              <a:off x="3518774" y="3042779"/>
              <a:ext cx="107015" cy="24695"/>
            </a:xfrm>
            <a:custGeom>
              <a:avLst/>
              <a:gdLst>
                <a:gd name="connsiteX0" fmla="*/ 12348 w 107015"/>
                <a:gd name="connsiteY0" fmla="*/ 0 h 24695"/>
                <a:gd name="connsiteX1" fmla="*/ 94668 w 107015"/>
                <a:gd name="connsiteY1" fmla="*/ 0 h 24695"/>
                <a:gd name="connsiteX2" fmla="*/ 107016 w 107015"/>
                <a:gd name="connsiteY2" fmla="*/ 12348 h 24695"/>
                <a:gd name="connsiteX3" fmla="*/ 94668 w 107015"/>
                <a:gd name="connsiteY3" fmla="*/ 24696 h 24695"/>
                <a:gd name="connsiteX4" fmla="*/ 12348 w 107015"/>
                <a:gd name="connsiteY4" fmla="*/ 24696 h 24695"/>
                <a:gd name="connsiteX5" fmla="*/ 0 w 107015"/>
                <a:gd name="connsiteY5" fmla="*/ 12348 h 24695"/>
                <a:gd name="connsiteX6" fmla="*/ 12348 w 107015"/>
                <a:gd name="connsiteY6" fmla="*/ 0 h 2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15" h="24695">
                  <a:moveTo>
                    <a:pt x="12348" y="0"/>
                  </a:moveTo>
                  <a:lnTo>
                    <a:pt x="94668" y="0"/>
                  </a:lnTo>
                  <a:cubicBezTo>
                    <a:pt x="101665" y="0"/>
                    <a:pt x="107016" y="5351"/>
                    <a:pt x="107016" y="12348"/>
                  </a:cubicBezTo>
                  <a:cubicBezTo>
                    <a:pt x="107016" y="19345"/>
                    <a:pt x="101665" y="24696"/>
                    <a:pt x="94668" y="24696"/>
                  </a:cubicBezTo>
                  <a:lnTo>
                    <a:pt x="12348" y="24696"/>
                  </a:lnTo>
                  <a:cubicBezTo>
                    <a:pt x="5351" y="24696"/>
                    <a:pt x="0" y="19345"/>
                    <a:pt x="0" y="12348"/>
                  </a:cubicBezTo>
                  <a:cubicBezTo>
                    <a:pt x="0" y="5351"/>
                    <a:pt x="5351" y="0"/>
                    <a:pt x="12348" y="0"/>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Shape 40">
              <a:extLst>
                <a:ext uri="{FF2B5EF4-FFF2-40B4-BE49-F238E27FC236}">
                  <a16:creationId xmlns:a16="http://schemas.microsoft.com/office/drawing/2014/main" id="{7C753377-9050-4C60-9800-F6DDB171B3E1}"/>
                </a:ext>
              </a:extLst>
            </p:cNvPr>
            <p:cNvSpPr/>
            <p:nvPr/>
          </p:nvSpPr>
          <p:spPr>
            <a:xfrm>
              <a:off x="3545528" y="3083939"/>
              <a:ext cx="53507" cy="24695"/>
            </a:xfrm>
            <a:custGeom>
              <a:avLst/>
              <a:gdLst>
                <a:gd name="connsiteX0" fmla="*/ 0 w 53507"/>
                <a:gd name="connsiteY0" fmla="*/ 0 h 24695"/>
                <a:gd name="connsiteX1" fmla="*/ 26754 w 53507"/>
                <a:gd name="connsiteY1" fmla="*/ 24696 h 24695"/>
                <a:gd name="connsiteX2" fmla="*/ 53508 w 53507"/>
                <a:gd name="connsiteY2" fmla="*/ 0 h 24695"/>
                <a:gd name="connsiteX3" fmla="*/ 0 w 53507"/>
                <a:gd name="connsiteY3" fmla="*/ 0 h 24695"/>
              </a:gdLst>
              <a:ahLst/>
              <a:cxnLst>
                <a:cxn ang="0">
                  <a:pos x="connsiteX0" y="connsiteY0"/>
                </a:cxn>
                <a:cxn ang="0">
                  <a:pos x="connsiteX1" y="connsiteY1"/>
                </a:cxn>
                <a:cxn ang="0">
                  <a:pos x="connsiteX2" y="connsiteY2"/>
                </a:cxn>
                <a:cxn ang="0">
                  <a:pos x="connsiteX3" y="connsiteY3"/>
                </a:cxn>
              </a:cxnLst>
              <a:rect l="l" t="t" r="r" b="b"/>
              <a:pathLst>
                <a:path w="53507" h="24695">
                  <a:moveTo>
                    <a:pt x="0" y="0"/>
                  </a:moveTo>
                  <a:cubicBezTo>
                    <a:pt x="1235" y="13994"/>
                    <a:pt x="12760" y="24696"/>
                    <a:pt x="26754" y="24696"/>
                  </a:cubicBezTo>
                  <a:cubicBezTo>
                    <a:pt x="40748" y="24696"/>
                    <a:pt x="52273" y="13994"/>
                    <a:pt x="53508" y="0"/>
                  </a:cubicBezTo>
                  <a:lnTo>
                    <a:pt x="0" y="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Shape 44">
              <a:extLst>
                <a:ext uri="{FF2B5EF4-FFF2-40B4-BE49-F238E27FC236}">
                  <a16:creationId xmlns:a16="http://schemas.microsoft.com/office/drawing/2014/main" id="{F057EAF5-B791-4606-A922-ECB461877988}"/>
                </a:ext>
              </a:extLst>
            </p:cNvPr>
            <p:cNvSpPr/>
            <p:nvPr/>
          </p:nvSpPr>
          <p:spPr>
            <a:xfrm>
              <a:off x="3465266" y="2762891"/>
              <a:ext cx="214031" cy="222263"/>
            </a:xfrm>
            <a:custGeom>
              <a:avLst/>
              <a:gdLst>
                <a:gd name="connsiteX0" fmla="*/ 107016 w 214031"/>
                <a:gd name="connsiteY0" fmla="*/ 0 h 222263"/>
                <a:gd name="connsiteX1" fmla="*/ 107016 w 214031"/>
                <a:gd name="connsiteY1" fmla="*/ 0 h 222263"/>
                <a:gd name="connsiteX2" fmla="*/ 107016 w 214031"/>
                <a:gd name="connsiteY2" fmla="*/ 0 h 222263"/>
                <a:gd name="connsiteX3" fmla="*/ 0 w 214031"/>
                <a:gd name="connsiteY3" fmla="*/ 105781 h 222263"/>
                <a:gd name="connsiteX4" fmla="*/ 0 w 214031"/>
                <a:gd name="connsiteY4" fmla="*/ 109485 h 222263"/>
                <a:gd name="connsiteX5" fmla="*/ 7409 w 214031"/>
                <a:gd name="connsiteY5" fmla="*/ 146529 h 222263"/>
                <a:gd name="connsiteX6" fmla="*/ 25931 w 214031"/>
                <a:gd name="connsiteY6" fmla="*/ 176988 h 222263"/>
                <a:gd name="connsiteX7" fmla="*/ 51038 w 214031"/>
                <a:gd name="connsiteY7" fmla="*/ 217736 h 222263"/>
                <a:gd name="connsiteX8" fmla="*/ 58447 w 214031"/>
                <a:gd name="connsiteY8" fmla="*/ 222263 h 222263"/>
                <a:gd name="connsiteX9" fmla="*/ 155584 w 214031"/>
                <a:gd name="connsiteY9" fmla="*/ 222263 h 222263"/>
                <a:gd name="connsiteX10" fmla="*/ 162993 w 214031"/>
                <a:gd name="connsiteY10" fmla="*/ 217736 h 222263"/>
                <a:gd name="connsiteX11" fmla="*/ 188101 w 214031"/>
                <a:gd name="connsiteY11" fmla="*/ 176988 h 222263"/>
                <a:gd name="connsiteX12" fmla="*/ 206623 w 214031"/>
                <a:gd name="connsiteY12" fmla="*/ 146529 h 222263"/>
                <a:gd name="connsiteX13" fmla="*/ 214031 w 214031"/>
                <a:gd name="connsiteY13" fmla="*/ 109485 h 222263"/>
                <a:gd name="connsiteX14" fmla="*/ 214031 w 214031"/>
                <a:gd name="connsiteY14" fmla="*/ 105781 h 222263"/>
                <a:gd name="connsiteX15" fmla="*/ 107016 w 214031"/>
                <a:gd name="connsiteY15" fmla="*/ 0 h 222263"/>
                <a:gd name="connsiteX16" fmla="*/ 189336 w 214031"/>
                <a:gd name="connsiteY16" fmla="*/ 109074 h 222263"/>
                <a:gd name="connsiteX17" fmla="*/ 183573 w 214031"/>
                <a:gd name="connsiteY17" fmla="*/ 137886 h 222263"/>
                <a:gd name="connsiteX18" fmla="*/ 169579 w 214031"/>
                <a:gd name="connsiteY18" fmla="*/ 160524 h 222263"/>
                <a:gd name="connsiteX19" fmla="*/ 145706 w 214031"/>
                <a:gd name="connsiteY19" fmla="*/ 197568 h 222263"/>
                <a:gd name="connsiteX20" fmla="*/ 107016 w 214031"/>
                <a:gd name="connsiteY20" fmla="*/ 197568 h 222263"/>
                <a:gd name="connsiteX21" fmla="*/ 68737 w 214031"/>
                <a:gd name="connsiteY21" fmla="*/ 197568 h 222263"/>
                <a:gd name="connsiteX22" fmla="*/ 44864 w 214031"/>
                <a:gd name="connsiteY22" fmla="*/ 160524 h 222263"/>
                <a:gd name="connsiteX23" fmla="*/ 30870 w 214031"/>
                <a:gd name="connsiteY23" fmla="*/ 137886 h 222263"/>
                <a:gd name="connsiteX24" fmla="*/ 25108 w 214031"/>
                <a:gd name="connsiteY24" fmla="*/ 109074 h 222263"/>
                <a:gd name="connsiteX25" fmla="*/ 25108 w 214031"/>
                <a:gd name="connsiteY25" fmla="*/ 105781 h 222263"/>
                <a:gd name="connsiteX26" fmla="*/ 107427 w 214031"/>
                <a:gd name="connsiteY26" fmla="*/ 24284 h 222263"/>
                <a:gd name="connsiteX27" fmla="*/ 107427 w 214031"/>
                <a:gd name="connsiteY27" fmla="*/ 24284 h 222263"/>
                <a:gd name="connsiteX28" fmla="*/ 107427 w 214031"/>
                <a:gd name="connsiteY28" fmla="*/ 24284 h 222263"/>
                <a:gd name="connsiteX29" fmla="*/ 107427 w 214031"/>
                <a:gd name="connsiteY29" fmla="*/ 24284 h 222263"/>
                <a:gd name="connsiteX30" fmla="*/ 107427 w 214031"/>
                <a:gd name="connsiteY30" fmla="*/ 24284 h 222263"/>
                <a:gd name="connsiteX31" fmla="*/ 107427 w 214031"/>
                <a:gd name="connsiteY31" fmla="*/ 24284 h 222263"/>
                <a:gd name="connsiteX32" fmla="*/ 107427 w 214031"/>
                <a:gd name="connsiteY32" fmla="*/ 24284 h 222263"/>
                <a:gd name="connsiteX33" fmla="*/ 189747 w 214031"/>
                <a:gd name="connsiteY33" fmla="*/ 105781 h 222263"/>
                <a:gd name="connsiteX34" fmla="*/ 189747 w 214031"/>
                <a:gd name="connsiteY34" fmla="*/ 109074 h 222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4031" h="222263">
                  <a:moveTo>
                    <a:pt x="107016" y="0"/>
                  </a:moveTo>
                  <a:cubicBezTo>
                    <a:pt x="107016" y="0"/>
                    <a:pt x="107016" y="0"/>
                    <a:pt x="107016" y="0"/>
                  </a:cubicBezTo>
                  <a:cubicBezTo>
                    <a:pt x="107016" y="0"/>
                    <a:pt x="107016" y="0"/>
                    <a:pt x="107016" y="0"/>
                  </a:cubicBezTo>
                  <a:cubicBezTo>
                    <a:pt x="48569" y="412"/>
                    <a:pt x="1235" y="47334"/>
                    <a:pt x="0" y="105781"/>
                  </a:cubicBezTo>
                  <a:lnTo>
                    <a:pt x="0" y="109485"/>
                  </a:lnTo>
                  <a:cubicBezTo>
                    <a:pt x="412" y="122245"/>
                    <a:pt x="2881" y="134593"/>
                    <a:pt x="7409" y="146529"/>
                  </a:cubicBezTo>
                  <a:cubicBezTo>
                    <a:pt x="11936" y="157642"/>
                    <a:pt x="18110" y="167932"/>
                    <a:pt x="25931" y="176988"/>
                  </a:cubicBezTo>
                  <a:cubicBezTo>
                    <a:pt x="35809" y="187689"/>
                    <a:pt x="46511" y="208681"/>
                    <a:pt x="51038" y="217736"/>
                  </a:cubicBezTo>
                  <a:cubicBezTo>
                    <a:pt x="52273" y="220617"/>
                    <a:pt x="55154" y="222263"/>
                    <a:pt x="58447" y="222263"/>
                  </a:cubicBezTo>
                  <a:lnTo>
                    <a:pt x="155584" y="222263"/>
                  </a:lnTo>
                  <a:cubicBezTo>
                    <a:pt x="158877" y="222263"/>
                    <a:pt x="161758" y="220617"/>
                    <a:pt x="162993" y="217736"/>
                  </a:cubicBezTo>
                  <a:cubicBezTo>
                    <a:pt x="167521" y="208681"/>
                    <a:pt x="178222" y="187689"/>
                    <a:pt x="188101" y="176988"/>
                  </a:cubicBezTo>
                  <a:cubicBezTo>
                    <a:pt x="195921" y="167932"/>
                    <a:pt x="202507" y="157642"/>
                    <a:pt x="206623" y="146529"/>
                  </a:cubicBezTo>
                  <a:cubicBezTo>
                    <a:pt x="211150" y="134593"/>
                    <a:pt x="213620" y="122245"/>
                    <a:pt x="214031" y="109485"/>
                  </a:cubicBezTo>
                  <a:lnTo>
                    <a:pt x="214031" y="105781"/>
                  </a:lnTo>
                  <a:cubicBezTo>
                    <a:pt x="212797" y="47334"/>
                    <a:pt x="165463" y="412"/>
                    <a:pt x="107016" y="0"/>
                  </a:cubicBezTo>
                  <a:close/>
                  <a:moveTo>
                    <a:pt x="189336" y="109074"/>
                  </a:moveTo>
                  <a:cubicBezTo>
                    <a:pt x="188924" y="118952"/>
                    <a:pt x="186866" y="128830"/>
                    <a:pt x="183573" y="137886"/>
                  </a:cubicBezTo>
                  <a:cubicBezTo>
                    <a:pt x="180280" y="146118"/>
                    <a:pt x="175753" y="153938"/>
                    <a:pt x="169579" y="160524"/>
                  </a:cubicBezTo>
                  <a:cubicBezTo>
                    <a:pt x="160112" y="172048"/>
                    <a:pt x="151880" y="184396"/>
                    <a:pt x="145706" y="197568"/>
                  </a:cubicBezTo>
                  <a:lnTo>
                    <a:pt x="107016" y="197568"/>
                  </a:lnTo>
                  <a:lnTo>
                    <a:pt x="68737" y="197568"/>
                  </a:lnTo>
                  <a:cubicBezTo>
                    <a:pt x="62151" y="184396"/>
                    <a:pt x="53919" y="172048"/>
                    <a:pt x="44864" y="160524"/>
                  </a:cubicBezTo>
                  <a:cubicBezTo>
                    <a:pt x="39102" y="153938"/>
                    <a:pt x="34163" y="146118"/>
                    <a:pt x="30870" y="137886"/>
                  </a:cubicBezTo>
                  <a:cubicBezTo>
                    <a:pt x="27166" y="128830"/>
                    <a:pt x="25519" y="118952"/>
                    <a:pt x="25108" y="109074"/>
                  </a:cubicBezTo>
                  <a:lnTo>
                    <a:pt x="25108" y="105781"/>
                  </a:lnTo>
                  <a:cubicBezTo>
                    <a:pt x="25931" y="60917"/>
                    <a:pt x="62563" y="24696"/>
                    <a:pt x="107427" y="24284"/>
                  </a:cubicBezTo>
                  <a:lnTo>
                    <a:pt x="107427" y="24284"/>
                  </a:lnTo>
                  <a:lnTo>
                    <a:pt x="107427" y="24284"/>
                  </a:lnTo>
                  <a:cubicBezTo>
                    <a:pt x="107427" y="24284"/>
                    <a:pt x="107427" y="24284"/>
                    <a:pt x="107427" y="24284"/>
                  </a:cubicBezTo>
                  <a:cubicBezTo>
                    <a:pt x="107427" y="24284"/>
                    <a:pt x="107427" y="24284"/>
                    <a:pt x="107427" y="24284"/>
                  </a:cubicBezTo>
                  <a:lnTo>
                    <a:pt x="107427" y="24284"/>
                  </a:lnTo>
                  <a:lnTo>
                    <a:pt x="107427" y="24284"/>
                  </a:lnTo>
                  <a:cubicBezTo>
                    <a:pt x="152292" y="24696"/>
                    <a:pt x="188924" y="60505"/>
                    <a:pt x="189747" y="105781"/>
                  </a:cubicBezTo>
                  <a:lnTo>
                    <a:pt x="189747" y="10907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46" name="Graphic 8" descr="Bullseye">
            <a:extLst>
              <a:ext uri="{FF2B5EF4-FFF2-40B4-BE49-F238E27FC236}">
                <a16:creationId xmlns:a16="http://schemas.microsoft.com/office/drawing/2014/main" id="{5E4C13E3-5E27-4026-9B5D-90D0B0E1F652}"/>
              </a:ext>
            </a:extLst>
          </p:cNvPr>
          <p:cNvGrpSpPr/>
          <p:nvPr/>
        </p:nvGrpSpPr>
        <p:grpSpPr>
          <a:xfrm>
            <a:off x="5595808" y="1280509"/>
            <a:ext cx="369369" cy="369369"/>
            <a:chOff x="5323054" y="1445173"/>
            <a:chExt cx="395135" cy="395135"/>
          </a:xfrm>
        </p:grpSpPr>
        <p:sp>
          <p:nvSpPr>
            <p:cNvPr id="47" name="Freeform: Shape 46">
              <a:extLst>
                <a:ext uri="{FF2B5EF4-FFF2-40B4-BE49-F238E27FC236}">
                  <a16:creationId xmlns:a16="http://schemas.microsoft.com/office/drawing/2014/main" id="{4AF25CE2-2770-4F39-A641-BA8E59DC7D4E}"/>
                </a:ext>
              </a:extLst>
            </p:cNvPr>
            <p:cNvSpPr/>
            <p:nvPr/>
          </p:nvSpPr>
          <p:spPr>
            <a:xfrm>
              <a:off x="5472876" y="1480158"/>
              <a:ext cx="210327" cy="209915"/>
            </a:xfrm>
            <a:custGeom>
              <a:avLst/>
              <a:gdLst>
                <a:gd name="connsiteX0" fmla="*/ 173283 w 210327"/>
                <a:gd name="connsiteY0" fmla="*/ 37044 h 209915"/>
                <a:gd name="connsiteX1" fmla="*/ 169167 w 210327"/>
                <a:gd name="connsiteY1" fmla="*/ 0 h 209915"/>
                <a:gd name="connsiteX2" fmla="*/ 123891 w 210327"/>
                <a:gd name="connsiteY2" fmla="*/ 45276 h 209915"/>
                <a:gd name="connsiteX3" fmla="*/ 126361 w 210327"/>
                <a:gd name="connsiteY3" fmla="*/ 66679 h 209915"/>
                <a:gd name="connsiteX4" fmla="*/ 60505 w 210327"/>
                <a:gd name="connsiteY4" fmla="*/ 132535 h 209915"/>
                <a:gd name="connsiteX5" fmla="*/ 41160 w 210327"/>
                <a:gd name="connsiteY5" fmla="*/ 127596 h 209915"/>
                <a:gd name="connsiteX6" fmla="*/ 0 w 210327"/>
                <a:gd name="connsiteY6" fmla="*/ 168756 h 209915"/>
                <a:gd name="connsiteX7" fmla="*/ 41160 w 210327"/>
                <a:gd name="connsiteY7" fmla="*/ 209915 h 209915"/>
                <a:gd name="connsiteX8" fmla="*/ 82320 w 210327"/>
                <a:gd name="connsiteY8" fmla="*/ 168756 h 209915"/>
                <a:gd name="connsiteX9" fmla="*/ 77792 w 210327"/>
                <a:gd name="connsiteY9" fmla="*/ 149822 h 209915"/>
                <a:gd name="connsiteX10" fmla="*/ 143648 w 210327"/>
                <a:gd name="connsiteY10" fmla="*/ 83966 h 209915"/>
                <a:gd name="connsiteX11" fmla="*/ 165051 w 210327"/>
                <a:gd name="connsiteY11" fmla="*/ 86436 h 209915"/>
                <a:gd name="connsiteX12" fmla="*/ 210327 w 210327"/>
                <a:gd name="connsiteY12" fmla="*/ 41160 h 209915"/>
                <a:gd name="connsiteX13" fmla="*/ 173283 w 210327"/>
                <a:gd name="connsiteY13" fmla="*/ 37044 h 209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327" h="209915">
                  <a:moveTo>
                    <a:pt x="173283" y="37044"/>
                  </a:moveTo>
                  <a:lnTo>
                    <a:pt x="169167" y="0"/>
                  </a:lnTo>
                  <a:lnTo>
                    <a:pt x="123891" y="45276"/>
                  </a:lnTo>
                  <a:lnTo>
                    <a:pt x="126361" y="66679"/>
                  </a:lnTo>
                  <a:lnTo>
                    <a:pt x="60505" y="132535"/>
                  </a:lnTo>
                  <a:cubicBezTo>
                    <a:pt x="54743" y="129654"/>
                    <a:pt x="48157" y="127596"/>
                    <a:pt x="41160" y="127596"/>
                  </a:cubicBezTo>
                  <a:cubicBezTo>
                    <a:pt x="18522" y="127596"/>
                    <a:pt x="0" y="146118"/>
                    <a:pt x="0" y="168756"/>
                  </a:cubicBezTo>
                  <a:cubicBezTo>
                    <a:pt x="0" y="191394"/>
                    <a:pt x="18522" y="209915"/>
                    <a:pt x="41160" y="209915"/>
                  </a:cubicBezTo>
                  <a:cubicBezTo>
                    <a:pt x="63798" y="209915"/>
                    <a:pt x="82320" y="191394"/>
                    <a:pt x="82320" y="168756"/>
                  </a:cubicBezTo>
                  <a:cubicBezTo>
                    <a:pt x="82320" y="161758"/>
                    <a:pt x="80673" y="155584"/>
                    <a:pt x="77792" y="149822"/>
                  </a:cubicBezTo>
                  <a:lnTo>
                    <a:pt x="143648" y="83966"/>
                  </a:lnTo>
                  <a:lnTo>
                    <a:pt x="165051" y="86436"/>
                  </a:lnTo>
                  <a:lnTo>
                    <a:pt x="210327" y="41160"/>
                  </a:lnTo>
                  <a:lnTo>
                    <a:pt x="173283" y="3704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Shape 49">
              <a:extLst>
                <a:ext uri="{FF2B5EF4-FFF2-40B4-BE49-F238E27FC236}">
                  <a16:creationId xmlns:a16="http://schemas.microsoft.com/office/drawing/2014/main" id="{2CBA3471-AB26-4C9E-BA26-DF7DE76C3B20}"/>
                </a:ext>
              </a:extLst>
            </p:cNvPr>
            <p:cNvSpPr/>
            <p:nvPr/>
          </p:nvSpPr>
          <p:spPr>
            <a:xfrm>
              <a:off x="5358039" y="1492506"/>
              <a:ext cx="312815" cy="312815"/>
            </a:xfrm>
            <a:custGeom>
              <a:avLst/>
              <a:gdLst>
                <a:gd name="connsiteX0" fmla="*/ 291412 w 312815"/>
                <a:gd name="connsiteY0" fmla="*/ 85613 h 312815"/>
                <a:gd name="connsiteX1" fmla="*/ 286061 w 312815"/>
                <a:gd name="connsiteY1" fmla="*/ 91375 h 312815"/>
                <a:gd name="connsiteX2" fmla="*/ 278241 w 312815"/>
                <a:gd name="connsiteY2" fmla="*/ 90552 h 312815"/>
                <a:gd name="connsiteX3" fmla="*/ 269597 w 312815"/>
                <a:gd name="connsiteY3" fmla="*/ 89317 h 312815"/>
                <a:gd name="connsiteX4" fmla="*/ 288119 w 312815"/>
                <a:gd name="connsiteY4" fmla="*/ 156408 h 312815"/>
                <a:gd name="connsiteX5" fmla="*/ 156408 w 312815"/>
                <a:gd name="connsiteY5" fmla="*/ 288119 h 312815"/>
                <a:gd name="connsiteX6" fmla="*/ 24696 w 312815"/>
                <a:gd name="connsiteY6" fmla="*/ 156408 h 312815"/>
                <a:gd name="connsiteX7" fmla="*/ 156408 w 312815"/>
                <a:gd name="connsiteY7" fmla="*/ 24696 h 312815"/>
                <a:gd name="connsiteX8" fmla="*/ 223498 w 312815"/>
                <a:gd name="connsiteY8" fmla="*/ 43218 h 312815"/>
                <a:gd name="connsiteX9" fmla="*/ 222675 w 312815"/>
                <a:gd name="connsiteY9" fmla="*/ 34986 h 312815"/>
                <a:gd name="connsiteX10" fmla="*/ 221440 w 312815"/>
                <a:gd name="connsiteY10" fmla="*/ 26754 h 312815"/>
                <a:gd name="connsiteX11" fmla="*/ 227203 w 312815"/>
                <a:gd name="connsiteY11" fmla="*/ 20992 h 312815"/>
                <a:gd name="connsiteX12" fmla="*/ 230084 w 312815"/>
                <a:gd name="connsiteY12" fmla="*/ 18110 h 312815"/>
                <a:gd name="connsiteX13" fmla="*/ 156408 w 312815"/>
                <a:gd name="connsiteY13" fmla="*/ 0 h 312815"/>
                <a:gd name="connsiteX14" fmla="*/ 0 w 312815"/>
                <a:gd name="connsiteY14" fmla="*/ 156408 h 312815"/>
                <a:gd name="connsiteX15" fmla="*/ 156408 w 312815"/>
                <a:gd name="connsiteY15" fmla="*/ 312815 h 312815"/>
                <a:gd name="connsiteX16" fmla="*/ 312815 w 312815"/>
                <a:gd name="connsiteY16" fmla="*/ 156408 h 312815"/>
                <a:gd name="connsiteX17" fmla="*/ 294293 w 312815"/>
                <a:gd name="connsiteY17" fmla="*/ 83143 h 312815"/>
                <a:gd name="connsiteX18" fmla="*/ 291412 w 312815"/>
                <a:gd name="connsiteY18" fmla="*/ 85613 h 312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815" h="312815">
                  <a:moveTo>
                    <a:pt x="291412" y="85613"/>
                  </a:moveTo>
                  <a:lnTo>
                    <a:pt x="286061" y="91375"/>
                  </a:lnTo>
                  <a:lnTo>
                    <a:pt x="278241" y="90552"/>
                  </a:lnTo>
                  <a:lnTo>
                    <a:pt x="269597" y="89317"/>
                  </a:lnTo>
                  <a:cubicBezTo>
                    <a:pt x="281122" y="109074"/>
                    <a:pt x="288119" y="131712"/>
                    <a:pt x="288119" y="156408"/>
                  </a:cubicBezTo>
                  <a:cubicBezTo>
                    <a:pt x="288119" y="228849"/>
                    <a:pt x="228849" y="288119"/>
                    <a:pt x="156408" y="288119"/>
                  </a:cubicBezTo>
                  <a:cubicBezTo>
                    <a:pt x="83966" y="288119"/>
                    <a:pt x="24696" y="228849"/>
                    <a:pt x="24696" y="156408"/>
                  </a:cubicBezTo>
                  <a:cubicBezTo>
                    <a:pt x="24696" y="83966"/>
                    <a:pt x="83966" y="24696"/>
                    <a:pt x="156408" y="24696"/>
                  </a:cubicBezTo>
                  <a:cubicBezTo>
                    <a:pt x="180692" y="24696"/>
                    <a:pt x="203741" y="31282"/>
                    <a:pt x="223498" y="43218"/>
                  </a:cubicBezTo>
                  <a:lnTo>
                    <a:pt x="222675" y="34986"/>
                  </a:lnTo>
                  <a:lnTo>
                    <a:pt x="221440" y="26754"/>
                  </a:lnTo>
                  <a:lnTo>
                    <a:pt x="227203" y="20992"/>
                  </a:lnTo>
                  <a:lnTo>
                    <a:pt x="230084" y="18110"/>
                  </a:lnTo>
                  <a:cubicBezTo>
                    <a:pt x="207857" y="6586"/>
                    <a:pt x="183162" y="0"/>
                    <a:pt x="156408" y="0"/>
                  </a:cubicBezTo>
                  <a:cubicBezTo>
                    <a:pt x="69972" y="0"/>
                    <a:pt x="0" y="69972"/>
                    <a:pt x="0" y="156408"/>
                  </a:cubicBezTo>
                  <a:cubicBezTo>
                    <a:pt x="0" y="242843"/>
                    <a:pt x="69972" y="312815"/>
                    <a:pt x="156408" y="312815"/>
                  </a:cubicBezTo>
                  <a:cubicBezTo>
                    <a:pt x="242843" y="312815"/>
                    <a:pt x="312815" y="242843"/>
                    <a:pt x="312815" y="156408"/>
                  </a:cubicBezTo>
                  <a:cubicBezTo>
                    <a:pt x="312815" y="129654"/>
                    <a:pt x="306230" y="104958"/>
                    <a:pt x="294293" y="83143"/>
                  </a:cubicBezTo>
                  <a:lnTo>
                    <a:pt x="291412" y="85613"/>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Shape 50">
              <a:extLst>
                <a:ext uri="{FF2B5EF4-FFF2-40B4-BE49-F238E27FC236}">
                  <a16:creationId xmlns:a16="http://schemas.microsoft.com/office/drawing/2014/main" id="{6B8DFA7C-E182-43E9-9B6A-6043AD0F23B5}"/>
                </a:ext>
              </a:extLst>
            </p:cNvPr>
            <p:cNvSpPr/>
            <p:nvPr/>
          </p:nvSpPr>
          <p:spPr>
            <a:xfrm>
              <a:off x="5415663" y="1550130"/>
              <a:ext cx="197567" cy="197567"/>
            </a:xfrm>
            <a:custGeom>
              <a:avLst/>
              <a:gdLst>
                <a:gd name="connsiteX0" fmla="*/ 167521 w 197567"/>
                <a:gd name="connsiteY0" fmla="*/ 70795 h 197567"/>
                <a:gd name="connsiteX1" fmla="*/ 172872 w 197567"/>
                <a:gd name="connsiteY1" fmla="*/ 98784 h 197567"/>
                <a:gd name="connsiteX2" fmla="*/ 98784 w 197567"/>
                <a:gd name="connsiteY2" fmla="*/ 172872 h 197567"/>
                <a:gd name="connsiteX3" fmla="*/ 24696 w 197567"/>
                <a:gd name="connsiteY3" fmla="*/ 98784 h 197567"/>
                <a:gd name="connsiteX4" fmla="*/ 98784 w 197567"/>
                <a:gd name="connsiteY4" fmla="*/ 24696 h 197567"/>
                <a:gd name="connsiteX5" fmla="*/ 126772 w 197567"/>
                <a:gd name="connsiteY5" fmla="*/ 30047 h 197567"/>
                <a:gd name="connsiteX6" fmla="*/ 145294 w 197567"/>
                <a:gd name="connsiteY6" fmla="*/ 11525 h 197567"/>
                <a:gd name="connsiteX7" fmla="*/ 98784 w 197567"/>
                <a:gd name="connsiteY7" fmla="*/ 0 h 197567"/>
                <a:gd name="connsiteX8" fmla="*/ 0 w 197567"/>
                <a:gd name="connsiteY8" fmla="*/ 98784 h 197567"/>
                <a:gd name="connsiteX9" fmla="*/ 98784 w 197567"/>
                <a:gd name="connsiteY9" fmla="*/ 197568 h 197567"/>
                <a:gd name="connsiteX10" fmla="*/ 197568 w 197567"/>
                <a:gd name="connsiteY10" fmla="*/ 98784 h 197567"/>
                <a:gd name="connsiteX11" fmla="*/ 186043 w 197567"/>
                <a:gd name="connsiteY11" fmla="*/ 52273 h 197567"/>
                <a:gd name="connsiteX12" fmla="*/ 167521 w 197567"/>
                <a:gd name="connsiteY12" fmla="*/ 70795 h 19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67" h="197567">
                  <a:moveTo>
                    <a:pt x="167521" y="70795"/>
                  </a:moveTo>
                  <a:cubicBezTo>
                    <a:pt x="171225" y="79439"/>
                    <a:pt x="172872" y="88905"/>
                    <a:pt x="172872" y="98784"/>
                  </a:cubicBezTo>
                  <a:cubicBezTo>
                    <a:pt x="172872" y="139532"/>
                    <a:pt x="139532" y="172872"/>
                    <a:pt x="98784" y="172872"/>
                  </a:cubicBezTo>
                  <a:cubicBezTo>
                    <a:pt x="58035" y="172872"/>
                    <a:pt x="24696" y="139532"/>
                    <a:pt x="24696" y="98784"/>
                  </a:cubicBezTo>
                  <a:cubicBezTo>
                    <a:pt x="24696" y="58035"/>
                    <a:pt x="58035" y="24696"/>
                    <a:pt x="98784" y="24696"/>
                  </a:cubicBezTo>
                  <a:cubicBezTo>
                    <a:pt x="108662" y="24696"/>
                    <a:pt x="118129" y="26754"/>
                    <a:pt x="126772" y="30047"/>
                  </a:cubicBezTo>
                  <a:lnTo>
                    <a:pt x="145294" y="11525"/>
                  </a:lnTo>
                  <a:cubicBezTo>
                    <a:pt x="131300" y="4116"/>
                    <a:pt x="115659" y="0"/>
                    <a:pt x="98784" y="0"/>
                  </a:cubicBezTo>
                  <a:cubicBezTo>
                    <a:pt x="44453" y="0"/>
                    <a:pt x="0" y="44453"/>
                    <a:pt x="0" y="98784"/>
                  </a:cubicBezTo>
                  <a:cubicBezTo>
                    <a:pt x="0" y="153115"/>
                    <a:pt x="44453" y="197568"/>
                    <a:pt x="98784" y="197568"/>
                  </a:cubicBezTo>
                  <a:cubicBezTo>
                    <a:pt x="153115" y="197568"/>
                    <a:pt x="197568" y="153115"/>
                    <a:pt x="197568" y="98784"/>
                  </a:cubicBezTo>
                  <a:cubicBezTo>
                    <a:pt x="197568" y="81908"/>
                    <a:pt x="193452" y="66267"/>
                    <a:pt x="186043" y="52273"/>
                  </a:cubicBezTo>
                  <a:lnTo>
                    <a:pt x="167521" y="70795"/>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53" name="Graphic 11" descr="Bar graph with upward trend">
            <a:extLst>
              <a:ext uri="{FF2B5EF4-FFF2-40B4-BE49-F238E27FC236}">
                <a16:creationId xmlns:a16="http://schemas.microsoft.com/office/drawing/2014/main" id="{4AC4DC05-4666-4E95-9DCF-5E5D5317E19F}"/>
              </a:ext>
            </a:extLst>
          </p:cNvPr>
          <p:cNvGrpSpPr/>
          <p:nvPr/>
        </p:nvGrpSpPr>
        <p:grpSpPr>
          <a:xfrm>
            <a:off x="6692577" y="1239831"/>
            <a:ext cx="369369" cy="369369"/>
            <a:chOff x="6496330" y="1401658"/>
            <a:chExt cx="395135" cy="395135"/>
          </a:xfrm>
        </p:grpSpPr>
        <p:sp>
          <p:nvSpPr>
            <p:cNvPr id="55" name="Freeform: Shape 54">
              <a:extLst>
                <a:ext uri="{FF2B5EF4-FFF2-40B4-BE49-F238E27FC236}">
                  <a16:creationId xmlns:a16="http://schemas.microsoft.com/office/drawing/2014/main" id="{982669CD-CA2B-4402-95B4-5D909234CCCD}"/>
                </a:ext>
              </a:extLst>
            </p:cNvPr>
            <p:cNvSpPr/>
            <p:nvPr/>
          </p:nvSpPr>
          <p:spPr>
            <a:xfrm>
              <a:off x="6553953" y="1455165"/>
              <a:ext cx="284003" cy="288119"/>
            </a:xfrm>
            <a:custGeom>
              <a:avLst/>
              <a:gdLst>
                <a:gd name="connsiteX0" fmla="*/ 24696 w 284003"/>
                <a:gd name="connsiteY0" fmla="*/ 0 h 288119"/>
                <a:gd name="connsiteX1" fmla="*/ 0 w 284003"/>
                <a:gd name="connsiteY1" fmla="*/ 0 h 288119"/>
                <a:gd name="connsiteX2" fmla="*/ 0 w 284003"/>
                <a:gd name="connsiteY2" fmla="*/ 288119 h 288119"/>
                <a:gd name="connsiteX3" fmla="*/ 284003 w 284003"/>
                <a:gd name="connsiteY3" fmla="*/ 288119 h 288119"/>
                <a:gd name="connsiteX4" fmla="*/ 284003 w 284003"/>
                <a:gd name="connsiteY4" fmla="*/ 263423 h 288119"/>
                <a:gd name="connsiteX5" fmla="*/ 24696 w 284003"/>
                <a:gd name="connsiteY5" fmla="*/ 263423 h 288119"/>
                <a:gd name="connsiteX6" fmla="*/ 24696 w 284003"/>
                <a:gd name="connsiteY6" fmla="*/ 0 h 28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003" h="288119">
                  <a:moveTo>
                    <a:pt x="24696" y="0"/>
                  </a:moveTo>
                  <a:lnTo>
                    <a:pt x="0" y="0"/>
                  </a:lnTo>
                  <a:lnTo>
                    <a:pt x="0" y="288119"/>
                  </a:lnTo>
                  <a:lnTo>
                    <a:pt x="284003" y="288119"/>
                  </a:lnTo>
                  <a:lnTo>
                    <a:pt x="284003" y="263423"/>
                  </a:lnTo>
                  <a:lnTo>
                    <a:pt x="24696" y="263423"/>
                  </a:lnTo>
                  <a:lnTo>
                    <a:pt x="24696" y="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Shape 55">
              <a:extLst>
                <a:ext uri="{FF2B5EF4-FFF2-40B4-BE49-F238E27FC236}">
                  <a16:creationId xmlns:a16="http://schemas.microsoft.com/office/drawing/2014/main" id="{2F3054CD-DB4F-4A8F-9F94-BBD1929C489B}"/>
                </a:ext>
              </a:extLst>
            </p:cNvPr>
            <p:cNvSpPr/>
            <p:nvPr/>
          </p:nvSpPr>
          <p:spPr>
            <a:xfrm rot="-10800000">
              <a:off x="6776217" y="1455165"/>
              <a:ext cx="61739" cy="238727"/>
            </a:xfrm>
            <a:custGeom>
              <a:avLst/>
              <a:gdLst>
                <a:gd name="connsiteX0" fmla="*/ 0 w 61739"/>
                <a:gd name="connsiteY0" fmla="*/ 0 h 238727"/>
                <a:gd name="connsiteX1" fmla="*/ 61740 w 61739"/>
                <a:gd name="connsiteY1" fmla="*/ 0 h 238727"/>
                <a:gd name="connsiteX2" fmla="*/ 61740 w 61739"/>
                <a:gd name="connsiteY2" fmla="*/ 238727 h 238727"/>
                <a:gd name="connsiteX3" fmla="*/ 0 w 61739"/>
                <a:gd name="connsiteY3" fmla="*/ 238727 h 238727"/>
              </a:gdLst>
              <a:ahLst/>
              <a:cxnLst>
                <a:cxn ang="0">
                  <a:pos x="connsiteX0" y="connsiteY0"/>
                </a:cxn>
                <a:cxn ang="0">
                  <a:pos x="connsiteX1" y="connsiteY1"/>
                </a:cxn>
                <a:cxn ang="0">
                  <a:pos x="connsiteX2" y="connsiteY2"/>
                </a:cxn>
                <a:cxn ang="0">
                  <a:pos x="connsiteX3" y="connsiteY3"/>
                </a:cxn>
              </a:cxnLst>
              <a:rect l="l" t="t" r="r" b="b"/>
              <a:pathLst>
                <a:path w="61739" h="238727">
                  <a:moveTo>
                    <a:pt x="0" y="0"/>
                  </a:moveTo>
                  <a:lnTo>
                    <a:pt x="61740" y="0"/>
                  </a:lnTo>
                  <a:lnTo>
                    <a:pt x="61740" y="238727"/>
                  </a:lnTo>
                  <a:lnTo>
                    <a:pt x="0" y="238727"/>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Shape 56">
              <a:extLst>
                <a:ext uri="{FF2B5EF4-FFF2-40B4-BE49-F238E27FC236}">
                  <a16:creationId xmlns:a16="http://schemas.microsoft.com/office/drawing/2014/main" id="{690C72A0-3BD1-4993-945E-1D65C28C25DC}"/>
                </a:ext>
              </a:extLst>
            </p:cNvPr>
            <p:cNvSpPr/>
            <p:nvPr/>
          </p:nvSpPr>
          <p:spPr>
            <a:xfrm rot="-10800000">
              <a:off x="6689781" y="1537485"/>
              <a:ext cx="61739" cy="156407"/>
            </a:xfrm>
            <a:custGeom>
              <a:avLst/>
              <a:gdLst>
                <a:gd name="connsiteX0" fmla="*/ 0 w 61739"/>
                <a:gd name="connsiteY0" fmla="*/ 0 h 156407"/>
                <a:gd name="connsiteX1" fmla="*/ 61740 w 61739"/>
                <a:gd name="connsiteY1" fmla="*/ 0 h 156407"/>
                <a:gd name="connsiteX2" fmla="*/ 61740 w 61739"/>
                <a:gd name="connsiteY2" fmla="*/ 156408 h 156407"/>
                <a:gd name="connsiteX3" fmla="*/ 0 w 61739"/>
                <a:gd name="connsiteY3" fmla="*/ 156408 h 156407"/>
              </a:gdLst>
              <a:ahLst/>
              <a:cxnLst>
                <a:cxn ang="0">
                  <a:pos x="connsiteX0" y="connsiteY0"/>
                </a:cxn>
                <a:cxn ang="0">
                  <a:pos x="connsiteX1" y="connsiteY1"/>
                </a:cxn>
                <a:cxn ang="0">
                  <a:pos x="connsiteX2" y="connsiteY2"/>
                </a:cxn>
                <a:cxn ang="0">
                  <a:pos x="connsiteX3" y="connsiteY3"/>
                </a:cxn>
              </a:cxnLst>
              <a:rect l="l" t="t" r="r" b="b"/>
              <a:pathLst>
                <a:path w="61739" h="156407">
                  <a:moveTo>
                    <a:pt x="0" y="0"/>
                  </a:moveTo>
                  <a:lnTo>
                    <a:pt x="61740" y="0"/>
                  </a:lnTo>
                  <a:lnTo>
                    <a:pt x="61740" y="156408"/>
                  </a:lnTo>
                  <a:lnTo>
                    <a:pt x="0" y="156408"/>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Shape 57">
              <a:extLst>
                <a:ext uri="{FF2B5EF4-FFF2-40B4-BE49-F238E27FC236}">
                  <a16:creationId xmlns:a16="http://schemas.microsoft.com/office/drawing/2014/main" id="{A1CC7900-6A33-4322-953A-8B7DF1EBE8CF}"/>
                </a:ext>
              </a:extLst>
            </p:cNvPr>
            <p:cNvSpPr/>
            <p:nvPr/>
          </p:nvSpPr>
          <p:spPr>
            <a:xfrm rot="-10800000">
              <a:off x="6603345" y="1611573"/>
              <a:ext cx="61739" cy="82319"/>
            </a:xfrm>
            <a:custGeom>
              <a:avLst/>
              <a:gdLst>
                <a:gd name="connsiteX0" fmla="*/ 0 w 61739"/>
                <a:gd name="connsiteY0" fmla="*/ 0 h 82319"/>
                <a:gd name="connsiteX1" fmla="*/ 61740 w 61739"/>
                <a:gd name="connsiteY1" fmla="*/ 0 h 82319"/>
                <a:gd name="connsiteX2" fmla="*/ 61740 w 61739"/>
                <a:gd name="connsiteY2" fmla="*/ 82320 h 82319"/>
                <a:gd name="connsiteX3" fmla="*/ 0 w 61739"/>
                <a:gd name="connsiteY3" fmla="*/ 82320 h 82319"/>
              </a:gdLst>
              <a:ahLst/>
              <a:cxnLst>
                <a:cxn ang="0">
                  <a:pos x="connsiteX0" y="connsiteY0"/>
                </a:cxn>
                <a:cxn ang="0">
                  <a:pos x="connsiteX1" y="connsiteY1"/>
                </a:cxn>
                <a:cxn ang="0">
                  <a:pos x="connsiteX2" y="connsiteY2"/>
                </a:cxn>
                <a:cxn ang="0">
                  <a:pos x="connsiteX3" y="connsiteY3"/>
                </a:cxn>
              </a:cxnLst>
              <a:rect l="l" t="t" r="r" b="b"/>
              <a:pathLst>
                <a:path w="61739" h="82319">
                  <a:moveTo>
                    <a:pt x="0" y="0"/>
                  </a:moveTo>
                  <a:lnTo>
                    <a:pt x="61740" y="0"/>
                  </a:lnTo>
                  <a:lnTo>
                    <a:pt x="61740" y="82320"/>
                  </a:lnTo>
                  <a:lnTo>
                    <a:pt x="0" y="8232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Shape 58">
              <a:extLst>
                <a:ext uri="{FF2B5EF4-FFF2-40B4-BE49-F238E27FC236}">
                  <a16:creationId xmlns:a16="http://schemas.microsoft.com/office/drawing/2014/main" id="{A6D17E46-3074-4EE6-AEB4-F813873330A5}"/>
                </a:ext>
              </a:extLst>
            </p:cNvPr>
            <p:cNvSpPr/>
            <p:nvPr/>
          </p:nvSpPr>
          <p:spPr>
            <a:xfrm>
              <a:off x="6601658" y="1455165"/>
              <a:ext cx="133399" cy="133399"/>
            </a:xfrm>
            <a:custGeom>
              <a:avLst/>
              <a:gdLst>
                <a:gd name="connsiteX0" fmla="*/ 133399 w 133399"/>
                <a:gd name="connsiteY0" fmla="*/ 56554 h 133399"/>
                <a:gd name="connsiteX1" fmla="*/ 133399 w 133399"/>
                <a:gd name="connsiteY1" fmla="*/ 0 h 133399"/>
                <a:gd name="connsiteX2" fmla="*/ 76846 w 133399"/>
                <a:gd name="connsiteY2" fmla="*/ 0 h 133399"/>
                <a:gd name="connsiteX3" fmla="*/ 99319 w 133399"/>
                <a:gd name="connsiteY3" fmla="*/ 22473 h 133399"/>
                <a:gd name="connsiteX4" fmla="*/ 0 w 133399"/>
                <a:gd name="connsiteY4" fmla="*/ 121792 h 133399"/>
                <a:gd name="connsiteX5" fmla="*/ 11607 w 133399"/>
                <a:gd name="connsiteY5" fmla="*/ 133399 h 133399"/>
                <a:gd name="connsiteX6" fmla="*/ 110926 w 133399"/>
                <a:gd name="connsiteY6" fmla="*/ 34122 h 133399"/>
                <a:gd name="connsiteX7" fmla="*/ 133399 w 133399"/>
                <a:gd name="connsiteY7" fmla="*/ 56554 h 13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399" h="133399">
                  <a:moveTo>
                    <a:pt x="133399" y="56554"/>
                  </a:moveTo>
                  <a:lnTo>
                    <a:pt x="133399" y="0"/>
                  </a:lnTo>
                  <a:lnTo>
                    <a:pt x="76846" y="0"/>
                  </a:lnTo>
                  <a:lnTo>
                    <a:pt x="99319" y="22473"/>
                  </a:lnTo>
                  <a:lnTo>
                    <a:pt x="0" y="121792"/>
                  </a:lnTo>
                  <a:lnTo>
                    <a:pt x="11607" y="133399"/>
                  </a:lnTo>
                  <a:lnTo>
                    <a:pt x="110926" y="34122"/>
                  </a:lnTo>
                  <a:lnTo>
                    <a:pt x="133399" y="5655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60" name="Graphic 9" descr="Gears">
            <a:extLst>
              <a:ext uri="{FF2B5EF4-FFF2-40B4-BE49-F238E27FC236}">
                <a16:creationId xmlns:a16="http://schemas.microsoft.com/office/drawing/2014/main" id="{41482F5F-B0D0-40DC-86FE-EF12EB6ECD7B}"/>
              </a:ext>
            </a:extLst>
          </p:cNvPr>
          <p:cNvGrpSpPr/>
          <p:nvPr/>
        </p:nvGrpSpPr>
        <p:grpSpPr>
          <a:xfrm>
            <a:off x="8347271" y="2513477"/>
            <a:ext cx="250863" cy="303575"/>
            <a:chOff x="8266449" y="2764149"/>
            <a:chExt cx="268362" cy="324751"/>
          </a:xfrm>
          <a:solidFill>
            <a:srgbClr val="FFFFFF"/>
          </a:solidFill>
        </p:grpSpPr>
        <p:sp>
          <p:nvSpPr>
            <p:cNvPr id="61" name="Freeform: Shape 60">
              <a:extLst>
                <a:ext uri="{FF2B5EF4-FFF2-40B4-BE49-F238E27FC236}">
                  <a16:creationId xmlns:a16="http://schemas.microsoft.com/office/drawing/2014/main" id="{159992AE-F553-459B-964D-156B35CF5E34}"/>
                </a:ext>
              </a:extLst>
            </p:cNvPr>
            <p:cNvSpPr/>
            <p:nvPr/>
          </p:nvSpPr>
          <p:spPr>
            <a:xfrm>
              <a:off x="8359470" y="2764149"/>
              <a:ext cx="175341" cy="174929"/>
            </a:xfrm>
            <a:custGeom>
              <a:avLst/>
              <a:gdLst>
                <a:gd name="connsiteX0" fmla="*/ 87671 w 175341"/>
                <a:gd name="connsiteY0" fmla="*/ 118541 h 174929"/>
                <a:gd name="connsiteX1" fmla="*/ 56801 w 175341"/>
                <a:gd name="connsiteY1" fmla="*/ 87671 h 174929"/>
                <a:gd name="connsiteX2" fmla="*/ 87671 w 175341"/>
                <a:gd name="connsiteY2" fmla="*/ 56801 h 174929"/>
                <a:gd name="connsiteX3" fmla="*/ 118541 w 175341"/>
                <a:gd name="connsiteY3" fmla="*/ 87671 h 174929"/>
                <a:gd name="connsiteX4" fmla="*/ 87671 w 175341"/>
                <a:gd name="connsiteY4" fmla="*/ 118541 h 174929"/>
                <a:gd name="connsiteX5" fmla="*/ 157231 w 175341"/>
                <a:gd name="connsiteY5" fmla="*/ 68325 h 174929"/>
                <a:gd name="connsiteX6" fmla="*/ 150645 w 175341"/>
                <a:gd name="connsiteY6" fmla="*/ 52273 h 174929"/>
                <a:gd name="connsiteX7" fmla="*/ 157231 w 175341"/>
                <a:gd name="connsiteY7" fmla="*/ 32928 h 174929"/>
                <a:gd name="connsiteX8" fmla="*/ 142413 w 175341"/>
                <a:gd name="connsiteY8" fmla="*/ 18110 h 174929"/>
                <a:gd name="connsiteX9" fmla="*/ 123068 w 175341"/>
                <a:gd name="connsiteY9" fmla="*/ 24696 h 174929"/>
                <a:gd name="connsiteX10" fmla="*/ 107016 w 175341"/>
                <a:gd name="connsiteY10" fmla="*/ 18110 h 174929"/>
                <a:gd name="connsiteX11" fmla="*/ 97961 w 175341"/>
                <a:gd name="connsiteY11" fmla="*/ 0 h 174929"/>
                <a:gd name="connsiteX12" fmla="*/ 77381 w 175341"/>
                <a:gd name="connsiteY12" fmla="*/ 0 h 174929"/>
                <a:gd name="connsiteX13" fmla="*/ 68325 w 175341"/>
                <a:gd name="connsiteY13" fmla="*/ 18110 h 174929"/>
                <a:gd name="connsiteX14" fmla="*/ 52273 w 175341"/>
                <a:gd name="connsiteY14" fmla="*/ 24696 h 174929"/>
                <a:gd name="connsiteX15" fmla="*/ 32928 w 175341"/>
                <a:gd name="connsiteY15" fmla="*/ 18110 h 174929"/>
                <a:gd name="connsiteX16" fmla="*/ 18110 w 175341"/>
                <a:gd name="connsiteY16" fmla="*/ 32928 h 174929"/>
                <a:gd name="connsiteX17" fmla="*/ 24696 w 175341"/>
                <a:gd name="connsiteY17" fmla="*/ 52273 h 174929"/>
                <a:gd name="connsiteX18" fmla="*/ 18110 w 175341"/>
                <a:gd name="connsiteY18" fmla="*/ 68325 h 174929"/>
                <a:gd name="connsiteX19" fmla="*/ 0 w 175341"/>
                <a:gd name="connsiteY19" fmla="*/ 77381 h 174929"/>
                <a:gd name="connsiteX20" fmla="*/ 0 w 175341"/>
                <a:gd name="connsiteY20" fmla="*/ 97961 h 174929"/>
                <a:gd name="connsiteX21" fmla="*/ 18110 w 175341"/>
                <a:gd name="connsiteY21" fmla="*/ 107016 h 174929"/>
                <a:gd name="connsiteX22" fmla="*/ 24696 w 175341"/>
                <a:gd name="connsiteY22" fmla="*/ 123068 h 174929"/>
                <a:gd name="connsiteX23" fmla="*/ 18110 w 175341"/>
                <a:gd name="connsiteY23" fmla="*/ 142413 h 174929"/>
                <a:gd name="connsiteX24" fmla="*/ 32516 w 175341"/>
                <a:gd name="connsiteY24" fmla="*/ 156819 h 174929"/>
                <a:gd name="connsiteX25" fmla="*/ 51861 w 175341"/>
                <a:gd name="connsiteY25" fmla="*/ 150234 h 174929"/>
                <a:gd name="connsiteX26" fmla="*/ 67914 w 175341"/>
                <a:gd name="connsiteY26" fmla="*/ 156819 h 174929"/>
                <a:gd name="connsiteX27" fmla="*/ 76969 w 175341"/>
                <a:gd name="connsiteY27" fmla="*/ 174930 h 174929"/>
                <a:gd name="connsiteX28" fmla="*/ 97549 w 175341"/>
                <a:gd name="connsiteY28" fmla="*/ 174930 h 174929"/>
                <a:gd name="connsiteX29" fmla="*/ 106604 w 175341"/>
                <a:gd name="connsiteY29" fmla="*/ 156819 h 174929"/>
                <a:gd name="connsiteX30" fmla="*/ 122657 w 175341"/>
                <a:gd name="connsiteY30" fmla="*/ 150234 h 174929"/>
                <a:gd name="connsiteX31" fmla="*/ 142002 w 175341"/>
                <a:gd name="connsiteY31" fmla="*/ 156819 h 174929"/>
                <a:gd name="connsiteX32" fmla="*/ 156819 w 175341"/>
                <a:gd name="connsiteY32" fmla="*/ 142413 h 174929"/>
                <a:gd name="connsiteX33" fmla="*/ 150234 w 175341"/>
                <a:gd name="connsiteY33" fmla="*/ 123068 h 174929"/>
                <a:gd name="connsiteX34" fmla="*/ 157231 w 175341"/>
                <a:gd name="connsiteY34" fmla="*/ 107016 h 174929"/>
                <a:gd name="connsiteX35" fmla="*/ 175341 w 175341"/>
                <a:gd name="connsiteY35" fmla="*/ 97961 h 174929"/>
                <a:gd name="connsiteX36" fmla="*/ 175341 w 175341"/>
                <a:gd name="connsiteY36" fmla="*/ 77381 h 174929"/>
                <a:gd name="connsiteX37" fmla="*/ 157231 w 175341"/>
                <a:gd name="connsiteY37" fmla="*/ 68325 h 1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5341" h="174929">
                  <a:moveTo>
                    <a:pt x="87671" y="118541"/>
                  </a:moveTo>
                  <a:cubicBezTo>
                    <a:pt x="70383" y="118541"/>
                    <a:pt x="56801" y="104546"/>
                    <a:pt x="56801" y="87671"/>
                  </a:cubicBezTo>
                  <a:cubicBezTo>
                    <a:pt x="56801" y="70795"/>
                    <a:pt x="70795" y="56801"/>
                    <a:pt x="87671" y="56801"/>
                  </a:cubicBezTo>
                  <a:cubicBezTo>
                    <a:pt x="104958" y="56801"/>
                    <a:pt x="118541" y="70795"/>
                    <a:pt x="118541" y="87671"/>
                  </a:cubicBezTo>
                  <a:cubicBezTo>
                    <a:pt x="118541" y="104546"/>
                    <a:pt x="104546" y="118541"/>
                    <a:pt x="87671" y="118541"/>
                  </a:cubicBezTo>
                  <a:close/>
                  <a:moveTo>
                    <a:pt x="157231" y="68325"/>
                  </a:moveTo>
                  <a:cubicBezTo>
                    <a:pt x="155584" y="62563"/>
                    <a:pt x="153526" y="57212"/>
                    <a:pt x="150645" y="52273"/>
                  </a:cubicBezTo>
                  <a:lnTo>
                    <a:pt x="157231" y="32928"/>
                  </a:lnTo>
                  <a:lnTo>
                    <a:pt x="142413" y="18110"/>
                  </a:lnTo>
                  <a:lnTo>
                    <a:pt x="123068" y="24696"/>
                  </a:lnTo>
                  <a:cubicBezTo>
                    <a:pt x="118129" y="21815"/>
                    <a:pt x="112778" y="19757"/>
                    <a:pt x="107016" y="18110"/>
                  </a:cubicBezTo>
                  <a:lnTo>
                    <a:pt x="97961" y="0"/>
                  </a:lnTo>
                  <a:lnTo>
                    <a:pt x="77381" y="0"/>
                  </a:lnTo>
                  <a:lnTo>
                    <a:pt x="68325" y="18110"/>
                  </a:lnTo>
                  <a:cubicBezTo>
                    <a:pt x="62563" y="19757"/>
                    <a:pt x="57212" y="21815"/>
                    <a:pt x="52273" y="24696"/>
                  </a:cubicBezTo>
                  <a:lnTo>
                    <a:pt x="32928" y="18110"/>
                  </a:lnTo>
                  <a:lnTo>
                    <a:pt x="18110" y="32928"/>
                  </a:lnTo>
                  <a:lnTo>
                    <a:pt x="24696" y="52273"/>
                  </a:lnTo>
                  <a:cubicBezTo>
                    <a:pt x="21815" y="57212"/>
                    <a:pt x="19757" y="62563"/>
                    <a:pt x="18110" y="68325"/>
                  </a:cubicBezTo>
                  <a:lnTo>
                    <a:pt x="0" y="77381"/>
                  </a:lnTo>
                  <a:lnTo>
                    <a:pt x="0" y="97961"/>
                  </a:lnTo>
                  <a:lnTo>
                    <a:pt x="18110" y="107016"/>
                  </a:lnTo>
                  <a:cubicBezTo>
                    <a:pt x="19757" y="112778"/>
                    <a:pt x="21815" y="118129"/>
                    <a:pt x="24696" y="123068"/>
                  </a:cubicBezTo>
                  <a:lnTo>
                    <a:pt x="18110" y="142413"/>
                  </a:lnTo>
                  <a:lnTo>
                    <a:pt x="32516" y="156819"/>
                  </a:lnTo>
                  <a:lnTo>
                    <a:pt x="51861" y="150234"/>
                  </a:lnTo>
                  <a:cubicBezTo>
                    <a:pt x="56801" y="153115"/>
                    <a:pt x="62151" y="155173"/>
                    <a:pt x="67914" y="156819"/>
                  </a:cubicBezTo>
                  <a:lnTo>
                    <a:pt x="76969" y="174930"/>
                  </a:lnTo>
                  <a:lnTo>
                    <a:pt x="97549" y="174930"/>
                  </a:lnTo>
                  <a:lnTo>
                    <a:pt x="106604" y="156819"/>
                  </a:lnTo>
                  <a:cubicBezTo>
                    <a:pt x="112367" y="155173"/>
                    <a:pt x="117717" y="153115"/>
                    <a:pt x="122657" y="150234"/>
                  </a:cubicBezTo>
                  <a:lnTo>
                    <a:pt x="142002" y="156819"/>
                  </a:lnTo>
                  <a:lnTo>
                    <a:pt x="156819" y="142413"/>
                  </a:lnTo>
                  <a:lnTo>
                    <a:pt x="150234" y="123068"/>
                  </a:lnTo>
                  <a:cubicBezTo>
                    <a:pt x="153115" y="118129"/>
                    <a:pt x="155584" y="112367"/>
                    <a:pt x="157231" y="107016"/>
                  </a:cubicBezTo>
                  <a:lnTo>
                    <a:pt x="175341" y="97961"/>
                  </a:lnTo>
                  <a:lnTo>
                    <a:pt x="175341" y="77381"/>
                  </a:lnTo>
                  <a:lnTo>
                    <a:pt x="157231" y="68325"/>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62" name="Freeform: Shape 61">
              <a:extLst>
                <a:ext uri="{FF2B5EF4-FFF2-40B4-BE49-F238E27FC236}">
                  <a16:creationId xmlns:a16="http://schemas.microsoft.com/office/drawing/2014/main" id="{F1AEB996-EEC0-4864-A4DA-800DC93B9EE5}"/>
                </a:ext>
              </a:extLst>
            </p:cNvPr>
            <p:cNvSpPr/>
            <p:nvPr/>
          </p:nvSpPr>
          <p:spPr>
            <a:xfrm>
              <a:off x="8266449" y="2913971"/>
              <a:ext cx="175341" cy="174929"/>
            </a:xfrm>
            <a:custGeom>
              <a:avLst/>
              <a:gdLst>
                <a:gd name="connsiteX0" fmla="*/ 87671 w 175341"/>
                <a:gd name="connsiteY0" fmla="*/ 118540 h 174929"/>
                <a:gd name="connsiteX1" fmla="*/ 56801 w 175341"/>
                <a:gd name="connsiteY1" fmla="*/ 87671 h 174929"/>
                <a:gd name="connsiteX2" fmla="*/ 87671 w 175341"/>
                <a:gd name="connsiteY2" fmla="*/ 56801 h 174929"/>
                <a:gd name="connsiteX3" fmla="*/ 118541 w 175341"/>
                <a:gd name="connsiteY3" fmla="*/ 87671 h 174929"/>
                <a:gd name="connsiteX4" fmla="*/ 87671 w 175341"/>
                <a:gd name="connsiteY4" fmla="*/ 118540 h 174929"/>
                <a:gd name="connsiteX5" fmla="*/ 87671 w 175341"/>
                <a:gd name="connsiteY5" fmla="*/ 118540 h 174929"/>
                <a:gd name="connsiteX6" fmla="*/ 150645 w 175341"/>
                <a:gd name="connsiteY6" fmla="*/ 52273 h 174929"/>
                <a:gd name="connsiteX7" fmla="*/ 157231 w 175341"/>
                <a:gd name="connsiteY7" fmla="*/ 32928 h 174929"/>
                <a:gd name="connsiteX8" fmla="*/ 142413 w 175341"/>
                <a:gd name="connsiteY8" fmla="*/ 18110 h 174929"/>
                <a:gd name="connsiteX9" fmla="*/ 123068 w 175341"/>
                <a:gd name="connsiteY9" fmla="*/ 24696 h 174929"/>
                <a:gd name="connsiteX10" fmla="*/ 107016 w 175341"/>
                <a:gd name="connsiteY10" fmla="*/ 18110 h 174929"/>
                <a:gd name="connsiteX11" fmla="*/ 97961 w 175341"/>
                <a:gd name="connsiteY11" fmla="*/ 0 h 174929"/>
                <a:gd name="connsiteX12" fmla="*/ 77381 w 175341"/>
                <a:gd name="connsiteY12" fmla="*/ 0 h 174929"/>
                <a:gd name="connsiteX13" fmla="*/ 68325 w 175341"/>
                <a:gd name="connsiteY13" fmla="*/ 18110 h 174929"/>
                <a:gd name="connsiteX14" fmla="*/ 52273 w 175341"/>
                <a:gd name="connsiteY14" fmla="*/ 24696 h 174929"/>
                <a:gd name="connsiteX15" fmla="*/ 32928 w 175341"/>
                <a:gd name="connsiteY15" fmla="*/ 18110 h 174929"/>
                <a:gd name="connsiteX16" fmla="*/ 18522 w 175341"/>
                <a:gd name="connsiteY16" fmla="*/ 32516 h 174929"/>
                <a:gd name="connsiteX17" fmla="*/ 24696 w 175341"/>
                <a:gd name="connsiteY17" fmla="*/ 51861 h 174929"/>
                <a:gd name="connsiteX18" fmla="*/ 18110 w 175341"/>
                <a:gd name="connsiteY18" fmla="*/ 67914 h 174929"/>
                <a:gd name="connsiteX19" fmla="*/ 0 w 175341"/>
                <a:gd name="connsiteY19" fmla="*/ 76969 h 174929"/>
                <a:gd name="connsiteX20" fmla="*/ 0 w 175341"/>
                <a:gd name="connsiteY20" fmla="*/ 97549 h 174929"/>
                <a:gd name="connsiteX21" fmla="*/ 18110 w 175341"/>
                <a:gd name="connsiteY21" fmla="*/ 106604 h 174929"/>
                <a:gd name="connsiteX22" fmla="*/ 24696 w 175341"/>
                <a:gd name="connsiteY22" fmla="*/ 122656 h 174929"/>
                <a:gd name="connsiteX23" fmla="*/ 18522 w 175341"/>
                <a:gd name="connsiteY23" fmla="*/ 142002 h 174929"/>
                <a:gd name="connsiteX24" fmla="*/ 32928 w 175341"/>
                <a:gd name="connsiteY24" fmla="*/ 156408 h 174929"/>
                <a:gd name="connsiteX25" fmla="*/ 52273 w 175341"/>
                <a:gd name="connsiteY25" fmla="*/ 150234 h 174929"/>
                <a:gd name="connsiteX26" fmla="*/ 68325 w 175341"/>
                <a:gd name="connsiteY26" fmla="*/ 156819 h 174929"/>
                <a:gd name="connsiteX27" fmla="*/ 77381 w 175341"/>
                <a:gd name="connsiteY27" fmla="*/ 174930 h 174929"/>
                <a:gd name="connsiteX28" fmla="*/ 97961 w 175341"/>
                <a:gd name="connsiteY28" fmla="*/ 174930 h 174929"/>
                <a:gd name="connsiteX29" fmla="*/ 107016 w 175341"/>
                <a:gd name="connsiteY29" fmla="*/ 156819 h 174929"/>
                <a:gd name="connsiteX30" fmla="*/ 123068 w 175341"/>
                <a:gd name="connsiteY30" fmla="*/ 150234 h 174929"/>
                <a:gd name="connsiteX31" fmla="*/ 142413 w 175341"/>
                <a:gd name="connsiteY31" fmla="*/ 156819 h 174929"/>
                <a:gd name="connsiteX32" fmla="*/ 156819 w 175341"/>
                <a:gd name="connsiteY32" fmla="*/ 142002 h 174929"/>
                <a:gd name="connsiteX33" fmla="*/ 150645 w 175341"/>
                <a:gd name="connsiteY33" fmla="*/ 123068 h 174929"/>
                <a:gd name="connsiteX34" fmla="*/ 157231 w 175341"/>
                <a:gd name="connsiteY34" fmla="*/ 107016 h 174929"/>
                <a:gd name="connsiteX35" fmla="*/ 175341 w 175341"/>
                <a:gd name="connsiteY35" fmla="*/ 97961 h 174929"/>
                <a:gd name="connsiteX36" fmla="*/ 175341 w 175341"/>
                <a:gd name="connsiteY36" fmla="*/ 77381 h 174929"/>
                <a:gd name="connsiteX37" fmla="*/ 157231 w 175341"/>
                <a:gd name="connsiteY37" fmla="*/ 68325 h 174929"/>
                <a:gd name="connsiteX38" fmla="*/ 150645 w 175341"/>
                <a:gd name="connsiteY38" fmla="*/ 52273 h 1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75341" h="174929">
                  <a:moveTo>
                    <a:pt x="87671" y="118540"/>
                  </a:moveTo>
                  <a:cubicBezTo>
                    <a:pt x="70383" y="118540"/>
                    <a:pt x="56801" y="104546"/>
                    <a:pt x="56801" y="87671"/>
                  </a:cubicBezTo>
                  <a:cubicBezTo>
                    <a:pt x="56801" y="70383"/>
                    <a:pt x="70795" y="56801"/>
                    <a:pt x="87671" y="56801"/>
                  </a:cubicBezTo>
                  <a:cubicBezTo>
                    <a:pt x="104958" y="56801"/>
                    <a:pt x="118541" y="70795"/>
                    <a:pt x="118541" y="87671"/>
                  </a:cubicBezTo>
                  <a:cubicBezTo>
                    <a:pt x="118541" y="104546"/>
                    <a:pt x="104958" y="118540"/>
                    <a:pt x="87671" y="118540"/>
                  </a:cubicBezTo>
                  <a:lnTo>
                    <a:pt x="87671" y="118540"/>
                  </a:lnTo>
                  <a:close/>
                  <a:moveTo>
                    <a:pt x="150645" y="52273"/>
                  </a:moveTo>
                  <a:lnTo>
                    <a:pt x="157231" y="32928"/>
                  </a:lnTo>
                  <a:lnTo>
                    <a:pt x="142413" y="18110"/>
                  </a:lnTo>
                  <a:lnTo>
                    <a:pt x="123068" y="24696"/>
                  </a:lnTo>
                  <a:cubicBezTo>
                    <a:pt x="118129" y="21815"/>
                    <a:pt x="112367" y="19757"/>
                    <a:pt x="107016" y="18110"/>
                  </a:cubicBezTo>
                  <a:lnTo>
                    <a:pt x="97961" y="0"/>
                  </a:lnTo>
                  <a:lnTo>
                    <a:pt x="77381" y="0"/>
                  </a:lnTo>
                  <a:lnTo>
                    <a:pt x="68325" y="18110"/>
                  </a:lnTo>
                  <a:cubicBezTo>
                    <a:pt x="62563" y="19757"/>
                    <a:pt x="57212" y="21815"/>
                    <a:pt x="52273" y="24696"/>
                  </a:cubicBezTo>
                  <a:lnTo>
                    <a:pt x="32928" y="18110"/>
                  </a:lnTo>
                  <a:lnTo>
                    <a:pt x="18522" y="32516"/>
                  </a:lnTo>
                  <a:lnTo>
                    <a:pt x="24696" y="51861"/>
                  </a:lnTo>
                  <a:cubicBezTo>
                    <a:pt x="21815" y="56801"/>
                    <a:pt x="19757" y="62563"/>
                    <a:pt x="18110" y="67914"/>
                  </a:cubicBezTo>
                  <a:lnTo>
                    <a:pt x="0" y="76969"/>
                  </a:lnTo>
                  <a:lnTo>
                    <a:pt x="0" y="97549"/>
                  </a:lnTo>
                  <a:lnTo>
                    <a:pt x="18110" y="106604"/>
                  </a:lnTo>
                  <a:cubicBezTo>
                    <a:pt x="19757" y="112367"/>
                    <a:pt x="21815" y="117717"/>
                    <a:pt x="24696" y="122656"/>
                  </a:cubicBezTo>
                  <a:lnTo>
                    <a:pt x="18522" y="142002"/>
                  </a:lnTo>
                  <a:lnTo>
                    <a:pt x="32928" y="156408"/>
                  </a:lnTo>
                  <a:lnTo>
                    <a:pt x="52273" y="150234"/>
                  </a:lnTo>
                  <a:cubicBezTo>
                    <a:pt x="57212" y="153115"/>
                    <a:pt x="62563" y="155173"/>
                    <a:pt x="68325" y="156819"/>
                  </a:cubicBezTo>
                  <a:lnTo>
                    <a:pt x="77381" y="174930"/>
                  </a:lnTo>
                  <a:lnTo>
                    <a:pt x="97961" y="174930"/>
                  </a:lnTo>
                  <a:lnTo>
                    <a:pt x="107016" y="156819"/>
                  </a:lnTo>
                  <a:cubicBezTo>
                    <a:pt x="112778" y="155173"/>
                    <a:pt x="118129" y="153115"/>
                    <a:pt x="123068" y="150234"/>
                  </a:cubicBezTo>
                  <a:lnTo>
                    <a:pt x="142413" y="156819"/>
                  </a:lnTo>
                  <a:lnTo>
                    <a:pt x="156819" y="142002"/>
                  </a:lnTo>
                  <a:lnTo>
                    <a:pt x="150645" y="123068"/>
                  </a:lnTo>
                  <a:cubicBezTo>
                    <a:pt x="153526" y="118129"/>
                    <a:pt x="155584" y="112778"/>
                    <a:pt x="157231" y="107016"/>
                  </a:cubicBezTo>
                  <a:lnTo>
                    <a:pt x="175341" y="97961"/>
                  </a:lnTo>
                  <a:lnTo>
                    <a:pt x="175341" y="77381"/>
                  </a:lnTo>
                  <a:lnTo>
                    <a:pt x="157231" y="68325"/>
                  </a:lnTo>
                  <a:cubicBezTo>
                    <a:pt x="155584" y="62563"/>
                    <a:pt x="153526" y="57212"/>
                    <a:pt x="150645" y="52273"/>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sp>
        <p:nvSpPr>
          <p:cNvPr id="99" name="Freeform 9">
            <a:extLst>
              <a:ext uri="{FF2B5EF4-FFF2-40B4-BE49-F238E27FC236}">
                <a16:creationId xmlns:a16="http://schemas.microsoft.com/office/drawing/2014/main" id="{BDD523CD-F314-4B7C-8F61-1E157101EE39}"/>
              </a:ext>
            </a:extLst>
          </p:cNvPr>
          <p:cNvSpPr>
            <a:spLocks noEditPoints="1"/>
          </p:cNvSpPr>
          <p:nvPr/>
        </p:nvSpPr>
        <p:spPr bwMode="auto">
          <a:xfrm>
            <a:off x="1159176" y="1245708"/>
            <a:ext cx="9364647" cy="5116082"/>
          </a:xfrm>
          <a:custGeom>
            <a:avLst/>
            <a:gdLst>
              <a:gd name="T0" fmla="*/ 1414 w 5364"/>
              <a:gd name="T1" fmla="*/ 1497 h 2583"/>
              <a:gd name="T2" fmla="*/ 1486 w 5364"/>
              <a:gd name="T3" fmla="*/ 1115 h 2583"/>
              <a:gd name="T4" fmla="*/ 1546 w 5364"/>
              <a:gd name="T5" fmla="*/ 923 h 2583"/>
              <a:gd name="T6" fmla="*/ 1469 w 5364"/>
              <a:gd name="T7" fmla="*/ 805 h 2583"/>
              <a:gd name="T8" fmla="*/ 1215 w 5364"/>
              <a:gd name="T9" fmla="*/ 415 h 2583"/>
              <a:gd name="T10" fmla="*/ 289 w 5364"/>
              <a:gd name="T11" fmla="*/ 401 h 2583"/>
              <a:gd name="T12" fmla="*/ 425 w 5364"/>
              <a:gd name="T13" fmla="*/ 656 h 2583"/>
              <a:gd name="T14" fmla="*/ 826 w 5364"/>
              <a:gd name="T15" fmla="*/ 895 h 2583"/>
              <a:gd name="T16" fmla="*/ 1469 w 5364"/>
              <a:gd name="T17" fmla="*/ 1505 h 2583"/>
              <a:gd name="T18" fmla="*/ 1559 w 5364"/>
              <a:gd name="T19" fmla="*/ 2480 h 2583"/>
              <a:gd name="T20" fmla="*/ 1509 w 5364"/>
              <a:gd name="T21" fmla="*/ 952 h 2583"/>
              <a:gd name="T22" fmla="*/ 1354 w 5364"/>
              <a:gd name="T23" fmla="*/ 910 h 2583"/>
              <a:gd name="T24" fmla="*/ 1768 w 5364"/>
              <a:gd name="T25" fmla="*/ 889 h 2583"/>
              <a:gd name="T26" fmla="*/ 754 w 5364"/>
              <a:gd name="T27" fmla="*/ 837 h 2583"/>
              <a:gd name="T28" fmla="*/ 1590 w 5364"/>
              <a:gd name="T29" fmla="*/ 2470 h 2583"/>
              <a:gd name="T30" fmla="*/ 1519 w 5364"/>
              <a:gd name="T31" fmla="*/ 2375 h 2583"/>
              <a:gd name="T32" fmla="*/ 2330 w 5364"/>
              <a:gd name="T33" fmla="*/ 510 h 2583"/>
              <a:gd name="T34" fmla="*/ 2330 w 5364"/>
              <a:gd name="T35" fmla="*/ 145 h 2583"/>
              <a:gd name="T36" fmla="*/ 1831 w 5364"/>
              <a:gd name="T37" fmla="*/ 472 h 2583"/>
              <a:gd name="T38" fmla="*/ 1662 w 5364"/>
              <a:gd name="T39" fmla="*/ 1474 h 2583"/>
              <a:gd name="T40" fmla="*/ 1530 w 5364"/>
              <a:gd name="T41" fmla="*/ 1340 h 2583"/>
              <a:gd name="T42" fmla="*/ 2565 w 5364"/>
              <a:gd name="T43" fmla="*/ 726 h 2583"/>
              <a:gd name="T44" fmla="*/ 1435 w 5364"/>
              <a:gd name="T45" fmla="*/ 788 h 2583"/>
              <a:gd name="T46" fmla="*/ 2458 w 5364"/>
              <a:gd name="T47" fmla="*/ 805 h 2583"/>
              <a:gd name="T48" fmla="*/ 1930 w 5364"/>
              <a:gd name="T49" fmla="*/ 44 h 2583"/>
              <a:gd name="T50" fmla="*/ 1668 w 5364"/>
              <a:gd name="T51" fmla="*/ 568 h 2583"/>
              <a:gd name="T52" fmla="*/ 2762 w 5364"/>
              <a:gd name="T53" fmla="*/ 132 h 2583"/>
              <a:gd name="T54" fmla="*/ 4572 w 5364"/>
              <a:gd name="T55" fmla="*/ 262 h 2583"/>
              <a:gd name="T56" fmla="*/ 3587 w 5364"/>
              <a:gd name="T57" fmla="*/ 218 h 2583"/>
              <a:gd name="T58" fmla="*/ 109 w 5364"/>
              <a:gd name="T59" fmla="*/ 803 h 2583"/>
              <a:gd name="T60" fmla="*/ 1020 w 5364"/>
              <a:gd name="T61" fmla="*/ 461 h 2583"/>
              <a:gd name="T62" fmla="*/ 1488 w 5364"/>
              <a:gd name="T63" fmla="*/ 470 h 2583"/>
              <a:gd name="T64" fmla="*/ 928 w 5364"/>
              <a:gd name="T65" fmla="*/ 325 h 2583"/>
              <a:gd name="T66" fmla="*/ 1385 w 5364"/>
              <a:gd name="T67" fmla="*/ 292 h 2583"/>
              <a:gd name="T68" fmla="*/ 970 w 5364"/>
              <a:gd name="T69" fmla="*/ 178 h 2583"/>
              <a:gd name="T70" fmla="*/ 5110 w 5364"/>
              <a:gd name="T71" fmla="*/ 1587 h 2583"/>
              <a:gd name="T72" fmla="*/ 5045 w 5364"/>
              <a:gd name="T73" fmla="*/ 2350 h 2583"/>
              <a:gd name="T74" fmla="*/ 4362 w 5364"/>
              <a:gd name="T75" fmla="*/ 1675 h 2583"/>
              <a:gd name="T76" fmla="*/ 4710 w 5364"/>
              <a:gd name="T77" fmla="*/ 1845 h 2583"/>
              <a:gd name="T78" fmla="*/ 4706 w 5364"/>
              <a:gd name="T79" fmla="*/ 2210 h 2583"/>
              <a:gd name="T80" fmla="*/ 2975 w 5364"/>
              <a:gd name="T81" fmla="*/ 1025 h 2583"/>
              <a:gd name="T82" fmla="*/ 3964 w 5364"/>
              <a:gd name="T83" fmla="*/ 1348 h 2583"/>
              <a:gd name="T84" fmla="*/ 2747 w 5364"/>
              <a:gd name="T85" fmla="*/ 1006 h 2583"/>
              <a:gd name="T86" fmla="*/ 4264 w 5364"/>
              <a:gd name="T87" fmla="*/ 1757 h 2583"/>
              <a:gd name="T88" fmla="*/ 4486 w 5364"/>
              <a:gd name="T89" fmla="*/ 1128 h 2583"/>
              <a:gd name="T90" fmla="*/ 4375 w 5364"/>
              <a:gd name="T91" fmla="*/ 1365 h 2583"/>
              <a:gd name="T92" fmla="*/ 2734 w 5364"/>
              <a:gd name="T93" fmla="*/ 1577 h 2583"/>
              <a:gd name="T94" fmla="*/ 4455 w 5364"/>
              <a:gd name="T95" fmla="*/ 1740 h 2583"/>
              <a:gd name="T96" fmla="*/ 4721 w 5364"/>
              <a:gd name="T97" fmla="*/ 1367 h 2583"/>
              <a:gd name="T98" fmla="*/ 4668 w 5364"/>
              <a:gd name="T99" fmla="*/ 1776 h 2583"/>
              <a:gd name="T100" fmla="*/ 4318 w 5364"/>
              <a:gd name="T101" fmla="*/ 1749 h 2583"/>
              <a:gd name="T102" fmla="*/ 4928 w 5364"/>
              <a:gd name="T103" fmla="*/ 419 h 2583"/>
              <a:gd name="T104" fmla="*/ 3696 w 5364"/>
              <a:gd name="T105" fmla="*/ 348 h 2583"/>
              <a:gd name="T106" fmla="*/ 2848 w 5364"/>
              <a:gd name="T107" fmla="*/ 451 h 2583"/>
              <a:gd name="T108" fmla="*/ 2921 w 5364"/>
              <a:gd name="T109" fmla="*/ 577 h 2583"/>
              <a:gd name="T110" fmla="*/ 2516 w 5364"/>
              <a:gd name="T111" fmla="*/ 1076 h 2583"/>
              <a:gd name="T112" fmla="*/ 3120 w 5364"/>
              <a:gd name="T113" fmla="*/ 914 h 2583"/>
              <a:gd name="T114" fmla="*/ 2372 w 5364"/>
              <a:gd name="T115" fmla="*/ 1457 h 2583"/>
              <a:gd name="T116" fmla="*/ 3195 w 5364"/>
              <a:gd name="T117" fmla="*/ 1793 h 2583"/>
              <a:gd name="T118" fmla="*/ 3484 w 5364"/>
              <a:gd name="T119" fmla="*/ 1258 h 2583"/>
              <a:gd name="T120" fmla="*/ 4090 w 5364"/>
              <a:gd name="T121" fmla="*/ 1543 h 2583"/>
              <a:gd name="T122" fmla="*/ 4333 w 5364"/>
              <a:gd name="T123" fmla="*/ 1061 h 2583"/>
              <a:gd name="T124" fmla="*/ 4926 w 5364"/>
              <a:gd name="T125" fmla="*/ 784 h 2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64" h="2583">
                <a:moveTo>
                  <a:pt x="2043" y="1824"/>
                </a:moveTo>
                <a:lnTo>
                  <a:pt x="2043" y="1826"/>
                </a:lnTo>
                <a:lnTo>
                  <a:pt x="2043" y="1826"/>
                </a:lnTo>
                <a:lnTo>
                  <a:pt x="2043" y="1826"/>
                </a:lnTo>
                <a:lnTo>
                  <a:pt x="2043" y="1826"/>
                </a:lnTo>
                <a:lnTo>
                  <a:pt x="2045" y="1826"/>
                </a:lnTo>
                <a:lnTo>
                  <a:pt x="2045" y="1824"/>
                </a:lnTo>
                <a:lnTo>
                  <a:pt x="2043" y="1824"/>
                </a:lnTo>
                <a:lnTo>
                  <a:pt x="2043" y="1824"/>
                </a:lnTo>
                <a:close/>
                <a:moveTo>
                  <a:pt x="1400" y="914"/>
                </a:moveTo>
                <a:lnTo>
                  <a:pt x="1400" y="914"/>
                </a:lnTo>
                <a:lnTo>
                  <a:pt x="1400" y="914"/>
                </a:lnTo>
                <a:lnTo>
                  <a:pt x="1402" y="914"/>
                </a:lnTo>
                <a:lnTo>
                  <a:pt x="1402" y="914"/>
                </a:lnTo>
                <a:lnTo>
                  <a:pt x="1400" y="912"/>
                </a:lnTo>
                <a:lnTo>
                  <a:pt x="1400" y="912"/>
                </a:lnTo>
                <a:lnTo>
                  <a:pt x="1400" y="912"/>
                </a:lnTo>
                <a:lnTo>
                  <a:pt x="1400" y="910"/>
                </a:lnTo>
                <a:lnTo>
                  <a:pt x="1400" y="910"/>
                </a:lnTo>
                <a:lnTo>
                  <a:pt x="1400" y="910"/>
                </a:lnTo>
                <a:lnTo>
                  <a:pt x="1400" y="912"/>
                </a:lnTo>
                <a:lnTo>
                  <a:pt x="1400" y="912"/>
                </a:lnTo>
                <a:lnTo>
                  <a:pt x="1400" y="914"/>
                </a:lnTo>
                <a:close/>
                <a:moveTo>
                  <a:pt x="1419" y="923"/>
                </a:moveTo>
                <a:lnTo>
                  <a:pt x="1419" y="923"/>
                </a:lnTo>
                <a:lnTo>
                  <a:pt x="1421" y="925"/>
                </a:lnTo>
                <a:lnTo>
                  <a:pt x="1423" y="925"/>
                </a:lnTo>
                <a:lnTo>
                  <a:pt x="1425" y="925"/>
                </a:lnTo>
                <a:lnTo>
                  <a:pt x="1425" y="925"/>
                </a:lnTo>
                <a:lnTo>
                  <a:pt x="1427" y="927"/>
                </a:lnTo>
                <a:lnTo>
                  <a:pt x="1427" y="927"/>
                </a:lnTo>
                <a:lnTo>
                  <a:pt x="1429" y="927"/>
                </a:lnTo>
                <a:lnTo>
                  <a:pt x="1429" y="927"/>
                </a:lnTo>
                <a:lnTo>
                  <a:pt x="1431" y="927"/>
                </a:lnTo>
                <a:lnTo>
                  <a:pt x="1431" y="929"/>
                </a:lnTo>
                <a:lnTo>
                  <a:pt x="1431" y="929"/>
                </a:lnTo>
                <a:lnTo>
                  <a:pt x="1433" y="925"/>
                </a:lnTo>
                <a:lnTo>
                  <a:pt x="1435" y="925"/>
                </a:lnTo>
                <a:lnTo>
                  <a:pt x="1435" y="927"/>
                </a:lnTo>
                <a:lnTo>
                  <a:pt x="1433" y="927"/>
                </a:lnTo>
                <a:lnTo>
                  <a:pt x="1433" y="927"/>
                </a:lnTo>
                <a:lnTo>
                  <a:pt x="1433" y="927"/>
                </a:lnTo>
                <a:lnTo>
                  <a:pt x="1431" y="927"/>
                </a:lnTo>
                <a:lnTo>
                  <a:pt x="1431" y="929"/>
                </a:lnTo>
                <a:lnTo>
                  <a:pt x="1431" y="929"/>
                </a:lnTo>
                <a:lnTo>
                  <a:pt x="1433" y="929"/>
                </a:lnTo>
                <a:lnTo>
                  <a:pt x="1433" y="929"/>
                </a:lnTo>
                <a:lnTo>
                  <a:pt x="1433" y="929"/>
                </a:lnTo>
                <a:lnTo>
                  <a:pt x="1435" y="927"/>
                </a:lnTo>
                <a:lnTo>
                  <a:pt x="1435" y="927"/>
                </a:lnTo>
                <a:lnTo>
                  <a:pt x="1437" y="925"/>
                </a:lnTo>
                <a:lnTo>
                  <a:pt x="1437" y="925"/>
                </a:lnTo>
                <a:lnTo>
                  <a:pt x="1435" y="925"/>
                </a:lnTo>
                <a:lnTo>
                  <a:pt x="1435" y="923"/>
                </a:lnTo>
                <a:lnTo>
                  <a:pt x="1435" y="923"/>
                </a:lnTo>
                <a:lnTo>
                  <a:pt x="1435" y="923"/>
                </a:lnTo>
                <a:lnTo>
                  <a:pt x="1435" y="923"/>
                </a:lnTo>
                <a:lnTo>
                  <a:pt x="1435" y="923"/>
                </a:lnTo>
                <a:lnTo>
                  <a:pt x="1435" y="923"/>
                </a:lnTo>
                <a:lnTo>
                  <a:pt x="1435" y="923"/>
                </a:lnTo>
                <a:lnTo>
                  <a:pt x="1435" y="925"/>
                </a:lnTo>
                <a:lnTo>
                  <a:pt x="1433" y="925"/>
                </a:lnTo>
                <a:lnTo>
                  <a:pt x="1433" y="925"/>
                </a:lnTo>
                <a:lnTo>
                  <a:pt x="1433" y="923"/>
                </a:lnTo>
                <a:lnTo>
                  <a:pt x="1433" y="923"/>
                </a:lnTo>
                <a:lnTo>
                  <a:pt x="1433" y="923"/>
                </a:lnTo>
                <a:lnTo>
                  <a:pt x="1433" y="923"/>
                </a:lnTo>
                <a:lnTo>
                  <a:pt x="1433" y="923"/>
                </a:lnTo>
                <a:lnTo>
                  <a:pt x="1433" y="921"/>
                </a:lnTo>
                <a:lnTo>
                  <a:pt x="1433" y="921"/>
                </a:lnTo>
                <a:lnTo>
                  <a:pt x="1433" y="921"/>
                </a:lnTo>
                <a:lnTo>
                  <a:pt x="1431" y="921"/>
                </a:lnTo>
                <a:lnTo>
                  <a:pt x="1431" y="921"/>
                </a:lnTo>
                <a:lnTo>
                  <a:pt x="1429" y="923"/>
                </a:lnTo>
                <a:lnTo>
                  <a:pt x="1429" y="923"/>
                </a:lnTo>
                <a:lnTo>
                  <a:pt x="1429" y="923"/>
                </a:lnTo>
                <a:lnTo>
                  <a:pt x="1429" y="921"/>
                </a:lnTo>
                <a:lnTo>
                  <a:pt x="1427" y="921"/>
                </a:lnTo>
                <a:lnTo>
                  <a:pt x="1427" y="921"/>
                </a:lnTo>
                <a:lnTo>
                  <a:pt x="1427" y="921"/>
                </a:lnTo>
                <a:lnTo>
                  <a:pt x="1427" y="921"/>
                </a:lnTo>
                <a:lnTo>
                  <a:pt x="1427" y="921"/>
                </a:lnTo>
                <a:lnTo>
                  <a:pt x="1425" y="921"/>
                </a:lnTo>
                <a:lnTo>
                  <a:pt x="1425" y="921"/>
                </a:lnTo>
                <a:lnTo>
                  <a:pt x="1425" y="921"/>
                </a:lnTo>
                <a:lnTo>
                  <a:pt x="1425" y="921"/>
                </a:lnTo>
                <a:lnTo>
                  <a:pt x="1425" y="921"/>
                </a:lnTo>
                <a:lnTo>
                  <a:pt x="1423" y="921"/>
                </a:lnTo>
                <a:lnTo>
                  <a:pt x="1423" y="923"/>
                </a:lnTo>
                <a:lnTo>
                  <a:pt x="1423" y="923"/>
                </a:lnTo>
                <a:lnTo>
                  <a:pt x="1423" y="923"/>
                </a:lnTo>
                <a:lnTo>
                  <a:pt x="1423" y="923"/>
                </a:lnTo>
                <a:lnTo>
                  <a:pt x="1425" y="923"/>
                </a:lnTo>
                <a:lnTo>
                  <a:pt x="1425" y="923"/>
                </a:lnTo>
                <a:lnTo>
                  <a:pt x="1423" y="923"/>
                </a:lnTo>
                <a:lnTo>
                  <a:pt x="1423" y="923"/>
                </a:lnTo>
                <a:lnTo>
                  <a:pt x="1423" y="923"/>
                </a:lnTo>
                <a:lnTo>
                  <a:pt x="1423" y="923"/>
                </a:lnTo>
                <a:lnTo>
                  <a:pt x="1423" y="923"/>
                </a:lnTo>
                <a:lnTo>
                  <a:pt x="1423" y="923"/>
                </a:lnTo>
                <a:lnTo>
                  <a:pt x="1423" y="923"/>
                </a:lnTo>
                <a:lnTo>
                  <a:pt x="1421" y="923"/>
                </a:lnTo>
                <a:lnTo>
                  <a:pt x="1421" y="923"/>
                </a:lnTo>
                <a:lnTo>
                  <a:pt x="1421" y="923"/>
                </a:lnTo>
                <a:lnTo>
                  <a:pt x="1421" y="923"/>
                </a:lnTo>
                <a:lnTo>
                  <a:pt x="1421" y="923"/>
                </a:lnTo>
                <a:lnTo>
                  <a:pt x="1419" y="923"/>
                </a:lnTo>
                <a:lnTo>
                  <a:pt x="1419" y="921"/>
                </a:lnTo>
                <a:lnTo>
                  <a:pt x="1419" y="921"/>
                </a:lnTo>
                <a:lnTo>
                  <a:pt x="1419" y="921"/>
                </a:lnTo>
                <a:lnTo>
                  <a:pt x="1419" y="921"/>
                </a:lnTo>
                <a:lnTo>
                  <a:pt x="1419" y="921"/>
                </a:lnTo>
                <a:lnTo>
                  <a:pt x="1419" y="921"/>
                </a:lnTo>
                <a:lnTo>
                  <a:pt x="1416" y="921"/>
                </a:lnTo>
                <a:lnTo>
                  <a:pt x="1416" y="921"/>
                </a:lnTo>
                <a:lnTo>
                  <a:pt x="1416" y="921"/>
                </a:lnTo>
                <a:lnTo>
                  <a:pt x="1416" y="921"/>
                </a:lnTo>
                <a:lnTo>
                  <a:pt x="1414" y="921"/>
                </a:lnTo>
                <a:lnTo>
                  <a:pt x="1414" y="921"/>
                </a:lnTo>
                <a:lnTo>
                  <a:pt x="1414" y="921"/>
                </a:lnTo>
                <a:lnTo>
                  <a:pt x="1414" y="921"/>
                </a:lnTo>
                <a:lnTo>
                  <a:pt x="1414" y="921"/>
                </a:lnTo>
                <a:lnTo>
                  <a:pt x="1414" y="923"/>
                </a:lnTo>
                <a:lnTo>
                  <a:pt x="1414" y="923"/>
                </a:lnTo>
                <a:lnTo>
                  <a:pt x="1419" y="923"/>
                </a:lnTo>
                <a:close/>
                <a:moveTo>
                  <a:pt x="1433" y="929"/>
                </a:moveTo>
                <a:lnTo>
                  <a:pt x="1433" y="929"/>
                </a:lnTo>
                <a:lnTo>
                  <a:pt x="1433" y="929"/>
                </a:lnTo>
                <a:lnTo>
                  <a:pt x="1433" y="929"/>
                </a:lnTo>
                <a:lnTo>
                  <a:pt x="1435" y="929"/>
                </a:lnTo>
                <a:lnTo>
                  <a:pt x="1435" y="929"/>
                </a:lnTo>
                <a:lnTo>
                  <a:pt x="1435" y="929"/>
                </a:lnTo>
                <a:lnTo>
                  <a:pt x="1435" y="929"/>
                </a:lnTo>
                <a:lnTo>
                  <a:pt x="1433" y="929"/>
                </a:lnTo>
                <a:close/>
                <a:moveTo>
                  <a:pt x="1412" y="923"/>
                </a:moveTo>
                <a:lnTo>
                  <a:pt x="1412" y="923"/>
                </a:lnTo>
                <a:lnTo>
                  <a:pt x="1412" y="921"/>
                </a:lnTo>
                <a:lnTo>
                  <a:pt x="1412" y="921"/>
                </a:lnTo>
                <a:lnTo>
                  <a:pt x="1412" y="921"/>
                </a:lnTo>
                <a:lnTo>
                  <a:pt x="1412" y="921"/>
                </a:lnTo>
                <a:lnTo>
                  <a:pt x="1412" y="921"/>
                </a:lnTo>
                <a:lnTo>
                  <a:pt x="1410" y="921"/>
                </a:lnTo>
                <a:lnTo>
                  <a:pt x="1410" y="921"/>
                </a:lnTo>
                <a:lnTo>
                  <a:pt x="1410" y="923"/>
                </a:lnTo>
                <a:lnTo>
                  <a:pt x="1410" y="923"/>
                </a:lnTo>
                <a:lnTo>
                  <a:pt x="1412" y="923"/>
                </a:lnTo>
                <a:close/>
                <a:moveTo>
                  <a:pt x="1404" y="921"/>
                </a:moveTo>
                <a:lnTo>
                  <a:pt x="1404" y="921"/>
                </a:lnTo>
                <a:lnTo>
                  <a:pt x="1404" y="921"/>
                </a:lnTo>
                <a:lnTo>
                  <a:pt x="1404" y="921"/>
                </a:lnTo>
                <a:lnTo>
                  <a:pt x="1406" y="921"/>
                </a:lnTo>
                <a:lnTo>
                  <a:pt x="1406" y="921"/>
                </a:lnTo>
                <a:lnTo>
                  <a:pt x="1408" y="921"/>
                </a:lnTo>
                <a:lnTo>
                  <a:pt x="1410" y="921"/>
                </a:lnTo>
                <a:lnTo>
                  <a:pt x="1410" y="921"/>
                </a:lnTo>
                <a:lnTo>
                  <a:pt x="1410" y="921"/>
                </a:lnTo>
                <a:lnTo>
                  <a:pt x="1410" y="921"/>
                </a:lnTo>
                <a:lnTo>
                  <a:pt x="1408" y="918"/>
                </a:lnTo>
                <a:lnTo>
                  <a:pt x="1408" y="918"/>
                </a:lnTo>
                <a:lnTo>
                  <a:pt x="1408" y="918"/>
                </a:lnTo>
                <a:lnTo>
                  <a:pt x="1406" y="918"/>
                </a:lnTo>
                <a:lnTo>
                  <a:pt x="1408" y="918"/>
                </a:lnTo>
                <a:lnTo>
                  <a:pt x="1408" y="918"/>
                </a:lnTo>
                <a:lnTo>
                  <a:pt x="1406" y="918"/>
                </a:lnTo>
                <a:lnTo>
                  <a:pt x="1406" y="921"/>
                </a:lnTo>
                <a:lnTo>
                  <a:pt x="1406" y="921"/>
                </a:lnTo>
                <a:lnTo>
                  <a:pt x="1404" y="921"/>
                </a:lnTo>
                <a:close/>
                <a:moveTo>
                  <a:pt x="1456" y="941"/>
                </a:moveTo>
                <a:lnTo>
                  <a:pt x="1458" y="941"/>
                </a:lnTo>
                <a:lnTo>
                  <a:pt x="1458" y="941"/>
                </a:lnTo>
                <a:lnTo>
                  <a:pt x="1458" y="941"/>
                </a:lnTo>
                <a:lnTo>
                  <a:pt x="1458" y="939"/>
                </a:lnTo>
                <a:lnTo>
                  <a:pt x="1456" y="939"/>
                </a:lnTo>
                <a:lnTo>
                  <a:pt x="1456" y="939"/>
                </a:lnTo>
                <a:lnTo>
                  <a:pt x="1456" y="941"/>
                </a:lnTo>
                <a:lnTo>
                  <a:pt x="1456" y="941"/>
                </a:lnTo>
                <a:close/>
                <a:moveTo>
                  <a:pt x="1377" y="889"/>
                </a:moveTo>
                <a:lnTo>
                  <a:pt x="1379" y="889"/>
                </a:lnTo>
                <a:lnTo>
                  <a:pt x="1379" y="889"/>
                </a:lnTo>
                <a:lnTo>
                  <a:pt x="1379" y="889"/>
                </a:lnTo>
                <a:lnTo>
                  <a:pt x="1379" y="887"/>
                </a:lnTo>
                <a:lnTo>
                  <a:pt x="1377" y="887"/>
                </a:lnTo>
                <a:lnTo>
                  <a:pt x="1377" y="887"/>
                </a:lnTo>
                <a:lnTo>
                  <a:pt x="1377" y="887"/>
                </a:lnTo>
                <a:lnTo>
                  <a:pt x="1375" y="889"/>
                </a:lnTo>
                <a:lnTo>
                  <a:pt x="1375" y="889"/>
                </a:lnTo>
                <a:lnTo>
                  <a:pt x="1375" y="889"/>
                </a:lnTo>
                <a:lnTo>
                  <a:pt x="1377" y="889"/>
                </a:lnTo>
                <a:close/>
                <a:moveTo>
                  <a:pt x="1402" y="916"/>
                </a:moveTo>
                <a:lnTo>
                  <a:pt x="1404" y="918"/>
                </a:lnTo>
                <a:lnTo>
                  <a:pt x="1404" y="918"/>
                </a:lnTo>
                <a:lnTo>
                  <a:pt x="1404" y="918"/>
                </a:lnTo>
                <a:lnTo>
                  <a:pt x="1404" y="918"/>
                </a:lnTo>
                <a:lnTo>
                  <a:pt x="1404" y="918"/>
                </a:lnTo>
                <a:lnTo>
                  <a:pt x="1404" y="916"/>
                </a:lnTo>
                <a:lnTo>
                  <a:pt x="1406" y="918"/>
                </a:lnTo>
                <a:lnTo>
                  <a:pt x="1406" y="916"/>
                </a:lnTo>
                <a:lnTo>
                  <a:pt x="1406" y="916"/>
                </a:lnTo>
                <a:lnTo>
                  <a:pt x="1406" y="916"/>
                </a:lnTo>
                <a:lnTo>
                  <a:pt x="1404" y="914"/>
                </a:lnTo>
                <a:lnTo>
                  <a:pt x="1404" y="914"/>
                </a:lnTo>
                <a:lnTo>
                  <a:pt x="1402" y="914"/>
                </a:lnTo>
                <a:lnTo>
                  <a:pt x="1402" y="914"/>
                </a:lnTo>
                <a:lnTo>
                  <a:pt x="1402" y="916"/>
                </a:lnTo>
                <a:lnTo>
                  <a:pt x="1402" y="916"/>
                </a:lnTo>
                <a:close/>
                <a:moveTo>
                  <a:pt x="1349" y="870"/>
                </a:moveTo>
                <a:lnTo>
                  <a:pt x="1349" y="870"/>
                </a:lnTo>
                <a:lnTo>
                  <a:pt x="1349" y="870"/>
                </a:lnTo>
                <a:lnTo>
                  <a:pt x="1349" y="870"/>
                </a:lnTo>
                <a:lnTo>
                  <a:pt x="1351" y="870"/>
                </a:lnTo>
                <a:lnTo>
                  <a:pt x="1351" y="870"/>
                </a:lnTo>
                <a:lnTo>
                  <a:pt x="1349" y="868"/>
                </a:lnTo>
                <a:lnTo>
                  <a:pt x="1349" y="868"/>
                </a:lnTo>
                <a:lnTo>
                  <a:pt x="1349" y="868"/>
                </a:lnTo>
                <a:lnTo>
                  <a:pt x="1349" y="868"/>
                </a:lnTo>
                <a:lnTo>
                  <a:pt x="1349" y="868"/>
                </a:lnTo>
                <a:lnTo>
                  <a:pt x="1349" y="870"/>
                </a:lnTo>
                <a:lnTo>
                  <a:pt x="1349" y="870"/>
                </a:lnTo>
                <a:close/>
                <a:moveTo>
                  <a:pt x="1305" y="904"/>
                </a:moveTo>
                <a:lnTo>
                  <a:pt x="1305" y="904"/>
                </a:lnTo>
                <a:lnTo>
                  <a:pt x="1305" y="904"/>
                </a:lnTo>
                <a:lnTo>
                  <a:pt x="1305" y="904"/>
                </a:lnTo>
                <a:lnTo>
                  <a:pt x="1305" y="904"/>
                </a:lnTo>
                <a:lnTo>
                  <a:pt x="1305" y="904"/>
                </a:lnTo>
                <a:lnTo>
                  <a:pt x="1305" y="904"/>
                </a:lnTo>
                <a:lnTo>
                  <a:pt x="1305" y="904"/>
                </a:lnTo>
                <a:close/>
                <a:moveTo>
                  <a:pt x="2102" y="1732"/>
                </a:moveTo>
                <a:lnTo>
                  <a:pt x="2102" y="1730"/>
                </a:lnTo>
                <a:lnTo>
                  <a:pt x="2102" y="1728"/>
                </a:lnTo>
                <a:lnTo>
                  <a:pt x="2102" y="1723"/>
                </a:lnTo>
                <a:lnTo>
                  <a:pt x="2099" y="1719"/>
                </a:lnTo>
                <a:lnTo>
                  <a:pt x="2099" y="1717"/>
                </a:lnTo>
                <a:lnTo>
                  <a:pt x="2097" y="1711"/>
                </a:lnTo>
                <a:lnTo>
                  <a:pt x="2095" y="1707"/>
                </a:lnTo>
                <a:lnTo>
                  <a:pt x="2093" y="1705"/>
                </a:lnTo>
                <a:lnTo>
                  <a:pt x="2093" y="1705"/>
                </a:lnTo>
                <a:lnTo>
                  <a:pt x="2087" y="1705"/>
                </a:lnTo>
                <a:lnTo>
                  <a:pt x="2085" y="1705"/>
                </a:lnTo>
                <a:lnTo>
                  <a:pt x="2081" y="1705"/>
                </a:lnTo>
                <a:lnTo>
                  <a:pt x="2079" y="1705"/>
                </a:lnTo>
                <a:lnTo>
                  <a:pt x="2074" y="1705"/>
                </a:lnTo>
                <a:lnTo>
                  <a:pt x="2074" y="1702"/>
                </a:lnTo>
                <a:lnTo>
                  <a:pt x="2072" y="1702"/>
                </a:lnTo>
                <a:lnTo>
                  <a:pt x="2070" y="1702"/>
                </a:lnTo>
                <a:lnTo>
                  <a:pt x="2068" y="1698"/>
                </a:lnTo>
                <a:lnTo>
                  <a:pt x="2062" y="1696"/>
                </a:lnTo>
                <a:lnTo>
                  <a:pt x="2060" y="1694"/>
                </a:lnTo>
                <a:lnTo>
                  <a:pt x="2055" y="1692"/>
                </a:lnTo>
                <a:lnTo>
                  <a:pt x="2053" y="1688"/>
                </a:lnTo>
                <a:lnTo>
                  <a:pt x="2051" y="1688"/>
                </a:lnTo>
                <a:lnTo>
                  <a:pt x="2051" y="1684"/>
                </a:lnTo>
                <a:lnTo>
                  <a:pt x="2047" y="1684"/>
                </a:lnTo>
                <a:lnTo>
                  <a:pt x="2045" y="1682"/>
                </a:lnTo>
                <a:lnTo>
                  <a:pt x="2043" y="1679"/>
                </a:lnTo>
                <a:lnTo>
                  <a:pt x="2037" y="1677"/>
                </a:lnTo>
                <a:lnTo>
                  <a:pt x="2035" y="1675"/>
                </a:lnTo>
                <a:lnTo>
                  <a:pt x="2035" y="1675"/>
                </a:lnTo>
                <a:lnTo>
                  <a:pt x="2032" y="1673"/>
                </a:lnTo>
                <a:lnTo>
                  <a:pt x="2028" y="1673"/>
                </a:lnTo>
                <a:lnTo>
                  <a:pt x="2024" y="1671"/>
                </a:lnTo>
                <a:lnTo>
                  <a:pt x="2022" y="1671"/>
                </a:lnTo>
                <a:lnTo>
                  <a:pt x="2016" y="1673"/>
                </a:lnTo>
                <a:lnTo>
                  <a:pt x="2011" y="1673"/>
                </a:lnTo>
                <a:lnTo>
                  <a:pt x="2009" y="1673"/>
                </a:lnTo>
                <a:lnTo>
                  <a:pt x="2007" y="1673"/>
                </a:lnTo>
                <a:lnTo>
                  <a:pt x="2005" y="1673"/>
                </a:lnTo>
                <a:lnTo>
                  <a:pt x="2003" y="1671"/>
                </a:lnTo>
                <a:lnTo>
                  <a:pt x="2001" y="1671"/>
                </a:lnTo>
                <a:lnTo>
                  <a:pt x="1999" y="1671"/>
                </a:lnTo>
                <a:lnTo>
                  <a:pt x="1995" y="1671"/>
                </a:lnTo>
                <a:lnTo>
                  <a:pt x="1991" y="1669"/>
                </a:lnTo>
                <a:lnTo>
                  <a:pt x="1988" y="1669"/>
                </a:lnTo>
                <a:lnTo>
                  <a:pt x="1986" y="1667"/>
                </a:lnTo>
                <a:lnTo>
                  <a:pt x="1986" y="1667"/>
                </a:lnTo>
                <a:lnTo>
                  <a:pt x="1982" y="1665"/>
                </a:lnTo>
                <a:lnTo>
                  <a:pt x="1980" y="1665"/>
                </a:lnTo>
                <a:lnTo>
                  <a:pt x="1978" y="1665"/>
                </a:lnTo>
                <a:lnTo>
                  <a:pt x="1978" y="1667"/>
                </a:lnTo>
                <a:lnTo>
                  <a:pt x="1974" y="1667"/>
                </a:lnTo>
                <a:lnTo>
                  <a:pt x="1972" y="1669"/>
                </a:lnTo>
                <a:lnTo>
                  <a:pt x="1972" y="1669"/>
                </a:lnTo>
                <a:lnTo>
                  <a:pt x="1970" y="1669"/>
                </a:lnTo>
                <a:lnTo>
                  <a:pt x="1967" y="1671"/>
                </a:lnTo>
                <a:lnTo>
                  <a:pt x="1967" y="1671"/>
                </a:lnTo>
                <a:lnTo>
                  <a:pt x="1967" y="1669"/>
                </a:lnTo>
                <a:lnTo>
                  <a:pt x="1970" y="1669"/>
                </a:lnTo>
                <a:lnTo>
                  <a:pt x="1970" y="1667"/>
                </a:lnTo>
                <a:lnTo>
                  <a:pt x="1970" y="1667"/>
                </a:lnTo>
                <a:lnTo>
                  <a:pt x="1967" y="1667"/>
                </a:lnTo>
                <a:lnTo>
                  <a:pt x="1967" y="1667"/>
                </a:lnTo>
                <a:lnTo>
                  <a:pt x="1965" y="1667"/>
                </a:lnTo>
                <a:lnTo>
                  <a:pt x="1965" y="1671"/>
                </a:lnTo>
                <a:lnTo>
                  <a:pt x="1963" y="1673"/>
                </a:lnTo>
                <a:lnTo>
                  <a:pt x="1961" y="1675"/>
                </a:lnTo>
                <a:lnTo>
                  <a:pt x="1959" y="1677"/>
                </a:lnTo>
                <a:lnTo>
                  <a:pt x="1959" y="1675"/>
                </a:lnTo>
                <a:lnTo>
                  <a:pt x="1961" y="1671"/>
                </a:lnTo>
                <a:lnTo>
                  <a:pt x="1961" y="1669"/>
                </a:lnTo>
                <a:lnTo>
                  <a:pt x="1961" y="1669"/>
                </a:lnTo>
                <a:lnTo>
                  <a:pt x="1961" y="1667"/>
                </a:lnTo>
                <a:lnTo>
                  <a:pt x="1963" y="1667"/>
                </a:lnTo>
                <a:lnTo>
                  <a:pt x="1963" y="1665"/>
                </a:lnTo>
                <a:lnTo>
                  <a:pt x="1965" y="1665"/>
                </a:lnTo>
                <a:lnTo>
                  <a:pt x="1965" y="1665"/>
                </a:lnTo>
                <a:lnTo>
                  <a:pt x="1963" y="1663"/>
                </a:lnTo>
                <a:lnTo>
                  <a:pt x="1963" y="1663"/>
                </a:lnTo>
                <a:lnTo>
                  <a:pt x="1961" y="1663"/>
                </a:lnTo>
                <a:lnTo>
                  <a:pt x="1961" y="1665"/>
                </a:lnTo>
                <a:lnTo>
                  <a:pt x="1959" y="1665"/>
                </a:lnTo>
                <a:lnTo>
                  <a:pt x="1959" y="1663"/>
                </a:lnTo>
                <a:lnTo>
                  <a:pt x="1959" y="1663"/>
                </a:lnTo>
                <a:lnTo>
                  <a:pt x="1961" y="1663"/>
                </a:lnTo>
                <a:lnTo>
                  <a:pt x="1961" y="1663"/>
                </a:lnTo>
                <a:lnTo>
                  <a:pt x="1961" y="1661"/>
                </a:lnTo>
                <a:lnTo>
                  <a:pt x="1963" y="1661"/>
                </a:lnTo>
                <a:lnTo>
                  <a:pt x="1963" y="1658"/>
                </a:lnTo>
                <a:lnTo>
                  <a:pt x="1961" y="1658"/>
                </a:lnTo>
                <a:lnTo>
                  <a:pt x="1961" y="1656"/>
                </a:lnTo>
                <a:lnTo>
                  <a:pt x="1959" y="1656"/>
                </a:lnTo>
                <a:lnTo>
                  <a:pt x="1959" y="1656"/>
                </a:lnTo>
                <a:lnTo>
                  <a:pt x="1959" y="1656"/>
                </a:lnTo>
                <a:lnTo>
                  <a:pt x="1959" y="1656"/>
                </a:lnTo>
                <a:lnTo>
                  <a:pt x="1959" y="1654"/>
                </a:lnTo>
                <a:lnTo>
                  <a:pt x="1957" y="1654"/>
                </a:lnTo>
                <a:lnTo>
                  <a:pt x="1955" y="1652"/>
                </a:lnTo>
                <a:lnTo>
                  <a:pt x="1955" y="1652"/>
                </a:lnTo>
                <a:lnTo>
                  <a:pt x="1953" y="1652"/>
                </a:lnTo>
                <a:lnTo>
                  <a:pt x="1953" y="1654"/>
                </a:lnTo>
                <a:lnTo>
                  <a:pt x="1951" y="1656"/>
                </a:lnTo>
                <a:lnTo>
                  <a:pt x="1951" y="1656"/>
                </a:lnTo>
                <a:lnTo>
                  <a:pt x="1951" y="1654"/>
                </a:lnTo>
                <a:lnTo>
                  <a:pt x="1949" y="1650"/>
                </a:lnTo>
                <a:lnTo>
                  <a:pt x="1949" y="1650"/>
                </a:lnTo>
                <a:lnTo>
                  <a:pt x="1947" y="1650"/>
                </a:lnTo>
                <a:lnTo>
                  <a:pt x="1944" y="1650"/>
                </a:lnTo>
                <a:lnTo>
                  <a:pt x="1942" y="1648"/>
                </a:lnTo>
                <a:lnTo>
                  <a:pt x="1940" y="1648"/>
                </a:lnTo>
                <a:lnTo>
                  <a:pt x="1940" y="1648"/>
                </a:lnTo>
                <a:lnTo>
                  <a:pt x="1938" y="1646"/>
                </a:lnTo>
                <a:lnTo>
                  <a:pt x="1938" y="1646"/>
                </a:lnTo>
                <a:lnTo>
                  <a:pt x="1936" y="1646"/>
                </a:lnTo>
                <a:lnTo>
                  <a:pt x="1936" y="1646"/>
                </a:lnTo>
                <a:lnTo>
                  <a:pt x="1934" y="1646"/>
                </a:lnTo>
                <a:lnTo>
                  <a:pt x="1932" y="1646"/>
                </a:lnTo>
                <a:lnTo>
                  <a:pt x="1932" y="1644"/>
                </a:lnTo>
                <a:lnTo>
                  <a:pt x="1930" y="1644"/>
                </a:lnTo>
                <a:lnTo>
                  <a:pt x="1930" y="1642"/>
                </a:lnTo>
                <a:lnTo>
                  <a:pt x="1928" y="1642"/>
                </a:lnTo>
                <a:lnTo>
                  <a:pt x="1928" y="1642"/>
                </a:lnTo>
                <a:lnTo>
                  <a:pt x="1926" y="1642"/>
                </a:lnTo>
                <a:lnTo>
                  <a:pt x="1926" y="1642"/>
                </a:lnTo>
                <a:lnTo>
                  <a:pt x="1923" y="1642"/>
                </a:lnTo>
                <a:lnTo>
                  <a:pt x="1923" y="1640"/>
                </a:lnTo>
                <a:lnTo>
                  <a:pt x="1921" y="1640"/>
                </a:lnTo>
                <a:lnTo>
                  <a:pt x="1921" y="1640"/>
                </a:lnTo>
                <a:lnTo>
                  <a:pt x="1919" y="1642"/>
                </a:lnTo>
                <a:lnTo>
                  <a:pt x="1921" y="1642"/>
                </a:lnTo>
                <a:lnTo>
                  <a:pt x="1921" y="1642"/>
                </a:lnTo>
                <a:lnTo>
                  <a:pt x="1919" y="1642"/>
                </a:lnTo>
                <a:lnTo>
                  <a:pt x="1919" y="1642"/>
                </a:lnTo>
                <a:lnTo>
                  <a:pt x="1917" y="1642"/>
                </a:lnTo>
                <a:lnTo>
                  <a:pt x="1917" y="1642"/>
                </a:lnTo>
                <a:lnTo>
                  <a:pt x="1917" y="1642"/>
                </a:lnTo>
                <a:lnTo>
                  <a:pt x="1915" y="1642"/>
                </a:lnTo>
                <a:lnTo>
                  <a:pt x="1915" y="1642"/>
                </a:lnTo>
                <a:lnTo>
                  <a:pt x="1913" y="1642"/>
                </a:lnTo>
                <a:lnTo>
                  <a:pt x="1913" y="1642"/>
                </a:lnTo>
                <a:lnTo>
                  <a:pt x="1911" y="1642"/>
                </a:lnTo>
                <a:lnTo>
                  <a:pt x="1911" y="1642"/>
                </a:lnTo>
                <a:lnTo>
                  <a:pt x="1911" y="1642"/>
                </a:lnTo>
                <a:lnTo>
                  <a:pt x="1911" y="1642"/>
                </a:lnTo>
                <a:lnTo>
                  <a:pt x="1909" y="1644"/>
                </a:lnTo>
                <a:lnTo>
                  <a:pt x="1909" y="1644"/>
                </a:lnTo>
                <a:lnTo>
                  <a:pt x="1907" y="1646"/>
                </a:lnTo>
                <a:lnTo>
                  <a:pt x="1909" y="1646"/>
                </a:lnTo>
                <a:lnTo>
                  <a:pt x="1907" y="1648"/>
                </a:lnTo>
                <a:lnTo>
                  <a:pt x="1907" y="1648"/>
                </a:lnTo>
                <a:lnTo>
                  <a:pt x="1905" y="1650"/>
                </a:lnTo>
                <a:lnTo>
                  <a:pt x="1905" y="1652"/>
                </a:lnTo>
                <a:lnTo>
                  <a:pt x="1907" y="1652"/>
                </a:lnTo>
                <a:lnTo>
                  <a:pt x="1907" y="1652"/>
                </a:lnTo>
                <a:lnTo>
                  <a:pt x="1907" y="1652"/>
                </a:lnTo>
                <a:lnTo>
                  <a:pt x="1905" y="1654"/>
                </a:lnTo>
                <a:lnTo>
                  <a:pt x="1905" y="1654"/>
                </a:lnTo>
                <a:lnTo>
                  <a:pt x="1905" y="1652"/>
                </a:lnTo>
                <a:lnTo>
                  <a:pt x="1903" y="1652"/>
                </a:lnTo>
                <a:lnTo>
                  <a:pt x="1898" y="1656"/>
                </a:lnTo>
                <a:lnTo>
                  <a:pt x="1896" y="1658"/>
                </a:lnTo>
                <a:lnTo>
                  <a:pt x="1894" y="1658"/>
                </a:lnTo>
                <a:lnTo>
                  <a:pt x="1892" y="1665"/>
                </a:lnTo>
                <a:lnTo>
                  <a:pt x="1892" y="1667"/>
                </a:lnTo>
                <a:lnTo>
                  <a:pt x="1890" y="1669"/>
                </a:lnTo>
                <a:lnTo>
                  <a:pt x="1890" y="1669"/>
                </a:lnTo>
                <a:lnTo>
                  <a:pt x="1888" y="1669"/>
                </a:lnTo>
                <a:lnTo>
                  <a:pt x="1890" y="1669"/>
                </a:lnTo>
                <a:lnTo>
                  <a:pt x="1890" y="1667"/>
                </a:lnTo>
                <a:lnTo>
                  <a:pt x="1890" y="1665"/>
                </a:lnTo>
                <a:lnTo>
                  <a:pt x="1892" y="1663"/>
                </a:lnTo>
                <a:lnTo>
                  <a:pt x="1892" y="1658"/>
                </a:lnTo>
                <a:lnTo>
                  <a:pt x="1894" y="1656"/>
                </a:lnTo>
                <a:lnTo>
                  <a:pt x="1890" y="1658"/>
                </a:lnTo>
                <a:lnTo>
                  <a:pt x="1888" y="1658"/>
                </a:lnTo>
                <a:lnTo>
                  <a:pt x="1886" y="1658"/>
                </a:lnTo>
                <a:lnTo>
                  <a:pt x="1884" y="1658"/>
                </a:lnTo>
                <a:lnTo>
                  <a:pt x="1882" y="1658"/>
                </a:lnTo>
                <a:lnTo>
                  <a:pt x="1882" y="1658"/>
                </a:lnTo>
                <a:lnTo>
                  <a:pt x="1879" y="1658"/>
                </a:lnTo>
                <a:lnTo>
                  <a:pt x="1877" y="1661"/>
                </a:lnTo>
                <a:lnTo>
                  <a:pt x="1875" y="1658"/>
                </a:lnTo>
                <a:lnTo>
                  <a:pt x="1873" y="1656"/>
                </a:lnTo>
                <a:lnTo>
                  <a:pt x="1873" y="1656"/>
                </a:lnTo>
                <a:lnTo>
                  <a:pt x="1873" y="1656"/>
                </a:lnTo>
                <a:lnTo>
                  <a:pt x="1873" y="1654"/>
                </a:lnTo>
                <a:lnTo>
                  <a:pt x="1871" y="1652"/>
                </a:lnTo>
                <a:lnTo>
                  <a:pt x="1871" y="1650"/>
                </a:lnTo>
                <a:lnTo>
                  <a:pt x="1871" y="1650"/>
                </a:lnTo>
                <a:lnTo>
                  <a:pt x="1871" y="1648"/>
                </a:lnTo>
                <a:lnTo>
                  <a:pt x="1871" y="1648"/>
                </a:lnTo>
                <a:lnTo>
                  <a:pt x="1869" y="1648"/>
                </a:lnTo>
                <a:lnTo>
                  <a:pt x="1871" y="1646"/>
                </a:lnTo>
                <a:lnTo>
                  <a:pt x="1871" y="1646"/>
                </a:lnTo>
                <a:lnTo>
                  <a:pt x="1871" y="1644"/>
                </a:lnTo>
                <a:lnTo>
                  <a:pt x="1869" y="1646"/>
                </a:lnTo>
                <a:lnTo>
                  <a:pt x="1869" y="1646"/>
                </a:lnTo>
                <a:lnTo>
                  <a:pt x="1867" y="1648"/>
                </a:lnTo>
                <a:lnTo>
                  <a:pt x="1865" y="1648"/>
                </a:lnTo>
                <a:lnTo>
                  <a:pt x="1861" y="1650"/>
                </a:lnTo>
                <a:lnTo>
                  <a:pt x="1859" y="1652"/>
                </a:lnTo>
                <a:lnTo>
                  <a:pt x="1854" y="1654"/>
                </a:lnTo>
                <a:lnTo>
                  <a:pt x="1852" y="1654"/>
                </a:lnTo>
                <a:lnTo>
                  <a:pt x="1850" y="1654"/>
                </a:lnTo>
                <a:lnTo>
                  <a:pt x="1844" y="1654"/>
                </a:lnTo>
                <a:lnTo>
                  <a:pt x="1846" y="1652"/>
                </a:lnTo>
                <a:lnTo>
                  <a:pt x="1850" y="1650"/>
                </a:lnTo>
                <a:lnTo>
                  <a:pt x="1854" y="1652"/>
                </a:lnTo>
                <a:lnTo>
                  <a:pt x="1854" y="1650"/>
                </a:lnTo>
                <a:lnTo>
                  <a:pt x="1854" y="1650"/>
                </a:lnTo>
                <a:lnTo>
                  <a:pt x="1856" y="1648"/>
                </a:lnTo>
                <a:lnTo>
                  <a:pt x="1856" y="1648"/>
                </a:lnTo>
                <a:lnTo>
                  <a:pt x="1859" y="1646"/>
                </a:lnTo>
                <a:lnTo>
                  <a:pt x="1859" y="1644"/>
                </a:lnTo>
                <a:lnTo>
                  <a:pt x="1859" y="1642"/>
                </a:lnTo>
                <a:lnTo>
                  <a:pt x="1861" y="1640"/>
                </a:lnTo>
                <a:lnTo>
                  <a:pt x="1861" y="1638"/>
                </a:lnTo>
                <a:lnTo>
                  <a:pt x="1863" y="1638"/>
                </a:lnTo>
                <a:lnTo>
                  <a:pt x="1865" y="1633"/>
                </a:lnTo>
                <a:lnTo>
                  <a:pt x="1865" y="1633"/>
                </a:lnTo>
                <a:lnTo>
                  <a:pt x="1867" y="1631"/>
                </a:lnTo>
                <a:lnTo>
                  <a:pt x="1869" y="1629"/>
                </a:lnTo>
                <a:lnTo>
                  <a:pt x="1871" y="1629"/>
                </a:lnTo>
                <a:lnTo>
                  <a:pt x="1871" y="1629"/>
                </a:lnTo>
                <a:lnTo>
                  <a:pt x="1873" y="1627"/>
                </a:lnTo>
                <a:lnTo>
                  <a:pt x="1875" y="1625"/>
                </a:lnTo>
                <a:lnTo>
                  <a:pt x="1877" y="1623"/>
                </a:lnTo>
                <a:lnTo>
                  <a:pt x="1877" y="1621"/>
                </a:lnTo>
                <a:lnTo>
                  <a:pt x="1879" y="1619"/>
                </a:lnTo>
                <a:lnTo>
                  <a:pt x="1882" y="1617"/>
                </a:lnTo>
                <a:lnTo>
                  <a:pt x="1884" y="1617"/>
                </a:lnTo>
                <a:lnTo>
                  <a:pt x="1884" y="1614"/>
                </a:lnTo>
                <a:lnTo>
                  <a:pt x="1886" y="1614"/>
                </a:lnTo>
                <a:lnTo>
                  <a:pt x="1884" y="1612"/>
                </a:lnTo>
                <a:lnTo>
                  <a:pt x="1886" y="1610"/>
                </a:lnTo>
                <a:lnTo>
                  <a:pt x="1884" y="1608"/>
                </a:lnTo>
                <a:lnTo>
                  <a:pt x="1882" y="1606"/>
                </a:lnTo>
                <a:lnTo>
                  <a:pt x="1882" y="1606"/>
                </a:lnTo>
                <a:lnTo>
                  <a:pt x="1879" y="1606"/>
                </a:lnTo>
                <a:lnTo>
                  <a:pt x="1877" y="1604"/>
                </a:lnTo>
                <a:lnTo>
                  <a:pt x="1875" y="1604"/>
                </a:lnTo>
                <a:lnTo>
                  <a:pt x="1875" y="1602"/>
                </a:lnTo>
                <a:lnTo>
                  <a:pt x="1875" y="1602"/>
                </a:lnTo>
                <a:lnTo>
                  <a:pt x="1873" y="1600"/>
                </a:lnTo>
                <a:lnTo>
                  <a:pt x="1873" y="1600"/>
                </a:lnTo>
                <a:lnTo>
                  <a:pt x="1873" y="1600"/>
                </a:lnTo>
                <a:lnTo>
                  <a:pt x="1873" y="1600"/>
                </a:lnTo>
                <a:lnTo>
                  <a:pt x="1873" y="1598"/>
                </a:lnTo>
                <a:lnTo>
                  <a:pt x="1871" y="1596"/>
                </a:lnTo>
                <a:lnTo>
                  <a:pt x="1871" y="1593"/>
                </a:lnTo>
                <a:lnTo>
                  <a:pt x="1871" y="1593"/>
                </a:lnTo>
                <a:lnTo>
                  <a:pt x="1869" y="1587"/>
                </a:lnTo>
                <a:lnTo>
                  <a:pt x="1869" y="1583"/>
                </a:lnTo>
                <a:lnTo>
                  <a:pt x="1867" y="1579"/>
                </a:lnTo>
                <a:lnTo>
                  <a:pt x="1865" y="1573"/>
                </a:lnTo>
                <a:lnTo>
                  <a:pt x="1865" y="1570"/>
                </a:lnTo>
                <a:lnTo>
                  <a:pt x="1863" y="1568"/>
                </a:lnTo>
                <a:lnTo>
                  <a:pt x="1861" y="1568"/>
                </a:lnTo>
                <a:lnTo>
                  <a:pt x="1861" y="1570"/>
                </a:lnTo>
                <a:lnTo>
                  <a:pt x="1859" y="1573"/>
                </a:lnTo>
                <a:lnTo>
                  <a:pt x="1859" y="1573"/>
                </a:lnTo>
                <a:lnTo>
                  <a:pt x="1859" y="1573"/>
                </a:lnTo>
                <a:lnTo>
                  <a:pt x="1859" y="1570"/>
                </a:lnTo>
                <a:lnTo>
                  <a:pt x="1859" y="1570"/>
                </a:lnTo>
                <a:lnTo>
                  <a:pt x="1856" y="1566"/>
                </a:lnTo>
                <a:lnTo>
                  <a:pt x="1856" y="1564"/>
                </a:lnTo>
                <a:lnTo>
                  <a:pt x="1856" y="1564"/>
                </a:lnTo>
                <a:lnTo>
                  <a:pt x="1856" y="1566"/>
                </a:lnTo>
                <a:lnTo>
                  <a:pt x="1856" y="1568"/>
                </a:lnTo>
                <a:lnTo>
                  <a:pt x="1854" y="1568"/>
                </a:lnTo>
                <a:lnTo>
                  <a:pt x="1854" y="1568"/>
                </a:lnTo>
                <a:lnTo>
                  <a:pt x="1854" y="1568"/>
                </a:lnTo>
                <a:lnTo>
                  <a:pt x="1854" y="1568"/>
                </a:lnTo>
                <a:lnTo>
                  <a:pt x="1854" y="1566"/>
                </a:lnTo>
                <a:lnTo>
                  <a:pt x="1854" y="1564"/>
                </a:lnTo>
                <a:lnTo>
                  <a:pt x="1854" y="1564"/>
                </a:lnTo>
                <a:lnTo>
                  <a:pt x="1850" y="1562"/>
                </a:lnTo>
                <a:lnTo>
                  <a:pt x="1850" y="1562"/>
                </a:lnTo>
                <a:lnTo>
                  <a:pt x="1850" y="1562"/>
                </a:lnTo>
                <a:lnTo>
                  <a:pt x="1850" y="1560"/>
                </a:lnTo>
                <a:lnTo>
                  <a:pt x="1848" y="1560"/>
                </a:lnTo>
                <a:lnTo>
                  <a:pt x="1844" y="1556"/>
                </a:lnTo>
                <a:lnTo>
                  <a:pt x="1842" y="1554"/>
                </a:lnTo>
                <a:lnTo>
                  <a:pt x="1835" y="1552"/>
                </a:lnTo>
                <a:lnTo>
                  <a:pt x="1833" y="1552"/>
                </a:lnTo>
                <a:lnTo>
                  <a:pt x="1827" y="1547"/>
                </a:lnTo>
                <a:lnTo>
                  <a:pt x="1827" y="1547"/>
                </a:lnTo>
                <a:lnTo>
                  <a:pt x="1825" y="1549"/>
                </a:lnTo>
                <a:lnTo>
                  <a:pt x="1825" y="1554"/>
                </a:lnTo>
                <a:lnTo>
                  <a:pt x="1823" y="1554"/>
                </a:lnTo>
                <a:lnTo>
                  <a:pt x="1825" y="1552"/>
                </a:lnTo>
                <a:lnTo>
                  <a:pt x="1825" y="1552"/>
                </a:lnTo>
                <a:lnTo>
                  <a:pt x="1825" y="1549"/>
                </a:lnTo>
                <a:lnTo>
                  <a:pt x="1825" y="1547"/>
                </a:lnTo>
                <a:lnTo>
                  <a:pt x="1823" y="1547"/>
                </a:lnTo>
                <a:lnTo>
                  <a:pt x="1821" y="1545"/>
                </a:lnTo>
                <a:lnTo>
                  <a:pt x="1812" y="1545"/>
                </a:lnTo>
                <a:lnTo>
                  <a:pt x="1808" y="1545"/>
                </a:lnTo>
                <a:lnTo>
                  <a:pt x="1806" y="1545"/>
                </a:lnTo>
                <a:lnTo>
                  <a:pt x="1802" y="1545"/>
                </a:lnTo>
                <a:lnTo>
                  <a:pt x="1800" y="1545"/>
                </a:lnTo>
                <a:lnTo>
                  <a:pt x="1798" y="1547"/>
                </a:lnTo>
                <a:lnTo>
                  <a:pt x="1798" y="1547"/>
                </a:lnTo>
                <a:lnTo>
                  <a:pt x="1798" y="1549"/>
                </a:lnTo>
                <a:lnTo>
                  <a:pt x="1798" y="1547"/>
                </a:lnTo>
                <a:lnTo>
                  <a:pt x="1794" y="1547"/>
                </a:lnTo>
                <a:lnTo>
                  <a:pt x="1789" y="1545"/>
                </a:lnTo>
                <a:lnTo>
                  <a:pt x="1783" y="1545"/>
                </a:lnTo>
                <a:lnTo>
                  <a:pt x="1781" y="1545"/>
                </a:lnTo>
                <a:lnTo>
                  <a:pt x="1781" y="1547"/>
                </a:lnTo>
                <a:lnTo>
                  <a:pt x="1781" y="1549"/>
                </a:lnTo>
                <a:lnTo>
                  <a:pt x="1779" y="1549"/>
                </a:lnTo>
                <a:lnTo>
                  <a:pt x="1779" y="1552"/>
                </a:lnTo>
                <a:lnTo>
                  <a:pt x="1779" y="1552"/>
                </a:lnTo>
                <a:lnTo>
                  <a:pt x="1779" y="1552"/>
                </a:lnTo>
                <a:lnTo>
                  <a:pt x="1779" y="1547"/>
                </a:lnTo>
                <a:lnTo>
                  <a:pt x="1779" y="1543"/>
                </a:lnTo>
                <a:lnTo>
                  <a:pt x="1779" y="1543"/>
                </a:lnTo>
                <a:lnTo>
                  <a:pt x="1777" y="1541"/>
                </a:lnTo>
                <a:lnTo>
                  <a:pt x="1775" y="1541"/>
                </a:lnTo>
                <a:lnTo>
                  <a:pt x="1773" y="1539"/>
                </a:lnTo>
                <a:lnTo>
                  <a:pt x="1771" y="1537"/>
                </a:lnTo>
                <a:lnTo>
                  <a:pt x="1768" y="1533"/>
                </a:lnTo>
                <a:lnTo>
                  <a:pt x="1766" y="1533"/>
                </a:lnTo>
                <a:lnTo>
                  <a:pt x="1764" y="1533"/>
                </a:lnTo>
                <a:lnTo>
                  <a:pt x="1762" y="1533"/>
                </a:lnTo>
                <a:lnTo>
                  <a:pt x="1762" y="1533"/>
                </a:lnTo>
                <a:lnTo>
                  <a:pt x="1760" y="1535"/>
                </a:lnTo>
                <a:lnTo>
                  <a:pt x="1760" y="1537"/>
                </a:lnTo>
                <a:lnTo>
                  <a:pt x="1758" y="1539"/>
                </a:lnTo>
                <a:lnTo>
                  <a:pt x="1758" y="1539"/>
                </a:lnTo>
                <a:lnTo>
                  <a:pt x="1758" y="1537"/>
                </a:lnTo>
                <a:lnTo>
                  <a:pt x="1758" y="1535"/>
                </a:lnTo>
                <a:lnTo>
                  <a:pt x="1758" y="1533"/>
                </a:lnTo>
                <a:lnTo>
                  <a:pt x="1760" y="1531"/>
                </a:lnTo>
                <a:lnTo>
                  <a:pt x="1760" y="1526"/>
                </a:lnTo>
                <a:lnTo>
                  <a:pt x="1760" y="1524"/>
                </a:lnTo>
                <a:lnTo>
                  <a:pt x="1758" y="1522"/>
                </a:lnTo>
                <a:lnTo>
                  <a:pt x="1758" y="1522"/>
                </a:lnTo>
                <a:lnTo>
                  <a:pt x="1756" y="1520"/>
                </a:lnTo>
                <a:lnTo>
                  <a:pt x="1750" y="1516"/>
                </a:lnTo>
                <a:lnTo>
                  <a:pt x="1745" y="1512"/>
                </a:lnTo>
                <a:lnTo>
                  <a:pt x="1743" y="1512"/>
                </a:lnTo>
                <a:lnTo>
                  <a:pt x="1743" y="1510"/>
                </a:lnTo>
                <a:lnTo>
                  <a:pt x="1741" y="1512"/>
                </a:lnTo>
                <a:lnTo>
                  <a:pt x="1741" y="1512"/>
                </a:lnTo>
                <a:lnTo>
                  <a:pt x="1741" y="1512"/>
                </a:lnTo>
                <a:lnTo>
                  <a:pt x="1739" y="1508"/>
                </a:lnTo>
                <a:lnTo>
                  <a:pt x="1739" y="1508"/>
                </a:lnTo>
                <a:lnTo>
                  <a:pt x="1737" y="1508"/>
                </a:lnTo>
                <a:lnTo>
                  <a:pt x="1733" y="1508"/>
                </a:lnTo>
                <a:lnTo>
                  <a:pt x="1733" y="1508"/>
                </a:lnTo>
                <a:lnTo>
                  <a:pt x="1731" y="1508"/>
                </a:lnTo>
                <a:lnTo>
                  <a:pt x="1727" y="1508"/>
                </a:lnTo>
                <a:lnTo>
                  <a:pt x="1727" y="1508"/>
                </a:lnTo>
                <a:lnTo>
                  <a:pt x="1724" y="1510"/>
                </a:lnTo>
                <a:lnTo>
                  <a:pt x="1720" y="1510"/>
                </a:lnTo>
                <a:lnTo>
                  <a:pt x="1720" y="1510"/>
                </a:lnTo>
                <a:lnTo>
                  <a:pt x="1718" y="1510"/>
                </a:lnTo>
                <a:lnTo>
                  <a:pt x="1716" y="1508"/>
                </a:lnTo>
                <a:lnTo>
                  <a:pt x="1716" y="1508"/>
                </a:lnTo>
                <a:lnTo>
                  <a:pt x="1720" y="1508"/>
                </a:lnTo>
                <a:lnTo>
                  <a:pt x="1722" y="1505"/>
                </a:lnTo>
                <a:lnTo>
                  <a:pt x="1722" y="1503"/>
                </a:lnTo>
                <a:lnTo>
                  <a:pt x="1722" y="1503"/>
                </a:lnTo>
                <a:lnTo>
                  <a:pt x="1722" y="1501"/>
                </a:lnTo>
                <a:lnTo>
                  <a:pt x="1722" y="1501"/>
                </a:lnTo>
                <a:lnTo>
                  <a:pt x="1722" y="1501"/>
                </a:lnTo>
                <a:lnTo>
                  <a:pt x="1724" y="1499"/>
                </a:lnTo>
                <a:lnTo>
                  <a:pt x="1724" y="1499"/>
                </a:lnTo>
                <a:lnTo>
                  <a:pt x="1727" y="1497"/>
                </a:lnTo>
                <a:lnTo>
                  <a:pt x="1727" y="1497"/>
                </a:lnTo>
                <a:lnTo>
                  <a:pt x="1727" y="1495"/>
                </a:lnTo>
                <a:lnTo>
                  <a:pt x="1724" y="1493"/>
                </a:lnTo>
                <a:lnTo>
                  <a:pt x="1720" y="1493"/>
                </a:lnTo>
                <a:lnTo>
                  <a:pt x="1720" y="1493"/>
                </a:lnTo>
                <a:lnTo>
                  <a:pt x="1716" y="1489"/>
                </a:lnTo>
                <a:lnTo>
                  <a:pt x="1716" y="1489"/>
                </a:lnTo>
                <a:lnTo>
                  <a:pt x="1714" y="1491"/>
                </a:lnTo>
                <a:lnTo>
                  <a:pt x="1712" y="1491"/>
                </a:lnTo>
                <a:lnTo>
                  <a:pt x="1714" y="1491"/>
                </a:lnTo>
                <a:lnTo>
                  <a:pt x="1714" y="1491"/>
                </a:lnTo>
                <a:lnTo>
                  <a:pt x="1714" y="1493"/>
                </a:lnTo>
                <a:lnTo>
                  <a:pt x="1714" y="1493"/>
                </a:lnTo>
                <a:lnTo>
                  <a:pt x="1712" y="1491"/>
                </a:lnTo>
                <a:lnTo>
                  <a:pt x="1712" y="1491"/>
                </a:lnTo>
                <a:lnTo>
                  <a:pt x="1712" y="1491"/>
                </a:lnTo>
                <a:lnTo>
                  <a:pt x="1712" y="1489"/>
                </a:lnTo>
                <a:lnTo>
                  <a:pt x="1710" y="1489"/>
                </a:lnTo>
                <a:lnTo>
                  <a:pt x="1708" y="1487"/>
                </a:lnTo>
                <a:lnTo>
                  <a:pt x="1708" y="1487"/>
                </a:lnTo>
                <a:lnTo>
                  <a:pt x="1708" y="1487"/>
                </a:lnTo>
                <a:lnTo>
                  <a:pt x="1708" y="1489"/>
                </a:lnTo>
                <a:lnTo>
                  <a:pt x="1708" y="1489"/>
                </a:lnTo>
                <a:lnTo>
                  <a:pt x="1708" y="1491"/>
                </a:lnTo>
                <a:lnTo>
                  <a:pt x="1708" y="1489"/>
                </a:lnTo>
                <a:lnTo>
                  <a:pt x="1708" y="1489"/>
                </a:lnTo>
                <a:lnTo>
                  <a:pt x="1706" y="1489"/>
                </a:lnTo>
                <a:lnTo>
                  <a:pt x="1706" y="1491"/>
                </a:lnTo>
                <a:lnTo>
                  <a:pt x="1706" y="1491"/>
                </a:lnTo>
                <a:lnTo>
                  <a:pt x="1706" y="1491"/>
                </a:lnTo>
                <a:lnTo>
                  <a:pt x="1706" y="1491"/>
                </a:lnTo>
                <a:lnTo>
                  <a:pt x="1703" y="1489"/>
                </a:lnTo>
                <a:lnTo>
                  <a:pt x="1701" y="1484"/>
                </a:lnTo>
                <a:lnTo>
                  <a:pt x="1701" y="1484"/>
                </a:lnTo>
                <a:lnTo>
                  <a:pt x="1701" y="1484"/>
                </a:lnTo>
                <a:lnTo>
                  <a:pt x="1701" y="1484"/>
                </a:lnTo>
                <a:lnTo>
                  <a:pt x="1701" y="1484"/>
                </a:lnTo>
                <a:lnTo>
                  <a:pt x="1699" y="1487"/>
                </a:lnTo>
                <a:lnTo>
                  <a:pt x="1699" y="1487"/>
                </a:lnTo>
                <a:lnTo>
                  <a:pt x="1699" y="1487"/>
                </a:lnTo>
                <a:lnTo>
                  <a:pt x="1699" y="1484"/>
                </a:lnTo>
                <a:lnTo>
                  <a:pt x="1699" y="1482"/>
                </a:lnTo>
                <a:lnTo>
                  <a:pt x="1699" y="1482"/>
                </a:lnTo>
                <a:lnTo>
                  <a:pt x="1697" y="1482"/>
                </a:lnTo>
                <a:lnTo>
                  <a:pt x="1697" y="1482"/>
                </a:lnTo>
                <a:lnTo>
                  <a:pt x="1697" y="1480"/>
                </a:lnTo>
                <a:lnTo>
                  <a:pt x="1697" y="1480"/>
                </a:lnTo>
                <a:lnTo>
                  <a:pt x="1697" y="1480"/>
                </a:lnTo>
                <a:lnTo>
                  <a:pt x="1699" y="1478"/>
                </a:lnTo>
                <a:lnTo>
                  <a:pt x="1703" y="1478"/>
                </a:lnTo>
                <a:lnTo>
                  <a:pt x="1706" y="1478"/>
                </a:lnTo>
                <a:lnTo>
                  <a:pt x="1710" y="1478"/>
                </a:lnTo>
                <a:lnTo>
                  <a:pt x="1710" y="1478"/>
                </a:lnTo>
                <a:lnTo>
                  <a:pt x="1712" y="1476"/>
                </a:lnTo>
                <a:lnTo>
                  <a:pt x="1706" y="1476"/>
                </a:lnTo>
                <a:lnTo>
                  <a:pt x="1699" y="1476"/>
                </a:lnTo>
                <a:lnTo>
                  <a:pt x="1695" y="1476"/>
                </a:lnTo>
                <a:lnTo>
                  <a:pt x="1695" y="1476"/>
                </a:lnTo>
                <a:lnTo>
                  <a:pt x="1693" y="1476"/>
                </a:lnTo>
                <a:lnTo>
                  <a:pt x="1689" y="1478"/>
                </a:lnTo>
                <a:lnTo>
                  <a:pt x="1683" y="1478"/>
                </a:lnTo>
                <a:lnTo>
                  <a:pt x="1678" y="1478"/>
                </a:lnTo>
                <a:lnTo>
                  <a:pt x="1676" y="1478"/>
                </a:lnTo>
                <a:lnTo>
                  <a:pt x="1676" y="1480"/>
                </a:lnTo>
                <a:lnTo>
                  <a:pt x="1678" y="1478"/>
                </a:lnTo>
                <a:lnTo>
                  <a:pt x="1683" y="1478"/>
                </a:lnTo>
                <a:lnTo>
                  <a:pt x="1685" y="1480"/>
                </a:lnTo>
                <a:lnTo>
                  <a:pt x="1685" y="1480"/>
                </a:lnTo>
                <a:lnTo>
                  <a:pt x="1683" y="1480"/>
                </a:lnTo>
                <a:lnTo>
                  <a:pt x="1678" y="1480"/>
                </a:lnTo>
                <a:lnTo>
                  <a:pt x="1668" y="1487"/>
                </a:lnTo>
                <a:lnTo>
                  <a:pt x="1668" y="1487"/>
                </a:lnTo>
                <a:lnTo>
                  <a:pt x="1666" y="1487"/>
                </a:lnTo>
                <a:lnTo>
                  <a:pt x="1664" y="1487"/>
                </a:lnTo>
                <a:lnTo>
                  <a:pt x="1662" y="1484"/>
                </a:lnTo>
                <a:lnTo>
                  <a:pt x="1659" y="1484"/>
                </a:lnTo>
                <a:lnTo>
                  <a:pt x="1657" y="1484"/>
                </a:lnTo>
                <a:lnTo>
                  <a:pt x="1653" y="1482"/>
                </a:lnTo>
                <a:lnTo>
                  <a:pt x="1651" y="1480"/>
                </a:lnTo>
                <a:lnTo>
                  <a:pt x="1651" y="1480"/>
                </a:lnTo>
                <a:lnTo>
                  <a:pt x="1649" y="1478"/>
                </a:lnTo>
                <a:lnTo>
                  <a:pt x="1649" y="1478"/>
                </a:lnTo>
                <a:lnTo>
                  <a:pt x="1636" y="1478"/>
                </a:lnTo>
                <a:lnTo>
                  <a:pt x="1634" y="1478"/>
                </a:lnTo>
                <a:lnTo>
                  <a:pt x="1628" y="1480"/>
                </a:lnTo>
                <a:lnTo>
                  <a:pt x="1624" y="1480"/>
                </a:lnTo>
                <a:lnTo>
                  <a:pt x="1620" y="1480"/>
                </a:lnTo>
                <a:lnTo>
                  <a:pt x="1620" y="1478"/>
                </a:lnTo>
                <a:lnTo>
                  <a:pt x="1618" y="1478"/>
                </a:lnTo>
                <a:lnTo>
                  <a:pt x="1618" y="1476"/>
                </a:lnTo>
                <a:lnTo>
                  <a:pt x="1620" y="1474"/>
                </a:lnTo>
                <a:lnTo>
                  <a:pt x="1618" y="1474"/>
                </a:lnTo>
                <a:lnTo>
                  <a:pt x="1618" y="1472"/>
                </a:lnTo>
                <a:lnTo>
                  <a:pt x="1618" y="1470"/>
                </a:lnTo>
                <a:lnTo>
                  <a:pt x="1613" y="1468"/>
                </a:lnTo>
                <a:lnTo>
                  <a:pt x="1611" y="1466"/>
                </a:lnTo>
                <a:lnTo>
                  <a:pt x="1607" y="1466"/>
                </a:lnTo>
                <a:lnTo>
                  <a:pt x="1605" y="1466"/>
                </a:lnTo>
                <a:lnTo>
                  <a:pt x="1601" y="1466"/>
                </a:lnTo>
                <a:lnTo>
                  <a:pt x="1601" y="1466"/>
                </a:lnTo>
                <a:lnTo>
                  <a:pt x="1599" y="1466"/>
                </a:lnTo>
                <a:lnTo>
                  <a:pt x="1599" y="1463"/>
                </a:lnTo>
                <a:lnTo>
                  <a:pt x="1597" y="1463"/>
                </a:lnTo>
                <a:lnTo>
                  <a:pt x="1597" y="1461"/>
                </a:lnTo>
                <a:lnTo>
                  <a:pt x="1597" y="1457"/>
                </a:lnTo>
                <a:lnTo>
                  <a:pt x="1597" y="1457"/>
                </a:lnTo>
                <a:lnTo>
                  <a:pt x="1595" y="1457"/>
                </a:lnTo>
                <a:lnTo>
                  <a:pt x="1595" y="1455"/>
                </a:lnTo>
                <a:lnTo>
                  <a:pt x="1592" y="1455"/>
                </a:lnTo>
                <a:lnTo>
                  <a:pt x="1590" y="1457"/>
                </a:lnTo>
                <a:lnTo>
                  <a:pt x="1590" y="1457"/>
                </a:lnTo>
                <a:lnTo>
                  <a:pt x="1590" y="1459"/>
                </a:lnTo>
                <a:lnTo>
                  <a:pt x="1590" y="1461"/>
                </a:lnTo>
                <a:lnTo>
                  <a:pt x="1590" y="1463"/>
                </a:lnTo>
                <a:lnTo>
                  <a:pt x="1590" y="1463"/>
                </a:lnTo>
                <a:lnTo>
                  <a:pt x="1595" y="1463"/>
                </a:lnTo>
                <a:lnTo>
                  <a:pt x="1597" y="1463"/>
                </a:lnTo>
                <a:lnTo>
                  <a:pt x="1597" y="1466"/>
                </a:lnTo>
                <a:lnTo>
                  <a:pt x="1597" y="1466"/>
                </a:lnTo>
                <a:lnTo>
                  <a:pt x="1595" y="1466"/>
                </a:lnTo>
                <a:lnTo>
                  <a:pt x="1592" y="1466"/>
                </a:lnTo>
                <a:lnTo>
                  <a:pt x="1592" y="1466"/>
                </a:lnTo>
                <a:lnTo>
                  <a:pt x="1590" y="1466"/>
                </a:lnTo>
                <a:lnTo>
                  <a:pt x="1590" y="1468"/>
                </a:lnTo>
                <a:lnTo>
                  <a:pt x="1586" y="1470"/>
                </a:lnTo>
                <a:lnTo>
                  <a:pt x="1582" y="1470"/>
                </a:lnTo>
                <a:lnTo>
                  <a:pt x="1576" y="1472"/>
                </a:lnTo>
                <a:lnTo>
                  <a:pt x="1571" y="1474"/>
                </a:lnTo>
                <a:lnTo>
                  <a:pt x="1571" y="1474"/>
                </a:lnTo>
                <a:lnTo>
                  <a:pt x="1571" y="1476"/>
                </a:lnTo>
                <a:lnTo>
                  <a:pt x="1571" y="1478"/>
                </a:lnTo>
                <a:lnTo>
                  <a:pt x="1571" y="1480"/>
                </a:lnTo>
                <a:lnTo>
                  <a:pt x="1571" y="1480"/>
                </a:lnTo>
                <a:lnTo>
                  <a:pt x="1574" y="1482"/>
                </a:lnTo>
                <a:lnTo>
                  <a:pt x="1576" y="1484"/>
                </a:lnTo>
                <a:lnTo>
                  <a:pt x="1576" y="1487"/>
                </a:lnTo>
                <a:lnTo>
                  <a:pt x="1578" y="1489"/>
                </a:lnTo>
                <a:lnTo>
                  <a:pt x="1578" y="1491"/>
                </a:lnTo>
                <a:lnTo>
                  <a:pt x="1578" y="1495"/>
                </a:lnTo>
                <a:lnTo>
                  <a:pt x="1578" y="1497"/>
                </a:lnTo>
                <a:lnTo>
                  <a:pt x="1576" y="1499"/>
                </a:lnTo>
                <a:lnTo>
                  <a:pt x="1576" y="1499"/>
                </a:lnTo>
                <a:lnTo>
                  <a:pt x="1576" y="1499"/>
                </a:lnTo>
                <a:lnTo>
                  <a:pt x="1571" y="1501"/>
                </a:lnTo>
                <a:lnTo>
                  <a:pt x="1569" y="1501"/>
                </a:lnTo>
                <a:lnTo>
                  <a:pt x="1569" y="1501"/>
                </a:lnTo>
                <a:lnTo>
                  <a:pt x="1569" y="1499"/>
                </a:lnTo>
                <a:lnTo>
                  <a:pt x="1567" y="1497"/>
                </a:lnTo>
                <a:lnTo>
                  <a:pt x="1567" y="1497"/>
                </a:lnTo>
                <a:lnTo>
                  <a:pt x="1567" y="1497"/>
                </a:lnTo>
                <a:lnTo>
                  <a:pt x="1567" y="1495"/>
                </a:lnTo>
                <a:lnTo>
                  <a:pt x="1565" y="1493"/>
                </a:lnTo>
                <a:lnTo>
                  <a:pt x="1565" y="1493"/>
                </a:lnTo>
                <a:lnTo>
                  <a:pt x="1563" y="1491"/>
                </a:lnTo>
                <a:lnTo>
                  <a:pt x="1565" y="1487"/>
                </a:lnTo>
                <a:lnTo>
                  <a:pt x="1567" y="1484"/>
                </a:lnTo>
                <a:lnTo>
                  <a:pt x="1567" y="1482"/>
                </a:lnTo>
                <a:lnTo>
                  <a:pt x="1569" y="1480"/>
                </a:lnTo>
                <a:lnTo>
                  <a:pt x="1571" y="1478"/>
                </a:lnTo>
                <a:lnTo>
                  <a:pt x="1571" y="1476"/>
                </a:lnTo>
                <a:lnTo>
                  <a:pt x="1569" y="1474"/>
                </a:lnTo>
                <a:lnTo>
                  <a:pt x="1569" y="1472"/>
                </a:lnTo>
                <a:lnTo>
                  <a:pt x="1569" y="1472"/>
                </a:lnTo>
                <a:lnTo>
                  <a:pt x="1569" y="1472"/>
                </a:lnTo>
                <a:lnTo>
                  <a:pt x="1567" y="1470"/>
                </a:lnTo>
                <a:lnTo>
                  <a:pt x="1567" y="1470"/>
                </a:lnTo>
                <a:lnTo>
                  <a:pt x="1565" y="1466"/>
                </a:lnTo>
                <a:lnTo>
                  <a:pt x="1565" y="1466"/>
                </a:lnTo>
                <a:lnTo>
                  <a:pt x="1565" y="1463"/>
                </a:lnTo>
                <a:lnTo>
                  <a:pt x="1565" y="1463"/>
                </a:lnTo>
                <a:lnTo>
                  <a:pt x="1567" y="1463"/>
                </a:lnTo>
                <a:lnTo>
                  <a:pt x="1571" y="1461"/>
                </a:lnTo>
                <a:lnTo>
                  <a:pt x="1574" y="1461"/>
                </a:lnTo>
                <a:lnTo>
                  <a:pt x="1574" y="1461"/>
                </a:lnTo>
                <a:lnTo>
                  <a:pt x="1574" y="1459"/>
                </a:lnTo>
                <a:lnTo>
                  <a:pt x="1576" y="1459"/>
                </a:lnTo>
                <a:lnTo>
                  <a:pt x="1578" y="1457"/>
                </a:lnTo>
                <a:lnTo>
                  <a:pt x="1578" y="1455"/>
                </a:lnTo>
                <a:lnTo>
                  <a:pt x="1576" y="1453"/>
                </a:lnTo>
                <a:lnTo>
                  <a:pt x="1571" y="1451"/>
                </a:lnTo>
                <a:lnTo>
                  <a:pt x="1571" y="1451"/>
                </a:lnTo>
                <a:lnTo>
                  <a:pt x="1569" y="1451"/>
                </a:lnTo>
                <a:lnTo>
                  <a:pt x="1565" y="1453"/>
                </a:lnTo>
                <a:lnTo>
                  <a:pt x="1565" y="1455"/>
                </a:lnTo>
                <a:lnTo>
                  <a:pt x="1565" y="1455"/>
                </a:lnTo>
                <a:lnTo>
                  <a:pt x="1563" y="1455"/>
                </a:lnTo>
                <a:lnTo>
                  <a:pt x="1563" y="1455"/>
                </a:lnTo>
                <a:lnTo>
                  <a:pt x="1563" y="1457"/>
                </a:lnTo>
                <a:lnTo>
                  <a:pt x="1561" y="1459"/>
                </a:lnTo>
                <a:lnTo>
                  <a:pt x="1559" y="1461"/>
                </a:lnTo>
                <a:lnTo>
                  <a:pt x="1555" y="1461"/>
                </a:lnTo>
                <a:lnTo>
                  <a:pt x="1546" y="1468"/>
                </a:lnTo>
                <a:lnTo>
                  <a:pt x="1540" y="1468"/>
                </a:lnTo>
                <a:lnTo>
                  <a:pt x="1538" y="1468"/>
                </a:lnTo>
                <a:lnTo>
                  <a:pt x="1538" y="1468"/>
                </a:lnTo>
                <a:lnTo>
                  <a:pt x="1534" y="1468"/>
                </a:lnTo>
                <a:lnTo>
                  <a:pt x="1534" y="1468"/>
                </a:lnTo>
                <a:lnTo>
                  <a:pt x="1534" y="1470"/>
                </a:lnTo>
                <a:lnTo>
                  <a:pt x="1532" y="1472"/>
                </a:lnTo>
                <a:lnTo>
                  <a:pt x="1532" y="1474"/>
                </a:lnTo>
                <a:lnTo>
                  <a:pt x="1530" y="1476"/>
                </a:lnTo>
                <a:lnTo>
                  <a:pt x="1530" y="1476"/>
                </a:lnTo>
                <a:lnTo>
                  <a:pt x="1530" y="1476"/>
                </a:lnTo>
                <a:lnTo>
                  <a:pt x="1527" y="1474"/>
                </a:lnTo>
                <a:lnTo>
                  <a:pt x="1527" y="1474"/>
                </a:lnTo>
                <a:lnTo>
                  <a:pt x="1530" y="1474"/>
                </a:lnTo>
                <a:lnTo>
                  <a:pt x="1530" y="1474"/>
                </a:lnTo>
                <a:lnTo>
                  <a:pt x="1532" y="1472"/>
                </a:lnTo>
                <a:lnTo>
                  <a:pt x="1530" y="1472"/>
                </a:lnTo>
                <a:lnTo>
                  <a:pt x="1523" y="1472"/>
                </a:lnTo>
                <a:lnTo>
                  <a:pt x="1523" y="1472"/>
                </a:lnTo>
                <a:lnTo>
                  <a:pt x="1519" y="1474"/>
                </a:lnTo>
                <a:lnTo>
                  <a:pt x="1517" y="1476"/>
                </a:lnTo>
                <a:lnTo>
                  <a:pt x="1517" y="1476"/>
                </a:lnTo>
                <a:lnTo>
                  <a:pt x="1515" y="1478"/>
                </a:lnTo>
                <a:lnTo>
                  <a:pt x="1515" y="1480"/>
                </a:lnTo>
                <a:lnTo>
                  <a:pt x="1513" y="1482"/>
                </a:lnTo>
                <a:lnTo>
                  <a:pt x="1511" y="1484"/>
                </a:lnTo>
                <a:lnTo>
                  <a:pt x="1511" y="1484"/>
                </a:lnTo>
                <a:lnTo>
                  <a:pt x="1513" y="1484"/>
                </a:lnTo>
                <a:lnTo>
                  <a:pt x="1513" y="1484"/>
                </a:lnTo>
                <a:lnTo>
                  <a:pt x="1513" y="1484"/>
                </a:lnTo>
                <a:lnTo>
                  <a:pt x="1513" y="1484"/>
                </a:lnTo>
                <a:lnTo>
                  <a:pt x="1513" y="1487"/>
                </a:lnTo>
                <a:lnTo>
                  <a:pt x="1513" y="1489"/>
                </a:lnTo>
                <a:lnTo>
                  <a:pt x="1511" y="1491"/>
                </a:lnTo>
                <a:lnTo>
                  <a:pt x="1513" y="1493"/>
                </a:lnTo>
                <a:lnTo>
                  <a:pt x="1513" y="1493"/>
                </a:lnTo>
                <a:lnTo>
                  <a:pt x="1513" y="1495"/>
                </a:lnTo>
                <a:lnTo>
                  <a:pt x="1511" y="1495"/>
                </a:lnTo>
                <a:lnTo>
                  <a:pt x="1509" y="1495"/>
                </a:lnTo>
                <a:lnTo>
                  <a:pt x="1507" y="1497"/>
                </a:lnTo>
                <a:lnTo>
                  <a:pt x="1504" y="1497"/>
                </a:lnTo>
                <a:lnTo>
                  <a:pt x="1502" y="1501"/>
                </a:lnTo>
                <a:lnTo>
                  <a:pt x="1496" y="1505"/>
                </a:lnTo>
                <a:lnTo>
                  <a:pt x="1496" y="1508"/>
                </a:lnTo>
                <a:lnTo>
                  <a:pt x="1494" y="1508"/>
                </a:lnTo>
                <a:lnTo>
                  <a:pt x="1494" y="1508"/>
                </a:lnTo>
                <a:lnTo>
                  <a:pt x="1494" y="1510"/>
                </a:lnTo>
                <a:lnTo>
                  <a:pt x="1494" y="1510"/>
                </a:lnTo>
                <a:lnTo>
                  <a:pt x="1496" y="1512"/>
                </a:lnTo>
                <a:lnTo>
                  <a:pt x="1496" y="1516"/>
                </a:lnTo>
                <a:lnTo>
                  <a:pt x="1496" y="1518"/>
                </a:lnTo>
                <a:lnTo>
                  <a:pt x="1494" y="1518"/>
                </a:lnTo>
                <a:lnTo>
                  <a:pt x="1494" y="1516"/>
                </a:lnTo>
                <a:lnTo>
                  <a:pt x="1494" y="1516"/>
                </a:lnTo>
                <a:lnTo>
                  <a:pt x="1494" y="1516"/>
                </a:lnTo>
                <a:lnTo>
                  <a:pt x="1494" y="1516"/>
                </a:lnTo>
                <a:lnTo>
                  <a:pt x="1494" y="1514"/>
                </a:lnTo>
                <a:lnTo>
                  <a:pt x="1494" y="1514"/>
                </a:lnTo>
                <a:lnTo>
                  <a:pt x="1494" y="1514"/>
                </a:lnTo>
                <a:lnTo>
                  <a:pt x="1492" y="1512"/>
                </a:lnTo>
                <a:lnTo>
                  <a:pt x="1490" y="1510"/>
                </a:lnTo>
                <a:lnTo>
                  <a:pt x="1488" y="1510"/>
                </a:lnTo>
                <a:lnTo>
                  <a:pt x="1488" y="1508"/>
                </a:lnTo>
                <a:lnTo>
                  <a:pt x="1488" y="1508"/>
                </a:lnTo>
                <a:lnTo>
                  <a:pt x="1481" y="1503"/>
                </a:lnTo>
                <a:lnTo>
                  <a:pt x="1479" y="1501"/>
                </a:lnTo>
                <a:lnTo>
                  <a:pt x="1477" y="1499"/>
                </a:lnTo>
                <a:lnTo>
                  <a:pt x="1471" y="1495"/>
                </a:lnTo>
                <a:lnTo>
                  <a:pt x="1467" y="1495"/>
                </a:lnTo>
                <a:lnTo>
                  <a:pt x="1465" y="1495"/>
                </a:lnTo>
                <a:lnTo>
                  <a:pt x="1465" y="1495"/>
                </a:lnTo>
                <a:lnTo>
                  <a:pt x="1463" y="1495"/>
                </a:lnTo>
                <a:lnTo>
                  <a:pt x="1463" y="1493"/>
                </a:lnTo>
                <a:lnTo>
                  <a:pt x="1460" y="1495"/>
                </a:lnTo>
                <a:lnTo>
                  <a:pt x="1458" y="1493"/>
                </a:lnTo>
                <a:lnTo>
                  <a:pt x="1454" y="1493"/>
                </a:lnTo>
                <a:lnTo>
                  <a:pt x="1454" y="1493"/>
                </a:lnTo>
                <a:lnTo>
                  <a:pt x="1452" y="1495"/>
                </a:lnTo>
                <a:lnTo>
                  <a:pt x="1450" y="1497"/>
                </a:lnTo>
                <a:lnTo>
                  <a:pt x="1450" y="1497"/>
                </a:lnTo>
                <a:lnTo>
                  <a:pt x="1450" y="1497"/>
                </a:lnTo>
                <a:lnTo>
                  <a:pt x="1448" y="1499"/>
                </a:lnTo>
                <a:lnTo>
                  <a:pt x="1442" y="1501"/>
                </a:lnTo>
                <a:lnTo>
                  <a:pt x="1439" y="1501"/>
                </a:lnTo>
                <a:lnTo>
                  <a:pt x="1437" y="1503"/>
                </a:lnTo>
                <a:lnTo>
                  <a:pt x="1433" y="1503"/>
                </a:lnTo>
                <a:lnTo>
                  <a:pt x="1431" y="1505"/>
                </a:lnTo>
                <a:lnTo>
                  <a:pt x="1429" y="1505"/>
                </a:lnTo>
                <a:lnTo>
                  <a:pt x="1427" y="1503"/>
                </a:lnTo>
                <a:lnTo>
                  <a:pt x="1425" y="1501"/>
                </a:lnTo>
                <a:lnTo>
                  <a:pt x="1423" y="1501"/>
                </a:lnTo>
                <a:lnTo>
                  <a:pt x="1423" y="1499"/>
                </a:lnTo>
                <a:lnTo>
                  <a:pt x="1421" y="1499"/>
                </a:lnTo>
                <a:lnTo>
                  <a:pt x="1421" y="1499"/>
                </a:lnTo>
                <a:lnTo>
                  <a:pt x="1423" y="1501"/>
                </a:lnTo>
                <a:lnTo>
                  <a:pt x="1423" y="1501"/>
                </a:lnTo>
                <a:lnTo>
                  <a:pt x="1423" y="1503"/>
                </a:lnTo>
                <a:lnTo>
                  <a:pt x="1421" y="1501"/>
                </a:lnTo>
                <a:lnTo>
                  <a:pt x="1419" y="1503"/>
                </a:lnTo>
                <a:lnTo>
                  <a:pt x="1419" y="1501"/>
                </a:lnTo>
                <a:lnTo>
                  <a:pt x="1416" y="1501"/>
                </a:lnTo>
                <a:lnTo>
                  <a:pt x="1416" y="1499"/>
                </a:lnTo>
                <a:lnTo>
                  <a:pt x="1416" y="1499"/>
                </a:lnTo>
                <a:lnTo>
                  <a:pt x="1416" y="1499"/>
                </a:lnTo>
                <a:lnTo>
                  <a:pt x="1416" y="1499"/>
                </a:lnTo>
                <a:lnTo>
                  <a:pt x="1416" y="1499"/>
                </a:lnTo>
                <a:lnTo>
                  <a:pt x="1414" y="1499"/>
                </a:lnTo>
                <a:lnTo>
                  <a:pt x="1414" y="1497"/>
                </a:lnTo>
                <a:lnTo>
                  <a:pt x="1414" y="1497"/>
                </a:lnTo>
                <a:lnTo>
                  <a:pt x="1414" y="1495"/>
                </a:lnTo>
                <a:lnTo>
                  <a:pt x="1412" y="1495"/>
                </a:lnTo>
                <a:lnTo>
                  <a:pt x="1412" y="1493"/>
                </a:lnTo>
                <a:lnTo>
                  <a:pt x="1410" y="1493"/>
                </a:lnTo>
                <a:lnTo>
                  <a:pt x="1408" y="1493"/>
                </a:lnTo>
                <a:lnTo>
                  <a:pt x="1408" y="1491"/>
                </a:lnTo>
                <a:lnTo>
                  <a:pt x="1408" y="1491"/>
                </a:lnTo>
                <a:lnTo>
                  <a:pt x="1404" y="1487"/>
                </a:lnTo>
                <a:lnTo>
                  <a:pt x="1404" y="1487"/>
                </a:lnTo>
                <a:lnTo>
                  <a:pt x="1400" y="1482"/>
                </a:lnTo>
                <a:lnTo>
                  <a:pt x="1400" y="1480"/>
                </a:lnTo>
                <a:lnTo>
                  <a:pt x="1398" y="1476"/>
                </a:lnTo>
                <a:lnTo>
                  <a:pt x="1398" y="1476"/>
                </a:lnTo>
                <a:lnTo>
                  <a:pt x="1395" y="1474"/>
                </a:lnTo>
                <a:lnTo>
                  <a:pt x="1395" y="1474"/>
                </a:lnTo>
                <a:lnTo>
                  <a:pt x="1395" y="1474"/>
                </a:lnTo>
                <a:lnTo>
                  <a:pt x="1393" y="1472"/>
                </a:lnTo>
                <a:lnTo>
                  <a:pt x="1393" y="1470"/>
                </a:lnTo>
                <a:lnTo>
                  <a:pt x="1393" y="1468"/>
                </a:lnTo>
                <a:lnTo>
                  <a:pt x="1393" y="1468"/>
                </a:lnTo>
                <a:lnTo>
                  <a:pt x="1393" y="1466"/>
                </a:lnTo>
                <a:lnTo>
                  <a:pt x="1393" y="1466"/>
                </a:lnTo>
                <a:lnTo>
                  <a:pt x="1395" y="1463"/>
                </a:lnTo>
                <a:lnTo>
                  <a:pt x="1395" y="1463"/>
                </a:lnTo>
                <a:lnTo>
                  <a:pt x="1395" y="1461"/>
                </a:lnTo>
                <a:lnTo>
                  <a:pt x="1395" y="1461"/>
                </a:lnTo>
                <a:lnTo>
                  <a:pt x="1393" y="1461"/>
                </a:lnTo>
                <a:lnTo>
                  <a:pt x="1393" y="1461"/>
                </a:lnTo>
                <a:lnTo>
                  <a:pt x="1393" y="1459"/>
                </a:lnTo>
                <a:lnTo>
                  <a:pt x="1393" y="1459"/>
                </a:lnTo>
                <a:lnTo>
                  <a:pt x="1393" y="1459"/>
                </a:lnTo>
                <a:lnTo>
                  <a:pt x="1393" y="1459"/>
                </a:lnTo>
                <a:lnTo>
                  <a:pt x="1393" y="1457"/>
                </a:lnTo>
                <a:lnTo>
                  <a:pt x="1395" y="1457"/>
                </a:lnTo>
                <a:lnTo>
                  <a:pt x="1395" y="1457"/>
                </a:lnTo>
                <a:lnTo>
                  <a:pt x="1395" y="1457"/>
                </a:lnTo>
                <a:lnTo>
                  <a:pt x="1395" y="1455"/>
                </a:lnTo>
                <a:lnTo>
                  <a:pt x="1395" y="1453"/>
                </a:lnTo>
                <a:lnTo>
                  <a:pt x="1395" y="1453"/>
                </a:lnTo>
                <a:lnTo>
                  <a:pt x="1395" y="1453"/>
                </a:lnTo>
                <a:lnTo>
                  <a:pt x="1393" y="1451"/>
                </a:lnTo>
                <a:lnTo>
                  <a:pt x="1395" y="1451"/>
                </a:lnTo>
                <a:lnTo>
                  <a:pt x="1395" y="1449"/>
                </a:lnTo>
                <a:lnTo>
                  <a:pt x="1395" y="1449"/>
                </a:lnTo>
                <a:lnTo>
                  <a:pt x="1398" y="1447"/>
                </a:lnTo>
                <a:lnTo>
                  <a:pt x="1398" y="1449"/>
                </a:lnTo>
                <a:lnTo>
                  <a:pt x="1398" y="1449"/>
                </a:lnTo>
                <a:lnTo>
                  <a:pt x="1395" y="1451"/>
                </a:lnTo>
                <a:lnTo>
                  <a:pt x="1395" y="1451"/>
                </a:lnTo>
                <a:lnTo>
                  <a:pt x="1398" y="1453"/>
                </a:lnTo>
                <a:lnTo>
                  <a:pt x="1398" y="1453"/>
                </a:lnTo>
                <a:lnTo>
                  <a:pt x="1398" y="1453"/>
                </a:lnTo>
                <a:lnTo>
                  <a:pt x="1398" y="1451"/>
                </a:lnTo>
                <a:lnTo>
                  <a:pt x="1398" y="1449"/>
                </a:lnTo>
                <a:lnTo>
                  <a:pt x="1398" y="1445"/>
                </a:lnTo>
                <a:lnTo>
                  <a:pt x="1398" y="1438"/>
                </a:lnTo>
                <a:lnTo>
                  <a:pt x="1398" y="1432"/>
                </a:lnTo>
                <a:lnTo>
                  <a:pt x="1400" y="1430"/>
                </a:lnTo>
                <a:lnTo>
                  <a:pt x="1400" y="1428"/>
                </a:lnTo>
                <a:lnTo>
                  <a:pt x="1402" y="1426"/>
                </a:lnTo>
                <a:lnTo>
                  <a:pt x="1402" y="1426"/>
                </a:lnTo>
                <a:lnTo>
                  <a:pt x="1402" y="1424"/>
                </a:lnTo>
                <a:lnTo>
                  <a:pt x="1402" y="1417"/>
                </a:lnTo>
                <a:lnTo>
                  <a:pt x="1400" y="1417"/>
                </a:lnTo>
                <a:lnTo>
                  <a:pt x="1400" y="1417"/>
                </a:lnTo>
                <a:lnTo>
                  <a:pt x="1400" y="1417"/>
                </a:lnTo>
                <a:lnTo>
                  <a:pt x="1400" y="1415"/>
                </a:lnTo>
                <a:lnTo>
                  <a:pt x="1400" y="1415"/>
                </a:lnTo>
                <a:lnTo>
                  <a:pt x="1402" y="1415"/>
                </a:lnTo>
                <a:lnTo>
                  <a:pt x="1402" y="1417"/>
                </a:lnTo>
                <a:lnTo>
                  <a:pt x="1402" y="1417"/>
                </a:lnTo>
                <a:lnTo>
                  <a:pt x="1402" y="1415"/>
                </a:lnTo>
                <a:lnTo>
                  <a:pt x="1402" y="1415"/>
                </a:lnTo>
                <a:lnTo>
                  <a:pt x="1404" y="1415"/>
                </a:lnTo>
                <a:lnTo>
                  <a:pt x="1402" y="1413"/>
                </a:lnTo>
                <a:lnTo>
                  <a:pt x="1402" y="1413"/>
                </a:lnTo>
                <a:lnTo>
                  <a:pt x="1400" y="1411"/>
                </a:lnTo>
                <a:lnTo>
                  <a:pt x="1395" y="1409"/>
                </a:lnTo>
                <a:lnTo>
                  <a:pt x="1395" y="1409"/>
                </a:lnTo>
                <a:lnTo>
                  <a:pt x="1398" y="1409"/>
                </a:lnTo>
                <a:lnTo>
                  <a:pt x="1398" y="1411"/>
                </a:lnTo>
                <a:lnTo>
                  <a:pt x="1398" y="1411"/>
                </a:lnTo>
                <a:lnTo>
                  <a:pt x="1398" y="1411"/>
                </a:lnTo>
                <a:lnTo>
                  <a:pt x="1395" y="1411"/>
                </a:lnTo>
                <a:lnTo>
                  <a:pt x="1395" y="1411"/>
                </a:lnTo>
                <a:lnTo>
                  <a:pt x="1393" y="1411"/>
                </a:lnTo>
                <a:lnTo>
                  <a:pt x="1393" y="1409"/>
                </a:lnTo>
                <a:lnTo>
                  <a:pt x="1393" y="1409"/>
                </a:lnTo>
                <a:lnTo>
                  <a:pt x="1391" y="1409"/>
                </a:lnTo>
                <a:lnTo>
                  <a:pt x="1391" y="1409"/>
                </a:lnTo>
                <a:lnTo>
                  <a:pt x="1389" y="1409"/>
                </a:lnTo>
                <a:lnTo>
                  <a:pt x="1389" y="1409"/>
                </a:lnTo>
                <a:lnTo>
                  <a:pt x="1389" y="1407"/>
                </a:lnTo>
                <a:lnTo>
                  <a:pt x="1389" y="1407"/>
                </a:lnTo>
                <a:lnTo>
                  <a:pt x="1389" y="1407"/>
                </a:lnTo>
                <a:lnTo>
                  <a:pt x="1391" y="1407"/>
                </a:lnTo>
                <a:lnTo>
                  <a:pt x="1393" y="1409"/>
                </a:lnTo>
                <a:lnTo>
                  <a:pt x="1393" y="1407"/>
                </a:lnTo>
                <a:lnTo>
                  <a:pt x="1387" y="1403"/>
                </a:lnTo>
                <a:lnTo>
                  <a:pt x="1383" y="1401"/>
                </a:lnTo>
                <a:lnTo>
                  <a:pt x="1383" y="1403"/>
                </a:lnTo>
                <a:lnTo>
                  <a:pt x="1385" y="1403"/>
                </a:lnTo>
                <a:lnTo>
                  <a:pt x="1385" y="1403"/>
                </a:lnTo>
                <a:lnTo>
                  <a:pt x="1383" y="1403"/>
                </a:lnTo>
                <a:lnTo>
                  <a:pt x="1383" y="1403"/>
                </a:lnTo>
                <a:lnTo>
                  <a:pt x="1381" y="1401"/>
                </a:lnTo>
                <a:lnTo>
                  <a:pt x="1377" y="1401"/>
                </a:lnTo>
                <a:lnTo>
                  <a:pt x="1377" y="1401"/>
                </a:lnTo>
                <a:lnTo>
                  <a:pt x="1375" y="1401"/>
                </a:lnTo>
                <a:lnTo>
                  <a:pt x="1368" y="1401"/>
                </a:lnTo>
                <a:lnTo>
                  <a:pt x="1364" y="1399"/>
                </a:lnTo>
                <a:lnTo>
                  <a:pt x="1362" y="1399"/>
                </a:lnTo>
                <a:lnTo>
                  <a:pt x="1362" y="1399"/>
                </a:lnTo>
                <a:lnTo>
                  <a:pt x="1362" y="1401"/>
                </a:lnTo>
                <a:lnTo>
                  <a:pt x="1360" y="1401"/>
                </a:lnTo>
                <a:lnTo>
                  <a:pt x="1360" y="1401"/>
                </a:lnTo>
                <a:lnTo>
                  <a:pt x="1356" y="1403"/>
                </a:lnTo>
                <a:lnTo>
                  <a:pt x="1356" y="1403"/>
                </a:lnTo>
                <a:lnTo>
                  <a:pt x="1351" y="1403"/>
                </a:lnTo>
                <a:lnTo>
                  <a:pt x="1349" y="1403"/>
                </a:lnTo>
                <a:lnTo>
                  <a:pt x="1343" y="1403"/>
                </a:lnTo>
                <a:lnTo>
                  <a:pt x="1341" y="1403"/>
                </a:lnTo>
                <a:lnTo>
                  <a:pt x="1341" y="1403"/>
                </a:lnTo>
                <a:lnTo>
                  <a:pt x="1339" y="1403"/>
                </a:lnTo>
                <a:lnTo>
                  <a:pt x="1339" y="1401"/>
                </a:lnTo>
                <a:lnTo>
                  <a:pt x="1337" y="1401"/>
                </a:lnTo>
                <a:lnTo>
                  <a:pt x="1335" y="1401"/>
                </a:lnTo>
                <a:lnTo>
                  <a:pt x="1335" y="1401"/>
                </a:lnTo>
                <a:lnTo>
                  <a:pt x="1333" y="1403"/>
                </a:lnTo>
                <a:lnTo>
                  <a:pt x="1333" y="1403"/>
                </a:lnTo>
                <a:lnTo>
                  <a:pt x="1331" y="1405"/>
                </a:lnTo>
                <a:lnTo>
                  <a:pt x="1331" y="1403"/>
                </a:lnTo>
                <a:lnTo>
                  <a:pt x="1324" y="1401"/>
                </a:lnTo>
                <a:lnTo>
                  <a:pt x="1324" y="1401"/>
                </a:lnTo>
                <a:lnTo>
                  <a:pt x="1324" y="1401"/>
                </a:lnTo>
                <a:lnTo>
                  <a:pt x="1324" y="1403"/>
                </a:lnTo>
                <a:lnTo>
                  <a:pt x="1324" y="1403"/>
                </a:lnTo>
                <a:lnTo>
                  <a:pt x="1322" y="1403"/>
                </a:lnTo>
                <a:lnTo>
                  <a:pt x="1322" y="1401"/>
                </a:lnTo>
                <a:lnTo>
                  <a:pt x="1320" y="1401"/>
                </a:lnTo>
                <a:lnTo>
                  <a:pt x="1320" y="1401"/>
                </a:lnTo>
                <a:lnTo>
                  <a:pt x="1320" y="1401"/>
                </a:lnTo>
                <a:lnTo>
                  <a:pt x="1320" y="1399"/>
                </a:lnTo>
                <a:lnTo>
                  <a:pt x="1322" y="1396"/>
                </a:lnTo>
                <a:lnTo>
                  <a:pt x="1324" y="1394"/>
                </a:lnTo>
                <a:lnTo>
                  <a:pt x="1326" y="1392"/>
                </a:lnTo>
                <a:lnTo>
                  <a:pt x="1326" y="1392"/>
                </a:lnTo>
                <a:lnTo>
                  <a:pt x="1328" y="1390"/>
                </a:lnTo>
                <a:lnTo>
                  <a:pt x="1328" y="1386"/>
                </a:lnTo>
                <a:lnTo>
                  <a:pt x="1328" y="1382"/>
                </a:lnTo>
                <a:lnTo>
                  <a:pt x="1328" y="1380"/>
                </a:lnTo>
                <a:lnTo>
                  <a:pt x="1328" y="1380"/>
                </a:lnTo>
                <a:lnTo>
                  <a:pt x="1331" y="1378"/>
                </a:lnTo>
                <a:lnTo>
                  <a:pt x="1328" y="1375"/>
                </a:lnTo>
                <a:lnTo>
                  <a:pt x="1331" y="1373"/>
                </a:lnTo>
                <a:lnTo>
                  <a:pt x="1331" y="1371"/>
                </a:lnTo>
                <a:lnTo>
                  <a:pt x="1331" y="1369"/>
                </a:lnTo>
                <a:lnTo>
                  <a:pt x="1333" y="1367"/>
                </a:lnTo>
                <a:lnTo>
                  <a:pt x="1331" y="1365"/>
                </a:lnTo>
                <a:lnTo>
                  <a:pt x="1328" y="1365"/>
                </a:lnTo>
                <a:lnTo>
                  <a:pt x="1328" y="1365"/>
                </a:lnTo>
                <a:lnTo>
                  <a:pt x="1328" y="1365"/>
                </a:lnTo>
                <a:lnTo>
                  <a:pt x="1328" y="1363"/>
                </a:lnTo>
                <a:lnTo>
                  <a:pt x="1328" y="1363"/>
                </a:lnTo>
                <a:lnTo>
                  <a:pt x="1331" y="1361"/>
                </a:lnTo>
                <a:lnTo>
                  <a:pt x="1331" y="1359"/>
                </a:lnTo>
                <a:lnTo>
                  <a:pt x="1331" y="1359"/>
                </a:lnTo>
                <a:lnTo>
                  <a:pt x="1333" y="1357"/>
                </a:lnTo>
                <a:lnTo>
                  <a:pt x="1333" y="1357"/>
                </a:lnTo>
                <a:lnTo>
                  <a:pt x="1333" y="1359"/>
                </a:lnTo>
                <a:lnTo>
                  <a:pt x="1333" y="1363"/>
                </a:lnTo>
                <a:lnTo>
                  <a:pt x="1333" y="1363"/>
                </a:lnTo>
                <a:lnTo>
                  <a:pt x="1333" y="1363"/>
                </a:lnTo>
                <a:lnTo>
                  <a:pt x="1335" y="1365"/>
                </a:lnTo>
                <a:lnTo>
                  <a:pt x="1335" y="1367"/>
                </a:lnTo>
                <a:lnTo>
                  <a:pt x="1335" y="1365"/>
                </a:lnTo>
                <a:lnTo>
                  <a:pt x="1337" y="1363"/>
                </a:lnTo>
                <a:lnTo>
                  <a:pt x="1337" y="1361"/>
                </a:lnTo>
                <a:lnTo>
                  <a:pt x="1339" y="1359"/>
                </a:lnTo>
                <a:lnTo>
                  <a:pt x="1339" y="1354"/>
                </a:lnTo>
                <a:lnTo>
                  <a:pt x="1341" y="1350"/>
                </a:lnTo>
                <a:lnTo>
                  <a:pt x="1339" y="1350"/>
                </a:lnTo>
                <a:lnTo>
                  <a:pt x="1339" y="1350"/>
                </a:lnTo>
                <a:lnTo>
                  <a:pt x="1339" y="1352"/>
                </a:lnTo>
                <a:lnTo>
                  <a:pt x="1337" y="1350"/>
                </a:lnTo>
                <a:lnTo>
                  <a:pt x="1337" y="1350"/>
                </a:lnTo>
                <a:lnTo>
                  <a:pt x="1339" y="1350"/>
                </a:lnTo>
                <a:lnTo>
                  <a:pt x="1339" y="1348"/>
                </a:lnTo>
                <a:lnTo>
                  <a:pt x="1339" y="1348"/>
                </a:lnTo>
                <a:lnTo>
                  <a:pt x="1341" y="1348"/>
                </a:lnTo>
                <a:lnTo>
                  <a:pt x="1341" y="1348"/>
                </a:lnTo>
                <a:lnTo>
                  <a:pt x="1341" y="1346"/>
                </a:lnTo>
                <a:lnTo>
                  <a:pt x="1341" y="1346"/>
                </a:lnTo>
                <a:lnTo>
                  <a:pt x="1339" y="1346"/>
                </a:lnTo>
                <a:lnTo>
                  <a:pt x="1339" y="1346"/>
                </a:lnTo>
                <a:lnTo>
                  <a:pt x="1339" y="1346"/>
                </a:lnTo>
                <a:lnTo>
                  <a:pt x="1337" y="1346"/>
                </a:lnTo>
                <a:lnTo>
                  <a:pt x="1337" y="1346"/>
                </a:lnTo>
                <a:lnTo>
                  <a:pt x="1339" y="1344"/>
                </a:lnTo>
                <a:lnTo>
                  <a:pt x="1341" y="1342"/>
                </a:lnTo>
                <a:lnTo>
                  <a:pt x="1341" y="1342"/>
                </a:lnTo>
                <a:lnTo>
                  <a:pt x="1341" y="1342"/>
                </a:lnTo>
                <a:lnTo>
                  <a:pt x="1341" y="1342"/>
                </a:lnTo>
                <a:lnTo>
                  <a:pt x="1341" y="1340"/>
                </a:lnTo>
                <a:lnTo>
                  <a:pt x="1341" y="1338"/>
                </a:lnTo>
                <a:lnTo>
                  <a:pt x="1341" y="1338"/>
                </a:lnTo>
                <a:lnTo>
                  <a:pt x="1343" y="1334"/>
                </a:lnTo>
                <a:lnTo>
                  <a:pt x="1347" y="1331"/>
                </a:lnTo>
                <a:lnTo>
                  <a:pt x="1349" y="1329"/>
                </a:lnTo>
                <a:lnTo>
                  <a:pt x="1349" y="1327"/>
                </a:lnTo>
                <a:lnTo>
                  <a:pt x="1349" y="1325"/>
                </a:lnTo>
                <a:lnTo>
                  <a:pt x="1351" y="1323"/>
                </a:lnTo>
                <a:lnTo>
                  <a:pt x="1349" y="1323"/>
                </a:lnTo>
                <a:lnTo>
                  <a:pt x="1349" y="1321"/>
                </a:lnTo>
                <a:lnTo>
                  <a:pt x="1349" y="1319"/>
                </a:lnTo>
                <a:lnTo>
                  <a:pt x="1349" y="1319"/>
                </a:lnTo>
                <a:lnTo>
                  <a:pt x="1347" y="1317"/>
                </a:lnTo>
                <a:lnTo>
                  <a:pt x="1345" y="1317"/>
                </a:lnTo>
                <a:lnTo>
                  <a:pt x="1345" y="1317"/>
                </a:lnTo>
                <a:lnTo>
                  <a:pt x="1343" y="1317"/>
                </a:lnTo>
                <a:lnTo>
                  <a:pt x="1341" y="1317"/>
                </a:lnTo>
                <a:lnTo>
                  <a:pt x="1341" y="1317"/>
                </a:lnTo>
                <a:lnTo>
                  <a:pt x="1343" y="1317"/>
                </a:lnTo>
                <a:lnTo>
                  <a:pt x="1343" y="1317"/>
                </a:lnTo>
                <a:lnTo>
                  <a:pt x="1345" y="1317"/>
                </a:lnTo>
                <a:lnTo>
                  <a:pt x="1345" y="1317"/>
                </a:lnTo>
                <a:lnTo>
                  <a:pt x="1345" y="1317"/>
                </a:lnTo>
                <a:lnTo>
                  <a:pt x="1345" y="1319"/>
                </a:lnTo>
                <a:lnTo>
                  <a:pt x="1345" y="1319"/>
                </a:lnTo>
                <a:lnTo>
                  <a:pt x="1343" y="1319"/>
                </a:lnTo>
                <a:lnTo>
                  <a:pt x="1341" y="1319"/>
                </a:lnTo>
                <a:lnTo>
                  <a:pt x="1337" y="1317"/>
                </a:lnTo>
                <a:lnTo>
                  <a:pt x="1337" y="1317"/>
                </a:lnTo>
                <a:lnTo>
                  <a:pt x="1333" y="1317"/>
                </a:lnTo>
                <a:lnTo>
                  <a:pt x="1331" y="1317"/>
                </a:lnTo>
                <a:lnTo>
                  <a:pt x="1331" y="1317"/>
                </a:lnTo>
                <a:lnTo>
                  <a:pt x="1331" y="1317"/>
                </a:lnTo>
                <a:lnTo>
                  <a:pt x="1331" y="1317"/>
                </a:lnTo>
                <a:lnTo>
                  <a:pt x="1328" y="1317"/>
                </a:lnTo>
                <a:lnTo>
                  <a:pt x="1326" y="1317"/>
                </a:lnTo>
                <a:lnTo>
                  <a:pt x="1324" y="1317"/>
                </a:lnTo>
                <a:lnTo>
                  <a:pt x="1322" y="1319"/>
                </a:lnTo>
                <a:lnTo>
                  <a:pt x="1320" y="1319"/>
                </a:lnTo>
                <a:lnTo>
                  <a:pt x="1307" y="1321"/>
                </a:lnTo>
                <a:lnTo>
                  <a:pt x="1305" y="1321"/>
                </a:lnTo>
                <a:lnTo>
                  <a:pt x="1301" y="1323"/>
                </a:lnTo>
                <a:lnTo>
                  <a:pt x="1299" y="1325"/>
                </a:lnTo>
                <a:lnTo>
                  <a:pt x="1297" y="1329"/>
                </a:lnTo>
                <a:lnTo>
                  <a:pt x="1297" y="1329"/>
                </a:lnTo>
                <a:lnTo>
                  <a:pt x="1297" y="1331"/>
                </a:lnTo>
                <a:lnTo>
                  <a:pt x="1297" y="1336"/>
                </a:lnTo>
                <a:lnTo>
                  <a:pt x="1297" y="1338"/>
                </a:lnTo>
                <a:lnTo>
                  <a:pt x="1297" y="1340"/>
                </a:lnTo>
                <a:lnTo>
                  <a:pt x="1297" y="1342"/>
                </a:lnTo>
                <a:lnTo>
                  <a:pt x="1297" y="1342"/>
                </a:lnTo>
                <a:lnTo>
                  <a:pt x="1295" y="1344"/>
                </a:lnTo>
                <a:lnTo>
                  <a:pt x="1293" y="1344"/>
                </a:lnTo>
                <a:lnTo>
                  <a:pt x="1293" y="1350"/>
                </a:lnTo>
                <a:lnTo>
                  <a:pt x="1291" y="1352"/>
                </a:lnTo>
                <a:lnTo>
                  <a:pt x="1289" y="1354"/>
                </a:lnTo>
                <a:lnTo>
                  <a:pt x="1287" y="1354"/>
                </a:lnTo>
                <a:lnTo>
                  <a:pt x="1282" y="1357"/>
                </a:lnTo>
                <a:lnTo>
                  <a:pt x="1282" y="1357"/>
                </a:lnTo>
                <a:lnTo>
                  <a:pt x="1282" y="1359"/>
                </a:lnTo>
                <a:lnTo>
                  <a:pt x="1282" y="1359"/>
                </a:lnTo>
                <a:lnTo>
                  <a:pt x="1284" y="1357"/>
                </a:lnTo>
                <a:lnTo>
                  <a:pt x="1284" y="1357"/>
                </a:lnTo>
                <a:lnTo>
                  <a:pt x="1284" y="1359"/>
                </a:lnTo>
                <a:lnTo>
                  <a:pt x="1284" y="1359"/>
                </a:lnTo>
                <a:lnTo>
                  <a:pt x="1284" y="1359"/>
                </a:lnTo>
                <a:lnTo>
                  <a:pt x="1284" y="1359"/>
                </a:lnTo>
                <a:lnTo>
                  <a:pt x="1284" y="1361"/>
                </a:lnTo>
                <a:lnTo>
                  <a:pt x="1282" y="1363"/>
                </a:lnTo>
                <a:lnTo>
                  <a:pt x="1282" y="1363"/>
                </a:lnTo>
                <a:lnTo>
                  <a:pt x="1280" y="1363"/>
                </a:lnTo>
                <a:lnTo>
                  <a:pt x="1278" y="1363"/>
                </a:lnTo>
                <a:lnTo>
                  <a:pt x="1276" y="1363"/>
                </a:lnTo>
                <a:lnTo>
                  <a:pt x="1276" y="1361"/>
                </a:lnTo>
                <a:lnTo>
                  <a:pt x="1276" y="1361"/>
                </a:lnTo>
                <a:lnTo>
                  <a:pt x="1276" y="1361"/>
                </a:lnTo>
                <a:lnTo>
                  <a:pt x="1276" y="1359"/>
                </a:lnTo>
                <a:lnTo>
                  <a:pt x="1274" y="1359"/>
                </a:lnTo>
                <a:lnTo>
                  <a:pt x="1272" y="1361"/>
                </a:lnTo>
                <a:lnTo>
                  <a:pt x="1268" y="1361"/>
                </a:lnTo>
                <a:lnTo>
                  <a:pt x="1268" y="1361"/>
                </a:lnTo>
                <a:lnTo>
                  <a:pt x="1266" y="1361"/>
                </a:lnTo>
                <a:lnTo>
                  <a:pt x="1263" y="1361"/>
                </a:lnTo>
                <a:lnTo>
                  <a:pt x="1263" y="1363"/>
                </a:lnTo>
                <a:lnTo>
                  <a:pt x="1261" y="1363"/>
                </a:lnTo>
                <a:lnTo>
                  <a:pt x="1259" y="1363"/>
                </a:lnTo>
                <a:lnTo>
                  <a:pt x="1257" y="1363"/>
                </a:lnTo>
                <a:lnTo>
                  <a:pt x="1253" y="1363"/>
                </a:lnTo>
                <a:lnTo>
                  <a:pt x="1249" y="1365"/>
                </a:lnTo>
                <a:lnTo>
                  <a:pt x="1247" y="1365"/>
                </a:lnTo>
                <a:lnTo>
                  <a:pt x="1243" y="1367"/>
                </a:lnTo>
                <a:lnTo>
                  <a:pt x="1240" y="1367"/>
                </a:lnTo>
                <a:lnTo>
                  <a:pt x="1238" y="1367"/>
                </a:lnTo>
                <a:lnTo>
                  <a:pt x="1238" y="1367"/>
                </a:lnTo>
                <a:lnTo>
                  <a:pt x="1236" y="1365"/>
                </a:lnTo>
                <a:lnTo>
                  <a:pt x="1234" y="1363"/>
                </a:lnTo>
                <a:lnTo>
                  <a:pt x="1232" y="1361"/>
                </a:lnTo>
                <a:lnTo>
                  <a:pt x="1228" y="1359"/>
                </a:lnTo>
                <a:lnTo>
                  <a:pt x="1224" y="1359"/>
                </a:lnTo>
                <a:lnTo>
                  <a:pt x="1222" y="1359"/>
                </a:lnTo>
                <a:lnTo>
                  <a:pt x="1222" y="1359"/>
                </a:lnTo>
                <a:lnTo>
                  <a:pt x="1222" y="1359"/>
                </a:lnTo>
                <a:lnTo>
                  <a:pt x="1224" y="1361"/>
                </a:lnTo>
                <a:lnTo>
                  <a:pt x="1222" y="1361"/>
                </a:lnTo>
                <a:lnTo>
                  <a:pt x="1219" y="1359"/>
                </a:lnTo>
                <a:lnTo>
                  <a:pt x="1217" y="1359"/>
                </a:lnTo>
                <a:lnTo>
                  <a:pt x="1217" y="1357"/>
                </a:lnTo>
                <a:lnTo>
                  <a:pt x="1219" y="1359"/>
                </a:lnTo>
                <a:lnTo>
                  <a:pt x="1219" y="1359"/>
                </a:lnTo>
                <a:lnTo>
                  <a:pt x="1217" y="1357"/>
                </a:lnTo>
                <a:lnTo>
                  <a:pt x="1217" y="1354"/>
                </a:lnTo>
                <a:lnTo>
                  <a:pt x="1215" y="1354"/>
                </a:lnTo>
                <a:lnTo>
                  <a:pt x="1215" y="1352"/>
                </a:lnTo>
                <a:lnTo>
                  <a:pt x="1213" y="1350"/>
                </a:lnTo>
                <a:lnTo>
                  <a:pt x="1213" y="1348"/>
                </a:lnTo>
                <a:lnTo>
                  <a:pt x="1211" y="1346"/>
                </a:lnTo>
                <a:lnTo>
                  <a:pt x="1211" y="1342"/>
                </a:lnTo>
                <a:lnTo>
                  <a:pt x="1207" y="1338"/>
                </a:lnTo>
                <a:lnTo>
                  <a:pt x="1201" y="1331"/>
                </a:lnTo>
                <a:lnTo>
                  <a:pt x="1201" y="1329"/>
                </a:lnTo>
                <a:lnTo>
                  <a:pt x="1201" y="1329"/>
                </a:lnTo>
                <a:lnTo>
                  <a:pt x="1196" y="1323"/>
                </a:lnTo>
                <a:lnTo>
                  <a:pt x="1194" y="1319"/>
                </a:lnTo>
                <a:lnTo>
                  <a:pt x="1194" y="1319"/>
                </a:lnTo>
                <a:lnTo>
                  <a:pt x="1194" y="1319"/>
                </a:lnTo>
                <a:lnTo>
                  <a:pt x="1194" y="1317"/>
                </a:lnTo>
                <a:lnTo>
                  <a:pt x="1194" y="1317"/>
                </a:lnTo>
                <a:lnTo>
                  <a:pt x="1192" y="1317"/>
                </a:lnTo>
                <a:lnTo>
                  <a:pt x="1192" y="1310"/>
                </a:lnTo>
                <a:lnTo>
                  <a:pt x="1194" y="1315"/>
                </a:lnTo>
                <a:lnTo>
                  <a:pt x="1196" y="1317"/>
                </a:lnTo>
                <a:lnTo>
                  <a:pt x="1196" y="1317"/>
                </a:lnTo>
                <a:lnTo>
                  <a:pt x="1196" y="1317"/>
                </a:lnTo>
                <a:lnTo>
                  <a:pt x="1196" y="1319"/>
                </a:lnTo>
                <a:lnTo>
                  <a:pt x="1196" y="1321"/>
                </a:lnTo>
                <a:lnTo>
                  <a:pt x="1196" y="1321"/>
                </a:lnTo>
                <a:lnTo>
                  <a:pt x="1196" y="1319"/>
                </a:lnTo>
                <a:lnTo>
                  <a:pt x="1199" y="1319"/>
                </a:lnTo>
                <a:lnTo>
                  <a:pt x="1199" y="1317"/>
                </a:lnTo>
                <a:lnTo>
                  <a:pt x="1196" y="1317"/>
                </a:lnTo>
                <a:lnTo>
                  <a:pt x="1196" y="1315"/>
                </a:lnTo>
                <a:lnTo>
                  <a:pt x="1194" y="1313"/>
                </a:lnTo>
                <a:lnTo>
                  <a:pt x="1192" y="1308"/>
                </a:lnTo>
                <a:lnTo>
                  <a:pt x="1190" y="1306"/>
                </a:lnTo>
                <a:lnTo>
                  <a:pt x="1190" y="1302"/>
                </a:lnTo>
                <a:lnTo>
                  <a:pt x="1190" y="1302"/>
                </a:lnTo>
                <a:lnTo>
                  <a:pt x="1190" y="1300"/>
                </a:lnTo>
                <a:lnTo>
                  <a:pt x="1190" y="1298"/>
                </a:lnTo>
                <a:lnTo>
                  <a:pt x="1192" y="1298"/>
                </a:lnTo>
                <a:lnTo>
                  <a:pt x="1192" y="1296"/>
                </a:lnTo>
                <a:lnTo>
                  <a:pt x="1192" y="1289"/>
                </a:lnTo>
                <a:lnTo>
                  <a:pt x="1192" y="1283"/>
                </a:lnTo>
                <a:lnTo>
                  <a:pt x="1192" y="1283"/>
                </a:lnTo>
                <a:lnTo>
                  <a:pt x="1192" y="1283"/>
                </a:lnTo>
                <a:lnTo>
                  <a:pt x="1192" y="1281"/>
                </a:lnTo>
                <a:lnTo>
                  <a:pt x="1192" y="1275"/>
                </a:lnTo>
                <a:lnTo>
                  <a:pt x="1194" y="1264"/>
                </a:lnTo>
                <a:lnTo>
                  <a:pt x="1196" y="1262"/>
                </a:lnTo>
                <a:lnTo>
                  <a:pt x="1199" y="1256"/>
                </a:lnTo>
                <a:lnTo>
                  <a:pt x="1201" y="1254"/>
                </a:lnTo>
                <a:lnTo>
                  <a:pt x="1201" y="1250"/>
                </a:lnTo>
                <a:lnTo>
                  <a:pt x="1201" y="1248"/>
                </a:lnTo>
                <a:lnTo>
                  <a:pt x="1199" y="1248"/>
                </a:lnTo>
                <a:lnTo>
                  <a:pt x="1196" y="1243"/>
                </a:lnTo>
                <a:lnTo>
                  <a:pt x="1196" y="1241"/>
                </a:lnTo>
                <a:lnTo>
                  <a:pt x="1196" y="1239"/>
                </a:lnTo>
                <a:lnTo>
                  <a:pt x="1194" y="1237"/>
                </a:lnTo>
                <a:lnTo>
                  <a:pt x="1194" y="1235"/>
                </a:lnTo>
                <a:lnTo>
                  <a:pt x="1194" y="1235"/>
                </a:lnTo>
                <a:lnTo>
                  <a:pt x="1194" y="1233"/>
                </a:lnTo>
                <a:lnTo>
                  <a:pt x="1196" y="1233"/>
                </a:lnTo>
                <a:lnTo>
                  <a:pt x="1196" y="1231"/>
                </a:lnTo>
                <a:lnTo>
                  <a:pt x="1196" y="1231"/>
                </a:lnTo>
                <a:lnTo>
                  <a:pt x="1192" y="1229"/>
                </a:lnTo>
                <a:lnTo>
                  <a:pt x="1192" y="1227"/>
                </a:lnTo>
                <a:lnTo>
                  <a:pt x="1192" y="1229"/>
                </a:lnTo>
                <a:lnTo>
                  <a:pt x="1194" y="1229"/>
                </a:lnTo>
                <a:lnTo>
                  <a:pt x="1196" y="1229"/>
                </a:lnTo>
                <a:lnTo>
                  <a:pt x="1196" y="1229"/>
                </a:lnTo>
                <a:lnTo>
                  <a:pt x="1196" y="1227"/>
                </a:lnTo>
                <a:lnTo>
                  <a:pt x="1199" y="1224"/>
                </a:lnTo>
                <a:lnTo>
                  <a:pt x="1196" y="1220"/>
                </a:lnTo>
                <a:lnTo>
                  <a:pt x="1196" y="1220"/>
                </a:lnTo>
                <a:lnTo>
                  <a:pt x="1196" y="1220"/>
                </a:lnTo>
                <a:lnTo>
                  <a:pt x="1199" y="1220"/>
                </a:lnTo>
                <a:lnTo>
                  <a:pt x="1201" y="1220"/>
                </a:lnTo>
                <a:lnTo>
                  <a:pt x="1201" y="1218"/>
                </a:lnTo>
                <a:lnTo>
                  <a:pt x="1203" y="1216"/>
                </a:lnTo>
                <a:lnTo>
                  <a:pt x="1201" y="1218"/>
                </a:lnTo>
                <a:lnTo>
                  <a:pt x="1201" y="1216"/>
                </a:lnTo>
                <a:lnTo>
                  <a:pt x="1201" y="1216"/>
                </a:lnTo>
                <a:lnTo>
                  <a:pt x="1201" y="1216"/>
                </a:lnTo>
                <a:lnTo>
                  <a:pt x="1203" y="1216"/>
                </a:lnTo>
                <a:lnTo>
                  <a:pt x="1203" y="1216"/>
                </a:lnTo>
                <a:lnTo>
                  <a:pt x="1203" y="1216"/>
                </a:lnTo>
                <a:lnTo>
                  <a:pt x="1203" y="1216"/>
                </a:lnTo>
                <a:lnTo>
                  <a:pt x="1205" y="1216"/>
                </a:lnTo>
                <a:lnTo>
                  <a:pt x="1205" y="1216"/>
                </a:lnTo>
                <a:lnTo>
                  <a:pt x="1205" y="1216"/>
                </a:lnTo>
                <a:lnTo>
                  <a:pt x="1205" y="1214"/>
                </a:lnTo>
                <a:lnTo>
                  <a:pt x="1205" y="1212"/>
                </a:lnTo>
                <a:lnTo>
                  <a:pt x="1207" y="1214"/>
                </a:lnTo>
                <a:lnTo>
                  <a:pt x="1209" y="1212"/>
                </a:lnTo>
                <a:lnTo>
                  <a:pt x="1209" y="1212"/>
                </a:lnTo>
                <a:lnTo>
                  <a:pt x="1211" y="1212"/>
                </a:lnTo>
                <a:lnTo>
                  <a:pt x="1211" y="1212"/>
                </a:lnTo>
                <a:lnTo>
                  <a:pt x="1209" y="1212"/>
                </a:lnTo>
                <a:lnTo>
                  <a:pt x="1207" y="1208"/>
                </a:lnTo>
                <a:lnTo>
                  <a:pt x="1209" y="1208"/>
                </a:lnTo>
                <a:lnTo>
                  <a:pt x="1209" y="1208"/>
                </a:lnTo>
                <a:lnTo>
                  <a:pt x="1209" y="1208"/>
                </a:lnTo>
                <a:lnTo>
                  <a:pt x="1209" y="1208"/>
                </a:lnTo>
                <a:lnTo>
                  <a:pt x="1211" y="1210"/>
                </a:lnTo>
                <a:lnTo>
                  <a:pt x="1211" y="1208"/>
                </a:lnTo>
                <a:lnTo>
                  <a:pt x="1211" y="1208"/>
                </a:lnTo>
                <a:lnTo>
                  <a:pt x="1213" y="1208"/>
                </a:lnTo>
                <a:lnTo>
                  <a:pt x="1215" y="1210"/>
                </a:lnTo>
                <a:lnTo>
                  <a:pt x="1217" y="1208"/>
                </a:lnTo>
                <a:lnTo>
                  <a:pt x="1215" y="1210"/>
                </a:lnTo>
                <a:lnTo>
                  <a:pt x="1213" y="1212"/>
                </a:lnTo>
                <a:lnTo>
                  <a:pt x="1215" y="1210"/>
                </a:lnTo>
                <a:lnTo>
                  <a:pt x="1217" y="1210"/>
                </a:lnTo>
                <a:lnTo>
                  <a:pt x="1219" y="1208"/>
                </a:lnTo>
                <a:lnTo>
                  <a:pt x="1222" y="1208"/>
                </a:lnTo>
                <a:lnTo>
                  <a:pt x="1222" y="1208"/>
                </a:lnTo>
                <a:lnTo>
                  <a:pt x="1226" y="1206"/>
                </a:lnTo>
                <a:lnTo>
                  <a:pt x="1228" y="1204"/>
                </a:lnTo>
                <a:lnTo>
                  <a:pt x="1230" y="1201"/>
                </a:lnTo>
                <a:lnTo>
                  <a:pt x="1230" y="1199"/>
                </a:lnTo>
                <a:lnTo>
                  <a:pt x="1232" y="1199"/>
                </a:lnTo>
                <a:lnTo>
                  <a:pt x="1232" y="1197"/>
                </a:lnTo>
                <a:lnTo>
                  <a:pt x="1232" y="1195"/>
                </a:lnTo>
                <a:lnTo>
                  <a:pt x="1232" y="1195"/>
                </a:lnTo>
                <a:lnTo>
                  <a:pt x="1232" y="1193"/>
                </a:lnTo>
                <a:lnTo>
                  <a:pt x="1232" y="1191"/>
                </a:lnTo>
                <a:lnTo>
                  <a:pt x="1232" y="1193"/>
                </a:lnTo>
                <a:lnTo>
                  <a:pt x="1232" y="1193"/>
                </a:lnTo>
                <a:lnTo>
                  <a:pt x="1234" y="1191"/>
                </a:lnTo>
                <a:lnTo>
                  <a:pt x="1234" y="1191"/>
                </a:lnTo>
                <a:lnTo>
                  <a:pt x="1236" y="1193"/>
                </a:lnTo>
                <a:lnTo>
                  <a:pt x="1234" y="1195"/>
                </a:lnTo>
                <a:lnTo>
                  <a:pt x="1236" y="1195"/>
                </a:lnTo>
                <a:lnTo>
                  <a:pt x="1236" y="1195"/>
                </a:lnTo>
                <a:lnTo>
                  <a:pt x="1238" y="1195"/>
                </a:lnTo>
                <a:lnTo>
                  <a:pt x="1234" y="1197"/>
                </a:lnTo>
                <a:lnTo>
                  <a:pt x="1234" y="1197"/>
                </a:lnTo>
                <a:lnTo>
                  <a:pt x="1238" y="1195"/>
                </a:lnTo>
                <a:lnTo>
                  <a:pt x="1245" y="1193"/>
                </a:lnTo>
                <a:lnTo>
                  <a:pt x="1247" y="1193"/>
                </a:lnTo>
                <a:lnTo>
                  <a:pt x="1247" y="1191"/>
                </a:lnTo>
                <a:lnTo>
                  <a:pt x="1247" y="1191"/>
                </a:lnTo>
                <a:lnTo>
                  <a:pt x="1249" y="1187"/>
                </a:lnTo>
                <a:lnTo>
                  <a:pt x="1249" y="1187"/>
                </a:lnTo>
                <a:lnTo>
                  <a:pt x="1249" y="1189"/>
                </a:lnTo>
                <a:lnTo>
                  <a:pt x="1249" y="1189"/>
                </a:lnTo>
                <a:lnTo>
                  <a:pt x="1249" y="1189"/>
                </a:lnTo>
                <a:lnTo>
                  <a:pt x="1249" y="1191"/>
                </a:lnTo>
                <a:lnTo>
                  <a:pt x="1247" y="1191"/>
                </a:lnTo>
                <a:lnTo>
                  <a:pt x="1249" y="1191"/>
                </a:lnTo>
                <a:lnTo>
                  <a:pt x="1249" y="1191"/>
                </a:lnTo>
                <a:lnTo>
                  <a:pt x="1249" y="1191"/>
                </a:lnTo>
                <a:lnTo>
                  <a:pt x="1251" y="1191"/>
                </a:lnTo>
                <a:lnTo>
                  <a:pt x="1255" y="1191"/>
                </a:lnTo>
                <a:lnTo>
                  <a:pt x="1257" y="1191"/>
                </a:lnTo>
                <a:lnTo>
                  <a:pt x="1257" y="1191"/>
                </a:lnTo>
                <a:lnTo>
                  <a:pt x="1261" y="1191"/>
                </a:lnTo>
                <a:lnTo>
                  <a:pt x="1263" y="1193"/>
                </a:lnTo>
                <a:lnTo>
                  <a:pt x="1266" y="1193"/>
                </a:lnTo>
                <a:lnTo>
                  <a:pt x="1272" y="1195"/>
                </a:lnTo>
                <a:lnTo>
                  <a:pt x="1274" y="1193"/>
                </a:lnTo>
                <a:lnTo>
                  <a:pt x="1274" y="1193"/>
                </a:lnTo>
                <a:lnTo>
                  <a:pt x="1274" y="1193"/>
                </a:lnTo>
                <a:lnTo>
                  <a:pt x="1274" y="1193"/>
                </a:lnTo>
                <a:lnTo>
                  <a:pt x="1274" y="1191"/>
                </a:lnTo>
                <a:lnTo>
                  <a:pt x="1274" y="1191"/>
                </a:lnTo>
                <a:lnTo>
                  <a:pt x="1276" y="1191"/>
                </a:lnTo>
                <a:lnTo>
                  <a:pt x="1278" y="1191"/>
                </a:lnTo>
                <a:lnTo>
                  <a:pt x="1280" y="1191"/>
                </a:lnTo>
                <a:lnTo>
                  <a:pt x="1280" y="1193"/>
                </a:lnTo>
                <a:lnTo>
                  <a:pt x="1282" y="1195"/>
                </a:lnTo>
                <a:lnTo>
                  <a:pt x="1284" y="1195"/>
                </a:lnTo>
                <a:lnTo>
                  <a:pt x="1284" y="1195"/>
                </a:lnTo>
                <a:lnTo>
                  <a:pt x="1287" y="1195"/>
                </a:lnTo>
                <a:lnTo>
                  <a:pt x="1287" y="1195"/>
                </a:lnTo>
                <a:lnTo>
                  <a:pt x="1287" y="1195"/>
                </a:lnTo>
                <a:lnTo>
                  <a:pt x="1287" y="1197"/>
                </a:lnTo>
                <a:lnTo>
                  <a:pt x="1287" y="1197"/>
                </a:lnTo>
                <a:lnTo>
                  <a:pt x="1287" y="1197"/>
                </a:lnTo>
                <a:lnTo>
                  <a:pt x="1284" y="1197"/>
                </a:lnTo>
                <a:lnTo>
                  <a:pt x="1284" y="1199"/>
                </a:lnTo>
                <a:lnTo>
                  <a:pt x="1289" y="1199"/>
                </a:lnTo>
                <a:lnTo>
                  <a:pt x="1293" y="1201"/>
                </a:lnTo>
                <a:lnTo>
                  <a:pt x="1295" y="1201"/>
                </a:lnTo>
                <a:lnTo>
                  <a:pt x="1295" y="1199"/>
                </a:lnTo>
                <a:lnTo>
                  <a:pt x="1297" y="1199"/>
                </a:lnTo>
                <a:lnTo>
                  <a:pt x="1299" y="1199"/>
                </a:lnTo>
                <a:lnTo>
                  <a:pt x="1299" y="1199"/>
                </a:lnTo>
                <a:lnTo>
                  <a:pt x="1301" y="1201"/>
                </a:lnTo>
                <a:lnTo>
                  <a:pt x="1301" y="1201"/>
                </a:lnTo>
                <a:lnTo>
                  <a:pt x="1301" y="1201"/>
                </a:lnTo>
                <a:lnTo>
                  <a:pt x="1303" y="1199"/>
                </a:lnTo>
                <a:lnTo>
                  <a:pt x="1303" y="1199"/>
                </a:lnTo>
                <a:lnTo>
                  <a:pt x="1303" y="1199"/>
                </a:lnTo>
                <a:lnTo>
                  <a:pt x="1303" y="1197"/>
                </a:lnTo>
                <a:lnTo>
                  <a:pt x="1303" y="1197"/>
                </a:lnTo>
                <a:lnTo>
                  <a:pt x="1303" y="1195"/>
                </a:lnTo>
                <a:lnTo>
                  <a:pt x="1301" y="1195"/>
                </a:lnTo>
                <a:lnTo>
                  <a:pt x="1301" y="1195"/>
                </a:lnTo>
                <a:lnTo>
                  <a:pt x="1301" y="1195"/>
                </a:lnTo>
                <a:lnTo>
                  <a:pt x="1305" y="1195"/>
                </a:lnTo>
                <a:lnTo>
                  <a:pt x="1307" y="1197"/>
                </a:lnTo>
                <a:lnTo>
                  <a:pt x="1307" y="1197"/>
                </a:lnTo>
                <a:lnTo>
                  <a:pt x="1307" y="1197"/>
                </a:lnTo>
                <a:lnTo>
                  <a:pt x="1307" y="1197"/>
                </a:lnTo>
                <a:lnTo>
                  <a:pt x="1310" y="1197"/>
                </a:lnTo>
                <a:lnTo>
                  <a:pt x="1310" y="1197"/>
                </a:lnTo>
                <a:lnTo>
                  <a:pt x="1310" y="1199"/>
                </a:lnTo>
                <a:lnTo>
                  <a:pt x="1312" y="1199"/>
                </a:lnTo>
                <a:lnTo>
                  <a:pt x="1312" y="1199"/>
                </a:lnTo>
                <a:lnTo>
                  <a:pt x="1312" y="1201"/>
                </a:lnTo>
                <a:lnTo>
                  <a:pt x="1314" y="1201"/>
                </a:lnTo>
                <a:lnTo>
                  <a:pt x="1314" y="1204"/>
                </a:lnTo>
                <a:lnTo>
                  <a:pt x="1314" y="1204"/>
                </a:lnTo>
                <a:lnTo>
                  <a:pt x="1316" y="1201"/>
                </a:lnTo>
                <a:lnTo>
                  <a:pt x="1316" y="1201"/>
                </a:lnTo>
                <a:lnTo>
                  <a:pt x="1316" y="1204"/>
                </a:lnTo>
                <a:lnTo>
                  <a:pt x="1316" y="1201"/>
                </a:lnTo>
                <a:lnTo>
                  <a:pt x="1316" y="1201"/>
                </a:lnTo>
                <a:lnTo>
                  <a:pt x="1318" y="1201"/>
                </a:lnTo>
                <a:lnTo>
                  <a:pt x="1318" y="1199"/>
                </a:lnTo>
                <a:lnTo>
                  <a:pt x="1318" y="1199"/>
                </a:lnTo>
                <a:lnTo>
                  <a:pt x="1316" y="1199"/>
                </a:lnTo>
                <a:lnTo>
                  <a:pt x="1316" y="1197"/>
                </a:lnTo>
                <a:lnTo>
                  <a:pt x="1314" y="1197"/>
                </a:lnTo>
                <a:lnTo>
                  <a:pt x="1312" y="1197"/>
                </a:lnTo>
                <a:lnTo>
                  <a:pt x="1310" y="1195"/>
                </a:lnTo>
                <a:lnTo>
                  <a:pt x="1310" y="1195"/>
                </a:lnTo>
                <a:lnTo>
                  <a:pt x="1307" y="1193"/>
                </a:lnTo>
                <a:lnTo>
                  <a:pt x="1307" y="1193"/>
                </a:lnTo>
                <a:lnTo>
                  <a:pt x="1307" y="1193"/>
                </a:lnTo>
                <a:lnTo>
                  <a:pt x="1310" y="1193"/>
                </a:lnTo>
                <a:lnTo>
                  <a:pt x="1310" y="1193"/>
                </a:lnTo>
                <a:lnTo>
                  <a:pt x="1310" y="1193"/>
                </a:lnTo>
                <a:lnTo>
                  <a:pt x="1310" y="1191"/>
                </a:lnTo>
                <a:lnTo>
                  <a:pt x="1312" y="1191"/>
                </a:lnTo>
                <a:lnTo>
                  <a:pt x="1312" y="1191"/>
                </a:lnTo>
                <a:lnTo>
                  <a:pt x="1314" y="1191"/>
                </a:lnTo>
                <a:lnTo>
                  <a:pt x="1314" y="1189"/>
                </a:lnTo>
                <a:lnTo>
                  <a:pt x="1314" y="1189"/>
                </a:lnTo>
                <a:lnTo>
                  <a:pt x="1312" y="1187"/>
                </a:lnTo>
                <a:lnTo>
                  <a:pt x="1312" y="1187"/>
                </a:lnTo>
                <a:lnTo>
                  <a:pt x="1312" y="1187"/>
                </a:lnTo>
                <a:lnTo>
                  <a:pt x="1312" y="1187"/>
                </a:lnTo>
                <a:lnTo>
                  <a:pt x="1310" y="1187"/>
                </a:lnTo>
                <a:lnTo>
                  <a:pt x="1310" y="1189"/>
                </a:lnTo>
                <a:lnTo>
                  <a:pt x="1310" y="1189"/>
                </a:lnTo>
                <a:lnTo>
                  <a:pt x="1307" y="1189"/>
                </a:lnTo>
                <a:lnTo>
                  <a:pt x="1307" y="1187"/>
                </a:lnTo>
                <a:lnTo>
                  <a:pt x="1307" y="1187"/>
                </a:lnTo>
                <a:lnTo>
                  <a:pt x="1307" y="1187"/>
                </a:lnTo>
                <a:lnTo>
                  <a:pt x="1310" y="1185"/>
                </a:lnTo>
                <a:lnTo>
                  <a:pt x="1310" y="1185"/>
                </a:lnTo>
                <a:lnTo>
                  <a:pt x="1307" y="1185"/>
                </a:lnTo>
                <a:lnTo>
                  <a:pt x="1307" y="1185"/>
                </a:lnTo>
                <a:lnTo>
                  <a:pt x="1307" y="1185"/>
                </a:lnTo>
                <a:lnTo>
                  <a:pt x="1305" y="1185"/>
                </a:lnTo>
                <a:lnTo>
                  <a:pt x="1303" y="1187"/>
                </a:lnTo>
                <a:lnTo>
                  <a:pt x="1301" y="1187"/>
                </a:lnTo>
                <a:lnTo>
                  <a:pt x="1299" y="1187"/>
                </a:lnTo>
                <a:lnTo>
                  <a:pt x="1297" y="1185"/>
                </a:lnTo>
                <a:lnTo>
                  <a:pt x="1299" y="1183"/>
                </a:lnTo>
                <a:lnTo>
                  <a:pt x="1301" y="1180"/>
                </a:lnTo>
                <a:lnTo>
                  <a:pt x="1301" y="1183"/>
                </a:lnTo>
                <a:lnTo>
                  <a:pt x="1303" y="1183"/>
                </a:lnTo>
                <a:lnTo>
                  <a:pt x="1305" y="1183"/>
                </a:lnTo>
                <a:lnTo>
                  <a:pt x="1310" y="1185"/>
                </a:lnTo>
                <a:lnTo>
                  <a:pt x="1312" y="1185"/>
                </a:lnTo>
                <a:lnTo>
                  <a:pt x="1314" y="1183"/>
                </a:lnTo>
                <a:lnTo>
                  <a:pt x="1314" y="1183"/>
                </a:lnTo>
                <a:lnTo>
                  <a:pt x="1316" y="1183"/>
                </a:lnTo>
                <a:lnTo>
                  <a:pt x="1318" y="1183"/>
                </a:lnTo>
                <a:lnTo>
                  <a:pt x="1320" y="1180"/>
                </a:lnTo>
                <a:lnTo>
                  <a:pt x="1320" y="1180"/>
                </a:lnTo>
                <a:lnTo>
                  <a:pt x="1320" y="1180"/>
                </a:lnTo>
                <a:lnTo>
                  <a:pt x="1322" y="1183"/>
                </a:lnTo>
                <a:lnTo>
                  <a:pt x="1328" y="1180"/>
                </a:lnTo>
                <a:lnTo>
                  <a:pt x="1328" y="1183"/>
                </a:lnTo>
                <a:lnTo>
                  <a:pt x="1331" y="1183"/>
                </a:lnTo>
                <a:lnTo>
                  <a:pt x="1331" y="1180"/>
                </a:lnTo>
                <a:lnTo>
                  <a:pt x="1333" y="1178"/>
                </a:lnTo>
                <a:lnTo>
                  <a:pt x="1333" y="1176"/>
                </a:lnTo>
                <a:lnTo>
                  <a:pt x="1333" y="1176"/>
                </a:lnTo>
                <a:lnTo>
                  <a:pt x="1333" y="1178"/>
                </a:lnTo>
                <a:lnTo>
                  <a:pt x="1335" y="1178"/>
                </a:lnTo>
                <a:lnTo>
                  <a:pt x="1335" y="1180"/>
                </a:lnTo>
                <a:lnTo>
                  <a:pt x="1335" y="1180"/>
                </a:lnTo>
                <a:lnTo>
                  <a:pt x="1335" y="1180"/>
                </a:lnTo>
                <a:lnTo>
                  <a:pt x="1335" y="1183"/>
                </a:lnTo>
                <a:lnTo>
                  <a:pt x="1337" y="1183"/>
                </a:lnTo>
                <a:lnTo>
                  <a:pt x="1335" y="1183"/>
                </a:lnTo>
                <a:lnTo>
                  <a:pt x="1333" y="1183"/>
                </a:lnTo>
                <a:lnTo>
                  <a:pt x="1333" y="1185"/>
                </a:lnTo>
                <a:lnTo>
                  <a:pt x="1339" y="1183"/>
                </a:lnTo>
                <a:lnTo>
                  <a:pt x="1339" y="1183"/>
                </a:lnTo>
                <a:lnTo>
                  <a:pt x="1341" y="1180"/>
                </a:lnTo>
                <a:lnTo>
                  <a:pt x="1341" y="1183"/>
                </a:lnTo>
                <a:lnTo>
                  <a:pt x="1341" y="1183"/>
                </a:lnTo>
                <a:lnTo>
                  <a:pt x="1341" y="1183"/>
                </a:lnTo>
                <a:lnTo>
                  <a:pt x="1343" y="1183"/>
                </a:lnTo>
                <a:lnTo>
                  <a:pt x="1343" y="1180"/>
                </a:lnTo>
                <a:lnTo>
                  <a:pt x="1345" y="1180"/>
                </a:lnTo>
                <a:lnTo>
                  <a:pt x="1345" y="1178"/>
                </a:lnTo>
                <a:lnTo>
                  <a:pt x="1345" y="1178"/>
                </a:lnTo>
                <a:lnTo>
                  <a:pt x="1347" y="1180"/>
                </a:lnTo>
                <a:lnTo>
                  <a:pt x="1347" y="1178"/>
                </a:lnTo>
                <a:lnTo>
                  <a:pt x="1347" y="1178"/>
                </a:lnTo>
                <a:lnTo>
                  <a:pt x="1347" y="1180"/>
                </a:lnTo>
                <a:lnTo>
                  <a:pt x="1347" y="1180"/>
                </a:lnTo>
                <a:lnTo>
                  <a:pt x="1345" y="1180"/>
                </a:lnTo>
                <a:lnTo>
                  <a:pt x="1345" y="1180"/>
                </a:lnTo>
                <a:lnTo>
                  <a:pt x="1345" y="1183"/>
                </a:lnTo>
                <a:lnTo>
                  <a:pt x="1347" y="1180"/>
                </a:lnTo>
                <a:lnTo>
                  <a:pt x="1351" y="1180"/>
                </a:lnTo>
                <a:lnTo>
                  <a:pt x="1354" y="1180"/>
                </a:lnTo>
                <a:lnTo>
                  <a:pt x="1354" y="1180"/>
                </a:lnTo>
                <a:lnTo>
                  <a:pt x="1356" y="1180"/>
                </a:lnTo>
                <a:lnTo>
                  <a:pt x="1356" y="1180"/>
                </a:lnTo>
                <a:lnTo>
                  <a:pt x="1358" y="1180"/>
                </a:lnTo>
                <a:lnTo>
                  <a:pt x="1360" y="1180"/>
                </a:lnTo>
                <a:lnTo>
                  <a:pt x="1360" y="1180"/>
                </a:lnTo>
                <a:lnTo>
                  <a:pt x="1360" y="1180"/>
                </a:lnTo>
                <a:lnTo>
                  <a:pt x="1358" y="1180"/>
                </a:lnTo>
                <a:lnTo>
                  <a:pt x="1356" y="1180"/>
                </a:lnTo>
                <a:lnTo>
                  <a:pt x="1360" y="1183"/>
                </a:lnTo>
                <a:lnTo>
                  <a:pt x="1364" y="1185"/>
                </a:lnTo>
                <a:lnTo>
                  <a:pt x="1364" y="1185"/>
                </a:lnTo>
                <a:lnTo>
                  <a:pt x="1366" y="1185"/>
                </a:lnTo>
                <a:lnTo>
                  <a:pt x="1366" y="1185"/>
                </a:lnTo>
                <a:lnTo>
                  <a:pt x="1366" y="1183"/>
                </a:lnTo>
                <a:lnTo>
                  <a:pt x="1366" y="1183"/>
                </a:lnTo>
                <a:lnTo>
                  <a:pt x="1368" y="1183"/>
                </a:lnTo>
                <a:lnTo>
                  <a:pt x="1366" y="1185"/>
                </a:lnTo>
                <a:lnTo>
                  <a:pt x="1366" y="1185"/>
                </a:lnTo>
                <a:lnTo>
                  <a:pt x="1368" y="1185"/>
                </a:lnTo>
                <a:lnTo>
                  <a:pt x="1368" y="1185"/>
                </a:lnTo>
                <a:lnTo>
                  <a:pt x="1366" y="1185"/>
                </a:lnTo>
                <a:lnTo>
                  <a:pt x="1368" y="1187"/>
                </a:lnTo>
                <a:lnTo>
                  <a:pt x="1370" y="1189"/>
                </a:lnTo>
                <a:lnTo>
                  <a:pt x="1372" y="1191"/>
                </a:lnTo>
                <a:lnTo>
                  <a:pt x="1372" y="1191"/>
                </a:lnTo>
                <a:lnTo>
                  <a:pt x="1372" y="1191"/>
                </a:lnTo>
                <a:lnTo>
                  <a:pt x="1370" y="1191"/>
                </a:lnTo>
                <a:lnTo>
                  <a:pt x="1370" y="1189"/>
                </a:lnTo>
                <a:lnTo>
                  <a:pt x="1370" y="1191"/>
                </a:lnTo>
                <a:lnTo>
                  <a:pt x="1370" y="1193"/>
                </a:lnTo>
                <a:lnTo>
                  <a:pt x="1372" y="1193"/>
                </a:lnTo>
                <a:lnTo>
                  <a:pt x="1375" y="1191"/>
                </a:lnTo>
                <a:lnTo>
                  <a:pt x="1377" y="1191"/>
                </a:lnTo>
                <a:lnTo>
                  <a:pt x="1377" y="1191"/>
                </a:lnTo>
                <a:lnTo>
                  <a:pt x="1379" y="1191"/>
                </a:lnTo>
                <a:lnTo>
                  <a:pt x="1379" y="1191"/>
                </a:lnTo>
                <a:lnTo>
                  <a:pt x="1383" y="1189"/>
                </a:lnTo>
                <a:lnTo>
                  <a:pt x="1385" y="1189"/>
                </a:lnTo>
                <a:lnTo>
                  <a:pt x="1385" y="1189"/>
                </a:lnTo>
                <a:lnTo>
                  <a:pt x="1385" y="1189"/>
                </a:lnTo>
                <a:lnTo>
                  <a:pt x="1385" y="1187"/>
                </a:lnTo>
                <a:lnTo>
                  <a:pt x="1385" y="1187"/>
                </a:lnTo>
                <a:lnTo>
                  <a:pt x="1387" y="1187"/>
                </a:lnTo>
                <a:lnTo>
                  <a:pt x="1389" y="1185"/>
                </a:lnTo>
                <a:lnTo>
                  <a:pt x="1395" y="1189"/>
                </a:lnTo>
                <a:lnTo>
                  <a:pt x="1402" y="1195"/>
                </a:lnTo>
                <a:lnTo>
                  <a:pt x="1408" y="1201"/>
                </a:lnTo>
                <a:lnTo>
                  <a:pt x="1410" y="1206"/>
                </a:lnTo>
                <a:lnTo>
                  <a:pt x="1410" y="1206"/>
                </a:lnTo>
                <a:lnTo>
                  <a:pt x="1410" y="1206"/>
                </a:lnTo>
                <a:lnTo>
                  <a:pt x="1410" y="1212"/>
                </a:lnTo>
                <a:lnTo>
                  <a:pt x="1408" y="1214"/>
                </a:lnTo>
                <a:lnTo>
                  <a:pt x="1408" y="1220"/>
                </a:lnTo>
                <a:lnTo>
                  <a:pt x="1408" y="1222"/>
                </a:lnTo>
                <a:lnTo>
                  <a:pt x="1408" y="1222"/>
                </a:lnTo>
                <a:lnTo>
                  <a:pt x="1408" y="1222"/>
                </a:lnTo>
                <a:lnTo>
                  <a:pt x="1410" y="1222"/>
                </a:lnTo>
                <a:lnTo>
                  <a:pt x="1410" y="1222"/>
                </a:lnTo>
                <a:lnTo>
                  <a:pt x="1410" y="1222"/>
                </a:lnTo>
                <a:lnTo>
                  <a:pt x="1410" y="1222"/>
                </a:lnTo>
                <a:lnTo>
                  <a:pt x="1410" y="1220"/>
                </a:lnTo>
                <a:lnTo>
                  <a:pt x="1410" y="1220"/>
                </a:lnTo>
                <a:lnTo>
                  <a:pt x="1410" y="1218"/>
                </a:lnTo>
                <a:lnTo>
                  <a:pt x="1410" y="1218"/>
                </a:lnTo>
                <a:lnTo>
                  <a:pt x="1412" y="1218"/>
                </a:lnTo>
                <a:lnTo>
                  <a:pt x="1412" y="1220"/>
                </a:lnTo>
                <a:lnTo>
                  <a:pt x="1412" y="1220"/>
                </a:lnTo>
                <a:lnTo>
                  <a:pt x="1414" y="1220"/>
                </a:lnTo>
                <a:lnTo>
                  <a:pt x="1414" y="1220"/>
                </a:lnTo>
                <a:lnTo>
                  <a:pt x="1414" y="1220"/>
                </a:lnTo>
                <a:lnTo>
                  <a:pt x="1414" y="1222"/>
                </a:lnTo>
                <a:lnTo>
                  <a:pt x="1412" y="1224"/>
                </a:lnTo>
                <a:lnTo>
                  <a:pt x="1410" y="1227"/>
                </a:lnTo>
                <a:lnTo>
                  <a:pt x="1410" y="1227"/>
                </a:lnTo>
                <a:lnTo>
                  <a:pt x="1410" y="1227"/>
                </a:lnTo>
                <a:lnTo>
                  <a:pt x="1410" y="1227"/>
                </a:lnTo>
                <a:lnTo>
                  <a:pt x="1410" y="1229"/>
                </a:lnTo>
                <a:lnTo>
                  <a:pt x="1414" y="1233"/>
                </a:lnTo>
                <a:lnTo>
                  <a:pt x="1414" y="1235"/>
                </a:lnTo>
                <a:lnTo>
                  <a:pt x="1416" y="1237"/>
                </a:lnTo>
                <a:lnTo>
                  <a:pt x="1416" y="1237"/>
                </a:lnTo>
                <a:lnTo>
                  <a:pt x="1416" y="1237"/>
                </a:lnTo>
                <a:lnTo>
                  <a:pt x="1416" y="1235"/>
                </a:lnTo>
                <a:lnTo>
                  <a:pt x="1416" y="1235"/>
                </a:lnTo>
                <a:lnTo>
                  <a:pt x="1419" y="1235"/>
                </a:lnTo>
                <a:lnTo>
                  <a:pt x="1419" y="1235"/>
                </a:lnTo>
                <a:lnTo>
                  <a:pt x="1419" y="1235"/>
                </a:lnTo>
                <a:lnTo>
                  <a:pt x="1419" y="1239"/>
                </a:lnTo>
                <a:lnTo>
                  <a:pt x="1419" y="1241"/>
                </a:lnTo>
                <a:lnTo>
                  <a:pt x="1421" y="1241"/>
                </a:lnTo>
                <a:lnTo>
                  <a:pt x="1421" y="1241"/>
                </a:lnTo>
                <a:lnTo>
                  <a:pt x="1421" y="1239"/>
                </a:lnTo>
                <a:lnTo>
                  <a:pt x="1421" y="1239"/>
                </a:lnTo>
                <a:lnTo>
                  <a:pt x="1423" y="1239"/>
                </a:lnTo>
                <a:lnTo>
                  <a:pt x="1421" y="1241"/>
                </a:lnTo>
                <a:lnTo>
                  <a:pt x="1421" y="1241"/>
                </a:lnTo>
                <a:lnTo>
                  <a:pt x="1421" y="1241"/>
                </a:lnTo>
                <a:lnTo>
                  <a:pt x="1423" y="1243"/>
                </a:lnTo>
                <a:lnTo>
                  <a:pt x="1423" y="1248"/>
                </a:lnTo>
                <a:lnTo>
                  <a:pt x="1425" y="1250"/>
                </a:lnTo>
                <a:lnTo>
                  <a:pt x="1427" y="1252"/>
                </a:lnTo>
                <a:lnTo>
                  <a:pt x="1429" y="1252"/>
                </a:lnTo>
                <a:lnTo>
                  <a:pt x="1429" y="1254"/>
                </a:lnTo>
                <a:lnTo>
                  <a:pt x="1431" y="1256"/>
                </a:lnTo>
                <a:lnTo>
                  <a:pt x="1433" y="1260"/>
                </a:lnTo>
                <a:lnTo>
                  <a:pt x="1433" y="1260"/>
                </a:lnTo>
                <a:lnTo>
                  <a:pt x="1435" y="1260"/>
                </a:lnTo>
                <a:lnTo>
                  <a:pt x="1435" y="1260"/>
                </a:lnTo>
                <a:lnTo>
                  <a:pt x="1435" y="1262"/>
                </a:lnTo>
                <a:lnTo>
                  <a:pt x="1433" y="1260"/>
                </a:lnTo>
                <a:lnTo>
                  <a:pt x="1433" y="1260"/>
                </a:lnTo>
                <a:lnTo>
                  <a:pt x="1431" y="1260"/>
                </a:lnTo>
                <a:lnTo>
                  <a:pt x="1431" y="1262"/>
                </a:lnTo>
                <a:lnTo>
                  <a:pt x="1433" y="1262"/>
                </a:lnTo>
                <a:lnTo>
                  <a:pt x="1433" y="1262"/>
                </a:lnTo>
                <a:lnTo>
                  <a:pt x="1435" y="1262"/>
                </a:lnTo>
                <a:lnTo>
                  <a:pt x="1437" y="1262"/>
                </a:lnTo>
                <a:lnTo>
                  <a:pt x="1442" y="1262"/>
                </a:lnTo>
                <a:lnTo>
                  <a:pt x="1442" y="1262"/>
                </a:lnTo>
                <a:lnTo>
                  <a:pt x="1444" y="1260"/>
                </a:lnTo>
                <a:lnTo>
                  <a:pt x="1444" y="1258"/>
                </a:lnTo>
                <a:lnTo>
                  <a:pt x="1444" y="1256"/>
                </a:lnTo>
                <a:lnTo>
                  <a:pt x="1446" y="1254"/>
                </a:lnTo>
                <a:lnTo>
                  <a:pt x="1446" y="1252"/>
                </a:lnTo>
                <a:lnTo>
                  <a:pt x="1446" y="1252"/>
                </a:lnTo>
                <a:lnTo>
                  <a:pt x="1446" y="1252"/>
                </a:lnTo>
                <a:lnTo>
                  <a:pt x="1448" y="1252"/>
                </a:lnTo>
                <a:lnTo>
                  <a:pt x="1448" y="1248"/>
                </a:lnTo>
                <a:lnTo>
                  <a:pt x="1448" y="1241"/>
                </a:lnTo>
                <a:lnTo>
                  <a:pt x="1448" y="1237"/>
                </a:lnTo>
                <a:lnTo>
                  <a:pt x="1448" y="1235"/>
                </a:lnTo>
                <a:lnTo>
                  <a:pt x="1448" y="1233"/>
                </a:lnTo>
                <a:lnTo>
                  <a:pt x="1446" y="1231"/>
                </a:lnTo>
                <a:lnTo>
                  <a:pt x="1439" y="1216"/>
                </a:lnTo>
                <a:lnTo>
                  <a:pt x="1439" y="1214"/>
                </a:lnTo>
                <a:lnTo>
                  <a:pt x="1437" y="1212"/>
                </a:lnTo>
                <a:lnTo>
                  <a:pt x="1437" y="1210"/>
                </a:lnTo>
                <a:lnTo>
                  <a:pt x="1437" y="1208"/>
                </a:lnTo>
                <a:lnTo>
                  <a:pt x="1437" y="1208"/>
                </a:lnTo>
                <a:lnTo>
                  <a:pt x="1437" y="1208"/>
                </a:lnTo>
                <a:lnTo>
                  <a:pt x="1437" y="1208"/>
                </a:lnTo>
                <a:lnTo>
                  <a:pt x="1437" y="1208"/>
                </a:lnTo>
                <a:lnTo>
                  <a:pt x="1437" y="1208"/>
                </a:lnTo>
                <a:lnTo>
                  <a:pt x="1439" y="1210"/>
                </a:lnTo>
                <a:lnTo>
                  <a:pt x="1439" y="1210"/>
                </a:lnTo>
                <a:lnTo>
                  <a:pt x="1437" y="1210"/>
                </a:lnTo>
                <a:lnTo>
                  <a:pt x="1437" y="1212"/>
                </a:lnTo>
                <a:lnTo>
                  <a:pt x="1439" y="1214"/>
                </a:lnTo>
                <a:lnTo>
                  <a:pt x="1439" y="1212"/>
                </a:lnTo>
                <a:lnTo>
                  <a:pt x="1439" y="1212"/>
                </a:lnTo>
                <a:lnTo>
                  <a:pt x="1439" y="1210"/>
                </a:lnTo>
                <a:lnTo>
                  <a:pt x="1439" y="1210"/>
                </a:lnTo>
                <a:lnTo>
                  <a:pt x="1439" y="1214"/>
                </a:lnTo>
                <a:lnTo>
                  <a:pt x="1439" y="1216"/>
                </a:lnTo>
                <a:lnTo>
                  <a:pt x="1442" y="1220"/>
                </a:lnTo>
                <a:lnTo>
                  <a:pt x="1442" y="1220"/>
                </a:lnTo>
                <a:lnTo>
                  <a:pt x="1442" y="1218"/>
                </a:lnTo>
                <a:lnTo>
                  <a:pt x="1439" y="1216"/>
                </a:lnTo>
                <a:lnTo>
                  <a:pt x="1439" y="1214"/>
                </a:lnTo>
                <a:lnTo>
                  <a:pt x="1439" y="1212"/>
                </a:lnTo>
                <a:lnTo>
                  <a:pt x="1439" y="1212"/>
                </a:lnTo>
                <a:lnTo>
                  <a:pt x="1442" y="1212"/>
                </a:lnTo>
                <a:lnTo>
                  <a:pt x="1442" y="1210"/>
                </a:lnTo>
                <a:lnTo>
                  <a:pt x="1435" y="1201"/>
                </a:lnTo>
                <a:lnTo>
                  <a:pt x="1433" y="1195"/>
                </a:lnTo>
                <a:lnTo>
                  <a:pt x="1431" y="1191"/>
                </a:lnTo>
                <a:lnTo>
                  <a:pt x="1429" y="1185"/>
                </a:lnTo>
                <a:lnTo>
                  <a:pt x="1429" y="1183"/>
                </a:lnTo>
                <a:lnTo>
                  <a:pt x="1427" y="1176"/>
                </a:lnTo>
                <a:lnTo>
                  <a:pt x="1427" y="1176"/>
                </a:lnTo>
                <a:lnTo>
                  <a:pt x="1427" y="1174"/>
                </a:lnTo>
                <a:lnTo>
                  <a:pt x="1427" y="1174"/>
                </a:lnTo>
                <a:lnTo>
                  <a:pt x="1427" y="1172"/>
                </a:lnTo>
                <a:lnTo>
                  <a:pt x="1427" y="1172"/>
                </a:lnTo>
                <a:lnTo>
                  <a:pt x="1427" y="1170"/>
                </a:lnTo>
                <a:lnTo>
                  <a:pt x="1427" y="1170"/>
                </a:lnTo>
                <a:lnTo>
                  <a:pt x="1427" y="1168"/>
                </a:lnTo>
                <a:lnTo>
                  <a:pt x="1429" y="1168"/>
                </a:lnTo>
                <a:lnTo>
                  <a:pt x="1429" y="1168"/>
                </a:lnTo>
                <a:lnTo>
                  <a:pt x="1431" y="1168"/>
                </a:lnTo>
                <a:lnTo>
                  <a:pt x="1429" y="1166"/>
                </a:lnTo>
                <a:lnTo>
                  <a:pt x="1429" y="1166"/>
                </a:lnTo>
                <a:lnTo>
                  <a:pt x="1429" y="1166"/>
                </a:lnTo>
                <a:lnTo>
                  <a:pt x="1429" y="1166"/>
                </a:lnTo>
                <a:lnTo>
                  <a:pt x="1431" y="1164"/>
                </a:lnTo>
                <a:lnTo>
                  <a:pt x="1431" y="1164"/>
                </a:lnTo>
                <a:lnTo>
                  <a:pt x="1431" y="1164"/>
                </a:lnTo>
                <a:lnTo>
                  <a:pt x="1431" y="1164"/>
                </a:lnTo>
                <a:lnTo>
                  <a:pt x="1431" y="1164"/>
                </a:lnTo>
                <a:lnTo>
                  <a:pt x="1431" y="1164"/>
                </a:lnTo>
                <a:lnTo>
                  <a:pt x="1431" y="1162"/>
                </a:lnTo>
                <a:lnTo>
                  <a:pt x="1431" y="1162"/>
                </a:lnTo>
                <a:lnTo>
                  <a:pt x="1431" y="1162"/>
                </a:lnTo>
                <a:lnTo>
                  <a:pt x="1431" y="1162"/>
                </a:lnTo>
                <a:lnTo>
                  <a:pt x="1431" y="1160"/>
                </a:lnTo>
                <a:lnTo>
                  <a:pt x="1431" y="1160"/>
                </a:lnTo>
                <a:lnTo>
                  <a:pt x="1433" y="1160"/>
                </a:lnTo>
                <a:lnTo>
                  <a:pt x="1433" y="1160"/>
                </a:lnTo>
                <a:lnTo>
                  <a:pt x="1433" y="1160"/>
                </a:lnTo>
                <a:lnTo>
                  <a:pt x="1433" y="1157"/>
                </a:lnTo>
                <a:lnTo>
                  <a:pt x="1433" y="1157"/>
                </a:lnTo>
                <a:lnTo>
                  <a:pt x="1433" y="1157"/>
                </a:lnTo>
                <a:lnTo>
                  <a:pt x="1433" y="1157"/>
                </a:lnTo>
                <a:lnTo>
                  <a:pt x="1435" y="1157"/>
                </a:lnTo>
                <a:lnTo>
                  <a:pt x="1435" y="1155"/>
                </a:lnTo>
                <a:lnTo>
                  <a:pt x="1435" y="1155"/>
                </a:lnTo>
                <a:lnTo>
                  <a:pt x="1437" y="1153"/>
                </a:lnTo>
                <a:lnTo>
                  <a:pt x="1437" y="1153"/>
                </a:lnTo>
                <a:lnTo>
                  <a:pt x="1437" y="1153"/>
                </a:lnTo>
                <a:lnTo>
                  <a:pt x="1439" y="1153"/>
                </a:lnTo>
                <a:lnTo>
                  <a:pt x="1439" y="1151"/>
                </a:lnTo>
                <a:lnTo>
                  <a:pt x="1437" y="1151"/>
                </a:lnTo>
                <a:lnTo>
                  <a:pt x="1437" y="1151"/>
                </a:lnTo>
                <a:lnTo>
                  <a:pt x="1437" y="1149"/>
                </a:lnTo>
                <a:lnTo>
                  <a:pt x="1437" y="1149"/>
                </a:lnTo>
                <a:lnTo>
                  <a:pt x="1439" y="1151"/>
                </a:lnTo>
                <a:lnTo>
                  <a:pt x="1439" y="1151"/>
                </a:lnTo>
                <a:lnTo>
                  <a:pt x="1439" y="1149"/>
                </a:lnTo>
                <a:lnTo>
                  <a:pt x="1439" y="1149"/>
                </a:lnTo>
                <a:lnTo>
                  <a:pt x="1439" y="1151"/>
                </a:lnTo>
                <a:lnTo>
                  <a:pt x="1439" y="1151"/>
                </a:lnTo>
                <a:lnTo>
                  <a:pt x="1439" y="1151"/>
                </a:lnTo>
                <a:lnTo>
                  <a:pt x="1442" y="1151"/>
                </a:lnTo>
                <a:lnTo>
                  <a:pt x="1442" y="1151"/>
                </a:lnTo>
                <a:lnTo>
                  <a:pt x="1442" y="1149"/>
                </a:lnTo>
                <a:lnTo>
                  <a:pt x="1442" y="1149"/>
                </a:lnTo>
                <a:lnTo>
                  <a:pt x="1439" y="1147"/>
                </a:lnTo>
                <a:lnTo>
                  <a:pt x="1439" y="1147"/>
                </a:lnTo>
                <a:lnTo>
                  <a:pt x="1442" y="1147"/>
                </a:lnTo>
                <a:lnTo>
                  <a:pt x="1444" y="1147"/>
                </a:lnTo>
                <a:lnTo>
                  <a:pt x="1446" y="1147"/>
                </a:lnTo>
                <a:lnTo>
                  <a:pt x="1446" y="1147"/>
                </a:lnTo>
                <a:lnTo>
                  <a:pt x="1446" y="1147"/>
                </a:lnTo>
                <a:lnTo>
                  <a:pt x="1448" y="1147"/>
                </a:lnTo>
                <a:lnTo>
                  <a:pt x="1448" y="1145"/>
                </a:lnTo>
                <a:lnTo>
                  <a:pt x="1450" y="1145"/>
                </a:lnTo>
                <a:lnTo>
                  <a:pt x="1450" y="1145"/>
                </a:lnTo>
                <a:lnTo>
                  <a:pt x="1450" y="1143"/>
                </a:lnTo>
                <a:lnTo>
                  <a:pt x="1452" y="1143"/>
                </a:lnTo>
                <a:lnTo>
                  <a:pt x="1452" y="1143"/>
                </a:lnTo>
                <a:lnTo>
                  <a:pt x="1454" y="1141"/>
                </a:lnTo>
                <a:lnTo>
                  <a:pt x="1454" y="1141"/>
                </a:lnTo>
                <a:lnTo>
                  <a:pt x="1456" y="1139"/>
                </a:lnTo>
                <a:lnTo>
                  <a:pt x="1456" y="1139"/>
                </a:lnTo>
                <a:lnTo>
                  <a:pt x="1458" y="1139"/>
                </a:lnTo>
                <a:lnTo>
                  <a:pt x="1460" y="1136"/>
                </a:lnTo>
                <a:lnTo>
                  <a:pt x="1458" y="1134"/>
                </a:lnTo>
                <a:lnTo>
                  <a:pt x="1460" y="1132"/>
                </a:lnTo>
                <a:lnTo>
                  <a:pt x="1460" y="1134"/>
                </a:lnTo>
                <a:lnTo>
                  <a:pt x="1460" y="1134"/>
                </a:lnTo>
                <a:lnTo>
                  <a:pt x="1460" y="1136"/>
                </a:lnTo>
                <a:lnTo>
                  <a:pt x="1460" y="1132"/>
                </a:lnTo>
                <a:lnTo>
                  <a:pt x="1465" y="1130"/>
                </a:lnTo>
                <a:lnTo>
                  <a:pt x="1465" y="1128"/>
                </a:lnTo>
                <a:lnTo>
                  <a:pt x="1469" y="1126"/>
                </a:lnTo>
                <a:lnTo>
                  <a:pt x="1471" y="1126"/>
                </a:lnTo>
                <a:lnTo>
                  <a:pt x="1477" y="1126"/>
                </a:lnTo>
                <a:lnTo>
                  <a:pt x="1477" y="1124"/>
                </a:lnTo>
                <a:lnTo>
                  <a:pt x="1479" y="1122"/>
                </a:lnTo>
                <a:lnTo>
                  <a:pt x="1479" y="1122"/>
                </a:lnTo>
                <a:lnTo>
                  <a:pt x="1479" y="1124"/>
                </a:lnTo>
                <a:lnTo>
                  <a:pt x="1479" y="1124"/>
                </a:lnTo>
                <a:lnTo>
                  <a:pt x="1479" y="1124"/>
                </a:lnTo>
                <a:lnTo>
                  <a:pt x="1479" y="1122"/>
                </a:lnTo>
                <a:lnTo>
                  <a:pt x="1481" y="1120"/>
                </a:lnTo>
                <a:lnTo>
                  <a:pt x="1481" y="1118"/>
                </a:lnTo>
                <a:lnTo>
                  <a:pt x="1483" y="1118"/>
                </a:lnTo>
                <a:lnTo>
                  <a:pt x="1486" y="1115"/>
                </a:lnTo>
                <a:lnTo>
                  <a:pt x="1488" y="1115"/>
                </a:lnTo>
                <a:lnTo>
                  <a:pt x="1486" y="1115"/>
                </a:lnTo>
                <a:lnTo>
                  <a:pt x="1486" y="1113"/>
                </a:lnTo>
                <a:lnTo>
                  <a:pt x="1486" y="1111"/>
                </a:lnTo>
                <a:lnTo>
                  <a:pt x="1486" y="1113"/>
                </a:lnTo>
                <a:lnTo>
                  <a:pt x="1488" y="1113"/>
                </a:lnTo>
                <a:lnTo>
                  <a:pt x="1488" y="1113"/>
                </a:lnTo>
                <a:lnTo>
                  <a:pt x="1488" y="1113"/>
                </a:lnTo>
                <a:lnTo>
                  <a:pt x="1490" y="1111"/>
                </a:lnTo>
                <a:lnTo>
                  <a:pt x="1492" y="1113"/>
                </a:lnTo>
                <a:lnTo>
                  <a:pt x="1494" y="1111"/>
                </a:lnTo>
                <a:lnTo>
                  <a:pt x="1496" y="1111"/>
                </a:lnTo>
                <a:lnTo>
                  <a:pt x="1496" y="1111"/>
                </a:lnTo>
                <a:lnTo>
                  <a:pt x="1496" y="1111"/>
                </a:lnTo>
                <a:lnTo>
                  <a:pt x="1498" y="1111"/>
                </a:lnTo>
                <a:lnTo>
                  <a:pt x="1498" y="1111"/>
                </a:lnTo>
                <a:lnTo>
                  <a:pt x="1500" y="1109"/>
                </a:lnTo>
                <a:lnTo>
                  <a:pt x="1502" y="1109"/>
                </a:lnTo>
                <a:lnTo>
                  <a:pt x="1500" y="1107"/>
                </a:lnTo>
                <a:lnTo>
                  <a:pt x="1496" y="1109"/>
                </a:lnTo>
                <a:lnTo>
                  <a:pt x="1494" y="1107"/>
                </a:lnTo>
                <a:lnTo>
                  <a:pt x="1492" y="1107"/>
                </a:lnTo>
                <a:lnTo>
                  <a:pt x="1492" y="1105"/>
                </a:lnTo>
                <a:lnTo>
                  <a:pt x="1494" y="1107"/>
                </a:lnTo>
                <a:lnTo>
                  <a:pt x="1496" y="1107"/>
                </a:lnTo>
                <a:lnTo>
                  <a:pt x="1498" y="1107"/>
                </a:lnTo>
                <a:lnTo>
                  <a:pt x="1498" y="1105"/>
                </a:lnTo>
                <a:lnTo>
                  <a:pt x="1498" y="1105"/>
                </a:lnTo>
                <a:lnTo>
                  <a:pt x="1498" y="1105"/>
                </a:lnTo>
                <a:lnTo>
                  <a:pt x="1500" y="1103"/>
                </a:lnTo>
                <a:lnTo>
                  <a:pt x="1498" y="1103"/>
                </a:lnTo>
                <a:lnTo>
                  <a:pt x="1498" y="1103"/>
                </a:lnTo>
                <a:lnTo>
                  <a:pt x="1492" y="1101"/>
                </a:lnTo>
                <a:lnTo>
                  <a:pt x="1492" y="1099"/>
                </a:lnTo>
                <a:lnTo>
                  <a:pt x="1494" y="1101"/>
                </a:lnTo>
                <a:lnTo>
                  <a:pt x="1496" y="1101"/>
                </a:lnTo>
                <a:lnTo>
                  <a:pt x="1498" y="1101"/>
                </a:lnTo>
                <a:lnTo>
                  <a:pt x="1498" y="1099"/>
                </a:lnTo>
                <a:lnTo>
                  <a:pt x="1498" y="1099"/>
                </a:lnTo>
                <a:lnTo>
                  <a:pt x="1498" y="1099"/>
                </a:lnTo>
                <a:lnTo>
                  <a:pt x="1500" y="1101"/>
                </a:lnTo>
                <a:lnTo>
                  <a:pt x="1500" y="1101"/>
                </a:lnTo>
                <a:lnTo>
                  <a:pt x="1500" y="1101"/>
                </a:lnTo>
                <a:lnTo>
                  <a:pt x="1500" y="1101"/>
                </a:lnTo>
                <a:lnTo>
                  <a:pt x="1502" y="1101"/>
                </a:lnTo>
                <a:lnTo>
                  <a:pt x="1504" y="1101"/>
                </a:lnTo>
                <a:lnTo>
                  <a:pt x="1504" y="1101"/>
                </a:lnTo>
                <a:lnTo>
                  <a:pt x="1507" y="1099"/>
                </a:lnTo>
                <a:lnTo>
                  <a:pt x="1511" y="1097"/>
                </a:lnTo>
                <a:lnTo>
                  <a:pt x="1511" y="1095"/>
                </a:lnTo>
                <a:lnTo>
                  <a:pt x="1511" y="1095"/>
                </a:lnTo>
                <a:lnTo>
                  <a:pt x="1511" y="1092"/>
                </a:lnTo>
                <a:lnTo>
                  <a:pt x="1509" y="1092"/>
                </a:lnTo>
                <a:lnTo>
                  <a:pt x="1509" y="1092"/>
                </a:lnTo>
                <a:lnTo>
                  <a:pt x="1507" y="1092"/>
                </a:lnTo>
                <a:lnTo>
                  <a:pt x="1507" y="1097"/>
                </a:lnTo>
                <a:lnTo>
                  <a:pt x="1507" y="1097"/>
                </a:lnTo>
                <a:lnTo>
                  <a:pt x="1504" y="1097"/>
                </a:lnTo>
                <a:lnTo>
                  <a:pt x="1507" y="1095"/>
                </a:lnTo>
                <a:lnTo>
                  <a:pt x="1507" y="1092"/>
                </a:lnTo>
                <a:lnTo>
                  <a:pt x="1507" y="1092"/>
                </a:lnTo>
                <a:lnTo>
                  <a:pt x="1504" y="1090"/>
                </a:lnTo>
                <a:lnTo>
                  <a:pt x="1502" y="1092"/>
                </a:lnTo>
                <a:lnTo>
                  <a:pt x="1502" y="1092"/>
                </a:lnTo>
                <a:lnTo>
                  <a:pt x="1500" y="1092"/>
                </a:lnTo>
                <a:lnTo>
                  <a:pt x="1498" y="1092"/>
                </a:lnTo>
                <a:lnTo>
                  <a:pt x="1496" y="1092"/>
                </a:lnTo>
                <a:lnTo>
                  <a:pt x="1496" y="1090"/>
                </a:lnTo>
                <a:lnTo>
                  <a:pt x="1496" y="1088"/>
                </a:lnTo>
                <a:lnTo>
                  <a:pt x="1496" y="1088"/>
                </a:lnTo>
                <a:lnTo>
                  <a:pt x="1496" y="1088"/>
                </a:lnTo>
                <a:lnTo>
                  <a:pt x="1496" y="1090"/>
                </a:lnTo>
                <a:lnTo>
                  <a:pt x="1498" y="1090"/>
                </a:lnTo>
                <a:lnTo>
                  <a:pt x="1500" y="1090"/>
                </a:lnTo>
                <a:lnTo>
                  <a:pt x="1500" y="1090"/>
                </a:lnTo>
                <a:lnTo>
                  <a:pt x="1500" y="1088"/>
                </a:lnTo>
                <a:lnTo>
                  <a:pt x="1502" y="1088"/>
                </a:lnTo>
                <a:lnTo>
                  <a:pt x="1502" y="1088"/>
                </a:lnTo>
                <a:lnTo>
                  <a:pt x="1502" y="1088"/>
                </a:lnTo>
                <a:lnTo>
                  <a:pt x="1504" y="1088"/>
                </a:lnTo>
                <a:lnTo>
                  <a:pt x="1504" y="1088"/>
                </a:lnTo>
                <a:lnTo>
                  <a:pt x="1504" y="1088"/>
                </a:lnTo>
                <a:lnTo>
                  <a:pt x="1504" y="1086"/>
                </a:lnTo>
                <a:lnTo>
                  <a:pt x="1507" y="1088"/>
                </a:lnTo>
                <a:lnTo>
                  <a:pt x="1507" y="1088"/>
                </a:lnTo>
                <a:lnTo>
                  <a:pt x="1509" y="1088"/>
                </a:lnTo>
                <a:lnTo>
                  <a:pt x="1509" y="1090"/>
                </a:lnTo>
                <a:lnTo>
                  <a:pt x="1509" y="1086"/>
                </a:lnTo>
                <a:lnTo>
                  <a:pt x="1509" y="1084"/>
                </a:lnTo>
                <a:lnTo>
                  <a:pt x="1507" y="1084"/>
                </a:lnTo>
                <a:lnTo>
                  <a:pt x="1507" y="1084"/>
                </a:lnTo>
                <a:lnTo>
                  <a:pt x="1507" y="1082"/>
                </a:lnTo>
                <a:lnTo>
                  <a:pt x="1507" y="1082"/>
                </a:lnTo>
                <a:lnTo>
                  <a:pt x="1507" y="1080"/>
                </a:lnTo>
                <a:lnTo>
                  <a:pt x="1507" y="1080"/>
                </a:lnTo>
                <a:lnTo>
                  <a:pt x="1509" y="1080"/>
                </a:lnTo>
                <a:lnTo>
                  <a:pt x="1509" y="1082"/>
                </a:lnTo>
                <a:lnTo>
                  <a:pt x="1509" y="1086"/>
                </a:lnTo>
                <a:lnTo>
                  <a:pt x="1511" y="1090"/>
                </a:lnTo>
                <a:lnTo>
                  <a:pt x="1513" y="1092"/>
                </a:lnTo>
                <a:lnTo>
                  <a:pt x="1513" y="1095"/>
                </a:lnTo>
                <a:lnTo>
                  <a:pt x="1513" y="1092"/>
                </a:lnTo>
                <a:lnTo>
                  <a:pt x="1511" y="1088"/>
                </a:lnTo>
                <a:lnTo>
                  <a:pt x="1509" y="1080"/>
                </a:lnTo>
                <a:lnTo>
                  <a:pt x="1507" y="1078"/>
                </a:lnTo>
                <a:lnTo>
                  <a:pt x="1507" y="1078"/>
                </a:lnTo>
                <a:lnTo>
                  <a:pt x="1507" y="1076"/>
                </a:lnTo>
                <a:lnTo>
                  <a:pt x="1504" y="1076"/>
                </a:lnTo>
                <a:lnTo>
                  <a:pt x="1502" y="1076"/>
                </a:lnTo>
                <a:lnTo>
                  <a:pt x="1500" y="1076"/>
                </a:lnTo>
                <a:lnTo>
                  <a:pt x="1500" y="1076"/>
                </a:lnTo>
                <a:lnTo>
                  <a:pt x="1500" y="1076"/>
                </a:lnTo>
                <a:lnTo>
                  <a:pt x="1498" y="1074"/>
                </a:lnTo>
                <a:lnTo>
                  <a:pt x="1496" y="1071"/>
                </a:lnTo>
                <a:lnTo>
                  <a:pt x="1496" y="1071"/>
                </a:lnTo>
                <a:lnTo>
                  <a:pt x="1494" y="1071"/>
                </a:lnTo>
                <a:lnTo>
                  <a:pt x="1492" y="1069"/>
                </a:lnTo>
                <a:lnTo>
                  <a:pt x="1490" y="1069"/>
                </a:lnTo>
                <a:lnTo>
                  <a:pt x="1490" y="1069"/>
                </a:lnTo>
                <a:lnTo>
                  <a:pt x="1488" y="1069"/>
                </a:lnTo>
                <a:lnTo>
                  <a:pt x="1492" y="1069"/>
                </a:lnTo>
                <a:lnTo>
                  <a:pt x="1496" y="1071"/>
                </a:lnTo>
                <a:lnTo>
                  <a:pt x="1498" y="1071"/>
                </a:lnTo>
                <a:lnTo>
                  <a:pt x="1498" y="1071"/>
                </a:lnTo>
                <a:lnTo>
                  <a:pt x="1500" y="1074"/>
                </a:lnTo>
                <a:lnTo>
                  <a:pt x="1500" y="1074"/>
                </a:lnTo>
                <a:lnTo>
                  <a:pt x="1500" y="1076"/>
                </a:lnTo>
                <a:lnTo>
                  <a:pt x="1502" y="1074"/>
                </a:lnTo>
                <a:lnTo>
                  <a:pt x="1502" y="1074"/>
                </a:lnTo>
                <a:lnTo>
                  <a:pt x="1502" y="1074"/>
                </a:lnTo>
                <a:lnTo>
                  <a:pt x="1502" y="1071"/>
                </a:lnTo>
                <a:lnTo>
                  <a:pt x="1500" y="1071"/>
                </a:lnTo>
                <a:lnTo>
                  <a:pt x="1500" y="1071"/>
                </a:lnTo>
                <a:lnTo>
                  <a:pt x="1498" y="1069"/>
                </a:lnTo>
                <a:lnTo>
                  <a:pt x="1496" y="1067"/>
                </a:lnTo>
                <a:lnTo>
                  <a:pt x="1496" y="1067"/>
                </a:lnTo>
                <a:lnTo>
                  <a:pt x="1496" y="1067"/>
                </a:lnTo>
                <a:lnTo>
                  <a:pt x="1498" y="1069"/>
                </a:lnTo>
                <a:lnTo>
                  <a:pt x="1500" y="1069"/>
                </a:lnTo>
                <a:lnTo>
                  <a:pt x="1500" y="1069"/>
                </a:lnTo>
                <a:lnTo>
                  <a:pt x="1500" y="1069"/>
                </a:lnTo>
                <a:lnTo>
                  <a:pt x="1500" y="1069"/>
                </a:lnTo>
                <a:lnTo>
                  <a:pt x="1502" y="1069"/>
                </a:lnTo>
                <a:lnTo>
                  <a:pt x="1502" y="1067"/>
                </a:lnTo>
                <a:lnTo>
                  <a:pt x="1502" y="1067"/>
                </a:lnTo>
                <a:lnTo>
                  <a:pt x="1502" y="1065"/>
                </a:lnTo>
                <a:lnTo>
                  <a:pt x="1502" y="1065"/>
                </a:lnTo>
                <a:lnTo>
                  <a:pt x="1500" y="1065"/>
                </a:lnTo>
                <a:lnTo>
                  <a:pt x="1498" y="1063"/>
                </a:lnTo>
                <a:lnTo>
                  <a:pt x="1498" y="1063"/>
                </a:lnTo>
                <a:lnTo>
                  <a:pt x="1496" y="1061"/>
                </a:lnTo>
                <a:lnTo>
                  <a:pt x="1494" y="1059"/>
                </a:lnTo>
                <a:lnTo>
                  <a:pt x="1494" y="1057"/>
                </a:lnTo>
                <a:lnTo>
                  <a:pt x="1490" y="1055"/>
                </a:lnTo>
                <a:lnTo>
                  <a:pt x="1492" y="1055"/>
                </a:lnTo>
                <a:lnTo>
                  <a:pt x="1494" y="1057"/>
                </a:lnTo>
                <a:lnTo>
                  <a:pt x="1494" y="1059"/>
                </a:lnTo>
                <a:lnTo>
                  <a:pt x="1496" y="1059"/>
                </a:lnTo>
                <a:lnTo>
                  <a:pt x="1500" y="1063"/>
                </a:lnTo>
                <a:lnTo>
                  <a:pt x="1500" y="1063"/>
                </a:lnTo>
                <a:lnTo>
                  <a:pt x="1502" y="1063"/>
                </a:lnTo>
                <a:lnTo>
                  <a:pt x="1502" y="1063"/>
                </a:lnTo>
                <a:lnTo>
                  <a:pt x="1502" y="1061"/>
                </a:lnTo>
                <a:lnTo>
                  <a:pt x="1502" y="1061"/>
                </a:lnTo>
                <a:lnTo>
                  <a:pt x="1502" y="1059"/>
                </a:lnTo>
                <a:lnTo>
                  <a:pt x="1502" y="1059"/>
                </a:lnTo>
                <a:lnTo>
                  <a:pt x="1500" y="1059"/>
                </a:lnTo>
                <a:lnTo>
                  <a:pt x="1498" y="1057"/>
                </a:lnTo>
                <a:lnTo>
                  <a:pt x="1498" y="1057"/>
                </a:lnTo>
                <a:lnTo>
                  <a:pt x="1494" y="1055"/>
                </a:lnTo>
                <a:lnTo>
                  <a:pt x="1492" y="1053"/>
                </a:lnTo>
                <a:lnTo>
                  <a:pt x="1490" y="1053"/>
                </a:lnTo>
                <a:lnTo>
                  <a:pt x="1490" y="1053"/>
                </a:lnTo>
                <a:lnTo>
                  <a:pt x="1488" y="1053"/>
                </a:lnTo>
                <a:lnTo>
                  <a:pt x="1488" y="1050"/>
                </a:lnTo>
                <a:lnTo>
                  <a:pt x="1488" y="1048"/>
                </a:lnTo>
                <a:lnTo>
                  <a:pt x="1488" y="1048"/>
                </a:lnTo>
                <a:lnTo>
                  <a:pt x="1490" y="1046"/>
                </a:lnTo>
                <a:lnTo>
                  <a:pt x="1492" y="1046"/>
                </a:lnTo>
                <a:lnTo>
                  <a:pt x="1492" y="1044"/>
                </a:lnTo>
                <a:lnTo>
                  <a:pt x="1492" y="1044"/>
                </a:lnTo>
                <a:lnTo>
                  <a:pt x="1492" y="1044"/>
                </a:lnTo>
                <a:lnTo>
                  <a:pt x="1492" y="1046"/>
                </a:lnTo>
                <a:lnTo>
                  <a:pt x="1490" y="1046"/>
                </a:lnTo>
                <a:lnTo>
                  <a:pt x="1490" y="1048"/>
                </a:lnTo>
                <a:lnTo>
                  <a:pt x="1488" y="1050"/>
                </a:lnTo>
                <a:lnTo>
                  <a:pt x="1490" y="1050"/>
                </a:lnTo>
                <a:lnTo>
                  <a:pt x="1490" y="1050"/>
                </a:lnTo>
                <a:lnTo>
                  <a:pt x="1492" y="1050"/>
                </a:lnTo>
                <a:lnTo>
                  <a:pt x="1492" y="1050"/>
                </a:lnTo>
                <a:lnTo>
                  <a:pt x="1492" y="1053"/>
                </a:lnTo>
                <a:lnTo>
                  <a:pt x="1494" y="1053"/>
                </a:lnTo>
                <a:lnTo>
                  <a:pt x="1494" y="1053"/>
                </a:lnTo>
                <a:lnTo>
                  <a:pt x="1494" y="1053"/>
                </a:lnTo>
                <a:lnTo>
                  <a:pt x="1494" y="1053"/>
                </a:lnTo>
                <a:lnTo>
                  <a:pt x="1496" y="1055"/>
                </a:lnTo>
                <a:lnTo>
                  <a:pt x="1498" y="1055"/>
                </a:lnTo>
                <a:lnTo>
                  <a:pt x="1500" y="1055"/>
                </a:lnTo>
                <a:lnTo>
                  <a:pt x="1500" y="1057"/>
                </a:lnTo>
                <a:lnTo>
                  <a:pt x="1502" y="1057"/>
                </a:lnTo>
                <a:lnTo>
                  <a:pt x="1502" y="1057"/>
                </a:lnTo>
                <a:lnTo>
                  <a:pt x="1502" y="1055"/>
                </a:lnTo>
                <a:lnTo>
                  <a:pt x="1500" y="1055"/>
                </a:lnTo>
                <a:lnTo>
                  <a:pt x="1498" y="1050"/>
                </a:lnTo>
                <a:lnTo>
                  <a:pt x="1496" y="1048"/>
                </a:lnTo>
                <a:lnTo>
                  <a:pt x="1496" y="1048"/>
                </a:lnTo>
                <a:lnTo>
                  <a:pt x="1498" y="1048"/>
                </a:lnTo>
                <a:lnTo>
                  <a:pt x="1498" y="1048"/>
                </a:lnTo>
                <a:lnTo>
                  <a:pt x="1498" y="1050"/>
                </a:lnTo>
                <a:lnTo>
                  <a:pt x="1500" y="1050"/>
                </a:lnTo>
                <a:lnTo>
                  <a:pt x="1500" y="1053"/>
                </a:lnTo>
                <a:lnTo>
                  <a:pt x="1500" y="1053"/>
                </a:lnTo>
                <a:lnTo>
                  <a:pt x="1500" y="1050"/>
                </a:lnTo>
                <a:lnTo>
                  <a:pt x="1500" y="1050"/>
                </a:lnTo>
                <a:lnTo>
                  <a:pt x="1500" y="1048"/>
                </a:lnTo>
                <a:lnTo>
                  <a:pt x="1498" y="1046"/>
                </a:lnTo>
                <a:lnTo>
                  <a:pt x="1498" y="1044"/>
                </a:lnTo>
                <a:lnTo>
                  <a:pt x="1500" y="1044"/>
                </a:lnTo>
                <a:lnTo>
                  <a:pt x="1498" y="1042"/>
                </a:lnTo>
                <a:lnTo>
                  <a:pt x="1500" y="1042"/>
                </a:lnTo>
                <a:lnTo>
                  <a:pt x="1498" y="1042"/>
                </a:lnTo>
                <a:lnTo>
                  <a:pt x="1498" y="1040"/>
                </a:lnTo>
                <a:lnTo>
                  <a:pt x="1498" y="1040"/>
                </a:lnTo>
                <a:lnTo>
                  <a:pt x="1500" y="1040"/>
                </a:lnTo>
                <a:lnTo>
                  <a:pt x="1500" y="1040"/>
                </a:lnTo>
                <a:lnTo>
                  <a:pt x="1500" y="1040"/>
                </a:lnTo>
                <a:lnTo>
                  <a:pt x="1500" y="1038"/>
                </a:lnTo>
                <a:lnTo>
                  <a:pt x="1498" y="1038"/>
                </a:lnTo>
                <a:lnTo>
                  <a:pt x="1498" y="1038"/>
                </a:lnTo>
                <a:lnTo>
                  <a:pt x="1500" y="1038"/>
                </a:lnTo>
                <a:lnTo>
                  <a:pt x="1500" y="1038"/>
                </a:lnTo>
                <a:lnTo>
                  <a:pt x="1500" y="1036"/>
                </a:lnTo>
                <a:lnTo>
                  <a:pt x="1502" y="1036"/>
                </a:lnTo>
                <a:lnTo>
                  <a:pt x="1502" y="1036"/>
                </a:lnTo>
                <a:lnTo>
                  <a:pt x="1502" y="1036"/>
                </a:lnTo>
                <a:lnTo>
                  <a:pt x="1502" y="1034"/>
                </a:lnTo>
                <a:lnTo>
                  <a:pt x="1502" y="1036"/>
                </a:lnTo>
                <a:lnTo>
                  <a:pt x="1502" y="1036"/>
                </a:lnTo>
                <a:lnTo>
                  <a:pt x="1502" y="1034"/>
                </a:lnTo>
                <a:lnTo>
                  <a:pt x="1504" y="1034"/>
                </a:lnTo>
                <a:lnTo>
                  <a:pt x="1504" y="1036"/>
                </a:lnTo>
                <a:lnTo>
                  <a:pt x="1504" y="1034"/>
                </a:lnTo>
                <a:lnTo>
                  <a:pt x="1504" y="1034"/>
                </a:lnTo>
                <a:lnTo>
                  <a:pt x="1507" y="1034"/>
                </a:lnTo>
                <a:lnTo>
                  <a:pt x="1504" y="1032"/>
                </a:lnTo>
                <a:lnTo>
                  <a:pt x="1507" y="1032"/>
                </a:lnTo>
                <a:lnTo>
                  <a:pt x="1507" y="1032"/>
                </a:lnTo>
                <a:lnTo>
                  <a:pt x="1507" y="1032"/>
                </a:lnTo>
                <a:lnTo>
                  <a:pt x="1507" y="1034"/>
                </a:lnTo>
                <a:lnTo>
                  <a:pt x="1509" y="1034"/>
                </a:lnTo>
                <a:lnTo>
                  <a:pt x="1509" y="1034"/>
                </a:lnTo>
                <a:lnTo>
                  <a:pt x="1507" y="1034"/>
                </a:lnTo>
                <a:lnTo>
                  <a:pt x="1507" y="1034"/>
                </a:lnTo>
                <a:lnTo>
                  <a:pt x="1507" y="1034"/>
                </a:lnTo>
                <a:lnTo>
                  <a:pt x="1509" y="1036"/>
                </a:lnTo>
                <a:lnTo>
                  <a:pt x="1507" y="1036"/>
                </a:lnTo>
                <a:lnTo>
                  <a:pt x="1507" y="1036"/>
                </a:lnTo>
                <a:lnTo>
                  <a:pt x="1504" y="1036"/>
                </a:lnTo>
                <a:lnTo>
                  <a:pt x="1502" y="1038"/>
                </a:lnTo>
                <a:lnTo>
                  <a:pt x="1504" y="1040"/>
                </a:lnTo>
                <a:lnTo>
                  <a:pt x="1504" y="1040"/>
                </a:lnTo>
                <a:lnTo>
                  <a:pt x="1504" y="1040"/>
                </a:lnTo>
                <a:lnTo>
                  <a:pt x="1504" y="1042"/>
                </a:lnTo>
                <a:lnTo>
                  <a:pt x="1502" y="1042"/>
                </a:lnTo>
                <a:lnTo>
                  <a:pt x="1502" y="1042"/>
                </a:lnTo>
                <a:lnTo>
                  <a:pt x="1502" y="1042"/>
                </a:lnTo>
                <a:lnTo>
                  <a:pt x="1502" y="1042"/>
                </a:lnTo>
                <a:lnTo>
                  <a:pt x="1502" y="1042"/>
                </a:lnTo>
                <a:lnTo>
                  <a:pt x="1504" y="1042"/>
                </a:lnTo>
                <a:lnTo>
                  <a:pt x="1504" y="1044"/>
                </a:lnTo>
                <a:lnTo>
                  <a:pt x="1502" y="1044"/>
                </a:lnTo>
                <a:lnTo>
                  <a:pt x="1502" y="1044"/>
                </a:lnTo>
                <a:lnTo>
                  <a:pt x="1502" y="1046"/>
                </a:lnTo>
                <a:lnTo>
                  <a:pt x="1502" y="1046"/>
                </a:lnTo>
                <a:lnTo>
                  <a:pt x="1502" y="1044"/>
                </a:lnTo>
                <a:lnTo>
                  <a:pt x="1504" y="1046"/>
                </a:lnTo>
                <a:lnTo>
                  <a:pt x="1504" y="1046"/>
                </a:lnTo>
                <a:lnTo>
                  <a:pt x="1507" y="1048"/>
                </a:lnTo>
                <a:lnTo>
                  <a:pt x="1507" y="1048"/>
                </a:lnTo>
                <a:lnTo>
                  <a:pt x="1507" y="1048"/>
                </a:lnTo>
                <a:lnTo>
                  <a:pt x="1504" y="1048"/>
                </a:lnTo>
                <a:lnTo>
                  <a:pt x="1504" y="1048"/>
                </a:lnTo>
                <a:lnTo>
                  <a:pt x="1502" y="1048"/>
                </a:lnTo>
                <a:lnTo>
                  <a:pt x="1502" y="1050"/>
                </a:lnTo>
                <a:lnTo>
                  <a:pt x="1502" y="1050"/>
                </a:lnTo>
                <a:lnTo>
                  <a:pt x="1504" y="1053"/>
                </a:lnTo>
                <a:lnTo>
                  <a:pt x="1504" y="1053"/>
                </a:lnTo>
                <a:lnTo>
                  <a:pt x="1507" y="1053"/>
                </a:lnTo>
                <a:lnTo>
                  <a:pt x="1507" y="1053"/>
                </a:lnTo>
                <a:lnTo>
                  <a:pt x="1507" y="1053"/>
                </a:lnTo>
                <a:lnTo>
                  <a:pt x="1507" y="1053"/>
                </a:lnTo>
                <a:lnTo>
                  <a:pt x="1507" y="1053"/>
                </a:lnTo>
                <a:lnTo>
                  <a:pt x="1509" y="1053"/>
                </a:lnTo>
                <a:lnTo>
                  <a:pt x="1509" y="1053"/>
                </a:lnTo>
                <a:lnTo>
                  <a:pt x="1509" y="1053"/>
                </a:lnTo>
                <a:lnTo>
                  <a:pt x="1509" y="1053"/>
                </a:lnTo>
                <a:lnTo>
                  <a:pt x="1509" y="1055"/>
                </a:lnTo>
                <a:lnTo>
                  <a:pt x="1509" y="1055"/>
                </a:lnTo>
                <a:lnTo>
                  <a:pt x="1509" y="1055"/>
                </a:lnTo>
                <a:lnTo>
                  <a:pt x="1509" y="1055"/>
                </a:lnTo>
                <a:lnTo>
                  <a:pt x="1509" y="1057"/>
                </a:lnTo>
                <a:lnTo>
                  <a:pt x="1509" y="1057"/>
                </a:lnTo>
                <a:lnTo>
                  <a:pt x="1509" y="1057"/>
                </a:lnTo>
                <a:lnTo>
                  <a:pt x="1509" y="1059"/>
                </a:lnTo>
                <a:lnTo>
                  <a:pt x="1511" y="1059"/>
                </a:lnTo>
                <a:lnTo>
                  <a:pt x="1511" y="1059"/>
                </a:lnTo>
                <a:lnTo>
                  <a:pt x="1511" y="1061"/>
                </a:lnTo>
                <a:lnTo>
                  <a:pt x="1511" y="1063"/>
                </a:lnTo>
                <a:lnTo>
                  <a:pt x="1509" y="1065"/>
                </a:lnTo>
                <a:lnTo>
                  <a:pt x="1507" y="1067"/>
                </a:lnTo>
                <a:lnTo>
                  <a:pt x="1507" y="1069"/>
                </a:lnTo>
                <a:lnTo>
                  <a:pt x="1507" y="1071"/>
                </a:lnTo>
                <a:lnTo>
                  <a:pt x="1509" y="1071"/>
                </a:lnTo>
                <a:lnTo>
                  <a:pt x="1509" y="1069"/>
                </a:lnTo>
                <a:lnTo>
                  <a:pt x="1509" y="1067"/>
                </a:lnTo>
                <a:lnTo>
                  <a:pt x="1511" y="1067"/>
                </a:lnTo>
                <a:lnTo>
                  <a:pt x="1511" y="1065"/>
                </a:lnTo>
                <a:lnTo>
                  <a:pt x="1513" y="1065"/>
                </a:lnTo>
                <a:lnTo>
                  <a:pt x="1513" y="1065"/>
                </a:lnTo>
                <a:lnTo>
                  <a:pt x="1513" y="1065"/>
                </a:lnTo>
                <a:lnTo>
                  <a:pt x="1517" y="1057"/>
                </a:lnTo>
                <a:lnTo>
                  <a:pt x="1517" y="1057"/>
                </a:lnTo>
                <a:lnTo>
                  <a:pt x="1517" y="1055"/>
                </a:lnTo>
                <a:lnTo>
                  <a:pt x="1519" y="1055"/>
                </a:lnTo>
                <a:lnTo>
                  <a:pt x="1519" y="1053"/>
                </a:lnTo>
                <a:lnTo>
                  <a:pt x="1519" y="1053"/>
                </a:lnTo>
                <a:lnTo>
                  <a:pt x="1519" y="1050"/>
                </a:lnTo>
                <a:lnTo>
                  <a:pt x="1519" y="1050"/>
                </a:lnTo>
                <a:lnTo>
                  <a:pt x="1519" y="1050"/>
                </a:lnTo>
                <a:lnTo>
                  <a:pt x="1519" y="1053"/>
                </a:lnTo>
                <a:lnTo>
                  <a:pt x="1521" y="1053"/>
                </a:lnTo>
                <a:lnTo>
                  <a:pt x="1521" y="1050"/>
                </a:lnTo>
                <a:lnTo>
                  <a:pt x="1521" y="1050"/>
                </a:lnTo>
                <a:lnTo>
                  <a:pt x="1519" y="1048"/>
                </a:lnTo>
                <a:lnTo>
                  <a:pt x="1519" y="1048"/>
                </a:lnTo>
                <a:lnTo>
                  <a:pt x="1519" y="1048"/>
                </a:lnTo>
                <a:lnTo>
                  <a:pt x="1519" y="1048"/>
                </a:lnTo>
                <a:lnTo>
                  <a:pt x="1519" y="1046"/>
                </a:lnTo>
                <a:lnTo>
                  <a:pt x="1519" y="1044"/>
                </a:lnTo>
                <a:lnTo>
                  <a:pt x="1519" y="1044"/>
                </a:lnTo>
                <a:lnTo>
                  <a:pt x="1517" y="1042"/>
                </a:lnTo>
                <a:lnTo>
                  <a:pt x="1515" y="1040"/>
                </a:lnTo>
                <a:lnTo>
                  <a:pt x="1515" y="1036"/>
                </a:lnTo>
                <a:lnTo>
                  <a:pt x="1513" y="1034"/>
                </a:lnTo>
                <a:lnTo>
                  <a:pt x="1513" y="1034"/>
                </a:lnTo>
                <a:lnTo>
                  <a:pt x="1513" y="1032"/>
                </a:lnTo>
                <a:lnTo>
                  <a:pt x="1513" y="1032"/>
                </a:lnTo>
                <a:lnTo>
                  <a:pt x="1513" y="1032"/>
                </a:lnTo>
                <a:lnTo>
                  <a:pt x="1515" y="1030"/>
                </a:lnTo>
                <a:lnTo>
                  <a:pt x="1515" y="1027"/>
                </a:lnTo>
                <a:lnTo>
                  <a:pt x="1515" y="1027"/>
                </a:lnTo>
                <a:lnTo>
                  <a:pt x="1517" y="1027"/>
                </a:lnTo>
                <a:lnTo>
                  <a:pt x="1519" y="1025"/>
                </a:lnTo>
                <a:lnTo>
                  <a:pt x="1519" y="1025"/>
                </a:lnTo>
                <a:lnTo>
                  <a:pt x="1519" y="1025"/>
                </a:lnTo>
                <a:lnTo>
                  <a:pt x="1519" y="1027"/>
                </a:lnTo>
                <a:lnTo>
                  <a:pt x="1517" y="1027"/>
                </a:lnTo>
                <a:lnTo>
                  <a:pt x="1515" y="1027"/>
                </a:lnTo>
                <a:lnTo>
                  <a:pt x="1515" y="1030"/>
                </a:lnTo>
                <a:lnTo>
                  <a:pt x="1513" y="1032"/>
                </a:lnTo>
                <a:lnTo>
                  <a:pt x="1513" y="1032"/>
                </a:lnTo>
                <a:lnTo>
                  <a:pt x="1513" y="1034"/>
                </a:lnTo>
                <a:lnTo>
                  <a:pt x="1517" y="1036"/>
                </a:lnTo>
                <a:lnTo>
                  <a:pt x="1517" y="1036"/>
                </a:lnTo>
                <a:lnTo>
                  <a:pt x="1519" y="1038"/>
                </a:lnTo>
                <a:lnTo>
                  <a:pt x="1521" y="1038"/>
                </a:lnTo>
                <a:lnTo>
                  <a:pt x="1521" y="1038"/>
                </a:lnTo>
                <a:lnTo>
                  <a:pt x="1523" y="1040"/>
                </a:lnTo>
                <a:lnTo>
                  <a:pt x="1523" y="1040"/>
                </a:lnTo>
                <a:lnTo>
                  <a:pt x="1521" y="1042"/>
                </a:lnTo>
                <a:lnTo>
                  <a:pt x="1523" y="1042"/>
                </a:lnTo>
                <a:lnTo>
                  <a:pt x="1523" y="1042"/>
                </a:lnTo>
                <a:lnTo>
                  <a:pt x="1525" y="1038"/>
                </a:lnTo>
                <a:lnTo>
                  <a:pt x="1527" y="1038"/>
                </a:lnTo>
                <a:lnTo>
                  <a:pt x="1527" y="1036"/>
                </a:lnTo>
                <a:lnTo>
                  <a:pt x="1527" y="1036"/>
                </a:lnTo>
                <a:lnTo>
                  <a:pt x="1527" y="1036"/>
                </a:lnTo>
                <a:lnTo>
                  <a:pt x="1530" y="1036"/>
                </a:lnTo>
                <a:lnTo>
                  <a:pt x="1530" y="1036"/>
                </a:lnTo>
                <a:lnTo>
                  <a:pt x="1530" y="1034"/>
                </a:lnTo>
                <a:lnTo>
                  <a:pt x="1530" y="1034"/>
                </a:lnTo>
                <a:lnTo>
                  <a:pt x="1530" y="1032"/>
                </a:lnTo>
                <a:lnTo>
                  <a:pt x="1532" y="1032"/>
                </a:lnTo>
                <a:lnTo>
                  <a:pt x="1532" y="1032"/>
                </a:lnTo>
                <a:lnTo>
                  <a:pt x="1534" y="1030"/>
                </a:lnTo>
                <a:lnTo>
                  <a:pt x="1534" y="1025"/>
                </a:lnTo>
                <a:lnTo>
                  <a:pt x="1534" y="1025"/>
                </a:lnTo>
                <a:lnTo>
                  <a:pt x="1534" y="1025"/>
                </a:lnTo>
                <a:lnTo>
                  <a:pt x="1534" y="1027"/>
                </a:lnTo>
                <a:lnTo>
                  <a:pt x="1534" y="1027"/>
                </a:lnTo>
                <a:lnTo>
                  <a:pt x="1536" y="1025"/>
                </a:lnTo>
                <a:lnTo>
                  <a:pt x="1536" y="1023"/>
                </a:lnTo>
                <a:lnTo>
                  <a:pt x="1536" y="1021"/>
                </a:lnTo>
                <a:lnTo>
                  <a:pt x="1536" y="1021"/>
                </a:lnTo>
                <a:lnTo>
                  <a:pt x="1536" y="1019"/>
                </a:lnTo>
                <a:lnTo>
                  <a:pt x="1536" y="1017"/>
                </a:lnTo>
                <a:lnTo>
                  <a:pt x="1536" y="1017"/>
                </a:lnTo>
                <a:lnTo>
                  <a:pt x="1536" y="1017"/>
                </a:lnTo>
                <a:lnTo>
                  <a:pt x="1532" y="1017"/>
                </a:lnTo>
                <a:lnTo>
                  <a:pt x="1532" y="1015"/>
                </a:lnTo>
                <a:lnTo>
                  <a:pt x="1532" y="1015"/>
                </a:lnTo>
                <a:lnTo>
                  <a:pt x="1534" y="1013"/>
                </a:lnTo>
                <a:lnTo>
                  <a:pt x="1534" y="1013"/>
                </a:lnTo>
                <a:lnTo>
                  <a:pt x="1534" y="1013"/>
                </a:lnTo>
                <a:lnTo>
                  <a:pt x="1534" y="1013"/>
                </a:lnTo>
                <a:lnTo>
                  <a:pt x="1536" y="1013"/>
                </a:lnTo>
                <a:lnTo>
                  <a:pt x="1536" y="1009"/>
                </a:lnTo>
                <a:lnTo>
                  <a:pt x="1538" y="1009"/>
                </a:lnTo>
                <a:lnTo>
                  <a:pt x="1536" y="1004"/>
                </a:lnTo>
                <a:lnTo>
                  <a:pt x="1536" y="1002"/>
                </a:lnTo>
                <a:lnTo>
                  <a:pt x="1536" y="1004"/>
                </a:lnTo>
                <a:lnTo>
                  <a:pt x="1538" y="1004"/>
                </a:lnTo>
                <a:lnTo>
                  <a:pt x="1538" y="1006"/>
                </a:lnTo>
                <a:lnTo>
                  <a:pt x="1538" y="1009"/>
                </a:lnTo>
                <a:lnTo>
                  <a:pt x="1536" y="1011"/>
                </a:lnTo>
                <a:lnTo>
                  <a:pt x="1536" y="1013"/>
                </a:lnTo>
                <a:lnTo>
                  <a:pt x="1536" y="1011"/>
                </a:lnTo>
                <a:lnTo>
                  <a:pt x="1538" y="1011"/>
                </a:lnTo>
                <a:lnTo>
                  <a:pt x="1538" y="1011"/>
                </a:lnTo>
                <a:lnTo>
                  <a:pt x="1538" y="1011"/>
                </a:lnTo>
                <a:lnTo>
                  <a:pt x="1540" y="1009"/>
                </a:lnTo>
                <a:lnTo>
                  <a:pt x="1542" y="1006"/>
                </a:lnTo>
                <a:lnTo>
                  <a:pt x="1548" y="1004"/>
                </a:lnTo>
                <a:lnTo>
                  <a:pt x="1551" y="1004"/>
                </a:lnTo>
                <a:lnTo>
                  <a:pt x="1551" y="1002"/>
                </a:lnTo>
                <a:lnTo>
                  <a:pt x="1553" y="1002"/>
                </a:lnTo>
                <a:lnTo>
                  <a:pt x="1557" y="1002"/>
                </a:lnTo>
                <a:lnTo>
                  <a:pt x="1559" y="1002"/>
                </a:lnTo>
                <a:lnTo>
                  <a:pt x="1561" y="1002"/>
                </a:lnTo>
                <a:lnTo>
                  <a:pt x="1563" y="1002"/>
                </a:lnTo>
                <a:lnTo>
                  <a:pt x="1565" y="1002"/>
                </a:lnTo>
                <a:lnTo>
                  <a:pt x="1567" y="1002"/>
                </a:lnTo>
                <a:lnTo>
                  <a:pt x="1571" y="1000"/>
                </a:lnTo>
                <a:lnTo>
                  <a:pt x="1574" y="1000"/>
                </a:lnTo>
                <a:lnTo>
                  <a:pt x="1574" y="996"/>
                </a:lnTo>
                <a:lnTo>
                  <a:pt x="1574" y="996"/>
                </a:lnTo>
                <a:lnTo>
                  <a:pt x="1574" y="994"/>
                </a:lnTo>
                <a:lnTo>
                  <a:pt x="1574" y="994"/>
                </a:lnTo>
                <a:lnTo>
                  <a:pt x="1574" y="994"/>
                </a:lnTo>
                <a:lnTo>
                  <a:pt x="1574" y="996"/>
                </a:lnTo>
                <a:lnTo>
                  <a:pt x="1576" y="996"/>
                </a:lnTo>
                <a:lnTo>
                  <a:pt x="1576" y="994"/>
                </a:lnTo>
                <a:lnTo>
                  <a:pt x="1578" y="994"/>
                </a:lnTo>
                <a:lnTo>
                  <a:pt x="1576" y="996"/>
                </a:lnTo>
                <a:lnTo>
                  <a:pt x="1576" y="998"/>
                </a:lnTo>
                <a:lnTo>
                  <a:pt x="1576" y="1000"/>
                </a:lnTo>
                <a:lnTo>
                  <a:pt x="1578" y="998"/>
                </a:lnTo>
                <a:lnTo>
                  <a:pt x="1580" y="998"/>
                </a:lnTo>
                <a:lnTo>
                  <a:pt x="1584" y="996"/>
                </a:lnTo>
                <a:lnTo>
                  <a:pt x="1584" y="996"/>
                </a:lnTo>
                <a:lnTo>
                  <a:pt x="1584" y="998"/>
                </a:lnTo>
                <a:lnTo>
                  <a:pt x="1584" y="998"/>
                </a:lnTo>
                <a:lnTo>
                  <a:pt x="1584" y="998"/>
                </a:lnTo>
                <a:lnTo>
                  <a:pt x="1586" y="998"/>
                </a:lnTo>
                <a:lnTo>
                  <a:pt x="1588" y="996"/>
                </a:lnTo>
                <a:lnTo>
                  <a:pt x="1592" y="996"/>
                </a:lnTo>
                <a:lnTo>
                  <a:pt x="1595" y="996"/>
                </a:lnTo>
                <a:lnTo>
                  <a:pt x="1595" y="996"/>
                </a:lnTo>
                <a:lnTo>
                  <a:pt x="1595" y="996"/>
                </a:lnTo>
                <a:lnTo>
                  <a:pt x="1595" y="994"/>
                </a:lnTo>
                <a:lnTo>
                  <a:pt x="1595" y="992"/>
                </a:lnTo>
                <a:lnTo>
                  <a:pt x="1592" y="990"/>
                </a:lnTo>
                <a:lnTo>
                  <a:pt x="1590" y="990"/>
                </a:lnTo>
                <a:lnTo>
                  <a:pt x="1590" y="990"/>
                </a:lnTo>
                <a:lnTo>
                  <a:pt x="1590" y="990"/>
                </a:lnTo>
                <a:lnTo>
                  <a:pt x="1590" y="990"/>
                </a:lnTo>
                <a:lnTo>
                  <a:pt x="1590" y="990"/>
                </a:lnTo>
                <a:lnTo>
                  <a:pt x="1590" y="990"/>
                </a:lnTo>
                <a:lnTo>
                  <a:pt x="1592" y="990"/>
                </a:lnTo>
                <a:lnTo>
                  <a:pt x="1592" y="992"/>
                </a:lnTo>
                <a:lnTo>
                  <a:pt x="1595" y="992"/>
                </a:lnTo>
                <a:lnTo>
                  <a:pt x="1595" y="994"/>
                </a:lnTo>
                <a:lnTo>
                  <a:pt x="1592" y="994"/>
                </a:lnTo>
                <a:lnTo>
                  <a:pt x="1590" y="996"/>
                </a:lnTo>
                <a:lnTo>
                  <a:pt x="1588" y="994"/>
                </a:lnTo>
                <a:lnTo>
                  <a:pt x="1586" y="994"/>
                </a:lnTo>
                <a:lnTo>
                  <a:pt x="1586" y="992"/>
                </a:lnTo>
                <a:lnTo>
                  <a:pt x="1584" y="990"/>
                </a:lnTo>
                <a:lnTo>
                  <a:pt x="1584" y="990"/>
                </a:lnTo>
                <a:lnTo>
                  <a:pt x="1584" y="990"/>
                </a:lnTo>
                <a:lnTo>
                  <a:pt x="1582" y="986"/>
                </a:lnTo>
                <a:lnTo>
                  <a:pt x="1582" y="986"/>
                </a:lnTo>
                <a:lnTo>
                  <a:pt x="1580" y="986"/>
                </a:lnTo>
                <a:lnTo>
                  <a:pt x="1578" y="986"/>
                </a:lnTo>
                <a:lnTo>
                  <a:pt x="1580" y="983"/>
                </a:lnTo>
                <a:lnTo>
                  <a:pt x="1582" y="981"/>
                </a:lnTo>
                <a:lnTo>
                  <a:pt x="1582" y="981"/>
                </a:lnTo>
                <a:lnTo>
                  <a:pt x="1582" y="981"/>
                </a:lnTo>
                <a:lnTo>
                  <a:pt x="1584" y="979"/>
                </a:lnTo>
                <a:lnTo>
                  <a:pt x="1584" y="979"/>
                </a:lnTo>
                <a:lnTo>
                  <a:pt x="1584" y="979"/>
                </a:lnTo>
                <a:lnTo>
                  <a:pt x="1584" y="979"/>
                </a:lnTo>
                <a:lnTo>
                  <a:pt x="1584" y="979"/>
                </a:lnTo>
                <a:lnTo>
                  <a:pt x="1584" y="979"/>
                </a:lnTo>
                <a:lnTo>
                  <a:pt x="1582" y="979"/>
                </a:lnTo>
                <a:lnTo>
                  <a:pt x="1582" y="977"/>
                </a:lnTo>
                <a:lnTo>
                  <a:pt x="1582" y="977"/>
                </a:lnTo>
                <a:lnTo>
                  <a:pt x="1582" y="977"/>
                </a:lnTo>
                <a:lnTo>
                  <a:pt x="1582" y="975"/>
                </a:lnTo>
                <a:lnTo>
                  <a:pt x="1582" y="971"/>
                </a:lnTo>
                <a:lnTo>
                  <a:pt x="1584" y="971"/>
                </a:lnTo>
                <a:lnTo>
                  <a:pt x="1584" y="971"/>
                </a:lnTo>
                <a:lnTo>
                  <a:pt x="1586" y="967"/>
                </a:lnTo>
                <a:lnTo>
                  <a:pt x="1588" y="965"/>
                </a:lnTo>
                <a:lnTo>
                  <a:pt x="1590" y="962"/>
                </a:lnTo>
                <a:lnTo>
                  <a:pt x="1590" y="962"/>
                </a:lnTo>
                <a:lnTo>
                  <a:pt x="1590" y="960"/>
                </a:lnTo>
                <a:lnTo>
                  <a:pt x="1590" y="960"/>
                </a:lnTo>
                <a:lnTo>
                  <a:pt x="1592" y="958"/>
                </a:lnTo>
                <a:lnTo>
                  <a:pt x="1595" y="958"/>
                </a:lnTo>
                <a:lnTo>
                  <a:pt x="1595" y="958"/>
                </a:lnTo>
                <a:lnTo>
                  <a:pt x="1595" y="960"/>
                </a:lnTo>
                <a:lnTo>
                  <a:pt x="1595" y="958"/>
                </a:lnTo>
                <a:lnTo>
                  <a:pt x="1595" y="958"/>
                </a:lnTo>
                <a:lnTo>
                  <a:pt x="1597" y="960"/>
                </a:lnTo>
                <a:lnTo>
                  <a:pt x="1597" y="960"/>
                </a:lnTo>
                <a:lnTo>
                  <a:pt x="1597" y="958"/>
                </a:lnTo>
                <a:lnTo>
                  <a:pt x="1597" y="958"/>
                </a:lnTo>
                <a:lnTo>
                  <a:pt x="1597" y="956"/>
                </a:lnTo>
                <a:lnTo>
                  <a:pt x="1597" y="958"/>
                </a:lnTo>
                <a:lnTo>
                  <a:pt x="1597" y="958"/>
                </a:lnTo>
                <a:lnTo>
                  <a:pt x="1597" y="958"/>
                </a:lnTo>
                <a:lnTo>
                  <a:pt x="1599" y="956"/>
                </a:lnTo>
                <a:lnTo>
                  <a:pt x="1599" y="956"/>
                </a:lnTo>
                <a:lnTo>
                  <a:pt x="1599" y="956"/>
                </a:lnTo>
                <a:lnTo>
                  <a:pt x="1599" y="958"/>
                </a:lnTo>
                <a:lnTo>
                  <a:pt x="1599" y="958"/>
                </a:lnTo>
                <a:lnTo>
                  <a:pt x="1601" y="956"/>
                </a:lnTo>
                <a:lnTo>
                  <a:pt x="1601" y="956"/>
                </a:lnTo>
                <a:lnTo>
                  <a:pt x="1601" y="958"/>
                </a:lnTo>
                <a:lnTo>
                  <a:pt x="1601" y="958"/>
                </a:lnTo>
                <a:lnTo>
                  <a:pt x="1601" y="956"/>
                </a:lnTo>
                <a:lnTo>
                  <a:pt x="1603" y="956"/>
                </a:lnTo>
                <a:lnTo>
                  <a:pt x="1605" y="956"/>
                </a:lnTo>
                <a:lnTo>
                  <a:pt x="1607" y="954"/>
                </a:lnTo>
                <a:lnTo>
                  <a:pt x="1607" y="954"/>
                </a:lnTo>
                <a:lnTo>
                  <a:pt x="1607" y="952"/>
                </a:lnTo>
                <a:lnTo>
                  <a:pt x="1609" y="950"/>
                </a:lnTo>
                <a:lnTo>
                  <a:pt x="1609" y="948"/>
                </a:lnTo>
                <a:lnTo>
                  <a:pt x="1611" y="948"/>
                </a:lnTo>
                <a:lnTo>
                  <a:pt x="1611" y="946"/>
                </a:lnTo>
                <a:lnTo>
                  <a:pt x="1611" y="946"/>
                </a:lnTo>
                <a:lnTo>
                  <a:pt x="1611" y="946"/>
                </a:lnTo>
                <a:lnTo>
                  <a:pt x="1611" y="948"/>
                </a:lnTo>
                <a:lnTo>
                  <a:pt x="1611" y="948"/>
                </a:lnTo>
                <a:lnTo>
                  <a:pt x="1611" y="948"/>
                </a:lnTo>
                <a:lnTo>
                  <a:pt x="1611" y="948"/>
                </a:lnTo>
                <a:lnTo>
                  <a:pt x="1611" y="950"/>
                </a:lnTo>
                <a:lnTo>
                  <a:pt x="1611" y="950"/>
                </a:lnTo>
                <a:lnTo>
                  <a:pt x="1611" y="950"/>
                </a:lnTo>
                <a:lnTo>
                  <a:pt x="1613" y="950"/>
                </a:lnTo>
                <a:lnTo>
                  <a:pt x="1613" y="950"/>
                </a:lnTo>
                <a:lnTo>
                  <a:pt x="1615" y="952"/>
                </a:lnTo>
                <a:lnTo>
                  <a:pt x="1615" y="950"/>
                </a:lnTo>
                <a:lnTo>
                  <a:pt x="1615" y="950"/>
                </a:lnTo>
                <a:lnTo>
                  <a:pt x="1615" y="948"/>
                </a:lnTo>
                <a:lnTo>
                  <a:pt x="1615" y="946"/>
                </a:lnTo>
                <a:lnTo>
                  <a:pt x="1618" y="948"/>
                </a:lnTo>
                <a:lnTo>
                  <a:pt x="1618" y="948"/>
                </a:lnTo>
                <a:lnTo>
                  <a:pt x="1618" y="948"/>
                </a:lnTo>
                <a:lnTo>
                  <a:pt x="1618" y="946"/>
                </a:lnTo>
                <a:lnTo>
                  <a:pt x="1620" y="946"/>
                </a:lnTo>
                <a:lnTo>
                  <a:pt x="1620" y="946"/>
                </a:lnTo>
                <a:lnTo>
                  <a:pt x="1620" y="948"/>
                </a:lnTo>
                <a:lnTo>
                  <a:pt x="1622" y="948"/>
                </a:lnTo>
                <a:lnTo>
                  <a:pt x="1622" y="948"/>
                </a:lnTo>
                <a:lnTo>
                  <a:pt x="1622" y="950"/>
                </a:lnTo>
                <a:lnTo>
                  <a:pt x="1622" y="948"/>
                </a:lnTo>
                <a:lnTo>
                  <a:pt x="1622" y="948"/>
                </a:lnTo>
                <a:lnTo>
                  <a:pt x="1624" y="948"/>
                </a:lnTo>
                <a:lnTo>
                  <a:pt x="1624" y="948"/>
                </a:lnTo>
                <a:lnTo>
                  <a:pt x="1624" y="946"/>
                </a:lnTo>
                <a:lnTo>
                  <a:pt x="1626" y="946"/>
                </a:lnTo>
                <a:lnTo>
                  <a:pt x="1626" y="946"/>
                </a:lnTo>
                <a:lnTo>
                  <a:pt x="1628" y="946"/>
                </a:lnTo>
                <a:lnTo>
                  <a:pt x="1628" y="946"/>
                </a:lnTo>
                <a:lnTo>
                  <a:pt x="1628" y="944"/>
                </a:lnTo>
                <a:lnTo>
                  <a:pt x="1630" y="944"/>
                </a:lnTo>
                <a:lnTo>
                  <a:pt x="1632" y="944"/>
                </a:lnTo>
                <a:lnTo>
                  <a:pt x="1634" y="944"/>
                </a:lnTo>
                <a:lnTo>
                  <a:pt x="1636" y="941"/>
                </a:lnTo>
                <a:lnTo>
                  <a:pt x="1636" y="941"/>
                </a:lnTo>
                <a:lnTo>
                  <a:pt x="1636" y="939"/>
                </a:lnTo>
                <a:lnTo>
                  <a:pt x="1636" y="939"/>
                </a:lnTo>
                <a:lnTo>
                  <a:pt x="1636" y="939"/>
                </a:lnTo>
                <a:lnTo>
                  <a:pt x="1636" y="937"/>
                </a:lnTo>
                <a:lnTo>
                  <a:pt x="1636" y="937"/>
                </a:lnTo>
                <a:lnTo>
                  <a:pt x="1634" y="935"/>
                </a:lnTo>
                <a:lnTo>
                  <a:pt x="1634" y="935"/>
                </a:lnTo>
                <a:lnTo>
                  <a:pt x="1636" y="935"/>
                </a:lnTo>
                <a:lnTo>
                  <a:pt x="1636" y="935"/>
                </a:lnTo>
                <a:lnTo>
                  <a:pt x="1639" y="935"/>
                </a:lnTo>
                <a:lnTo>
                  <a:pt x="1639" y="935"/>
                </a:lnTo>
                <a:lnTo>
                  <a:pt x="1639" y="937"/>
                </a:lnTo>
                <a:lnTo>
                  <a:pt x="1641" y="937"/>
                </a:lnTo>
                <a:lnTo>
                  <a:pt x="1645" y="935"/>
                </a:lnTo>
                <a:lnTo>
                  <a:pt x="1645" y="937"/>
                </a:lnTo>
                <a:lnTo>
                  <a:pt x="1647" y="935"/>
                </a:lnTo>
                <a:lnTo>
                  <a:pt x="1647" y="935"/>
                </a:lnTo>
                <a:lnTo>
                  <a:pt x="1649" y="933"/>
                </a:lnTo>
                <a:lnTo>
                  <a:pt x="1649" y="933"/>
                </a:lnTo>
                <a:lnTo>
                  <a:pt x="1649" y="931"/>
                </a:lnTo>
                <a:lnTo>
                  <a:pt x="1651" y="931"/>
                </a:lnTo>
                <a:lnTo>
                  <a:pt x="1651" y="931"/>
                </a:lnTo>
                <a:lnTo>
                  <a:pt x="1651" y="931"/>
                </a:lnTo>
                <a:lnTo>
                  <a:pt x="1651" y="931"/>
                </a:lnTo>
                <a:lnTo>
                  <a:pt x="1649" y="933"/>
                </a:lnTo>
                <a:lnTo>
                  <a:pt x="1653" y="933"/>
                </a:lnTo>
                <a:lnTo>
                  <a:pt x="1653" y="933"/>
                </a:lnTo>
                <a:lnTo>
                  <a:pt x="1657" y="931"/>
                </a:lnTo>
                <a:lnTo>
                  <a:pt x="1662" y="929"/>
                </a:lnTo>
                <a:lnTo>
                  <a:pt x="1666" y="929"/>
                </a:lnTo>
                <a:lnTo>
                  <a:pt x="1668" y="927"/>
                </a:lnTo>
                <a:lnTo>
                  <a:pt x="1670" y="927"/>
                </a:lnTo>
                <a:lnTo>
                  <a:pt x="1672" y="923"/>
                </a:lnTo>
                <a:lnTo>
                  <a:pt x="1672" y="923"/>
                </a:lnTo>
                <a:lnTo>
                  <a:pt x="1672" y="921"/>
                </a:lnTo>
                <a:lnTo>
                  <a:pt x="1672" y="923"/>
                </a:lnTo>
                <a:lnTo>
                  <a:pt x="1674" y="923"/>
                </a:lnTo>
                <a:lnTo>
                  <a:pt x="1674" y="923"/>
                </a:lnTo>
                <a:lnTo>
                  <a:pt x="1676" y="923"/>
                </a:lnTo>
                <a:lnTo>
                  <a:pt x="1676" y="925"/>
                </a:lnTo>
                <a:lnTo>
                  <a:pt x="1674" y="925"/>
                </a:lnTo>
                <a:lnTo>
                  <a:pt x="1672" y="927"/>
                </a:lnTo>
                <a:lnTo>
                  <a:pt x="1668" y="929"/>
                </a:lnTo>
                <a:lnTo>
                  <a:pt x="1668" y="931"/>
                </a:lnTo>
                <a:lnTo>
                  <a:pt x="1668" y="931"/>
                </a:lnTo>
                <a:lnTo>
                  <a:pt x="1668" y="931"/>
                </a:lnTo>
                <a:lnTo>
                  <a:pt x="1670" y="933"/>
                </a:lnTo>
                <a:lnTo>
                  <a:pt x="1670" y="931"/>
                </a:lnTo>
                <a:lnTo>
                  <a:pt x="1672" y="931"/>
                </a:lnTo>
                <a:lnTo>
                  <a:pt x="1676" y="931"/>
                </a:lnTo>
                <a:lnTo>
                  <a:pt x="1678" y="931"/>
                </a:lnTo>
                <a:lnTo>
                  <a:pt x="1683" y="931"/>
                </a:lnTo>
                <a:lnTo>
                  <a:pt x="1687" y="931"/>
                </a:lnTo>
                <a:lnTo>
                  <a:pt x="1689" y="931"/>
                </a:lnTo>
                <a:lnTo>
                  <a:pt x="1689" y="933"/>
                </a:lnTo>
                <a:lnTo>
                  <a:pt x="1685" y="933"/>
                </a:lnTo>
                <a:lnTo>
                  <a:pt x="1678" y="933"/>
                </a:lnTo>
                <a:lnTo>
                  <a:pt x="1678" y="935"/>
                </a:lnTo>
                <a:lnTo>
                  <a:pt x="1678" y="937"/>
                </a:lnTo>
                <a:lnTo>
                  <a:pt x="1676" y="935"/>
                </a:lnTo>
                <a:lnTo>
                  <a:pt x="1676" y="935"/>
                </a:lnTo>
                <a:lnTo>
                  <a:pt x="1676" y="935"/>
                </a:lnTo>
                <a:lnTo>
                  <a:pt x="1676" y="933"/>
                </a:lnTo>
                <a:lnTo>
                  <a:pt x="1676" y="933"/>
                </a:lnTo>
                <a:lnTo>
                  <a:pt x="1676" y="933"/>
                </a:lnTo>
                <a:lnTo>
                  <a:pt x="1674" y="931"/>
                </a:lnTo>
                <a:lnTo>
                  <a:pt x="1674" y="933"/>
                </a:lnTo>
                <a:lnTo>
                  <a:pt x="1674" y="933"/>
                </a:lnTo>
                <a:lnTo>
                  <a:pt x="1670" y="935"/>
                </a:lnTo>
                <a:lnTo>
                  <a:pt x="1668" y="935"/>
                </a:lnTo>
                <a:lnTo>
                  <a:pt x="1657" y="941"/>
                </a:lnTo>
                <a:lnTo>
                  <a:pt x="1655" y="944"/>
                </a:lnTo>
                <a:lnTo>
                  <a:pt x="1655" y="944"/>
                </a:lnTo>
                <a:lnTo>
                  <a:pt x="1657" y="944"/>
                </a:lnTo>
                <a:lnTo>
                  <a:pt x="1659" y="941"/>
                </a:lnTo>
                <a:lnTo>
                  <a:pt x="1659" y="944"/>
                </a:lnTo>
                <a:lnTo>
                  <a:pt x="1657" y="944"/>
                </a:lnTo>
                <a:lnTo>
                  <a:pt x="1655" y="944"/>
                </a:lnTo>
                <a:lnTo>
                  <a:pt x="1655" y="944"/>
                </a:lnTo>
                <a:lnTo>
                  <a:pt x="1653" y="946"/>
                </a:lnTo>
                <a:lnTo>
                  <a:pt x="1651" y="946"/>
                </a:lnTo>
                <a:lnTo>
                  <a:pt x="1651" y="948"/>
                </a:lnTo>
                <a:lnTo>
                  <a:pt x="1649" y="948"/>
                </a:lnTo>
                <a:lnTo>
                  <a:pt x="1649" y="948"/>
                </a:lnTo>
                <a:lnTo>
                  <a:pt x="1653" y="946"/>
                </a:lnTo>
                <a:lnTo>
                  <a:pt x="1653" y="946"/>
                </a:lnTo>
                <a:lnTo>
                  <a:pt x="1651" y="950"/>
                </a:lnTo>
                <a:lnTo>
                  <a:pt x="1649" y="954"/>
                </a:lnTo>
                <a:lnTo>
                  <a:pt x="1649" y="954"/>
                </a:lnTo>
                <a:lnTo>
                  <a:pt x="1649" y="958"/>
                </a:lnTo>
                <a:lnTo>
                  <a:pt x="1651" y="960"/>
                </a:lnTo>
                <a:lnTo>
                  <a:pt x="1651" y="960"/>
                </a:lnTo>
                <a:lnTo>
                  <a:pt x="1651" y="958"/>
                </a:lnTo>
                <a:lnTo>
                  <a:pt x="1653" y="958"/>
                </a:lnTo>
                <a:lnTo>
                  <a:pt x="1653" y="960"/>
                </a:lnTo>
                <a:lnTo>
                  <a:pt x="1655" y="962"/>
                </a:lnTo>
                <a:lnTo>
                  <a:pt x="1657" y="965"/>
                </a:lnTo>
                <a:lnTo>
                  <a:pt x="1657" y="962"/>
                </a:lnTo>
                <a:lnTo>
                  <a:pt x="1659" y="965"/>
                </a:lnTo>
                <a:lnTo>
                  <a:pt x="1659" y="965"/>
                </a:lnTo>
                <a:lnTo>
                  <a:pt x="1659" y="962"/>
                </a:lnTo>
                <a:lnTo>
                  <a:pt x="1659" y="962"/>
                </a:lnTo>
                <a:lnTo>
                  <a:pt x="1662" y="965"/>
                </a:lnTo>
                <a:lnTo>
                  <a:pt x="1662" y="962"/>
                </a:lnTo>
                <a:lnTo>
                  <a:pt x="1664" y="960"/>
                </a:lnTo>
                <a:lnTo>
                  <a:pt x="1664" y="960"/>
                </a:lnTo>
                <a:lnTo>
                  <a:pt x="1666" y="960"/>
                </a:lnTo>
                <a:lnTo>
                  <a:pt x="1668" y="958"/>
                </a:lnTo>
                <a:lnTo>
                  <a:pt x="1668" y="956"/>
                </a:lnTo>
                <a:lnTo>
                  <a:pt x="1670" y="956"/>
                </a:lnTo>
                <a:lnTo>
                  <a:pt x="1672" y="954"/>
                </a:lnTo>
                <a:lnTo>
                  <a:pt x="1674" y="952"/>
                </a:lnTo>
                <a:lnTo>
                  <a:pt x="1674" y="950"/>
                </a:lnTo>
                <a:lnTo>
                  <a:pt x="1676" y="950"/>
                </a:lnTo>
                <a:lnTo>
                  <a:pt x="1676" y="950"/>
                </a:lnTo>
                <a:lnTo>
                  <a:pt x="1676" y="948"/>
                </a:lnTo>
                <a:lnTo>
                  <a:pt x="1676" y="948"/>
                </a:lnTo>
                <a:lnTo>
                  <a:pt x="1676" y="946"/>
                </a:lnTo>
                <a:lnTo>
                  <a:pt x="1678" y="946"/>
                </a:lnTo>
                <a:lnTo>
                  <a:pt x="1678" y="948"/>
                </a:lnTo>
                <a:lnTo>
                  <a:pt x="1680" y="946"/>
                </a:lnTo>
                <a:lnTo>
                  <a:pt x="1680" y="946"/>
                </a:lnTo>
                <a:lnTo>
                  <a:pt x="1680" y="944"/>
                </a:lnTo>
                <a:lnTo>
                  <a:pt x="1683" y="946"/>
                </a:lnTo>
                <a:lnTo>
                  <a:pt x="1683" y="946"/>
                </a:lnTo>
                <a:lnTo>
                  <a:pt x="1683" y="946"/>
                </a:lnTo>
                <a:lnTo>
                  <a:pt x="1685" y="948"/>
                </a:lnTo>
                <a:lnTo>
                  <a:pt x="1687" y="948"/>
                </a:lnTo>
                <a:lnTo>
                  <a:pt x="1687" y="946"/>
                </a:lnTo>
                <a:lnTo>
                  <a:pt x="1687" y="946"/>
                </a:lnTo>
                <a:lnTo>
                  <a:pt x="1687" y="946"/>
                </a:lnTo>
                <a:lnTo>
                  <a:pt x="1687" y="944"/>
                </a:lnTo>
                <a:lnTo>
                  <a:pt x="1687" y="944"/>
                </a:lnTo>
                <a:lnTo>
                  <a:pt x="1689" y="944"/>
                </a:lnTo>
                <a:lnTo>
                  <a:pt x="1689" y="944"/>
                </a:lnTo>
                <a:lnTo>
                  <a:pt x="1691" y="944"/>
                </a:lnTo>
                <a:lnTo>
                  <a:pt x="1693" y="944"/>
                </a:lnTo>
                <a:lnTo>
                  <a:pt x="1693" y="944"/>
                </a:lnTo>
                <a:lnTo>
                  <a:pt x="1695" y="944"/>
                </a:lnTo>
                <a:lnTo>
                  <a:pt x="1699" y="941"/>
                </a:lnTo>
                <a:lnTo>
                  <a:pt x="1701" y="941"/>
                </a:lnTo>
                <a:lnTo>
                  <a:pt x="1706" y="939"/>
                </a:lnTo>
                <a:lnTo>
                  <a:pt x="1710" y="937"/>
                </a:lnTo>
                <a:lnTo>
                  <a:pt x="1712" y="937"/>
                </a:lnTo>
                <a:lnTo>
                  <a:pt x="1714" y="937"/>
                </a:lnTo>
                <a:lnTo>
                  <a:pt x="1714" y="935"/>
                </a:lnTo>
                <a:lnTo>
                  <a:pt x="1716" y="935"/>
                </a:lnTo>
                <a:lnTo>
                  <a:pt x="1716" y="935"/>
                </a:lnTo>
                <a:lnTo>
                  <a:pt x="1718" y="935"/>
                </a:lnTo>
                <a:lnTo>
                  <a:pt x="1720" y="933"/>
                </a:lnTo>
                <a:lnTo>
                  <a:pt x="1722" y="933"/>
                </a:lnTo>
                <a:lnTo>
                  <a:pt x="1722" y="933"/>
                </a:lnTo>
                <a:lnTo>
                  <a:pt x="1722" y="933"/>
                </a:lnTo>
                <a:lnTo>
                  <a:pt x="1724" y="933"/>
                </a:lnTo>
                <a:lnTo>
                  <a:pt x="1722" y="933"/>
                </a:lnTo>
                <a:lnTo>
                  <a:pt x="1722" y="931"/>
                </a:lnTo>
                <a:lnTo>
                  <a:pt x="1718" y="931"/>
                </a:lnTo>
                <a:lnTo>
                  <a:pt x="1718" y="931"/>
                </a:lnTo>
                <a:lnTo>
                  <a:pt x="1720" y="931"/>
                </a:lnTo>
                <a:lnTo>
                  <a:pt x="1720" y="929"/>
                </a:lnTo>
                <a:lnTo>
                  <a:pt x="1718" y="927"/>
                </a:lnTo>
                <a:lnTo>
                  <a:pt x="1718" y="927"/>
                </a:lnTo>
                <a:lnTo>
                  <a:pt x="1716" y="925"/>
                </a:lnTo>
                <a:lnTo>
                  <a:pt x="1714" y="927"/>
                </a:lnTo>
                <a:lnTo>
                  <a:pt x="1712" y="927"/>
                </a:lnTo>
                <a:lnTo>
                  <a:pt x="1712" y="925"/>
                </a:lnTo>
                <a:lnTo>
                  <a:pt x="1710" y="925"/>
                </a:lnTo>
                <a:lnTo>
                  <a:pt x="1710" y="923"/>
                </a:lnTo>
                <a:lnTo>
                  <a:pt x="1710" y="923"/>
                </a:lnTo>
                <a:lnTo>
                  <a:pt x="1706" y="925"/>
                </a:lnTo>
                <a:lnTo>
                  <a:pt x="1703" y="927"/>
                </a:lnTo>
                <a:lnTo>
                  <a:pt x="1703" y="927"/>
                </a:lnTo>
                <a:lnTo>
                  <a:pt x="1703" y="927"/>
                </a:lnTo>
                <a:lnTo>
                  <a:pt x="1701" y="927"/>
                </a:lnTo>
                <a:lnTo>
                  <a:pt x="1699" y="927"/>
                </a:lnTo>
                <a:lnTo>
                  <a:pt x="1699" y="925"/>
                </a:lnTo>
                <a:lnTo>
                  <a:pt x="1699" y="925"/>
                </a:lnTo>
                <a:lnTo>
                  <a:pt x="1697" y="925"/>
                </a:lnTo>
                <a:lnTo>
                  <a:pt x="1693" y="925"/>
                </a:lnTo>
                <a:lnTo>
                  <a:pt x="1691" y="925"/>
                </a:lnTo>
                <a:lnTo>
                  <a:pt x="1691" y="925"/>
                </a:lnTo>
                <a:lnTo>
                  <a:pt x="1691" y="925"/>
                </a:lnTo>
                <a:lnTo>
                  <a:pt x="1689" y="923"/>
                </a:lnTo>
                <a:lnTo>
                  <a:pt x="1687" y="923"/>
                </a:lnTo>
                <a:lnTo>
                  <a:pt x="1687" y="923"/>
                </a:lnTo>
                <a:lnTo>
                  <a:pt x="1685" y="923"/>
                </a:lnTo>
                <a:lnTo>
                  <a:pt x="1683" y="921"/>
                </a:lnTo>
                <a:lnTo>
                  <a:pt x="1680" y="921"/>
                </a:lnTo>
                <a:lnTo>
                  <a:pt x="1683" y="918"/>
                </a:lnTo>
                <a:lnTo>
                  <a:pt x="1683" y="918"/>
                </a:lnTo>
                <a:lnTo>
                  <a:pt x="1683" y="916"/>
                </a:lnTo>
                <a:lnTo>
                  <a:pt x="1678" y="916"/>
                </a:lnTo>
                <a:lnTo>
                  <a:pt x="1678" y="916"/>
                </a:lnTo>
                <a:lnTo>
                  <a:pt x="1672" y="916"/>
                </a:lnTo>
                <a:lnTo>
                  <a:pt x="1672" y="914"/>
                </a:lnTo>
                <a:lnTo>
                  <a:pt x="1672" y="914"/>
                </a:lnTo>
                <a:lnTo>
                  <a:pt x="1672" y="912"/>
                </a:lnTo>
                <a:lnTo>
                  <a:pt x="1670" y="910"/>
                </a:lnTo>
                <a:lnTo>
                  <a:pt x="1670" y="908"/>
                </a:lnTo>
                <a:lnTo>
                  <a:pt x="1668" y="908"/>
                </a:lnTo>
                <a:lnTo>
                  <a:pt x="1668" y="906"/>
                </a:lnTo>
                <a:lnTo>
                  <a:pt x="1668" y="904"/>
                </a:lnTo>
                <a:lnTo>
                  <a:pt x="1668" y="904"/>
                </a:lnTo>
                <a:lnTo>
                  <a:pt x="1668" y="902"/>
                </a:lnTo>
                <a:lnTo>
                  <a:pt x="1668" y="900"/>
                </a:lnTo>
                <a:lnTo>
                  <a:pt x="1666" y="900"/>
                </a:lnTo>
                <a:lnTo>
                  <a:pt x="1664" y="902"/>
                </a:lnTo>
                <a:lnTo>
                  <a:pt x="1662" y="902"/>
                </a:lnTo>
                <a:lnTo>
                  <a:pt x="1662" y="900"/>
                </a:lnTo>
                <a:lnTo>
                  <a:pt x="1666" y="897"/>
                </a:lnTo>
                <a:lnTo>
                  <a:pt x="1668" y="895"/>
                </a:lnTo>
                <a:lnTo>
                  <a:pt x="1668" y="891"/>
                </a:lnTo>
                <a:lnTo>
                  <a:pt x="1670" y="889"/>
                </a:lnTo>
                <a:lnTo>
                  <a:pt x="1670" y="889"/>
                </a:lnTo>
                <a:lnTo>
                  <a:pt x="1668" y="887"/>
                </a:lnTo>
                <a:lnTo>
                  <a:pt x="1666" y="887"/>
                </a:lnTo>
                <a:lnTo>
                  <a:pt x="1666" y="887"/>
                </a:lnTo>
                <a:lnTo>
                  <a:pt x="1664" y="887"/>
                </a:lnTo>
                <a:lnTo>
                  <a:pt x="1662" y="889"/>
                </a:lnTo>
                <a:lnTo>
                  <a:pt x="1659" y="889"/>
                </a:lnTo>
                <a:lnTo>
                  <a:pt x="1657" y="889"/>
                </a:lnTo>
                <a:lnTo>
                  <a:pt x="1657" y="889"/>
                </a:lnTo>
                <a:lnTo>
                  <a:pt x="1655" y="887"/>
                </a:lnTo>
                <a:lnTo>
                  <a:pt x="1653" y="885"/>
                </a:lnTo>
                <a:lnTo>
                  <a:pt x="1649" y="885"/>
                </a:lnTo>
                <a:lnTo>
                  <a:pt x="1647" y="883"/>
                </a:lnTo>
                <a:lnTo>
                  <a:pt x="1645" y="883"/>
                </a:lnTo>
                <a:lnTo>
                  <a:pt x="1643" y="883"/>
                </a:lnTo>
                <a:lnTo>
                  <a:pt x="1641" y="883"/>
                </a:lnTo>
                <a:lnTo>
                  <a:pt x="1645" y="881"/>
                </a:lnTo>
                <a:lnTo>
                  <a:pt x="1647" y="883"/>
                </a:lnTo>
                <a:lnTo>
                  <a:pt x="1647" y="883"/>
                </a:lnTo>
                <a:lnTo>
                  <a:pt x="1651" y="883"/>
                </a:lnTo>
                <a:lnTo>
                  <a:pt x="1651" y="881"/>
                </a:lnTo>
                <a:lnTo>
                  <a:pt x="1653" y="881"/>
                </a:lnTo>
                <a:lnTo>
                  <a:pt x="1655" y="883"/>
                </a:lnTo>
                <a:lnTo>
                  <a:pt x="1659" y="883"/>
                </a:lnTo>
                <a:lnTo>
                  <a:pt x="1662" y="883"/>
                </a:lnTo>
                <a:lnTo>
                  <a:pt x="1662" y="883"/>
                </a:lnTo>
                <a:lnTo>
                  <a:pt x="1666" y="883"/>
                </a:lnTo>
                <a:lnTo>
                  <a:pt x="1666" y="881"/>
                </a:lnTo>
                <a:lnTo>
                  <a:pt x="1668" y="881"/>
                </a:lnTo>
                <a:lnTo>
                  <a:pt x="1670" y="881"/>
                </a:lnTo>
                <a:lnTo>
                  <a:pt x="1670" y="879"/>
                </a:lnTo>
                <a:lnTo>
                  <a:pt x="1672" y="876"/>
                </a:lnTo>
                <a:lnTo>
                  <a:pt x="1676" y="876"/>
                </a:lnTo>
                <a:lnTo>
                  <a:pt x="1676" y="874"/>
                </a:lnTo>
                <a:lnTo>
                  <a:pt x="1676" y="870"/>
                </a:lnTo>
                <a:lnTo>
                  <a:pt x="1674" y="868"/>
                </a:lnTo>
                <a:lnTo>
                  <a:pt x="1672" y="868"/>
                </a:lnTo>
                <a:lnTo>
                  <a:pt x="1674" y="868"/>
                </a:lnTo>
                <a:lnTo>
                  <a:pt x="1678" y="868"/>
                </a:lnTo>
                <a:lnTo>
                  <a:pt x="1678" y="868"/>
                </a:lnTo>
                <a:lnTo>
                  <a:pt x="1676" y="866"/>
                </a:lnTo>
                <a:lnTo>
                  <a:pt x="1672" y="864"/>
                </a:lnTo>
                <a:lnTo>
                  <a:pt x="1668" y="862"/>
                </a:lnTo>
                <a:lnTo>
                  <a:pt x="1659" y="860"/>
                </a:lnTo>
                <a:lnTo>
                  <a:pt x="1659" y="860"/>
                </a:lnTo>
                <a:lnTo>
                  <a:pt x="1653" y="862"/>
                </a:lnTo>
                <a:lnTo>
                  <a:pt x="1649" y="862"/>
                </a:lnTo>
                <a:lnTo>
                  <a:pt x="1643" y="864"/>
                </a:lnTo>
                <a:lnTo>
                  <a:pt x="1634" y="866"/>
                </a:lnTo>
                <a:lnTo>
                  <a:pt x="1628" y="868"/>
                </a:lnTo>
                <a:lnTo>
                  <a:pt x="1624" y="870"/>
                </a:lnTo>
                <a:lnTo>
                  <a:pt x="1620" y="872"/>
                </a:lnTo>
                <a:lnTo>
                  <a:pt x="1615" y="874"/>
                </a:lnTo>
                <a:lnTo>
                  <a:pt x="1615" y="876"/>
                </a:lnTo>
                <a:lnTo>
                  <a:pt x="1611" y="876"/>
                </a:lnTo>
                <a:lnTo>
                  <a:pt x="1611" y="876"/>
                </a:lnTo>
                <a:lnTo>
                  <a:pt x="1609" y="879"/>
                </a:lnTo>
                <a:lnTo>
                  <a:pt x="1603" y="883"/>
                </a:lnTo>
                <a:lnTo>
                  <a:pt x="1601" y="885"/>
                </a:lnTo>
                <a:lnTo>
                  <a:pt x="1599" y="887"/>
                </a:lnTo>
                <a:lnTo>
                  <a:pt x="1597" y="891"/>
                </a:lnTo>
                <a:lnTo>
                  <a:pt x="1592" y="893"/>
                </a:lnTo>
                <a:lnTo>
                  <a:pt x="1592" y="895"/>
                </a:lnTo>
                <a:lnTo>
                  <a:pt x="1590" y="897"/>
                </a:lnTo>
                <a:lnTo>
                  <a:pt x="1588" y="900"/>
                </a:lnTo>
                <a:lnTo>
                  <a:pt x="1586" y="902"/>
                </a:lnTo>
                <a:lnTo>
                  <a:pt x="1580" y="904"/>
                </a:lnTo>
                <a:lnTo>
                  <a:pt x="1578" y="906"/>
                </a:lnTo>
                <a:lnTo>
                  <a:pt x="1576" y="906"/>
                </a:lnTo>
                <a:lnTo>
                  <a:pt x="1574" y="908"/>
                </a:lnTo>
                <a:lnTo>
                  <a:pt x="1569" y="908"/>
                </a:lnTo>
                <a:lnTo>
                  <a:pt x="1565" y="908"/>
                </a:lnTo>
                <a:lnTo>
                  <a:pt x="1563" y="910"/>
                </a:lnTo>
                <a:lnTo>
                  <a:pt x="1561" y="910"/>
                </a:lnTo>
                <a:lnTo>
                  <a:pt x="1561" y="912"/>
                </a:lnTo>
                <a:lnTo>
                  <a:pt x="1559" y="912"/>
                </a:lnTo>
                <a:lnTo>
                  <a:pt x="1557" y="914"/>
                </a:lnTo>
                <a:lnTo>
                  <a:pt x="1555" y="916"/>
                </a:lnTo>
                <a:lnTo>
                  <a:pt x="1551" y="918"/>
                </a:lnTo>
                <a:lnTo>
                  <a:pt x="1548" y="921"/>
                </a:lnTo>
                <a:lnTo>
                  <a:pt x="1546" y="923"/>
                </a:lnTo>
                <a:lnTo>
                  <a:pt x="1544" y="925"/>
                </a:lnTo>
                <a:lnTo>
                  <a:pt x="1544" y="927"/>
                </a:lnTo>
                <a:lnTo>
                  <a:pt x="1542" y="927"/>
                </a:lnTo>
                <a:lnTo>
                  <a:pt x="1542" y="929"/>
                </a:lnTo>
                <a:lnTo>
                  <a:pt x="1542" y="931"/>
                </a:lnTo>
                <a:lnTo>
                  <a:pt x="1540" y="931"/>
                </a:lnTo>
                <a:lnTo>
                  <a:pt x="1536" y="933"/>
                </a:lnTo>
                <a:lnTo>
                  <a:pt x="1532" y="935"/>
                </a:lnTo>
                <a:lnTo>
                  <a:pt x="1527" y="937"/>
                </a:lnTo>
                <a:lnTo>
                  <a:pt x="1525" y="937"/>
                </a:lnTo>
                <a:lnTo>
                  <a:pt x="1530" y="935"/>
                </a:lnTo>
                <a:lnTo>
                  <a:pt x="1534" y="933"/>
                </a:lnTo>
                <a:lnTo>
                  <a:pt x="1536" y="931"/>
                </a:lnTo>
                <a:lnTo>
                  <a:pt x="1536" y="931"/>
                </a:lnTo>
                <a:lnTo>
                  <a:pt x="1532" y="929"/>
                </a:lnTo>
                <a:lnTo>
                  <a:pt x="1532" y="929"/>
                </a:lnTo>
                <a:lnTo>
                  <a:pt x="1536" y="929"/>
                </a:lnTo>
                <a:lnTo>
                  <a:pt x="1538" y="929"/>
                </a:lnTo>
                <a:lnTo>
                  <a:pt x="1538" y="927"/>
                </a:lnTo>
                <a:lnTo>
                  <a:pt x="1540" y="925"/>
                </a:lnTo>
                <a:lnTo>
                  <a:pt x="1544" y="925"/>
                </a:lnTo>
                <a:lnTo>
                  <a:pt x="1546" y="923"/>
                </a:lnTo>
                <a:lnTo>
                  <a:pt x="1548" y="921"/>
                </a:lnTo>
                <a:lnTo>
                  <a:pt x="1548" y="918"/>
                </a:lnTo>
                <a:lnTo>
                  <a:pt x="1551" y="918"/>
                </a:lnTo>
                <a:lnTo>
                  <a:pt x="1551" y="916"/>
                </a:lnTo>
                <a:lnTo>
                  <a:pt x="1553" y="916"/>
                </a:lnTo>
                <a:lnTo>
                  <a:pt x="1555" y="914"/>
                </a:lnTo>
                <a:lnTo>
                  <a:pt x="1561" y="912"/>
                </a:lnTo>
                <a:lnTo>
                  <a:pt x="1561" y="910"/>
                </a:lnTo>
                <a:lnTo>
                  <a:pt x="1565" y="910"/>
                </a:lnTo>
                <a:lnTo>
                  <a:pt x="1567" y="908"/>
                </a:lnTo>
                <a:lnTo>
                  <a:pt x="1567" y="908"/>
                </a:lnTo>
                <a:lnTo>
                  <a:pt x="1569" y="908"/>
                </a:lnTo>
                <a:lnTo>
                  <a:pt x="1576" y="906"/>
                </a:lnTo>
                <a:lnTo>
                  <a:pt x="1578" y="904"/>
                </a:lnTo>
                <a:lnTo>
                  <a:pt x="1580" y="902"/>
                </a:lnTo>
                <a:lnTo>
                  <a:pt x="1584" y="900"/>
                </a:lnTo>
                <a:lnTo>
                  <a:pt x="1586" y="895"/>
                </a:lnTo>
                <a:lnTo>
                  <a:pt x="1588" y="893"/>
                </a:lnTo>
                <a:lnTo>
                  <a:pt x="1595" y="889"/>
                </a:lnTo>
                <a:lnTo>
                  <a:pt x="1595" y="887"/>
                </a:lnTo>
                <a:lnTo>
                  <a:pt x="1597" y="885"/>
                </a:lnTo>
                <a:lnTo>
                  <a:pt x="1597" y="883"/>
                </a:lnTo>
                <a:lnTo>
                  <a:pt x="1595" y="881"/>
                </a:lnTo>
                <a:lnTo>
                  <a:pt x="1595" y="881"/>
                </a:lnTo>
                <a:lnTo>
                  <a:pt x="1592" y="879"/>
                </a:lnTo>
                <a:lnTo>
                  <a:pt x="1586" y="876"/>
                </a:lnTo>
                <a:lnTo>
                  <a:pt x="1584" y="876"/>
                </a:lnTo>
                <a:lnTo>
                  <a:pt x="1582" y="876"/>
                </a:lnTo>
                <a:lnTo>
                  <a:pt x="1580" y="876"/>
                </a:lnTo>
                <a:lnTo>
                  <a:pt x="1580" y="876"/>
                </a:lnTo>
                <a:lnTo>
                  <a:pt x="1588" y="876"/>
                </a:lnTo>
                <a:lnTo>
                  <a:pt x="1592" y="879"/>
                </a:lnTo>
                <a:lnTo>
                  <a:pt x="1595" y="879"/>
                </a:lnTo>
                <a:lnTo>
                  <a:pt x="1597" y="881"/>
                </a:lnTo>
                <a:lnTo>
                  <a:pt x="1597" y="881"/>
                </a:lnTo>
                <a:lnTo>
                  <a:pt x="1599" y="881"/>
                </a:lnTo>
                <a:lnTo>
                  <a:pt x="1601" y="879"/>
                </a:lnTo>
                <a:lnTo>
                  <a:pt x="1603" y="876"/>
                </a:lnTo>
                <a:lnTo>
                  <a:pt x="1605" y="874"/>
                </a:lnTo>
                <a:lnTo>
                  <a:pt x="1609" y="868"/>
                </a:lnTo>
                <a:lnTo>
                  <a:pt x="1613" y="866"/>
                </a:lnTo>
                <a:lnTo>
                  <a:pt x="1613" y="866"/>
                </a:lnTo>
                <a:lnTo>
                  <a:pt x="1615" y="864"/>
                </a:lnTo>
                <a:lnTo>
                  <a:pt x="1618" y="864"/>
                </a:lnTo>
                <a:lnTo>
                  <a:pt x="1618" y="864"/>
                </a:lnTo>
                <a:lnTo>
                  <a:pt x="1620" y="862"/>
                </a:lnTo>
                <a:lnTo>
                  <a:pt x="1618" y="862"/>
                </a:lnTo>
                <a:lnTo>
                  <a:pt x="1622" y="860"/>
                </a:lnTo>
                <a:lnTo>
                  <a:pt x="1630" y="860"/>
                </a:lnTo>
                <a:lnTo>
                  <a:pt x="1630" y="860"/>
                </a:lnTo>
                <a:lnTo>
                  <a:pt x="1632" y="860"/>
                </a:lnTo>
                <a:lnTo>
                  <a:pt x="1632" y="858"/>
                </a:lnTo>
                <a:lnTo>
                  <a:pt x="1634" y="853"/>
                </a:lnTo>
                <a:lnTo>
                  <a:pt x="1639" y="847"/>
                </a:lnTo>
                <a:lnTo>
                  <a:pt x="1641" y="845"/>
                </a:lnTo>
                <a:lnTo>
                  <a:pt x="1643" y="843"/>
                </a:lnTo>
                <a:lnTo>
                  <a:pt x="1643" y="843"/>
                </a:lnTo>
                <a:lnTo>
                  <a:pt x="1645" y="843"/>
                </a:lnTo>
                <a:lnTo>
                  <a:pt x="1645" y="843"/>
                </a:lnTo>
                <a:lnTo>
                  <a:pt x="1647" y="843"/>
                </a:lnTo>
                <a:lnTo>
                  <a:pt x="1649" y="843"/>
                </a:lnTo>
                <a:lnTo>
                  <a:pt x="1649" y="843"/>
                </a:lnTo>
                <a:lnTo>
                  <a:pt x="1653" y="841"/>
                </a:lnTo>
                <a:lnTo>
                  <a:pt x="1655" y="843"/>
                </a:lnTo>
                <a:lnTo>
                  <a:pt x="1662" y="841"/>
                </a:lnTo>
                <a:lnTo>
                  <a:pt x="1664" y="841"/>
                </a:lnTo>
                <a:lnTo>
                  <a:pt x="1668" y="841"/>
                </a:lnTo>
                <a:lnTo>
                  <a:pt x="1674" y="841"/>
                </a:lnTo>
                <a:lnTo>
                  <a:pt x="1678" y="841"/>
                </a:lnTo>
                <a:lnTo>
                  <a:pt x="1680" y="841"/>
                </a:lnTo>
                <a:lnTo>
                  <a:pt x="1683" y="841"/>
                </a:lnTo>
                <a:lnTo>
                  <a:pt x="1685" y="841"/>
                </a:lnTo>
                <a:lnTo>
                  <a:pt x="1687" y="843"/>
                </a:lnTo>
                <a:lnTo>
                  <a:pt x="1691" y="843"/>
                </a:lnTo>
                <a:lnTo>
                  <a:pt x="1693" y="841"/>
                </a:lnTo>
                <a:lnTo>
                  <a:pt x="1695" y="841"/>
                </a:lnTo>
                <a:lnTo>
                  <a:pt x="1697" y="841"/>
                </a:lnTo>
                <a:lnTo>
                  <a:pt x="1699" y="841"/>
                </a:lnTo>
                <a:lnTo>
                  <a:pt x="1701" y="841"/>
                </a:lnTo>
                <a:lnTo>
                  <a:pt x="1703" y="841"/>
                </a:lnTo>
                <a:lnTo>
                  <a:pt x="1708" y="843"/>
                </a:lnTo>
                <a:lnTo>
                  <a:pt x="1710" y="843"/>
                </a:lnTo>
                <a:lnTo>
                  <a:pt x="1712" y="843"/>
                </a:lnTo>
                <a:lnTo>
                  <a:pt x="1714" y="845"/>
                </a:lnTo>
                <a:lnTo>
                  <a:pt x="1720" y="843"/>
                </a:lnTo>
                <a:lnTo>
                  <a:pt x="1722" y="843"/>
                </a:lnTo>
                <a:lnTo>
                  <a:pt x="1724" y="843"/>
                </a:lnTo>
                <a:lnTo>
                  <a:pt x="1727" y="843"/>
                </a:lnTo>
                <a:lnTo>
                  <a:pt x="1729" y="843"/>
                </a:lnTo>
                <a:lnTo>
                  <a:pt x="1733" y="843"/>
                </a:lnTo>
                <a:lnTo>
                  <a:pt x="1737" y="843"/>
                </a:lnTo>
                <a:lnTo>
                  <a:pt x="1739" y="841"/>
                </a:lnTo>
                <a:lnTo>
                  <a:pt x="1741" y="839"/>
                </a:lnTo>
                <a:lnTo>
                  <a:pt x="1743" y="837"/>
                </a:lnTo>
                <a:lnTo>
                  <a:pt x="1747" y="835"/>
                </a:lnTo>
                <a:lnTo>
                  <a:pt x="1750" y="832"/>
                </a:lnTo>
                <a:lnTo>
                  <a:pt x="1752" y="830"/>
                </a:lnTo>
                <a:lnTo>
                  <a:pt x="1758" y="824"/>
                </a:lnTo>
                <a:lnTo>
                  <a:pt x="1758" y="824"/>
                </a:lnTo>
                <a:lnTo>
                  <a:pt x="1758" y="824"/>
                </a:lnTo>
                <a:lnTo>
                  <a:pt x="1760" y="822"/>
                </a:lnTo>
                <a:lnTo>
                  <a:pt x="1760" y="822"/>
                </a:lnTo>
                <a:lnTo>
                  <a:pt x="1764" y="822"/>
                </a:lnTo>
                <a:lnTo>
                  <a:pt x="1766" y="822"/>
                </a:lnTo>
                <a:lnTo>
                  <a:pt x="1766" y="822"/>
                </a:lnTo>
                <a:lnTo>
                  <a:pt x="1771" y="820"/>
                </a:lnTo>
                <a:lnTo>
                  <a:pt x="1771" y="820"/>
                </a:lnTo>
                <a:lnTo>
                  <a:pt x="1775" y="820"/>
                </a:lnTo>
                <a:lnTo>
                  <a:pt x="1777" y="820"/>
                </a:lnTo>
                <a:lnTo>
                  <a:pt x="1781" y="820"/>
                </a:lnTo>
                <a:lnTo>
                  <a:pt x="1781" y="820"/>
                </a:lnTo>
                <a:lnTo>
                  <a:pt x="1783" y="820"/>
                </a:lnTo>
                <a:lnTo>
                  <a:pt x="1789" y="816"/>
                </a:lnTo>
                <a:lnTo>
                  <a:pt x="1791" y="814"/>
                </a:lnTo>
                <a:lnTo>
                  <a:pt x="1796" y="809"/>
                </a:lnTo>
                <a:lnTo>
                  <a:pt x="1800" y="807"/>
                </a:lnTo>
                <a:lnTo>
                  <a:pt x="1802" y="805"/>
                </a:lnTo>
                <a:lnTo>
                  <a:pt x="1800" y="805"/>
                </a:lnTo>
                <a:lnTo>
                  <a:pt x="1800" y="803"/>
                </a:lnTo>
                <a:lnTo>
                  <a:pt x="1800" y="803"/>
                </a:lnTo>
                <a:lnTo>
                  <a:pt x="1796" y="801"/>
                </a:lnTo>
                <a:lnTo>
                  <a:pt x="1796" y="801"/>
                </a:lnTo>
                <a:lnTo>
                  <a:pt x="1798" y="801"/>
                </a:lnTo>
                <a:lnTo>
                  <a:pt x="1800" y="801"/>
                </a:lnTo>
                <a:lnTo>
                  <a:pt x="1800" y="801"/>
                </a:lnTo>
                <a:lnTo>
                  <a:pt x="1800" y="801"/>
                </a:lnTo>
                <a:lnTo>
                  <a:pt x="1800" y="799"/>
                </a:lnTo>
                <a:lnTo>
                  <a:pt x="1798" y="799"/>
                </a:lnTo>
                <a:lnTo>
                  <a:pt x="1796" y="799"/>
                </a:lnTo>
                <a:lnTo>
                  <a:pt x="1794" y="799"/>
                </a:lnTo>
                <a:lnTo>
                  <a:pt x="1791" y="799"/>
                </a:lnTo>
                <a:lnTo>
                  <a:pt x="1791" y="797"/>
                </a:lnTo>
                <a:lnTo>
                  <a:pt x="1794" y="797"/>
                </a:lnTo>
                <a:lnTo>
                  <a:pt x="1798" y="797"/>
                </a:lnTo>
                <a:lnTo>
                  <a:pt x="1800" y="797"/>
                </a:lnTo>
                <a:lnTo>
                  <a:pt x="1800" y="797"/>
                </a:lnTo>
                <a:lnTo>
                  <a:pt x="1798" y="795"/>
                </a:lnTo>
                <a:lnTo>
                  <a:pt x="1798" y="793"/>
                </a:lnTo>
                <a:lnTo>
                  <a:pt x="1800" y="793"/>
                </a:lnTo>
                <a:lnTo>
                  <a:pt x="1798" y="791"/>
                </a:lnTo>
                <a:lnTo>
                  <a:pt x="1800" y="786"/>
                </a:lnTo>
                <a:lnTo>
                  <a:pt x="1800" y="786"/>
                </a:lnTo>
                <a:lnTo>
                  <a:pt x="1800" y="784"/>
                </a:lnTo>
                <a:lnTo>
                  <a:pt x="1798" y="784"/>
                </a:lnTo>
                <a:lnTo>
                  <a:pt x="1798" y="784"/>
                </a:lnTo>
                <a:lnTo>
                  <a:pt x="1798" y="782"/>
                </a:lnTo>
                <a:lnTo>
                  <a:pt x="1798" y="782"/>
                </a:lnTo>
                <a:lnTo>
                  <a:pt x="1798" y="780"/>
                </a:lnTo>
                <a:lnTo>
                  <a:pt x="1796" y="778"/>
                </a:lnTo>
                <a:lnTo>
                  <a:pt x="1791" y="778"/>
                </a:lnTo>
                <a:lnTo>
                  <a:pt x="1791" y="778"/>
                </a:lnTo>
                <a:lnTo>
                  <a:pt x="1789" y="776"/>
                </a:lnTo>
                <a:lnTo>
                  <a:pt x="1789" y="774"/>
                </a:lnTo>
                <a:lnTo>
                  <a:pt x="1789" y="774"/>
                </a:lnTo>
                <a:lnTo>
                  <a:pt x="1787" y="774"/>
                </a:lnTo>
                <a:lnTo>
                  <a:pt x="1785" y="776"/>
                </a:lnTo>
                <a:lnTo>
                  <a:pt x="1781" y="776"/>
                </a:lnTo>
                <a:lnTo>
                  <a:pt x="1779" y="780"/>
                </a:lnTo>
                <a:lnTo>
                  <a:pt x="1777" y="780"/>
                </a:lnTo>
                <a:lnTo>
                  <a:pt x="1777" y="778"/>
                </a:lnTo>
                <a:lnTo>
                  <a:pt x="1777" y="778"/>
                </a:lnTo>
                <a:lnTo>
                  <a:pt x="1775" y="778"/>
                </a:lnTo>
                <a:lnTo>
                  <a:pt x="1775" y="778"/>
                </a:lnTo>
                <a:lnTo>
                  <a:pt x="1775" y="778"/>
                </a:lnTo>
                <a:lnTo>
                  <a:pt x="1779" y="776"/>
                </a:lnTo>
                <a:lnTo>
                  <a:pt x="1779" y="776"/>
                </a:lnTo>
                <a:lnTo>
                  <a:pt x="1781" y="774"/>
                </a:lnTo>
                <a:lnTo>
                  <a:pt x="1779" y="774"/>
                </a:lnTo>
                <a:lnTo>
                  <a:pt x="1779" y="772"/>
                </a:lnTo>
                <a:lnTo>
                  <a:pt x="1777" y="767"/>
                </a:lnTo>
                <a:lnTo>
                  <a:pt x="1773" y="765"/>
                </a:lnTo>
                <a:lnTo>
                  <a:pt x="1764" y="765"/>
                </a:lnTo>
                <a:lnTo>
                  <a:pt x="1762" y="765"/>
                </a:lnTo>
                <a:lnTo>
                  <a:pt x="1762" y="767"/>
                </a:lnTo>
                <a:lnTo>
                  <a:pt x="1762" y="767"/>
                </a:lnTo>
                <a:lnTo>
                  <a:pt x="1762" y="767"/>
                </a:lnTo>
                <a:lnTo>
                  <a:pt x="1764" y="767"/>
                </a:lnTo>
                <a:lnTo>
                  <a:pt x="1766" y="767"/>
                </a:lnTo>
                <a:lnTo>
                  <a:pt x="1768" y="767"/>
                </a:lnTo>
                <a:lnTo>
                  <a:pt x="1768" y="767"/>
                </a:lnTo>
                <a:lnTo>
                  <a:pt x="1766" y="767"/>
                </a:lnTo>
                <a:lnTo>
                  <a:pt x="1762" y="770"/>
                </a:lnTo>
                <a:lnTo>
                  <a:pt x="1758" y="770"/>
                </a:lnTo>
                <a:lnTo>
                  <a:pt x="1754" y="772"/>
                </a:lnTo>
                <a:lnTo>
                  <a:pt x="1752" y="776"/>
                </a:lnTo>
                <a:lnTo>
                  <a:pt x="1747" y="778"/>
                </a:lnTo>
                <a:lnTo>
                  <a:pt x="1745" y="778"/>
                </a:lnTo>
                <a:lnTo>
                  <a:pt x="1743" y="780"/>
                </a:lnTo>
                <a:lnTo>
                  <a:pt x="1741" y="780"/>
                </a:lnTo>
                <a:lnTo>
                  <a:pt x="1741" y="780"/>
                </a:lnTo>
                <a:lnTo>
                  <a:pt x="1739" y="782"/>
                </a:lnTo>
                <a:lnTo>
                  <a:pt x="1737" y="784"/>
                </a:lnTo>
                <a:lnTo>
                  <a:pt x="1733" y="784"/>
                </a:lnTo>
                <a:lnTo>
                  <a:pt x="1733" y="784"/>
                </a:lnTo>
                <a:lnTo>
                  <a:pt x="1733" y="784"/>
                </a:lnTo>
                <a:lnTo>
                  <a:pt x="1735" y="784"/>
                </a:lnTo>
                <a:lnTo>
                  <a:pt x="1735" y="782"/>
                </a:lnTo>
                <a:lnTo>
                  <a:pt x="1735" y="782"/>
                </a:lnTo>
                <a:lnTo>
                  <a:pt x="1735" y="782"/>
                </a:lnTo>
                <a:lnTo>
                  <a:pt x="1737" y="780"/>
                </a:lnTo>
                <a:lnTo>
                  <a:pt x="1737" y="780"/>
                </a:lnTo>
                <a:lnTo>
                  <a:pt x="1737" y="780"/>
                </a:lnTo>
                <a:lnTo>
                  <a:pt x="1733" y="778"/>
                </a:lnTo>
                <a:lnTo>
                  <a:pt x="1733" y="776"/>
                </a:lnTo>
                <a:lnTo>
                  <a:pt x="1735" y="778"/>
                </a:lnTo>
                <a:lnTo>
                  <a:pt x="1737" y="778"/>
                </a:lnTo>
                <a:lnTo>
                  <a:pt x="1737" y="778"/>
                </a:lnTo>
                <a:lnTo>
                  <a:pt x="1737" y="778"/>
                </a:lnTo>
                <a:lnTo>
                  <a:pt x="1737" y="776"/>
                </a:lnTo>
                <a:lnTo>
                  <a:pt x="1737" y="776"/>
                </a:lnTo>
                <a:lnTo>
                  <a:pt x="1739" y="774"/>
                </a:lnTo>
                <a:lnTo>
                  <a:pt x="1741" y="774"/>
                </a:lnTo>
                <a:lnTo>
                  <a:pt x="1741" y="774"/>
                </a:lnTo>
                <a:lnTo>
                  <a:pt x="1741" y="774"/>
                </a:lnTo>
                <a:lnTo>
                  <a:pt x="1743" y="774"/>
                </a:lnTo>
                <a:lnTo>
                  <a:pt x="1745" y="774"/>
                </a:lnTo>
                <a:lnTo>
                  <a:pt x="1750" y="772"/>
                </a:lnTo>
                <a:lnTo>
                  <a:pt x="1752" y="772"/>
                </a:lnTo>
                <a:lnTo>
                  <a:pt x="1754" y="770"/>
                </a:lnTo>
                <a:lnTo>
                  <a:pt x="1754" y="770"/>
                </a:lnTo>
                <a:lnTo>
                  <a:pt x="1754" y="770"/>
                </a:lnTo>
                <a:lnTo>
                  <a:pt x="1756" y="770"/>
                </a:lnTo>
                <a:lnTo>
                  <a:pt x="1758" y="770"/>
                </a:lnTo>
                <a:lnTo>
                  <a:pt x="1758" y="770"/>
                </a:lnTo>
                <a:lnTo>
                  <a:pt x="1760" y="767"/>
                </a:lnTo>
                <a:lnTo>
                  <a:pt x="1762" y="765"/>
                </a:lnTo>
                <a:lnTo>
                  <a:pt x="1762" y="765"/>
                </a:lnTo>
                <a:lnTo>
                  <a:pt x="1764" y="765"/>
                </a:lnTo>
                <a:lnTo>
                  <a:pt x="1764" y="763"/>
                </a:lnTo>
                <a:lnTo>
                  <a:pt x="1764" y="763"/>
                </a:lnTo>
                <a:lnTo>
                  <a:pt x="1768" y="763"/>
                </a:lnTo>
                <a:lnTo>
                  <a:pt x="1773" y="763"/>
                </a:lnTo>
                <a:lnTo>
                  <a:pt x="1775" y="761"/>
                </a:lnTo>
                <a:lnTo>
                  <a:pt x="1775" y="759"/>
                </a:lnTo>
                <a:lnTo>
                  <a:pt x="1777" y="759"/>
                </a:lnTo>
                <a:lnTo>
                  <a:pt x="1777" y="759"/>
                </a:lnTo>
                <a:lnTo>
                  <a:pt x="1775" y="757"/>
                </a:lnTo>
                <a:lnTo>
                  <a:pt x="1773" y="757"/>
                </a:lnTo>
                <a:lnTo>
                  <a:pt x="1771" y="757"/>
                </a:lnTo>
                <a:lnTo>
                  <a:pt x="1771" y="755"/>
                </a:lnTo>
                <a:lnTo>
                  <a:pt x="1768" y="755"/>
                </a:lnTo>
                <a:lnTo>
                  <a:pt x="1768" y="753"/>
                </a:lnTo>
                <a:lnTo>
                  <a:pt x="1766" y="753"/>
                </a:lnTo>
                <a:lnTo>
                  <a:pt x="1764" y="753"/>
                </a:lnTo>
                <a:lnTo>
                  <a:pt x="1764" y="755"/>
                </a:lnTo>
                <a:lnTo>
                  <a:pt x="1762" y="755"/>
                </a:lnTo>
                <a:lnTo>
                  <a:pt x="1760" y="755"/>
                </a:lnTo>
                <a:lnTo>
                  <a:pt x="1756" y="753"/>
                </a:lnTo>
                <a:lnTo>
                  <a:pt x="1754" y="751"/>
                </a:lnTo>
                <a:lnTo>
                  <a:pt x="1754" y="749"/>
                </a:lnTo>
                <a:lnTo>
                  <a:pt x="1754" y="747"/>
                </a:lnTo>
                <a:lnTo>
                  <a:pt x="1752" y="747"/>
                </a:lnTo>
                <a:lnTo>
                  <a:pt x="1750" y="747"/>
                </a:lnTo>
                <a:lnTo>
                  <a:pt x="1747" y="747"/>
                </a:lnTo>
                <a:lnTo>
                  <a:pt x="1747" y="749"/>
                </a:lnTo>
                <a:lnTo>
                  <a:pt x="1747" y="749"/>
                </a:lnTo>
                <a:lnTo>
                  <a:pt x="1741" y="753"/>
                </a:lnTo>
                <a:lnTo>
                  <a:pt x="1741" y="755"/>
                </a:lnTo>
                <a:lnTo>
                  <a:pt x="1741" y="753"/>
                </a:lnTo>
                <a:lnTo>
                  <a:pt x="1741" y="751"/>
                </a:lnTo>
                <a:lnTo>
                  <a:pt x="1745" y="749"/>
                </a:lnTo>
                <a:lnTo>
                  <a:pt x="1747" y="747"/>
                </a:lnTo>
                <a:lnTo>
                  <a:pt x="1745" y="747"/>
                </a:lnTo>
                <a:lnTo>
                  <a:pt x="1743" y="747"/>
                </a:lnTo>
                <a:lnTo>
                  <a:pt x="1743" y="747"/>
                </a:lnTo>
                <a:lnTo>
                  <a:pt x="1743" y="744"/>
                </a:lnTo>
                <a:lnTo>
                  <a:pt x="1741" y="744"/>
                </a:lnTo>
                <a:lnTo>
                  <a:pt x="1741" y="744"/>
                </a:lnTo>
                <a:lnTo>
                  <a:pt x="1739" y="744"/>
                </a:lnTo>
                <a:lnTo>
                  <a:pt x="1735" y="747"/>
                </a:lnTo>
                <a:lnTo>
                  <a:pt x="1733" y="747"/>
                </a:lnTo>
                <a:lnTo>
                  <a:pt x="1731" y="749"/>
                </a:lnTo>
                <a:lnTo>
                  <a:pt x="1729" y="749"/>
                </a:lnTo>
                <a:lnTo>
                  <a:pt x="1731" y="749"/>
                </a:lnTo>
                <a:lnTo>
                  <a:pt x="1733" y="747"/>
                </a:lnTo>
                <a:lnTo>
                  <a:pt x="1733" y="744"/>
                </a:lnTo>
                <a:lnTo>
                  <a:pt x="1733" y="742"/>
                </a:lnTo>
                <a:lnTo>
                  <a:pt x="1735" y="742"/>
                </a:lnTo>
                <a:lnTo>
                  <a:pt x="1735" y="740"/>
                </a:lnTo>
                <a:lnTo>
                  <a:pt x="1735" y="738"/>
                </a:lnTo>
                <a:lnTo>
                  <a:pt x="1733" y="738"/>
                </a:lnTo>
                <a:lnTo>
                  <a:pt x="1733" y="738"/>
                </a:lnTo>
                <a:lnTo>
                  <a:pt x="1733" y="736"/>
                </a:lnTo>
                <a:lnTo>
                  <a:pt x="1733" y="734"/>
                </a:lnTo>
                <a:lnTo>
                  <a:pt x="1733" y="734"/>
                </a:lnTo>
                <a:lnTo>
                  <a:pt x="1731" y="734"/>
                </a:lnTo>
                <a:lnTo>
                  <a:pt x="1731" y="736"/>
                </a:lnTo>
                <a:lnTo>
                  <a:pt x="1731" y="734"/>
                </a:lnTo>
                <a:lnTo>
                  <a:pt x="1729" y="734"/>
                </a:lnTo>
                <a:lnTo>
                  <a:pt x="1729" y="732"/>
                </a:lnTo>
                <a:lnTo>
                  <a:pt x="1729" y="732"/>
                </a:lnTo>
                <a:lnTo>
                  <a:pt x="1727" y="732"/>
                </a:lnTo>
                <a:lnTo>
                  <a:pt x="1727" y="732"/>
                </a:lnTo>
                <a:lnTo>
                  <a:pt x="1724" y="734"/>
                </a:lnTo>
                <a:lnTo>
                  <a:pt x="1722" y="732"/>
                </a:lnTo>
                <a:lnTo>
                  <a:pt x="1722" y="732"/>
                </a:lnTo>
                <a:lnTo>
                  <a:pt x="1722" y="732"/>
                </a:lnTo>
                <a:lnTo>
                  <a:pt x="1720" y="732"/>
                </a:lnTo>
                <a:lnTo>
                  <a:pt x="1718" y="730"/>
                </a:lnTo>
                <a:lnTo>
                  <a:pt x="1718" y="730"/>
                </a:lnTo>
                <a:lnTo>
                  <a:pt x="1718" y="730"/>
                </a:lnTo>
                <a:lnTo>
                  <a:pt x="1720" y="730"/>
                </a:lnTo>
                <a:lnTo>
                  <a:pt x="1720" y="728"/>
                </a:lnTo>
                <a:lnTo>
                  <a:pt x="1718" y="726"/>
                </a:lnTo>
                <a:lnTo>
                  <a:pt x="1718" y="726"/>
                </a:lnTo>
                <a:lnTo>
                  <a:pt x="1716" y="726"/>
                </a:lnTo>
                <a:lnTo>
                  <a:pt x="1714" y="726"/>
                </a:lnTo>
                <a:lnTo>
                  <a:pt x="1714" y="723"/>
                </a:lnTo>
                <a:lnTo>
                  <a:pt x="1716" y="723"/>
                </a:lnTo>
                <a:lnTo>
                  <a:pt x="1718" y="723"/>
                </a:lnTo>
                <a:lnTo>
                  <a:pt x="1716" y="721"/>
                </a:lnTo>
                <a:lnTo>
                  <a:pt x="1714" y="721"/>
                </a:lnTo>
                <a:lnTo>
                  <a:pt x="1710" y="721"/>
                </a:lnTo>
                <a:lnTo>
                  <a:pt x="1710" y="721"/>
                </a:lnTo>
                <a:lnTo>
                  <a:pt x="1712" y="719"/>
                </a:lnTo>
                <a:lnTo>
                  <a:pt x="1714" y="719"/>
                </a:lnTo>
                <a:lnTo>
                  <a:pt x="1714" y="719"/>
                </a:lnTo>
                <a:lnTo>
                  <a:pt x="1712" y="719"/>
                </a:lnTo>
                <a:lnTo>
                  <a:pt x="1712" y="719"/>
                </a:lnTo>
                <a:lnTo>
                  <a:pt x="1710" y="717"/>
                </a:lnTo>
                <a:lnTo>
                  <a:pt x="1708" y="717"/>
                </a:lnTo>
                <a:lnTo>
                  <a:pt x="1703" y="715"/>
                </a:lnTo>
                <a:lnTo>
                  <a:pt x="1701" y="713"/>
                </a:lnTo>
                <a:lnTo>
                  <a:pt x="1703" y="713"/>
                </a:lnTo>
                <a:lnTo>
                  <a:pt x="1703" y="713"/>
                </a:lnTo>
                <a:lnTo>
                  <a:pt x="1706" y="713"/>
                </a:lnTo>
                <a:lnTo>
                  <a:pt x="1703" y="715"/>
                </a:lnTo>
                <a:lnTo>
                  <a:pt x="1703" y="715"/>
                </a:lnTo>
                <a:lnTo>
                  <a:pt x="1708" y="715"/>
                </a:lnTo>
                <a:lnTo>
                  <a:pt x="1716" y="717"/>
                </a:lnTo>
                <a:lnTo>
                  <a:pt x="1718" y="717"/>
                </a:lnTo>
                <a:lnTo>
                  <a:pt x="1718" y="715"/>
                </a:lnTo>
                <a:lnTo>
                  <a:pt x="1718" y="713"/>
                </a:lnTo>
                <a:lnTo>
                  <a:pt x="1718" y="711"/>
                </a:lnTo>
                <a:lnTo>
                  <a:pt x="1718" y="709"/>
                </a:lnTo>
                <a:lnTo>
                  <a:pt x="1714" y="707"/>
                </a:lnTo>
                <a:lnTo>
                  <a:pt x="1714" y="707"/>
                </a:lnTo>
                <a:lnTo>
                  <a:pt x="1712" y="707"/>
                </a:lnTo>
                <a:lnTo>
                  <a:pt x="1712" y="707"/>
                </a:lnTo>
                <a:lnTo>
                  <a:pt x="1710" y="705"/>
                </a:lnTo>
                <a:lnTo>
                  <a:pt x="1710" y="705"/>
                </a:lnTo>
                <a:lnTo>
                  <a:pt x="1710" y="705"/>
                </a:lnTo>
                <a:lnTo>
                  <a:pt x="1712" y="702"/>
                </a:lnTo>
                <a:lnTo>
                  <a:pt x="1712" y="702"/>
                </a:lnTo>
                <a:lnTo>
                  <a:pt x="1712" y="702"/>
                </a:lnTo>
                <a:lnTo>
                  <a:pt x="1710" y="700"/>
                </a:lnTo>
                <a:lnTo>
                  <a:pt x="1708" y="700"/>
                </a:lnTo>
                <a:lnTo>
                  <a:pt x="1708" y="700"/>
                </a:lnTo>
                <a:lnTo>
                  <a:pt x="1706" y="700"/>
                </a:lnTo>
                <a:lnTo>
                  <a:pt x="1703" y="700"/>
                </a:lnTo>
                <a:lnTo>
                  <a:pt x="1703" y="700"/>
                </a:lnTo>
                <a:lnTo>
                  <a:pt x="1701" y="700"/>
                </a:lnTo>
                <a:lnTo>
                  <a:pt x="1703" y="700"/>
                </a:lnTo>
                <a:lnTo>
                  <a:pt x="1706" y="700"/>
                </a:lnTo>
                <a:lnTo>
                  <a:pt x="1706" y="698"/>
                </a:lnTo>
                <a:lnTo>
                  <a:pt x="1708" y="698"/>
                </a:lnTo>
                <a:lnTo>
                  <a:pt x="1708" y="698"/>
                </a:lnTo>
                <a:lnTo>
                  <a:pt x="1710" y="696"/>
                </a:lnTo>
                <a:lnTo>
                  <a:pt x="1710" y="696"/>
                </a:lnTo>
                <a:lnTo>
                  <a:pt x="1710" y="694"/>
                </a:lnTo>
                <a:lnTo>
                  <a:pt x="1710" y="694"/>
                </a:lnTo>
                <a:lnTo>
                  <a:pt x="1710" y="692"/>
                </a:lnTo>
                <a:lnTo>
                  <a:pt x="1712" y="692"/>
                </a:lnTo>
                <a:lnTo>
                  <a:pt x="1710" y="690"/>
                </a:lnTo>
                <a:lnTo>
                  <a:pt x="1708" y="690"/>
                </a:lnTo>
                <a:lnTo>
                  <a:pt x="1706" y="690"/>
                </a:lnTo>
                <a:lnTo>
                  <a:pt x="1706" y="690"/>
                </a:lnTo>
                <a:lnTo>
                  <a:pt x="1703" y="686"/>
                </a:lnTo>
                <a:lnTo>
                  <a:pt x="1701" y="686"/>
                </a:lnTo>
                <a:lnTo>
                  <a:pt x="1697" y="686"/>
                </a:lnTo>
                <a:lnTo>
                  <a:pt x="1695" y="688"/>
                </a:lnTo>
                <a:lnTo>
                  <a:pt x="1691" y="690"/>
                </a:lnTo>
                <a:lnTo>
                  <a:pt x="1691" y="688"/>
                </a:lnTo>
                <a:lnTo>
                  <a:pt x="1693" y="688"/>
                </a:lnTo>
                <a:lnTo>
                  <a:pt x="1695" y="686"/>
                </a:lnTo>
                <a:lnTo>
                  <a:pt x="1697" y="686"/>
                </a:lnTo>
                <a:lnTo>
                  <a:pt x="1699" y="682"/>
                </a:lnTo>
                <a:lnTo>
                  <a:pt x="1701" y="679"/>
                </a:lnTo>
                <a:lnTo>
                  <a:pt x="1701" y="679"/>
                </a:lnTo>
                <a:lnTo>
                  <a:pt x="1699" y="679"/>
                </a:lnTo>
                <a:lnTo>
                  <a:pt x="1697" y="679"/>
                </a:lnTo>
                <a:lnTo>
                  <a:pt x="1693" y="679"/>
                </a:lnTo>
                <a:lnTo>
                  <a:pt x="1693" y="682"/>
                </a:lnTo>
                <a:lnTo>
                  <a:pt x="1693" y="679"/>
                </a:lnTo>
                <a:lnTo>
                  <a:pt x="1693" y="679"/>
                </a:lnTo>
                <a:lnTo>
                  <a:pt x="1693" y="679"/>
                </a:lnTo>
                <a:lnTo>
                  <a:pt x="1691" y="679"/>
                </a:lnTo>
                <a:lnTo>
                  <a:pt x="1689" y="682"/>
                </a:lnTo>
                <a:lnTo>
                  <a:pt x="1687" y="682"/>
                </a:lnTo>
                <a:lnTo>
                  <a:pt x="1689" y="682"/>
                </a:lnTo>
                <a:lnTo>
                  <a:pt x="1689" y="679"/>
                </a:lnTo>
                <a:lnTo>
                  <a:pt x="1691" y="677"/>
                </a:lnTo>
                <a:lnTo>
                  <a:pt x="1693" y="677"/>
                </a:lnTo>
                <a:lnTo>
                  <a:pt x="1697" y="675"/>
                </a:lnTo>
                <a:lnTo>
                  <a:pt x="1695" y="673"/>
                </a:lnTo>
                <a:lnTo>
                  <a:pt x="1695" y="671"/>
                </a:lnTo>
                <a:lnTo>
                  <a:pt x="1695" y="671"/>
                </a:lnTo>
                <a:lnTo>
                  <a:pt x="1693" y="671"/>
                </a:lnTo>
                <a:lnTo>
                  <a:pt x="1691" y="671"/>
                </a:lnTo>
                <a:lnTo>
                  <a:pt x="1691" y="671"/>
                </a:lnTo>
                <a:lnTo>
                  <a:pt x="1691" y="669"/>
                </a:lnTo>
                <a:lnTo>
                  <a:pt x="1691" y="669"/>
                </a:lnTo>
                <a:lnTo>
                  <a:pt x="1691" y="667"/>
                </a:lnTo>
                <a:lnTo>
                  <a:pt x="1691" y="667"/>
                </a:lnTo>
                <a:lnTo>
                  <a:pt x="1691" y="667"/>
                </a:lnTo>
                <a:lnTo>
                  <a:pt x="1691" y="667"/>
                </a:lnTo>
                <a:lnTo>
                  <a:pt x="1691" y="667"/>
                </a:lnTo>
                <a:lnTo>
                  <a:pt x="1689" y="667"/>
                </a:lnTo>
                <a:lnTo>
                  <a:pt x="1687" y="667"/>
                </a:lnTo>
                <a:lnTo>
                  <a:pt x="1683" y="667"/>
                </a:lnTo>
                <a:lnTo>
                  <a:pt x="1680" y="667"/>
                </a:lnTo>
                <a:lnTo>
                  <a:pt x="1680" y="667"/>
                </a:lnTo>
                <a:lnTo>
                  <a:pt x="1683" y="667"/>
                </a:lnTo>
                <a:lnTo>
                  <a:pt x="1685" y="667"/>
                </a:lnTo>
                <a:lnTo>
                  <a:pt x="1685" y="667"/>
                </a:lnTo>
                <a:lnTo>
                  <a:pt x="1687" y="665"/>
                </a:lnTo>
                <a:lnTo>
                  <a:pt x="1689" y="665"/>
                </a:lnTo>
                <a:lnTo>
                  <a:pt x="1687" y="661"/>
                </a:lnTo>
                <a:lnTo>
                  <a:pt x="1687" y="661"/>
                </a:lnTo>
                <a:lnTo>
                  <a:pt x="1685" y="663"/>
                </a:lnTo>
                <a:lnTo>
                  <a:pt x="1685" y="663"/>
                </a:lnTo>
                <a:lnTo>
                  <a:pt x="1685" y="661"/>
                </a:lnTo>
                <a:lnTo>
                  <a:pt x="1685" y="661"/>
                </a:lnTo>
                <a:lnTo>
                  <a:pt x="1680" y="661"/>
                </a:lnTo>
                <a:lnTo>
                  <a:pt x="1680" y="658"/>
                </a:lnTo>
                <a:lnTo>
                  <a:pt x="1683" y="658"/>
                </a:lnTo>
                <a:lnTo>
                  <a:pt x="1685" y="656"/>
                </a:lnTo>
                <a:lnTo>
                  <a:pt x="1683" y="656"/>
                </a:lnTo>
                <a:lnTo>
                  <a:pt x="1683" y="654"/>
                </a:lnTo>
                <a:lnTo>
                  <a:pt x="1680" y="654"/>
                </a:lnTo>
                <a:lnTo>
                  <a:pt x="1680" y="652"/>
                </a:lnTo>
                <a:lnTo>
                  <a:pt x="1680" y="650"/>
                </a:lnTo>
                <a:lnTo>
                  <a:pt x="1678" y="652"/>
                </a:lnTo>
                <a:lnTo>
                  <a:pt x="1676" y="652"/>
                </a:lnTo>
                <a:lnTo>
                  <a:pt x="1678" y="650"/>
                </a:lnTo>
                <a:lnTo>
                  <a:pt x="1678" y="648"/>
                </a:lnTo>
                <a:lnTo>
                  <a:pt x="1676" y="646"/>
                </a:lnTo>
                <a:lnTo>
                  <a:pt x="1674" y="646"/>
                </a:lnTo>
                <a:lnTo>
                  <a:pt x="1672" y="646"/>
                </a:lnTo>
                <a:lnTo>
                  <a:pt x="1670" y="646"/>
                </a:lnTo>
                <a:lnTo>
                  <a:pt x="1670" y="646"/>
                </a:lnTo>
                <a:lnTo>
                  <a:pt x="1670" y="646"/>
                </a:lnTo>
                <a:lnTo>
                  <a:pt x="1672" y="644"/>
                </a:lnTo>
                <a:lnTo>
                  <a:pt x="1674" y="644"/>
                </a:lnTo>
                <a:lnTo>
                  <a:pt x="1674" y="642"/>
                </a:lnTo>
                <a:lnTo>
                  <a:pt x="1674" y="642"/>
                </a:lnTo>
                <a:lnTo>
                  <a:pt x="1670" y="640"/>
                </a:lnTo>
                <a:lnTo>
                  <a:pt x="1668" y="640"/>
                </a:lnTo>
                <a:lnTo>
                  <a:pt x="1668" y="640"/>
                </a:lnTo>
                <a:lnTo>
                  <a:pt x="1668" y="642"/>
                </a:lnTo>
                <a:lnTo>
                  <a:pt x="1668" y="642"/>
                </a:lnTo>
                <a:lnTo>
                  <a:pt x="1666" y="646"/>
                </a:lnTo>
                <a:lnTo>
                  <a:pt x="1664" y="648"/>
                </a:lnTo>
                <a:lnTo>
                  <a:pt x="1664" y="648"/>
                </a:lnTo>
                <a:lnTo>
                  <a:pt x="1664" y="650"/>
                </a:lnTo>
                <a:lnTo>
                  <a:pt x="1664" y="650"/>
                </a:lnTo>
                <a:lnTo>
                  <a:pt x="1664" y="650"/>
                </a:lnTo>
                <a:lnTo>
                  <a:pt x="1666" y="652"/>
                </a:lnTo>
                <a:lnTo>
                  <a:pt x="1666" y="652"/>
                </a:lnTo>
                <a:lnTo>
                  <a:pt x="1664" y="650"/>
                </a:lnTo>
                <a:lnTo>
                  <a:pt x="1662" y="650"/>
                </a:lnTo>
                <a:lnTo>
                  <a:pt x="1662" y="650"/>
                </a:lnTo>
                <a:lnTo>
                  <a:pt x="1659" y="652"/>
                </a:lnTo>
                <a:lnTo>
                  <a:pt x="1659" y="652"/>
                </a:lnTo>
                <a:lnTo>
                  <a:pt x="1659" y="654"/>
                </a:lnTo>
                <a:lnTo>
                  <a:pt x="1659" y="654"/>
                </a:lnTo>
                <a:lnTo>
                  <a:pt x="1659" y="654"/>
                </a:lnTo>
                <a:lnTo>
                  <a:pt x="1659" y="656"/>
                </a:lnTo>
                <a:lnTo>
                  <a:pt x="1662" y="656"/>
                </a:lnTo>
                <a:lnTo>
                  <a:pt x="1662" y="658"/>
                </a:lnTo>
                <a:lnTo>
                  <a:pt x="1664" y="658"/>
                </a:lnTo>
                <a:lnTo>
                  <a:pt x="1666" y="658"/>
                </a:lnTo>
                <a:lnTo>
                  <a:pt x="1666" y="661"/>
                </a:lnTo>
                <a:lnTo>
                  <a:pt x="1666" y="661"/>
                </a:lnTo>
                <a:lnTo>
                  <a:pt x="1662" y="658"/>
                </a:lnTo>
                <a:lnTo>
                  <a:pt x="1662" y="658"/>
                </a:lnTo>
                <a:lnTo>
                  <a:pt x="1659" y="658"/>
                </a:lnTo>
                <a:lnTo>
                  <a:pt x="1659" y="658"/>
                </a:lnTo>
                <a:lnTo>
                  <a:pt x="1659" y="661"/>
                </a:lnTo>
                <a:lnTo>
                  <a:pt x="1659" y="661"/>
                </a:lnTo>
                <a:lnTo>
                  <a:pt x="1659" y="661"/>
                </a:lnTo>
                <a:lnTo>
                  <a:pt x="1657" y="661"/>
                </a:lnTo>
                <a:lnTo>
                  <a:pt x="1657" y="663"/>
                </a:lnTo>
                <a:lnTo>
                  <a:pt x="1657" y="663"/>
                </a:lnTo>
                <a:lnTo>
                  <a:pt x="1657" y="663"/>
                </a:lnTo>
                <a:lnTo>
                  <a:pt x="1655" y="663"/>
                </a:lnTo>
                <a:lnTo>
                  <a:pt x="1655" y="663"/>
                </a:lnTo>
                <a:lnTo>
                  <a:pt x="1657" y="665"/>
                </a:lnTo>
                <a:lnTo>
                  <a:pt x="1657" y="665"/>
                </a:lnTo>
                <a:lnTo>
                  <a:pt x="1657" y="665"/>
                </a:lnTo>
                <a:lnTo>
                  <a:pt x="1659" y="667"/>
                </a:lnTo>
                <a:lnTo>
                  <a:pt x="1659" y="667"/>
                </a:lnTo>
                <a:lnTo>
                  <a:pt x="1659" y="667"/>
                </a:lnTo>
                <a:lnTo>
                  <a:pt x="1657" y="667"/>
                </a:lnTo>
                <a:lnTo>
                  <a:pt x="1657" y="667"/>
                </a:lnTo>
                <a:lnTo>
                  <a:pt x="1655" y="667"/>
                </a:lnTo>
                <a:lnTo>
                  <a:pt x="1655" y="667"/>
                </a:lnTo>
                <a:lnTo>
                  <a:pt x="1655" y="669"/>
                </a:lnTo>
                <a:lnTo>
                  <a:pt x="1655" y="669"/>
                </a:lnTo>
                <a:lnTo>
                  <a:pt x="1655" y="669"/>
                </a:lnTo>
                <a:lnTo>
                  <a:pt x="1653" y="669"/>
                </a:lnTo>
                <a:lnTo>
                  <a:pt x="1653" y="669"/>
                </a:lnTo>
                <a:lnTo>
                  <a:pt x="1653" y="671"/>
                </a:lnTo>
                <a:lnTo>
                  <a:pt x="1653" y="671"/>
                </a:lnTo>
                <a:lnTo>
                  <a:pt x="1653" y="671"/>
                </a:lnTo>
                <a:lnTo>
                  <a:pt x="1651" y="671"/>
                </a:lnTo>
                <a:lnTo>
                  <a:pt x="1651" y="671"/>
                </a:lnTo>
                <a:lnTo>
                  <a:pt x="1651" y="673"/>
                </a:lnTo>
                <a:lnTo>
                  <a:pt x="1651" y="673"/>
                </a:lnTo>
                <a:lnTo>
                  <a:pt x="1653" y="675"/>
                </a:lnTo>
                <a:lnTo>
                  <a:pt x="1653" y="677"/>
                </a:lnTo>
                <a:lnTo>
                  <a:pt x="1653" y="677"/>
                </a:lnTo>
                <a:lnTo>
                  <a:pt x="1653" y="677"/>
                </a:lnTo>
                <a:lnTo>
                  <a:pt x="1651" y="679"/>
                </a:lnTo>
                <a:lnTo>
                  <a:pt x="1651" y="679"/>
                </a:lnTo>
                <a:lnTo>
                  <a:pt x="1651" y="677"/>
                </a:lnTo>
                <a:lnTo>
                  <a:pt x="1651" y="677"/>
                </a:lnTo>
                <a:lnTo>
                  <a:pt x="1651" y="675"/>
                </a:lnTo>
                <a:lnTo>
                  <a:pt x="1649" y="673"/>
                </a:lnTo>
                <a:lnTo>
                  <a:pt x="1649" y="673"/>
                </a:lnTo>
                <a:lnTo>
                  <a:pt x="1647" y="673"/>
                </a:lnTo>
                <a:lnTo>
                  <a:pt x="1647" y="673"/>
                </a:lnTo>
                <a:lnTo>
                  <a:pt x="1645" y="673"/>
                </a:lnTo>
                <a:lnTo>
                  <a:pt x="1645" y="675"/>
                </a:lnTo>
                <a:lnTo>
                  <a:pt x="1643" y="675"/>
                </a:lnTo>
                <a:lnTo>
                  <a:pt x="1643" y="677"/>
                </a:lnTo>
                <a:lnTo>
                  <a:pt x="1641" y="679"/>
                </a:lnTo>
                <a:lnTo>
                  <a:pt x="1639" y="679"/>
                </a:lnTo>
                <a:lnTo>
                  <a:pt x="1636" y="679"/>
                </a:lnTo>
                <a:lnTo>
                  <a:pt x="1634" y="682"/>
                </a:lnTo>
                <a:lnTo>
                  <a:pt x="1632" y="684"/>
                </a:lnTo>
                <a:lnTo>
                  <a:pt x="1628" y="684"/>
                </a:lnTo>
                <a:lnTo>
                  <a:pt x="1628" y="686"/>
                </a:lnTo>
                <a:lnTo>
                  <a:pt x="1628" y="686"/>
                </a:lnTo>
                <a:lnTo>
                  <a:pt x="1628" y="688"/>
                </a:lnTo>
                <a:lnTo>
                  <a:pt x="1628" y="690"/>
                </a:lnTo>
                <a:lnTo>
                  <a:pt x="1626" y="690"/>
                </a:lnTo>
                <a:lnTo>
                  <a:pt x="1628" y="688"/>
                </a:lnTo>
                <a:lnTo>
                  <a:pt x="1628" y="686"/>
                </a:lnTo>
                <a:lnTo>
                  <a:pt x="1628" y="684"/>
                </a:lnTo>
                <a:lnTo>
                  <a:pt x="1626" y="682"/>
                </a:lnTo>
                <a:lnTo>
                  <a:pt x="1626" y="682"/>
                </a:lnTo>
                <a:lnTo>
                  <a:pt x="1626" y="682"/>
                </a:lnTo>
                <a:lnTo>
                  <a:pt x="1626" y="684"/>
                </a:lnTo>
                <a:lnTo>
                  <a:pt x="1624" y="684"/>
                </a:lnTo>
                <a:lnTo>
                  <a:pt x="1622" y="686"/>
                </a:lnTo>
                <a:lnTo>
                  <a:pt x="1622" y="686"/>
                </a:lnTo>
                <a:lnTo>
                  <a:pt x="1624" y="684"/>
                </a:lnTo>
                <a:lnTo>
                  <a:pt x="1624" y="684"/>
                </a:lnTo>
                <a:lnTo>
                  <a:pt x="1624" y="682"/>
                </a:lnTo>
                <a:lnTo>
                  <a:pt x="1624" y="679"/>
                </a:lnTo>
                <a:lnTo>
                  <a:pt x="1622" y="679"/>
                </a:lnTo>
                <a:lnTo>
                  <a:pt x="1622" y="679"/>
                </a:lnTo>
                <a:lnTo>
                  <a:pt x="1620" y="682"/>
                </a:lnTo>
                <a:lnTo>
                  <a:pt x="1618" y="686"/>
                </a:lnTo>
                <a:lnTo>
                  <a:pt x="1618" y="688"/>
                </a:lnTo>
                <a:lnTo>
                  <a:pt x="1618" y="688"/>
                </a:lnTo>
                <a:lnTo>
                  <a:pt x="1615" y="688"/>
                </a:lnTo>
                <a:lnTo>
                  <a:pt x="1611" y="690"/>
                </a:lnTo>
                <a:lnTo>
                  <a:pt x="1607" y="692"/>
                </a:lnTo>
                <a:lnTo>
                  <a:pt x="1607" y="690"/>
                </a:lnTo>
                <a:lnTo>
                  <a:pt x="1609" y="690"/>
                </a:lnTo>
                <a:lnTo>
                  <a:pt x="1611" y="690"/>
                </a:lnTo>
                <a:lnTo>
                  <a:pt x="1613" y="688"/>
                </a:lnTo>
                <a:lnTo>
                  <a:pt x="1615" y="688"/>
                </a:lnTo>
                <a:lnTo>
                  <a:pt x="1618" y="686"/>
                </a:lnTo>
                <a:lnTo>
                  <a:pt x="1618" y="684"/>
                </a:lnTo>
                <a:lnTo>
                  <a:pt x="1620" y="682"/>
                </a:lnTo>
                <a:lnTo>
                  <a:pt x="1620" y="679"/>
                </a:lnTo>
                <a:lnTo>
                  <a:pt x="1620" y="677"/>
                </a:lnTo>
                <a:lnTo>
                  <a:pt x="1620" y="677"/>
                </a:lnTo>
                <a:lnTo>
                  <a:pt x="1618" y="677"/>
                </a:lnTo>
                <a:lnTo>
                  <a:pt x="1618" y="673"/>
                </a:lnTo>
                <a:lnTo>
                  <a:pt x="1618" y="673"/>
                </a:lnTo>
                <a:lnTo>
                  <a:pt x="1615" y="671"/>
                </a:lnTo>
                <a:lnTo>
                  <a:pt x="1613" y="671"/>
                </a:lnTo>
                <a:lnTo>
                  <a:pt x="1613" y="671"/>
                </a:lnTo>
                <a:lnTo>
                  <a:pt x="1613" y="671"/>
                </a:lnTo>
                <a:lnTo>
                  <a:pt x="1609" y="671"/>
                </a:lnTo>
                <a:lnTo>
                  <a:pt x="1607" y="671"/>
                </a:lnTo>
                <a:lnTo>
                  <a:pt x="1605" y="671"/>
                </a:lnTo>
                <a:lnTo>
                  <a:pt x="1605" y="671"/>
                </a:lnTo>
                <a:lnTo>
                  <a:pt x="1603" y="671"/>
                </a:lnTo>
                <a:lnTo>
                  <a:pt x="1599" y="673"/>
                </a:lnTo>
                <a:lnTo>
                  <a:pt x="1597" y="675"/>
                </a:lnTo>
                <a:lnTo>
                  <a:pt x="1595" y="675"/>
                </a:lnTo>
                <a:lnTo>
                  <a:pt x="1592" y="673"/>
                </a:lnTo>
                <a:lnTo>
                  <a:pt x="1590" y="673"/>
                </a:lnTo>
                <a:lnTo>
                  <a:pt x="1590" y="673"/>
                </a:lnTo>
                <a:lnTo>
                  <a:pt x="1595" y="671"/>
                </a:lnTo>
                <a:lnTo>
                  <a:pt x="1595" y="671"/>
                </a:lnTo>
                <a:lnTo>
                  <a:pt x="1597" y="671"/>
                </a:lnTo>
                <a:lnTo>
                  <a:pt x="1597" y="671"/>
                </a:lnTo>
                <a:lnTo>
                  <a:pt x="1597" y="669"/>
                </a:lnTo>
                <a:lnTo>
                  <a:pt x="1597" y="669"/>
                </a:lnTo>
                <a:lnTo>
                  <a:pt x="1597" y="669"/>
                </a:lnTo>
                <a:lnTo>
                  <a:pt x="1597" y="669"/>
                </a:lnTo>
                <a:lnTo>
                  <a:pt x="1599" y="671"/>
                </a:lnTo>
                <a:lnTo>
                  <a:pt x="1599" y="671"/>
                </a:lnTo>
                <a:lnTo>
                  <a:pt x="1599" y="671"/>
                </a:lnTo>
                <a:lnTo>
                  <a:pt x="1601" y="671"/>
                </a:lnTo>
                <a:lnTo>
                  <a:pt x="1601" y="669"/>
                </a:lnTo>
                <a:lnTo>
                  <a:pt x="1601" y="669"/>
                </a:lnTo>
                <a:lnTo>
                  <a:pt x="1601" y="667"/>
                </a:lnTo>
                <a:lnTo>
                  <a:pt x="1603" y="667"/>
                </a:lnTo>
                <a:lnTo>
                  <a:pt x="1603" y="667"/>
                </a:lnTo>
                <a:lnTo>
                  <a:pt x="1601" y="665"/>
                </a:lnTo>
                <a:lnTo>
                  <a:pt x="1601" y="665"/>
                </a:lnTo>
                <a:lnTo>
                  <a:pt x="1603" y="663"/>
                </a:lnTo>
                <a:lnTo>
                  <a:pt x="1603" y="663"/>
                </a:lnTo>
                <a:lnTo>
                  <a:pt x="1603" y="661"/>
                </a:lnTo>
                <a:lnTo>
                  <a:pt x="1599" y="661"/>
                </a:lnTo>
                <a:lnTo>
                  <a:pt x="1599" y="661"/>
                </a:lnTo>
                <a:lnTo>
                  <a:pt x="1599" y="658"/>
                </a:lnTo>
                <a:lnTo>
                  <a:pt x="1599" y="656"/>
                </a:lnTo>
                <a:lnTo>
                  <a:pt x="1599" y="654"/>
                </a:lnTo>
                <a:lnTo>
                  <a:pt x="1599" y="654"/>
                </a:lnTo>
                <a:lnTo>
                  <a:pt x="1599" y="652"/>
                </a:lnTo>
                <a:lnTo>
                  <a:pt x="1599" y="650"/>
                </a:lnTo>
                <a:lnTo>
                  <a:pt x="1599" y="650"/>
                </a:lnTo>
                <a:lnTo>
                  <a:pt x="1597" y="648"/>
                </a:lnTo>
                <a:lnTo>
                  <a:pt x="1597" y="648"/>
                </a:lnTo>
                <a:lnTo>
                  <a:pt x="1588" y="648"/>
                </a:lnTo>
                <a:lnTo>
                  <a:pt x="1586" y="648"/>
                </a:lnTo>
                <a:lnTo>
                  <a:pt x="1584" y="648"/>
                </a:lnTo>
                <a:lnTo>
                  <a:pt x="1584" y="646"/>
                </a:lnTo>
                <a:lnTo>
                  <a:pt x="1586" y="646"/>
                </a:lnTo>
                <a:lnTo>
                  <a:pt x="1595" y="646"/>
                </a:lnTo>
                <a:lnTo>
                  <a:pt x="1597" y="646"/>
                </a:lnTo>
                <a:lnTo>
                  <a:pt x="1599" y="646"/>
                </a:lnTo>
                <a:lnTo>
                  <a:pt x="1599" y="644"/>
                </a:lnTo>
                <a:lnTo>
                  <a:pt x="1599" y="644"/>
                </a:lnTo>
                <a:lnTo>
                  <a:pt x="1599" y="642"/>
                </a:lnTo>
                <a:lnTo>
                  <a:pt x="1599" y="642"/>
                </a:lnTo>
                <a:lnTo>
                  <a:pt x="1599" y="642"/>
                </a:lnTo>
                <a:lnTo>
                  <a:pt x="1597" y="640"/>
                </a:lnTo>
                <a:lnTo>
                  <a:pt x="1597" y="637"/>
                </a:lnTo>
                <a:lnTo>
                  <a:pt x="1597" y="637"/>
                </a:lnTo>
                <a:lnTo>
                  <a:pt x="1597" y="635"/>
                </a:lnTo>
                <a:lnTo>
                  <a:pt x="1597" y="635"/>
                </a:lnTo>
                <a:lnTo>
                  <a:pt x="1599" y="631"/>
                </a:lnTo>
                <a:lnTo>
                  <a:pt x="1601" y="631"/>
                </a:lnTo>
                <a:lnTo>
                  <a:pt x="1601" y="629"/>
                </a:lnTo>
                <a:lnTo>
                  <a:pt x="1601" y="629"/>
                </a:lnTo>
                <a:lnTo>
                  <a:pt x="1603" y="629"/>
                </a:lnTo>
                <a:lnTo>
                  <a:pt x="1603" y="627"/>
                </a:lnTo>
                <a:lnTo>
                  <a:pt x="1603" y="627"/>
                </a:lnTo>
                <a:lnTo>
                  <a:pt x="1601" y="625"/>
                </a:lnTo>
                <a:lnTo>
                  <a:pt x="1601" y="625"/>
                </a:lnTo>
                <a:lnTo>
                  <a:pt x="1601" y="625"/>
                </a:lnTo>
                <a:lnTo>
                  <a:pt x="1599" y="625"/>
                </a:lnTo>
                <a:lnTo>
                  <a:pt x="1599" y="625"/>
                </a:lnTo>
                <a:lnTo>
                  <a:pt x="1599" y="627"/>
                </a:lnTo>
                <a:lnTo>
                  <a:pt x="1599" y="627"/>
                </a:lnTo>
                <a:lnTo>
                  <a:pt x="1597" y="627"/>
                </a:lnTo>
                <a:lnTo>
                  <a:pt x="1595" y="629"/>
                </a:lnTo>
                <a:lnTo>
                  <a:pt x="1595" y="629"/>
                </a:lnTo>
                <a:lnTo>
                  <a:pt x="1592" y="627"/>
                </a:lnTo>
                <a:lnTo>
                  <a:pt x="1592" y="627"/>
                </a:lnTo>
                <a:lnTo>
                  <a:pt x="1592" y="625"/>
                </a:lnTo>
                <a:lnTo>
                  <a:pt x="1590" y="625"/>
                </a:lnTo>
                <a:lnTo>
                  <a:pt x="1590" y="625"/>
                </a:lnTo>
                <a:lnTo>
                  <a:pt x="1590" y="623"/>
                </a:lnTo>
                <a:lnTo>
                  <a:pt x="1588" y="623"/>
                </a:lnTo>
                <a:lnTo>
                  <a:pt x="1586" y="625"/>
                </a:lnTo>
                <a:lnTo>
                  <a:pt x="1584" y="625"/>
                </a:lnTo>
                <a:lnTo>
                  <a:pt x="1578" y="623"/>
                </a:lnTo>
                <a:lnTo>
                  <a:pt x="1576" y="623"/>
                </a:lnTo>
                <a:lnTo>
                  <a:pt x="1574" y="623"/>
                </a:lnTo>
                <a:lnTo>
                  <a:pt x="1574" y="621"/>
                </a:lnTo>
                <a:lnTo>
                  <a:pt x="1571" y="621"/>
                </a:lnTo>
                <a:lnTo>
                  <a:pt x="1567" y="619"/>
                </a:lnTo>
                <a:lnTo>
                  <a:pt x="1569" y="617"/>
                </a:lnTo>
                <a:lnTo>
                  <a:pt x="1569" y="617"/>
                </a:lnTo>
                <a:lnTo>
                  <a:pt x="1569" y="617"/>
                </a:lnTo>
                <a:lnTo>
                  <a:pt x="1567" y="617"/>
                </a:lnTo>
                <a:lnTo>
                  <a:pt x="1567" y="617"/>
                </a:lnTo>
                <a:lnTo>
                  <a:pt x="1567" y="614"/>
                </a:lnTo>
                <a:lnTo>
                  <a:pt x="1567" y="614"/>
                </a:lnTo>
                <a:lnTo>
                  <a:pt x="1569" y="612"/>
                </a:lnTo>
                <a:lnTo>
                  <a:pt x="1569" y="612"/>
                </a:lnTo>
                <a:lnTo>
                  <a:pt x="1569" y="612"/>
                </a:lnTo>
                <a:lnTo>
                  <a:pt x="1569" y="612"/>
                </a:lnTo>
                <a:lnTo>
                  <a:pt x="1567" y="610"/>
                </a:lnTo>
                <a:lnTo>
                  <a:pt x="1565" y="610"/>
                </a:lnTo>
                <a:lnTo>
                  <a:pt x="1565" y="610"/>
                </a:lnTo>
                <a:lnTo>
                  <a:pt x="1565" y="612"/>
                </a:lnTo>
                <a:lnTo>
                  <a:pt x="1561" y="612"/>
                </a:lnTo>
                <a:lnTo>
                  <a:pt x="1561" y="612"/>
                </a:lnTo>
                <a:lnTo>
                  <a:pt x="1563" y="610"/>
                </a:lnTo>
                <a:lnTo>
                  <a:pt x="1563" y="610"/>
                </a:lnTo>
                <a:lnTo>
                  <a:pt x="1563" y="610"/>
                </a:lnTo>
                <a:lnTo>
                  <a:pt x="1563" y="610"/>
                </a:lnTo>
                <a:lnTo>
                  <a:pt x="1563" y="608"/>
                </a:lnTo>
                <a:lnTo>
                  <a:pt x="1561" y="608"/>
                </a:lnTo>
                <a:lnTo>
                  <a:pt x="1561" y="606"/>
                </a:lnTo>
                <a:lnTo>
                  <a:pt x="1559" y="606"/>
                </a:lnTo>
                <a:lnTo>
                  <a:pt x="1557" y="604"/>
                </a:lnTo>
                <a:lnTo>
                  <a:pt x="1557" y="606"/>
                </a:lnTo>
                <a:lnTo>
                  <a:pt x="1555" y="606"/>
                </a:lnTo>
                <a:lnTo>
                  <a:pt x="1555" y="606"/>
                </a:lnTo>
                <a:lnTo>
                  <a:pt x="1553" y="606"/>
                </a:lnTo>
                <a:lnTo>
                  <a:pt x="1555" y="604"/>
                </a:lnTo>
                <a:lnTo>
                  <a:pt x="1555" y="602"/>
                </a:lnTo>
                <a:lnTo>
                  <a:pt x="1555" y="602"/>
                </a:lnTo>
                <a:lnTo>
                  <a:pt x="1555" y="602"/>
                </a:lnTo>
                <a:lnTo>
                  <a:pt x="1555" y="600"/>
                </a:lnTo>
                <a:lnTo>
                  <a:pt x="1555" y="600"/>
                </a:lnTo>
                <a:lnTo>
                  <a:pt x="1555" y="600"/>
                </a:lnTo>
                <a:lnTo>
                  <a:pt x="1553" y="600"/>
                </a:lnTo>
                <a:lnTo>
                  <a:pt x="1551" y="600"/>
                </a:lnTo>
                <a:lnTo>
                  <a:pt x="1548" y="600"/>
                </a:lnTo>
                <a:lnTo>
                  <a:pt x="1546" y="598"/>
                </a:lnTo>
                <a:lnTo>
                  <a:pt x="1546" y="596"/>
                </a:lnTo>
                <a:lnTo>
                  <a:pt x="1544" y="596"/>
                </a:lnTo>
                <a:lnTo>
                  <a:pt x="1540" y="593"/>
                </a:lnTo>
                <a:lnTo>
                  <a:pt x="1540" y="593"/>
                </a:lnTo>
                <a:lnTo>
                  <a:pt x="1540" y="593"/>
                </a:lnTo>
                <a:lnTo>
                  <a:pt x="1538" y="593"/>
                </a:lnTo>
                <a:lnTo>
                  <a:pt x="1536" y="596"/>
                </a:lnTo>
                <a:lnTo>
                  <a:pt x="1532" y="596"/>
                </a:lnTo>
                <a:lnTo>
                  <a:pt x="1530" y="598"/>
                </a:lnTo>
                <a:lnTo>
                  <a:pt x="1525" y="598"/>
                </a:lnTo>
                <a:lnTo>
                  <a:pt x="1525" y="600"/>
                </a:lnTo>
                <a:lnTo>
                  <a:pt x="1527" y="600"/>
                </a:lnTo>
                <a:lnTo>
                  <a:pt x="1527" y="600"/>
                </a:lnTo>
                <a:lnTo>
                  <a:pt x="1523" y="598"/>
                </a:lnTo>
                <a:lnTo>
                  <a:pt x="1521" y="598"/>
                </a:lnTo>
                <a:lnTo>
                  <a:pt x="1519" y="598"/>
                </a:lnTo>
                <a:lnTo>
                  <a:pt x="1517" y="596"/>
                </a:lnTo>
                <a:lnTo>
                  <a:pt x="1515" y="596"/>
                </a:lnTo>
                <a:lnTo>
                  <a:pt x="1515" y="598"/>
                </a:lnTo>
                <a:lnTo>
                  <a:pt x="1511" y="600"/>
                </a:lnTo>
                <a:lnTo>
                  <a:pt x="1509" y="600"/>
                </a:lnTo>
                <a:lnTo>
                  <a:pt x="1511" y="598"/>
                </a:lnTo>
                <a:lnTo>
                  <a:pt x="1509" y="596"/>
                </a:lnTo>
                <a:lnTo>
                  <a:pt x="1498" y="593"/>
                </a:lnTo>
                <a:lnTo>
                  <a:pt x="1494" y="591"/>
                </a:lnTo>
                <a:lnTo>
                  <a:pt x="1490" y="591"/>
                </a:lnTo>
                <a:lnTo>
                  <a:pt x="1488" y="591"/>
                </a:lnTo>
                <a:lnTo>
                  <a:pt x="1483" y="591"/>
                </a:lnTo>
                <a:lnTo>
                  <a:pt x="1479" y="593"/>
                </a:lnTo>
                <a:lnTo>
                  <a:pt x="1477" y="596"/>
                </a:lnTo>
                <a:lnTo>
                  <a:pt x="1475" y="596"/>
                </a:lnTo>
                <a:lnTo>
                  <a:pt x="1475" y="598"/>
                </a:lnTo>
                <a:lnTo>
                  <a:pt x="1475" y="598"/>
                </a:lnTo>
                <a:lnTo>
                  <a:pt x="1475" y="602"/>
                </a:lnTo>
                <a:lnTo>
                  <a:pt x="1477" y="604"/>
                </a:lnTo>
                <a:lnTo>
                  <a:pt x="1477" y="606"/>
                </a:lnTo>
                <a:lnTo>
                  <a:pt x="1479" y="608"/>
                </a:lnTo>
                <a:lnTo>
                  <a:pt x="1479" y="610"/>
                </a:lnTo>
                <a:lnTo>
                  <a:pt x="1481" y="610"/>
                </a:lnTo>
                <a:lnTo>
                  <a:pt x="1481" y="612"/>
                </a:lnTo>
                <a:lnTo>
                  <a:pt x="1486" y="612"/>
                </a:lnTo>
                <a:lnTo>
                  <a:pt x="1483" y="614"/>
                </a:lnTo>
                <a:lnTo>
                  <a:pt x="1481" y="617"/>
                </a:lnTo>
                <a:lnTo>
                  <a:pt x="1481" y="617"/>
                </a:lnTo>
                <a:lnTo>
                  <a:pt x="1481" y="621"/>
                </a:lnTo>
                <a:lnTo>
                  <a:pt x="1481" y="621"/>
                </a:lnTo>
                <a:lnTo>
                  <a:pt x="1481" y="623"/>
                </a:lnTo>
                <a:lnTo>
                  <a:pt x="1479" y="623"/>
                </a:lnTo>
                <a:lnTo>
                  <a:pt x="1479" y="625"/>
                </a:lnTo>
                <a:lnTo>
                  <a:pt x="1475" y="629"/>
                </a:lnTo>
                <a:lnTo>
                  <a:pt x="1475" y="629"/>
                </a:lnTo>
                <a:lnTo>
                  <a:pt x="1475" y="629"/>
                </a:lnTo>
                <a:lnTo>
                  <a:pt x="1477" y="629"/>
                </a:lnTo>
                <a:lnTo>
                  <a:pt x="1479" y="629"/>
                </a:lnTo>
                <a:lnTo>
                  <a:pt x="1483" y="629"/>
                </a:lnTo>
                <a:lnTo>
                  <a:pt x="1483" y="629"/>
                </a:lnTo>
                <a:lnTo>
                  <a:pt x="1483" y="629"/>
                </a:lnTo>
                <a:lnTo>
                  <a:pt x="1481" y="631"/>
                </a:lnTo>
                <a:lnTo>
                  <a:pt x="1481" y="631"/>
                </a:lnTo>
                <a:lnTo>
                  <a:pt x="1481" y="633"/>
                </a:lnTo>
                <a:lnTo>
                  <a:pt x="1481" y="635"/>
                </a:lnTo>
                <a:lnTo>
                  <a:pt x="1483" y="635"/>
                </a:lnTo>
                <a:lnTo>
                  <a:pt x="1486" y="635"/>
                </a:lnTo>
                <a:lnTo>
                  <a:pt x="1486" y="635"/>
                </a:lnTo>
                <a:lnTo>
                  <a:pt x="1483" y="635"/>
                </a:lnTo>
                <a:lnTo>
                  <a:pt x="1481" y="637"/>
                </a:lnTo>
                <a:lnTo>
                  <a:pt x="1483" y="640"/>
                </a:lnTo>
                <a:lnTo>
                  <a:pt x="1486" y="644"/>
                </a:lnTo>
                <a:lnTo>
                  <a:pt x="1486" y="644"/>
                </a:lnTo>
                <a:lnTo>
                  <a:pt x="1483" y="644"/>
                </a:lnTo>
                <a:lnTo>
                  <a:pt x="1483" y="646"/>
                </a:lnTo>
                <a:lnTo>
                  <a:pt x="1483" y="646"/>
                </a:lnTo>
                <a:lnTo>
                  <a:pt x="1488" y="646"/>
                </a:lnTo>
                <a:lnTo>
                  <a:pt x="1488" y="646"/>
                </a:lnTo>
                <a:lnTo>
                  <a:pt x="1488" y="648"/>
                </a:lnTo>
                <a:lnTo>
                  <a:pt x="1488" y="650"/>
                </a:lnTo>
                <a:lnTo>
                  <a:pt x="1488" y="650"/>
                </a:lnTo>
                <a:lnTo>
                  <a:pt x="1488" y="652"/>
                </a:lnTo>
                <a:lnTo>
                  <a:pt x="1486" y="652"/>
                </a:lnTo>
                <a:lnTo>
                  <a:pt x="1486" y="654"/>
                </a:lnTo>
                <a:lnTo>
                  <a:pt x="1486" y="654"/>
                </a:lnTo>
                <a:lnTo>
                  <a:pt x="1488" y="656"/>
                </a:lnTo>
                <a:lnTo>
                  <a:pt x="1486" y="656"/>
                </a:lnTo>
                <a:lnTo>
                  <a:pt x="1483" y="654"/>
                </a:lnTo>
                <a:lnTo>
                  <a:pt x="1481" y="654"/>
                </a:lnTo>
                <a:lnTo>
                  <a:pt x="1481" y="654"/>
                </a:lnTo>
                <a:lnTo>
                  <a:pt x="1481" y="656"/>
                </a:lnTo>
                <a:lnTo>
                  <a:pt x="1481" y="656"/>
                </a:lnTo>
                <a:lnTo>
                  <a:pt x="1479" y="658"/>
                </a:lnTo>
                <a:lnTo>
                  <a:pt x="1479" y="658"/>
                </a:lnTo>
                <a:lnTo>
                  <a:pt x="1481" y="658"/>
                </a:lnTo>
                <a:lnTo>
                  <a:pt x="1481" y="661"/>
                </a:lnTo>
                <a:lnTo>
                  <a:pt x="1479" y="663"/>
                </a:lnTo>
                <a:lnTo>
                  <a:pt x="1477" y="663"/>
                </a:lnTo>
                <a:lnTo>
                  <a:pt x="1477" y="665"/>
                </a:lnTo>
                <a:lnTo>
                  <a:pt x="1475" y="665"/>
                </a:lnTo>
                <a:lnTo>
                  <a:pt x="1475" y="667"/>
                </a:lnTo>
                <a:lnTo>
                  <a:pt x="1471" y="671"/>
                </a:lnTo>
                <a:lnTo>
                  <a:pt x="1471" y="671"/>
                </a:lnTo>
                <a:lnTo>
                  <a:pt x="1471" y="671"/>
                </a:lnTo>
                <a:lnTo>
                  <a:pt x="1471" y="673"/>
                </a:lnTo>
                <a:lnTo>
                  <a:pt x="1471" y="675"/>
                </a:lnTo>
                <a:lnTo>
                  <a:pt x="1471" y="675"/>
                </a:lnTo>
                <a:lnTo>
                  <a:pt x="1471" y="677"/>
                </a:lnTo>
                <a:lnTo>
                  <a:pt x="1473" y="677"/>
                </a:lnTo>
                <a:lnTo>
                  <a:pt x="1477" y="682"/>
                </a:lnTo>
                <a:lnTo>
                  <a:pt x="1479" y="682"/>
                </a:lnTo>
                <a:lnTo>
                  <a:pt x="1481" y="684"/>
                </a:lnTo>
                <a:lnTo>
                  <a:pt x="1483" y="684"/>
                </a:lnTo>
                <a:lnTo>
                  <a:pt x="1486" y="686"/>
                </a:lnTo>
                <a:lnTo>
                  <a:pt x="1490" y="688"/>
                </a:lnTo>
                <a:lnTo>
                  <a:pt x="1494" y="694"/>
                </a:lnTo>
                <a:lnTo>
                  <a:pt x="1494" y="696"/>
                </a:lnTo>
                <a:lnTo>
                  <a:pt x="1496" y="698"/>
                </a:lnTo>
                <a:lnTo>
                  <a:pt x="1498" y="702"/>
                </a:lnTo>
                <a:lnTo>
                  <a:pt x="1498" y="705"/>
                </a:lnTo>
                <a:lnTo>
                  <a:pt x="1498" y="707"/>
                </a:lnTo>
                <a:lnTo>
                  <a:pt x="1498" y="713"/>
                </a:lnTo>
                <a:lnTo>
                  <a:pt x="1498" y="715"/>
                </a:lnTo>
                <a:lnTo>
                  <a:pt x="1498" y="719"/>
                </a:lnTo>
                <a:lnTo>
                  <a:pt x="1498" y="723"/>
                </a:lnTo>
                <a:lnTo>
                  <a:pt x="1498" y="726"/>
                </a:lnTo>
                <a:lnTo>
                  <a:pt x="1498" y="728"/>
                </a:lnTo>
                <a:lnTo>
                  <a:pt x="1496" y="730"/>
                </a:lnTo>
                <a:lnTo>
                  <a:pt x="1494" y="732"/>
                </a:lnTo>
                <a:lnTo>
                  <a:pt x="1492" y="736"/>
                </a:lnTo>
                <a:lnTo>
                  <a:pt x="1490" y="736"/>
                </a:lnTo>
                <a:lnTo>
                  <a:pt x="1488" y="738"/>
                </a:lnTo>
                <a:lnTo>
                  <a:pt x="1481" y="742"/>
                </a:lnTo>
                <a:lnTo>
                  <a:pt x="1481" y="744"/>
                </a:lnTo>
                <a:lnTo>
                  <a:pt x="1479" y="747"/>
                </a:lnTo>
                <a:lnTo>
                  <a:pt x="1475" y="747"/>
                </a:lnTo>
                <a:lnTo>
                  <a:pt x="1473" y="749"/>
                </a:lnTo>
                <a:lnTo>
                  <a:pt x="1471" y="751"/>
                </a:lnTo>
                <a:lnTo>
                  <a:pt x="1465" y="753"/>
                </a:lnTo>
                <a:lnTo>
                  <a:pt x="1465" y="753"/>
                </a:lnTo>
                <a:lnTo>
                  <a:pt x="1454" y="757"/>
                </a:lnTo>
                <a:lnTo>
                  <a:pt x="1452" y="757"/>
                </a:lnTo>
                <a:lnTo>
                  <a:pt x="1452" y="757"/>
                </a:lnTo>
                <a:lnTo>
                  <a:pt x="1454" y="757"/>
                </a:lnTo>
                <a:lnTo>
                  <a:pt x="1454" y="757"/>
                </a:lnTo>
                <a:lnTo>
                  <a:pt x="1454" y="759"/>
                </a:lnTo>
                <a:lnTo>
                  <a:pt x="1456" y="761"/>
                </a:lnTo>
                <a:lnTo>
                  <a:pt x="1456" y="763"/>
                </a:lnTo>
                <a:lnTo>
                  <a:pt x="1456" y="763"/>
                </a:lnTo>
                <a:lnTo>
                  <a:pt x="1458" y="765"/>
                </a:lnTo>
                <a:lnTo>
                  <a:pt x="1458" y="765"/>
                </a:lnTo>
                <a:lnTo>
                  <a:pt x="1460" y="765"/>
                </a:lnTo>
                <a:lnTo>
                  <a:pt x="1460" y="767"/>
                </a:lnTo>
                <a:lnTo>
                  <a:pt x="1460" y="767"/>
                </a:lnTo>
                <a:lnTo>
                  <a:pt x="1460" y="767"/>
                </a:lnTo>
                <a:lnTo>
                  <a:pt x="1460" y="767"/>
                </a:lnTo>
                <a:lnTo>
                  <a:pt x="1463" y="770"/>
                </a:lnTo>
                <a:lnTo>
                  <a:pt x="1463" y="770"/>
                </a:lnTo>
                <a:lnTo>
                  <a:pt x="1463" y="770"/>
                </a:lnTo>
                <a:lnTo>
                  <a:pt x="1463" y="772"/>
                </a:lnTo>
                <a:lnTo>
                  <a:pt x="1463" y="772"/>
                </a:lnTo>
                <a:lnTo>
                  <a:pt x="1463" y="772"/>
                </a:lnTo>
                <a:lnTo>
                  <a:pt x="1465" y="774"/>
                </a:lnTo>
                <a:lnTo>
                  <a:pt x="1465" y="774"/>
                </a:lnTo>
                <a:lnTo>
                  <a:pt x="1463" y="774"/>
                </a:lnTo>
                <a:lnTo>
                  <a:pt x="1463" y="774"/>
                </a:lnTo>
                <a:lnTo>
                  <a:pt x="1463" y="776"/>
                </a:lnTo>
                <a:lnTo>
                  <a:pt x="1463" y="776"/>
                </a:lnTo>
                <a:lnTo>
                  <a:pt x="1463" y="776"/>
                </a:lnTo>
                <a:lnTo>
                  <a:pt x="1463" y="778"/>
                </a:lnTo>
                <a:lnTo>
                  <a:pt x="1463" y="782"/>
                </a:lnTo>
                <a:lnTo>
                  <a:pt x="1465" y="786"/>
                </a:lnTo>
                <a:lnTo>
                  <a:pt x="1465" y="788"/>
                </a:lnTo>
                <a:lnTo>
                  <a:pt x="1465" y="791"/>
                </a:lnTo>
                <a:lnTo>
                  <a:pt x="1467" y="791"/>
                </a:lnTo>
                <a:lnTo>
                  <a:pt x="1467" y="793"/>
                </a:lnTo>
                <a:lnTo>
                  <a:pt x="1467" y="793"/>
                </a:lnTo>
                <a:lnTo>
                  <a:pt x="1467" y="795"/>
                </a:lnTo>
                <a:lnTo>
                  <a:pt x="1467" y="797"/>
                </a:lnTo>
                <a:lnTo>
                  <a:pt x="1467" y="797"/>
                </a:lnTo>
                <a:lnTo>
                  <a:pt x="1469" y="799"/>
                </a:lnTo>
                <a:lnTo>
                  <a:pt x="1469" y="799"/>
                </a:lnTo>
                <a:lnTo>
                  <a:pt x="1471" y="801"/>
                </a:lnTo>
                <a:lnTo>
                  <a:pt x="1471" y="803"/>
                </a:lnTo>
                <a:lnTo>
                  <a:pt x="1471" y="803"/>
                </a:lnTo>
                <a:lnTo>
                  <a:pt x="1471" y="803"/>
                </a:lnTo>
                <a:lnTo>
                  <a:pt x="1471" y="803"/>
                </a:lnTo>
                <a:lnTo>
                  <a:pt x="1471" y="805"/>
                </a:lnTo>
                <a:lnTo>
                  <a:pt x="1469" y="805"/>
                </a:lnTo>
                <a:lnTo>
                  <a:pt x="1467" y="807"/>
                </a:lnTo>
                <a:lnTo>
                  <a:pt x="1467" y="809"/>
                </a:lnTo>
                <a:lnTo>
                  <a:pt x="1465" y="811"/>
                </a:lnTo>
                <a:lnTo>
                  <a:pt x="1465" y="811"/>
                </a:lnTo>
                <a:lnTo>
                  <a:pt x="1465" y="814"/>
                </a:lnTo>
                <a:lnTo>
                  <a:pt x="1463" y="814"/>
                </a:lnTo>
                <a:lnTo>
                  <a:pt x="1463" y="814"/>
                </a:lnTo>
                <a:lnTo>
                  <a:pt x="1467" y="818"/>
                </a:lnTo>
                <a:lnTo>
                  <a:pt x="1467" y="818"/>
                </a:lnTo>
                <a:lnTo>
                  <a:pt x="1467" y="818"/>
                </a:lnTo>
                <a:lnTo>
                  <a:pt x="1467" y="820"/>
                </a:lnTo>
                <a:lnTo>
                  <a:pt x="1465" y="820"/>
                </a:lnTo>
                <a:lnTo>
                  <a:pt x="1465" y="822"/>
                </a:lnTo>
                <a:lnTo>
                  <a:pt x="1465" y="824"/>
                </a:lnTo>
                <a:lnTo>
                  <a:pt x="1465" y="824"/>
                </a:lnTo>
                <a:lnTo>
                  <a:pt x="1463" y="820"/>
                </a:lnTo>
                <a:lnTo>
                  <a:pt x="1463" y="820"/>
                </a:lnTo>
                <a:lnTo>
                  <a:pt x="1463" y="820"/>
                </a:lnTo>
                <a:lnTo>
                  <a:pt x="1463" y="818"/>
                </a:lnTo>
                <a:lnTo>
                  <a:pt x="1460" y="818"/>
                </a:lnTo>
                <a:lnTo>
                  <a:pt x="1460" y="818"/>
                </a:lnTo>
                <a:lnTo>
                  <a:pt x="1460" y="818"/>
                </a:lnTo>
                <a:lnTo>
                  <a:pt x="1458" y="816"/>
                </a:lnTo>
                <a:lnTo>
                  <a:pt x="1458" y="816"/>
                </a:lnTo>
                <a:lnTo>
                  <a:pt x="1456" y="818"/>
                </a:lnTo>
                <a:lnTo>
                  <a:pt x="1456" y="818"/>
                </a:lnTo>
                <a:lnTo>
                  <a:pt x="1456" y="818"/>
                </a:lnTo>
                <a:lnTo>
                  <a:pt x="1454" y="820"/>
                </a:lnTo>
                <a:lnTo>
                  <a:pt x="1454" y="820"/>
                </a:lnTo>
                <a:lnTo>
                  <a:pt x="1454" y="822"/>
                </a:lnTo>
                <a:lnTo>
                  <a:pt x="1452" y="824"/>
                </a:lnTo>
                <a:lnTo>
                  <a:pt x="1452" y="824"/>
                </a:lnTo>
                <a:lnTo>
                  <a:pt x="1452" y="826"/>
                </a:lnTo>
                <a:lnTo>
                  <a:pt x="1452" y="826"/>
                </a:lnTo>
                <a:lnTo>
                  <a:pt x="1454" y="826"/>
                </a:lnTo>
                <a:lnTo>
                  <a:pt x="1456" y="830"/>
                </a:lnTo>
                <a:lnTo>
                  <a:pt x="1458" y="830"/>
                </a:lnTo>
                <a:lnTo>
                  <a:pt x="1458" y="832"/>
                </a:lnTo>
                <a:lnTo>
                  <a:pt x="1456" y="830"/>
                </a:lnTo>
                <a:lnTo>
                  <a:pt x="1454" y="828"/>
                </a:lnTo>
                <a:lnTo>
                  <a:pt x="1452" y="824"/>
                </a:lnTo>
                <a:lnTo>
                  <a:pt x="1450" y="824"/>
                </a:lnTo>
                <a:lnTo>
                  <a:pt x="1448" y="822"/>
                </a:lnTo>
                <a:lnTo>
                  <a:pt x="1446" y="822"/>
                </a:lnTo>
                <a:lnTo>
                  <a:pt x="1444" y="822"/>
                </a:lnTo>
                <a:lnTo>
                  <a:pt x="1442" y="822"/>
                </a:lnTo>
                <a:lnTo>
                  <a:pt x="1439" y="824"/>
                </a:lnTo>
                <a:lnTo>
                  <a:pt x="1437" y="826"/>
                </a:lnTo>
                <a:lnTo>
                  <a:pt x="1437" y="826"/>
                </a:lnTo>
                <a:lnTo>
                  <a:pt x="1439" y="822"/>
                </a:lnTo>
                <a:lnTo>
                  <a:pt x="1442" y="822"/>
                </a:lnTo>
                <a:lnTo>
                  <a:pt x="1442" y="820"/>
                </a:lnTo>
                <a:lnTo>
                  <a:pt x="1442" y="820"/>
                </a:lnTo>
                <a:lnTo>
                  <a:pt x="1442" y="818"/>
                </a:lnTo>
                <a:lnTo>
                  <a:pt x="1439" y="816"/>
                </a:lnTo>
                <a:lnTo>
                  <a:pt x="1439" y="814"/>
                </a:lnTo>
                <a:lnTo>
                  <a:pt x="1439" y="814"/>
                </a:lnTo>
                <a:lnTo>
                  <a:pt x="1435" y="809"/>
                </a:lnTo>
                <a:lnTo>
                  <a:pt x="1433" y="807"/>
                </a:lnTo>
                <a:lnTo>
                  <a:pt x="1431" y="807"/>
                </a:lnTo>
                <a:lnTo>
                  <a:pt x="1429" y="805"/>
                </a:lnTo>
                <a:lnTo>
                  <a:pt x="1427" y="805"/>
                </a:lnTo>
                <a:lnTo>
                  <a:pt x="1427" y="805"/>
                </a:lnTo>
                <a:lnTo>
                  <a:pt x="1425" y="805"/>
                </a:lnTo>
                <a:lnTo>
                  <a:pt x="1423" y="805"/>
                </a:lnTo>
                <a:lnTo>
                  <a:pt x="1423" y="805"/>
                </a:lnTo>
                <a:lnTo>
                  <a:pt x="1423" y="803"/>
                </a:lnTo>
                <a:lnTo>
                  <a:pt x="1425" y="803"/>
                </a:lnTo>
                <a:lnTo>
                  <a:pt x="1425" y="803"/>
                </a:lnTo>
                <a:lnTo>
                  <a:pt x="1427" y="801"/>
                </a:lnTo>
                <a:lnTo>
                  <a:pt x="1425" y="801"/>
                </a:lnTo>
                <a:lnTo>
                  <a:pt x="1423" y="799"/>
                </a:lnTo>
                <a:lnTo>
                  <a:pt x="1423" y="797"/>
                </a:lnTo>
                <a:lnTo>
                  <a:pt x="1419" y="793"/>
                </a:lnTo>
                <a:lnTo>
                  <a:pt x="1419" y="793"/>
                </a:lnTo>
                <a:lnTo>
                  <a:pt x="1416" y="791"/>
                </a:lnTo>
                <a:lnTo>
                  <a:pt x="1416" y="791"/>
                </a:lnTo>
                <a:lnTo>
                  <a:pt x="1416" y="788"/>
                </a:lnTo>
                <a:lnTo>
                  <a:pt x="1416" y="788"/>
                </a:lnTo>
                <a:lnTo>
                  <a:pt x="1416" y="786"/>
                </a:lnTo>
                <a:lnTo>
                  <a:pt x="1416" y="786"/>
                </a:lnTo>
                <a:lnTo>
                  <a:pt x="1416" y="784"/>
                </a:lnTo>
                <a:lnTo>
                  <a:pt x="1419" y="782"/>
                </a:lnTo>
                <a:lnTo>
                  <a:pt x="1416" y="780"/>
                </a:lnTo>
                <a:lnTo>
                  <a:pt x="1416" y="778"/>
                </a:lnTo>
                <a:lnTo>
                  <a:pt x="1419" y="776"/>
                </a:lnTo>
                <a:lnTo>
                  <a:pt x="1419" y="774"/>
                </a:lnTo>
                <a:lnTo>
                  <a:pt x="1416" y="772"/>
                </a:lnTo>
                <a:lnTo>
                  <a:pt x="1416" y="770"/>
                </a:lnTo>
                <a:lnTo>
                  <a:pt x="1416" y="770"/>
                </a:lnTo>
                <a:lnTo>
                  <a:pt x="1414" y="767"/>
                </a:lnTo>
                <a:lnTo>
                  <a:pt x="1414" y="765"/>
                </a:lnTo>
                <a:lnTo>
                  <a:pt x="1414" y="763"/>
                </a:lnTo>
                <a:lnTo>
                  <a:pt x="1414" y="761"/>
                </a:lnTo>
                <a:lnTo>
                  <a:pt x="1416" y="755"/>
                </a:lnTo>
                <a:lnTo>
                  <a:pt x="1416" y="753"/>
                </a:lnTo>
                <a:lnTo>
                  <a:pt x="1414" y="751"/>
                </a:lnTo>
                <a:lnTo>
                  <a:pt x="1414" y="749"/>
                </a:lnTo>
                <a:lnTo>
                  <a:pt x="1412" y="747"/>
                </a:lnTo>
                <a:lnTo>
                  <a:pt x="1410" y="747"/>
                </a:lnTo>
                <a:lnTo>
                  <a:pt x="1408" y="747"/>
                </a:lnTo>
                <a:lnTo>
                  <a:pt x="1408" y="747"/>
                </a:lnTo>
                <a:lnTo>
                  <a:pt x="1406" y="747"/>
                </a:lnTo>
                <a:lnTo>
                  <a:pt x="1406" y="747"/>
                </a:lnTo>
                <a:lnTo>
                  <a:pt x="1402" y="747"/>
                </a:lnTo>
                <a:lnTo>
                  <a:pt x="1398" y="744"/>
                </a:lnTo>
                <a:lnTo>
                  <a:pt x="1395" y="744"/>
                </a:lnTo>
                <a:lnTo>
                  <a:pt x="1391" y="744"/>
                </a:lnTo>
                <a:lnTo>
                  <a:pt x="1391" y="744"/>
                </a:lnTo>
                <a:lnTo>
                  <a:pt x="1391" y="744"/>
                </a:lnTo>
                <a:lnTo>
                  <a:pt x="1389" y="744"/>
                </a:lnTo>
                <a:lnTo>
                  <a:pt x="1387" y="744"/>
                </a:lnTo>
                <a:lnTo>
                  <a:pt x="1385" y="744"/>
                </a:lnTo>
                <a:lnTo>
                  <a:pt x="1383" y="744"/>
                </a:lnTo>
                <a:lnTo>
                  <a:pt x="1381" y="744"/>
                </a:lnTo>
                <a:lnTo>
                  <a:pt x="1377" y="744"/>
                </a:lnTo>
                <a:lnTo>
                  <a:pt x="1375" y="744"/>
                </a:lnTo>
                <a:lnTo>
                  <a:pt x="1375" y="744"/>
                </a:lnTo>
                <a:lnTo>
                  <a:pt x="1372" y="747"/>
                </a:lnTo>
                <a:lnTo>
                  <a:pt x="1370" y="749"/>
                </a:lnTo>
                <a:lnTo>
                  <a:pt x="1370" y="749"/>
                </a:lnTo>
                <a:lnTo>
                  <a:pt x="1372" y="744"/>
                </a:lnTo>
                <a:lnTo>
                  <a:pt x="1372" y="742"/>
                </a:lnTo>
                <a:lnTo>
                  <a:pt x="1372" y="742"/>
                </a:lnTo>
                <a:lnTo>
                  <a:pt x="1370" y="742"/>
                </a:lnTo>
                <a:lnTo>
                  <a:pt x="1370" y="740"/>
                </a:lnTo>
                <a:lnTo>
                  <a:pt x="1368" y="740"/>
                </a:lnTo>
                <a:lnTo>
                  <a:pt x="1366" y="738"/>
                </a:lnTo>
                <a:lnTo>
                  <a:pt x="1364" y="736"/>
                </a:lnTo>
                <a:lnTo>
                  <a:pt x="1362" y="736"/>
                </a:lnTo>
                <a:lnTo>
                  <a:pt x="1360" y="736"/>
                </a:lnTo>
                <a:lnTo>
                  <a:pt x="1356" y="734"/>
                </a:lnTo>
                <a:lnTo>
                  <a:pt x="1349" y="732"/>
                </a:lnTo>
                <a:lnTo>
                  <a:pt x="1343" y="730"/>
                </a:lnTo>
                <a:lnTo>
                  <a:pt x="1341" y="730"/>
                </a:lnTo>
                <a:lnTo>
                  <a:pt x="1339" y="730"/>
                </a:lnTo>
                <a:lnTo>
                  <a:pt x="1335" y="723"/>
                </a:lnTo>
                <a:lnTo>
                  <a:pt x="1333" y="721"/>
                </a:lnTo>
                <a:lnTo>
                  <a:pt x="1328" y="719"/>
                </a:lnTo>
                <a:lnTo>
                  <a:pt x="1326" y="717"/>
                </a:lnTo>
                <a:lnTo>
                  <a:pt x="1322" y="715"/>
                </a:lnTo>
                <a:lnTo>
                  <a:pt x="1320" y="713"/>
                </a:lnTo>
                <a:lnTo>
                  <a:pt x="1320" y="713"/>
                </a:lnTo>
                <a:lnTo>
                  <a:pt x="1316" y="713"/>
                </a:lnTo>
                <a:lnTo>
                  <a:pt x="1314" y="711"/>
                </a:lnTo>
                <a:lnTo>
                  <a:pt x="1307" y="711"/>
                </a:lnTo>
                <a:lnTo>
                  <a:pt x="1303" y="709"/>
                </a:lnTo>
                <a:lnTo>
                  <a:pt x="1299" y="707"/>
                </a:lnTo>
                <a:lnTo>
                  <a:pt x="1295" y="705"/>
                </a:lnTo>
                <a:lnTo>
                  <a:pt x="1291" y="705"/>
                </a:lnTo>
                <a:lnTo>
                  <a:pt x="1289" y="705"/>
                </a:lnTo>
                <a:lnTo>
                  <a:pt x="1274" y="709"/>
                </a:lnTo>
                <a:lnTo>
                  <a:pt x="1272" y="709"/>
                </a:lnTo>
                <a:lnTo>
                  <a:pt x="1270" y="711"/>
                </a:lnTo>
                <a:lnTo>
                  <a:pt x="1270" y="711"/>
                </a:lnTo>
                <a:lnTo>
                  <a:pt x="1270" y="709"/>
                </a:lnTo>
                <a:lnTo>
                  <a:pt x="1270" y="709"/>
                </a:lnTo>
                <a:lnTo>
                  <a:pt x="1268" y="709"/>
                </a:lnTo>
                <a:lnTo>
                  <a:pt x="1268" y="709"/>
                </a:lnTo>
                <a:lnTo>
                  <a:pt x="1266" y="711"/>
                </a:lnTo>
                <a:lnTo>
                  <a:pt x="1263" y="711"/>
                </a:lnTo>
                <a:lnTo>
                  <a:pt x="1263" y="711"/>
                </a:lnTo>
                <a:lnTo>
                  <a:pt x="1263" y="711"/>
                </a:lnTo>
                <a:lnTo>
                  <a:pt x="1263" y="711"/>
                </a:lnTo>
                <a:lnTo>
                  <a:pt x="1266" y="711"/>
                </a:lnTo>
                <a:lnTo>
                  <a:pt x="1266" y="709"/>
                </a:lnTo>
                <a:lnTo>
                  <a:pt x="1268" y="707"/>
                </a:lnTo>
                <a:lnTo>
                  <a:pt x="1268" y="705"/>
                </a:lnTo>
                <a:lnTo>
                  <a:pt x="1268" y="705"/>
                </a:lnTo>
                <a:lnTo>
                  <a:pt x="1268" y="702"/>
                </a:lnTo>
                <a:lnTo>
                  <a:pt x="1268" y="702"/>
                </a:lnTo>
                <a:lnTo>
                  <a:pt x="1268" y="700"/>
                </a:lnTo>
                <a:lnTo>
                  <a:pt x="1266" y="694"/>
                </a:lnTo>
                <a:lnTo>
                  <a:pt x="1263" y="692"/>
                </a:lnTo>
                <a:lnTo>
                  <a:pt x="1263" y="688"/>
                </a:lnTo>
                <a:lnTo>
                  <a:pt x="1261" y="684"/>
                </a:lnTo>
                <a:lnTo>
                  <a:pt x="1259" y="679"/>
                </a:lnTo>
                <a:lnTo>
                  <a:pt x="1259" y="677"/>
                </a:lnTo>
                <a:lnTo>
                  <a:pt x="1257" y="675"/>
                </a:lnTo>
                <a:lnTo>
                  <a:pt x="1257" y="673"/>
                </a:lnTo>
                <a:lnTo>
                  <a:pt x="1257" y="673"/>
                </a:lnTo>
                <a:lnTo>
                  <a:pt x="1255" y="673"/>
                </a:lnTo>
                <a:lnTo>
                  <a:pt x="1253" y="673"/>
                </a:lnTo>
                <a:lnTo>
                  <a:pt x="1249" y="673"/>
                </a:lnTo>
                <a:lnTo>
                  <a:pt x="1245" y="673"/>
                </a:lnTo>
                <a:lnTo>
                  <a:pt x="1245" y="673"/>
                </a:lnTo>
                <a:lnTo>
                  <a:pt x="1243" y="675"/>
                </a:lnTo>
                <a:lnTo>
                  <a:pt x="1243" y="682"/>
                </a:lnTo>
                <a:lnTo>
                  <a:pt x="1240" y="684"/>
                </a:lnTo>
                <a:lnTo>
                  <a:pt x="1240" y="682"/>
                </a:lnTo>
                <a:lnTo>
                  <a:pt x="1243" y="675"/>
                </a:lnTo>
                <a:lnTo>
                  <a:pt x="1243" y="673"/>
                </a:lnTo>
                <a:lnTo>
                  <a:pt x="1240" y="673"/>
                </a:lnTo>
                <a:lnTo>
                  <a:pt x="1238" y="671"/>
                </a:lnTo>
                <a:lnTo>
                  <a:pt x="1238" y="671"/>
                </a:lnTo>
                <a:lnTo>
                  <a:pt x="1236" y="671"/>
                </a:lnTo>
                <a:lnTo>
                  <a:pt x="1236" y="671"/>
                </a:lnTo>
                <a:lnTo>
                  <a:pt x="1236" y="671"/>
                </a:lnTo>
                <a:lnTo>
                  <a:pt x="1234" y="669"/>
                </a:lnTo>
                <a:lnTo>
                  <a:pt x="1234" y="667"/>
                </a:lnTo>
                <a:lnTo>
                  <a:pt x="1234" y="667"/>
                </a:lnTo>
                <a:lnTo>
                  <a:pt x="1232" y="667"/>
                </a:lnTo>
                <a:lnTo>
                  <a:pt x="1234" y="667"/>
                </a:lnTo>
                <a:lnTo>
                  <a:pt x="1234" y="665"/>
                </a:lnTo>
                <a:lnTo>
                  <a:pt x="1234" y="663"/>
                </a:lnTo>
                <a:lnTo>
                  <a:pt x="1234" y="658"/>
                </a:lnTo>
                <a:lnTo>
                  <a:pt x="1234" y="648"/>
                </a:lnTo>
                <a:lnTo>
                  <a:pt x="1234" y="644"/>
                </a:lnTo>
                <a:lnTo>
                  <a:pt x="1236" y="640"/>
                </a:lnTo>
                <a:lnTo>
                  <a:pt x="1236" y="637"/>
                </a:lnTo>
                <a:lnTo>
                  <a:pt x="1236" y="637"/>
                </a:lnTo>
                <a:lnTo>
                  <a:pt x="1236" y="637"/>
                </a:lnTo>
                <a:lnTo>
                  <a:pt x="1234" y="635"/>
                </a:lnTo>
                <a:lnTo>
                  <a:pt x="1236" y="635"/>
                </a:lnTo>
                <a:lnTo>
                  <a:pt x="1238" y="635"/>
                </a:lnTo>
                <a:lnTo>
                  <a:pt x="1238" y="633"/>
                </a:lnTo>
                <a:lnTo>
                  <a:pt x="1240" y="631"/>
                </a:lnTo>
                <a:lnTo>
                  <a:pt x="1240" y="627"/>
                </a:lnTo>
                <a:lnTo>
                  <a:pt x="1245" y="625"/>
                </a:lnTo>
                <a:lnTo>
                  <a:pt x="1245" y="623"/>
                </a:lnTo>
                <a:lnTo>
                  <a:pt x="1245" y="621"/>
                </a:lnTo>
                <a:lnTo>
                  <a:pt x="1245" y="619"/>
                </a:lnTo>
                <a:lnTo>
                  <a:pt x="1245" y="619"/>
                </a:lnTo>
                <a:lnTo>
                  <a:pt x="1245" y="619"/>
                </a:lnTo>
                <a:lnTo>
                  <a:pt x="1247" y="619"/>
                </a:lnTo>
                <a:lnTo>
                  <a:pt x="1247" y="619"/>
                </a:lnTo>
                <a:lnTo>
                  <a:pt x="1247" y="617"/>
                </a:lnTo>
                <a:lnTo>
                  <a:pt x="1247" y="617"/>
                </a:lnTo>
                <a:lnTo>
                  <a:pt x="1247" y="614"/>
                </a:lnTo>
                <a:lnTo>
                  <a:pt x="1251" y="612"/>
                </a:lnTo>
                <a:lnTo>
                  <a:pt x="1255" y="610"/>
                </a:lnTo>
                <a:lnTo>
                  <a:pt x="1255" y="608"/>
                </a:lnTo>
                <a:lnTo>
                  <a:pt x="1255" y="608"/>
                </a:lnTo>
                <a:lnTo>
                  <a:pt x="1255" y="608"/>
                </a:lnTo>
                <a:lnTo>
                  <a:pt x="1255" y="608"/>
                </a:lnTo>
                <a:lnTo>
                  <a:pt x="1253" y="606"/>
                </a:lnTo>
                <a:lnTo>
                  <a:pt x="1253" y="606"/>
                </a:lnTo>
                <a:lnTo>
                  <a:pt x="1253" y="604"/>
                </a:lnTo>
                <a:lnTo>
                  <a:pt x="1255" y="604"/>
                </a:lnTo>
                <a:lnTo>
                  <a:pt x="1255" y="604"/>
                </a:lnTo>
                <a:lnTo>
                  <a:pt x="1257" y="604"/>
                </a:lnTo>
                <a:lnTo>
                  <a:pt x="1255" y="604"/>
                </a:lnTo>
                <a:lnTo>
                  <a:pt x="1255" y="604"/>
                </a:lnTo>
                <a:lnTo>
                  <a:pt x="1255" y="602"/>
                </a:lnTo>
                <a:lnTo>
                  <a:pt x="1257" y="602"/>
                </a:lnTo>
                <a:lnTo>
                  <a:pt x="1259" y="602"/>
                </a:lnTo>
                <a:lnTo>
                  <a:pt x="1259" y="602"/>
                </a:lnTo>
                <a:lnTo>
                  <a:pt x="1259" y="602"/>
                </a:lnTo>
                <a:lnTo>
                  <a:pt x="1259" y="600"/>
                </a:lnTo>
                <a:lnTo>
                  <a:pt x="1259" y="600"/>
                </a:lnTo>
                <a:lnTo>
                  <a:pt x="1261" y="598"/>
                </a:lnTo>
                <a:lnTo>
                  <a:pt x="1261" y="598"/>
                </a:lnTo>
                <a:lnTo>
                  <a:pt x="1261" y="598"/>
                </a:lnTo>
                <a:lnTo>
                  <a:pt x="1257" y="596"/>
                </a:lnTo>
                <a:lnTo>
                  <a:pt x="1257" y="596"/>
                </a:lnTo>
                <a:lnTo>
                  <a:pt x="1257" y="596"/>
                </a:lnTo>
                <a:lnTo>
                  <a:pt x="1261" y="596"/>
                </a:lnTo>
                <a:lnTo>
                  <a:pt x="1263" y="598"/>
                </a:lnTo>
                <a:lnTo>
                  <a:pt x="1266" y="598"/>
                </a:lnTo>
                <a:lnTo>
                  <a:pt x="1266" y="600"/>
                </a:lnTo>
                <a:lnTo>
                  <a:pt x="1268" y="600"/>
                </a:lnTo>
                <a:lnTo>
                  <a:pt x="1268" y="600"/>
                </a:lnTo>
                <a:lnTo>
                  <a:pt x="1266" y="598"/>
                </a:lnTo>
                <a:lnTo>
                  <a:pt x="1266" y="596"/>
                </a:lnTo>
                <a:lnTo>
                  <a:pt x="1263" y="596"/>
                </a:lnTo>
                <a:lnTo>
                  <a:pt x="1263" y="596"/>
                </a:lnTo>
                <a:lnTo>
                  <a:pt x="1266" y="593"/>
                </a:lnTo>
                <a:lnTo>
                  <a:pt x="1266" y="593"/>
                </a:lnTo>
                <a:lnTo>
                  <a:pt x="1268" y="591"/>
                </a:lnTo>
                <a:lnTo>
                  <a:pt x="1268" y="591"/>
                </a:lnTo>
                <a:lnTo>
                  <a:pt x="1268" y="591"/>
                </a:lnTo>
                <a:lnTo>
                  <a:pt x="1270" y="591"/>
                </a:lnTo>
                <a:lnTo>
                  <a:pt x="1270" y="591"/>
                </a:lnTo>
                <a:lnTo>
                  <a:pt x="1272" y="589"/>
                </a:lnTo>
                <a:lnTo>
                  <a:pt x="1272" y="589"/>
                </a:lnTo>
                <a:lnTo>
                  <a:pt x="1274" y="591"/>
                </a:lnTo>
                <a:lnTo>
                  <a:pt x="1274" y="591"/>
                </a:lnTo>
                <a:lnTo>
                  <a:pt x="1276" y="591"/>
                </a:lnTo>
                <a:lnTo>
                  <a:pt x="1276" y="589"/>
                </a:lnTo>
                <a:lnTo>
                  <a:pt x="1276" y="589"/>
                </a:lnTo>
                <a:lnTo>
                  <a:pt x="1272" y="589"/>
                </a:lnTo>
                <a:lnTo>
                  <a:pt x="1272" y="587"/>
                </a:lnTo>
                <a:lnTo>
                  <a:pt x="1270" y="587"/>
                </a:lnTo>
                <a:lnTo>
                  <a:pt x="1270" y="587"/>
                </a:lnTo>
                <a:lnTo>
                  <a:pt x="1270" y="585"/>
                </a:lnTo>
                <a:lnTo>
                  <a:pt x="1270" y="585"/>
                </a:lnTo>
                <a:lnTo>
                  <a:pt x="1270" y="585"/>
                </a:lnTo>
                <a:lnTo>
                  <a:pt x="1272" y="585"/>
                </a:lnTo>
                <a:lnTo>
                  <a:pt x="1272" y="585"/>
                </a:lnTo>
                <a:lnTo>
                  <a:pt x="1274" y="583"/>
                </a:lnTo>
                <a:lnTo>
                  <a:pt x="1274" y="583"/>
                </a:lnTo>
                <a:lnTo>
                  <a:pt x="1276" y="585"/>
                </a:lnTo>
                <a:lnTo>
                  <a:pt x="1282" y="585"/>
                </a:lnTo>
                <a:lnTo>
                  <a:pt x="1284" y="585"/>
                </a:lnTo>
                <a:lnTo>
                  <a:pt x="1289" y="583"/>
                </a:lnTo>
                <a:lnTo>
                  <a:pt x="1289" y="583"/>
                </a:lnTo>
                <a:lnTo>
                  <a:pt x="1291" y="583"/>
                </a:lnTo>
                <a:lnTo>
                  <a:pt x="1293" y="581"/>
                </a:lnTo>
                <a:lnTo>
                  <a:pt x="1293" y="581"/>
                </a:lnTo>
                <a:lnTo>
                  <a:pt x="1293" y="579"/>
                </a:lnTo>
                <a:lnTo>
                  <a:pt x="1293" y="579"/>
                </a:lnTo>
                <a:lnTo>
                  <a:pt x="1293" y="575"/>
                </a:lnTo>
                <a:lnTo>
                  <a:pt x="1293" y="572"/>
                </a:lnTo>
                <a:lnTo>
                  <a:pt x="1291" y="570"/>
                </a:lnTo>
                <a:lnTo>
                  <a:pt x="1289" y="570"/>
                </a:lnTo>
                <a:lnTo>
                  <a:pt x="1284" y="570"/>
                </a:lnTo>
                <a:lnTo>
                  <a:pt x="1282" y="568"/>
                </a:lnTo>
                <a:lnTo>
                  <a:pt x="1280" y="566"/>
                </a:lnTo>
                <a:lnTo>
                  <a:pt x="1278" y="564"/>
                </a:lnTo>
                <a:lnTo>
                  <a:pt x="1276" y="566"/>
                </a:lnTo>
                <a:lnTo>
                  <a:pt x="1274" y="566"/>
                </a:lnTo>
                <a:lnTo>
                  <a:pt x="1270" y="568"/>
                </a:lnTo>
                <a:lnTo>
                  <a:pt x="1268" y="568"/>
                </a:lnTo>
                <a:lnTo>
                  <a:pt x="1268" y="568"/>
                </a:lnTo>
                <a:lnTo>
                  <a:pt x="1272" y="566"/>
                </a:lnTo>
                <a:lnTo>
                  <a:pt x="1272" y="566"/>
                </a:lnTo>
                <a:lnTo>
                  <a:pt x="1272" y="564"/>
                </a:lnTo>
                <a:lnTo>
                  <a:pt x="1270" y="564"/>
                </a:lnTo>
                <a:lnTo>
                  <a:pt x="1268" y="564"/>
                </a:lnTo>
                <a:lnTo>
                  <a:pt x="1257" y="560"/>
                </a:lnTo>
                <a:lnTo>
                  <a:pt x="1257" y="560"/>
                </a:lnTo>
                <a:lnTo>
                  <a:pt x="1255" y="560"/>
                </a:lnTo>
                <a:lnTo>
                  <a:pt x="1255" y="560"/>
                </a:lnTo>
                <a:lnTo>
                  <a:pt x="1255" y="560"/>
                </a:lnTo>
                <a:lnTo>
                  <a:pt x="1255" y="562"/>
                </a:lnTo>
                <a:lnTo>
                  <a:pt x="1257" y="562"/>
                </a:lnTo>
                <a:lnTo>
                  <a:pt x="1257" y="562"/>
                </a:lnTo>
                <a:lnTo>
                  <a:pt x="1255" y="562"/>
                </a:lnTo>
                <a:lnTo>
                  <a:pt x="1253" y="562"/>
                </a:lnTo>
                <a:lnTo>
                  <a:pt x="1251" y="560"/>
                </a:lnTo>
                <a:lnTo>
                  <a:pt x="1251" y="558"/>
                </a:lnTo>
                <a:lnTo>
                  <a:pt x="1251" y="558"/>
                </a:lnTo>
                <a:lnTo>
                  <a:pt x="1251" y="558"/>
                </a:lnTo>
                <a:lnTo>
                  <a:pt x="1251" y="556"/>
                </a:lnTo>
                <a:lnTo>
                  <a:pt x="1255" y="558"/>
                </a:lnTo>
                <a:lnTo>
                  <a:pt x="1261" y="560"/>
                </a:lnTo>
                <a:lnTo>
                  <a:pt x="1268" y="562"/>
                </a:lnTo>
                <a:lnTo>
                  <a:pt x="1270" y="562"/>
                </a:lnTo>
                <a:lnTo>
                  <a:pt x="1272" y="564"/>
                </a:lnTo>
                <a:lnTo>
                  <a:pt x="1274" y="564"/>
                </a:lnTo>
                <a:lnTo>
                  <a:pt x="1274" y="562"/>
                </a:lnTo>
                <a:lnTo>
                  <a:pt x="1276" y="562"/>
                </a:lnTo>
                <a:lnTo>
                  <a:pt x="1276" y="562"/>
                </a:lnTo>
                <a:lnTo>
                  <a:pt x="1276" y="562"/>
                </a:lnTo>
                <a:lnTo>
                  <a:pt x="1276" y="564"/>
                </a:lnTo>
                <a:lnTo>
                  <a:pt x="1276" y="564"/>
                </a:lnTo>
                <a:lnTo>
                  <a:pt x="1276" y="564"/>
                </a:lnTo>
                <a:lnTo>
                  <a:pt x="1280" y="564"/>
                </a:lnTo>
                <a:lnTo>
                  <a:pt x="1282" y="564"/>
                </a:lnTo>
                <a:lnTo>
                  <a:pt x="1289" y="566"/>
                </a:lnTo>
                <a:lnTo>
                  <a:pt x="1291" y="568"/>
                </a:lnTo>
                <a:lnTo>
                  <a:pt x="1293" y="568"/>
                </a:lnTo>
                <a:lnTo>
                  <a:pt x="1293" y="568"/>
                </a:lnTo>
                <a:lnTo>
                  <a:pt x="1295" y="566"/>
                </a:lnTo>
                <a:lnTo>
                  <a:pt x="1295" y="566"/>
                </a:lnTo>
                <a:lnTo>
                  <a:pt x="1297" y="566"/>
                </a:lnTo>
                <a:lnTo>
                  <a:pt x="1297" y="566"/>
                </a:lnTo>
                <a:lnTo>
                  <a:pt x="1299" y="566"/>
                </a:lnTo>
                <a:lnTo>
                  <a:pt x="1301" y="566"/>
                </a:lnTo>
                <a:lnTo>
                  <a:pt x="1301" y="566"/>
                </a:lnTo>
                <a:lnTo>
                  <a:pt x="1303" y="562"/>
                </a:lnTo>
                <a:lnTo>
                  <a:pt x="1303" y="562"/>
                </a:lnTo>
                <a:lnTo>
                  <a:pt x="1303" y="562"/>
                </a:lnTo>
                <a:lnTo>
                  <a:pt x="1301" y="558"/>
                </a:lnTo>
                <a:lnTo>
                  <a:pt x="1301" y="558"/>
                </a:lnTo>
                <a:lnTo>
                  <a:pt x="1305" y="560"/>
                </a:lnTo>
                <a:lnTo>
                  <a:pt x="1305" y="560"/>
                </a:lnTo>
                <a:lnTo>
                  <a:pt x="1305" y="558"/>
                </a:lnTo>
                <a:lnTo>
                  <a:pt x="1305" y="556"/>
                </a:lnTo>
                <a:lnTo>
                  <a:pt x="1303" y="556"/>
                </a:lnTo>
                <a:lnTo>
                  <a:pt x="1303" y="556"/>
                </a:lnTo>
                <a:lnTo>
                  <a:pt x="1303" y="556"/>
                </a:lnTo>
                <a:lnTo>
                  <a:pt x="1307" y="554"/>
                </a:lnTo>
                <a:lnTo>
                  <a:pt x="1307" y="554"/>
                </a:lnTo>
                <a:lnTo>
                  <a:pt x="1307" y="556"/>
                </a:lnTo>
                <a:lnTo>
                  <a:pt x="1307" y="556"/>
                </a:lnTo>
                <a:lnTo>
                  <a:pt x="1310" y="558"/>
                </a:lnTo>
                <a:lnTo>
                  <a:pt x="1310" y="558"/>
                </a:lnTo>
                <a:lnTo>
                  <a:pt x="1312" y="558"/>
                </a:lnTo>
                <a:lnTo>
                  <a:pt x="1312" y="558"/>
                </a:lnTo>
                <a:lnTo>
                  <a:pt x="1312" y="558"/>
                </a:lnTo>
                <a:lnTo>
                  <a:pt x="1316" y="558"/>
                </a:lnTo>
                <a:lnTo>
                  <a:pt x="1316" y="560"/>
                </a:lnTo>
                <a:lnTo>
                  <a:pt x="1316" y="558"/>
                </a:lnTo>
                <a:lnTo>
                  <a:pt x="1316" y="556"/>
                </a:lnTo>
                <a:lnTo>
                  <a:pt x="1316" y="556"/>
                </a:lnTo>
                <a:lnTo>
                  <a:pt x="1318" y="558"/>
                </a:lnTo>
                <a:lnTo>
                  <a:pt x="1318" y="558"/>
                </a:lnTo>
                <a:lnTo>
                  <a:pt x="1320" y="558"/>
                </a:lnTo>
                <a:lnTo>
                  <a:pt x="1324" y="558"/>
                </a:lnTo>
                <a:lnTo>
                  <a:pt x="1326" y="556"/>
                </a:lnTo>
                <a:lnTo>
                  <a:pt x="1331" y="554"/>
                </a:lnTo>
                <a:lnTo>
                  <a:pt x="1333" y="554"/>
                </a:lnTo>
                <a:lnTo>
                  <a:pt x="1333" y="552"/>
                </a:lnTo>
                <a:lnTo>
                  <a:pt x="1335" y="549"/>
                </a:lnTo>
                <a:lnTo>
                  <a:pt x="1343" y="539"/>
                </a:lnTo>
                <a:lnTo>
                  <a:pt x="1345" y="537"/>
                </a:lnTo>
                <a:lnTo>
                  <a:pt x="1347" y="533"/>
                </a:lnTo>
                <a:lnTo>
                  <a:pt x="1347" y="533"/>
                </a:lnTo>
                <a:lnTo>
                  <a:pt x="1347" y="531"/>
                </a:lnTo>
                <a:lnTo>
                  <a:pt x="1345" y="531"/>
                </a:lnTo>
                <a:lnTo>
                  <a:pt x="1341" y="528"/>
                </a:lnTo>
                <a:lnTo>
                  <a:pt x="1335" y="528"/>
                </a:lnTo>
                <a:lnTo>
                  <a:pt x="1331" y="528"/>
                </a:lnTo>
                <a:lnTo>
                  <a:pt x="1318" y="526"/>
                </a:lnTo>
                <a:lnTo>
                  <a:pt x="1316" y="526"/>
                </a:lnTo>
                <a:lnTo>
                  <a:pt x="1316" y="524"/>
                </a:lnTo>
                <a:lnTo>
                  <a:pt x="1310" y="520"/>
                </a:lnTo>
                <a:lnTo>
                  <a:pt x="1307" y="518"/>
                </a:lnTo>
                <a:lnTo>
                  <a:pt x="1305" y="516"/>
                </a:lnTo>
                <a:lnTo>
                  <a:pt x="1303" y="516"/>
                </a:lnTo>
                <a:lnTo>
                  <a:pt x="1301" y="516"/>
                </a:lnTo>
                <a:lnTo>
                  <a:pt x="1295" y="514"/>
                </a:lnTo>
                <a:lnTo>
                  <a:pt x="1289" y="514"/>
                </a:lnTo>
                <a:lnTo>
                  <a:pt x="1289" y="514"/>
                </a:lnTo>
                <a:lnTo>
                  <a:pt x="1289" y="514"/>
                </a:lnTo>
                <a:lnTo>
                  <a:pt x="1289" y="516"/>
                </a:lnTo>
                <a:lnTo>
                  <a:pt x="1284" y="514"/>
                </a:lnTo>
                <a:lnTo>
                  <a:pt x="1282" y="514"/>
                </a:lnTo>
                <a:lnTo>
                  <a:pt x="1284" y="512"/>
                </a:lnTo>
                <a:lnTo>
                  <a:pt x="1284" y="512"/>
                </a:lnTo>
                <a:lnTo>
                  <a:pt x="1289" y="512"/>
                </a:lnTo>
                <a:lnTo>
                  <a:pt x="1293" y="512"/>
                </a:lnTo>
                <a:lnTo>
                  <a:pt x="1295" y="514"/>
                </a:lnTo>
                <a:lnTo>
                  <a:pt x="1297" y="514"/>
                </a:lnTo>
                <a:lnTo>
                  <a:pt x="1299" y="514"/>
                </a:lnTo>
                <a:lnTo>
                  <a:pt x="1301" y="514"/>
                </a:lnTo>
                <a:lnTo>
                  <a:pt x="1303" y="514"/>
                </a:lnTo>
                <a:lnTo>
                  <a:pt x="1305" y="514"/>
                </a:lnTo>
                <a:lnTo>
                  <a:pt x="1305" y="514"/>
                </a:lnTo>
                <a:lnTo>
                  <a:pt x="1305" y="514"/>
                </a:lnTo>
                <a:lnTo>
                  <a:pt x="1305" y="514"/>
                </a:lnTo>
                <a:lnTo>
                  <a:pt x="1307" y="514"/>
                </a:lnTo>
                <a:lnTo>
                  <a:pt x="1310" y="514"/>
                </a:lnTo>
                <a:lnTo>
                  <a:pt x="1312" y="516"/>
                </a:lnTo>
                <a:lnTo>
                  <a:pt x="1318" y="518"/>
                </a:lnTo>
                <a:lnTo>
                  <a:pt x="1320" y="518"/>
                </a:lnTo>
                <a:lnTo>
                  <a:pt x="1322" y="518"/>
                </a:lnTo>
                <a:lnTo>
                  <a:pt x="1322" y="520"/>
                </a:lnTo>
                <a:lnTo>
                  <a:pt x="1322" y="520"/>
                </a:lnTo>
                <a:lnTo>
                  <a:pt x="1324" y="522"/>
                </a:lnTo>
                <a:lnTo>
                  <a:pt x="1326" y="522"/>
                </a:lnTo>
                <a:lnTo>
                  <a:pt x="1331" y="526"/>
                </a:lnTo>
                <a:lnTo>
                  <a:pt x="1333" y="526"/>
                </a:lnTo>
                <a:lnTo>
                  <a:pt x="1337" y="526"/>
                </a:lnTo>
                <a:lnTo>
                  <a:pt x="1341" y="526"/>
                </a:lnTo>
                <a:lnTo>
                  <a:pt x="1343" y="526"/>
                </a:lnTo>
                <a:lnTo>
                  <a:pt x="1345" y="526"/>
                </a:lnTo>
                <a:lnTo>
                  <a:pt x="1345" y="524"/>
                </a:lnTo>
                <a:lnTo>
                  <a:pt x="1347" y="522"/>
                </a:lnTo>
                <a:lnTo>
                  <a:pt x="1351" y="520"/>
                </a:lnTo>
                <a:lnTo>
                  <a:pt x="1362" y="512"/>
                </a:lnTo>
                <a:lnTo>
                  <a:pt x="1362" y="510"/>
                </a:lnTo>
                <a:lnTo>
                  <a:pt x="1362" y="510"/>
                </a:lnTo>
                <a:lnTo>
                  <a:pt x="1362" y="508"/>
                </a:lnTo>
                <a:lnTo>
                  <a:pt x="1362" y="508"/>
                </a:lnTo>
                <a:lnTo>
                  <a:pt x="1360" y="505"/>
                </a:lnTo>
                <a:lnTo>
                  <a:pt x="1358" y="505"/>
                </a:lnTo>
                <a:lnTo>
                  <a:pt x="1354" y="503"/>
                </a:lnTo>
                <a:lnTo>
                  <a:pt x="1351" y="503"/>
                </a:lnTo>
                <a:lnTo>
                  <a:pt x="1351" y="501"/>
                </a:lnTo>
                <a:lnTo>
                  <a:pt x="1351" y="501"/>
                </a:lnTo>
                <a:lnTo>
                  <a:pt x="1351" y="501"/>
                </a:lnTo>
                <a:lnTo>
                  <a:pt x="1351" y="501"/>
                </a:lnTo>
                <a:lnTo>
                  <a:pt x="1351" y="499"/>
                </a:lnTo>
                <a:lnTo>
                  <a:pt x="1351" y="499"/>
                </a:lnTo>
                <a:lnTo>
                  <a:pt x="1354" y="499"/>
                </a:lnTo>
                <a:lnTo>
                  <a:pt x="1360" y="499"/>
                </a:lnTo>
                <a:lnTo>
                  <a:pt x="1364" y="499"/>
                </a:lnTo>
                <a:lnTo>
                  <a:pt x="1368" y="497"/>
                </a:lnTo>
                <a:lnTo>
                  <a:pt x="1370" y="499"/>
                </a:lnTo>
                <a:lnTo>
                  <a:pt x="1372" y="501"/>
                </a:lnTo>
                <a:lnTo>
                  <a:pt x="1375" y="503"/>
                </a:lnTo>
                <a:lnTo>
                  <a:pt x="1375" y="503"/>
                </a:lnTo>
                <a:lnTo>
                  <a:pt x="1377" y="505"/>
                </a:lnTo>
                <a:lnTo>
                  <a:pt x="1381" y="508"/>
                </a:lnTo>
                <a:lnTo>
                  <a:pt x="1383" y="508"/>
                </a:lnTo>
                <a:lnTo>
                  <a:pt x="1385" y="508"/>
                </a:lnTo>
                <a:lnTo>
                  <a:pt x="1385" y="505"/>
                </a:lnTo>
                <a:lnTo>
                  <a:pt x="1387" y="505"/>
                </a:lnTo>
                <a:lnTo>
                  <a:pt x="1387" y="505"/>
                </a:lnTo>
                <a:lnTo>
                  <a:pt x="1391" y="505"/>
                </a:lnTo>
                <a:lnTo>
                  <a:pt x="1391" y="508"/>
                </a:lnTo>
                <a:lnTo>
                  <a:pt x="1393" y="508"/>
                </a:lnTo>
                <a:lnTo>
                  <a:pt x="1393" y="505"/>
                </a:lnTo>
                <a:lnTo>
                  <a:pt x="1393" y="505"/>
                </a:lnTo>
                <a:lnTo>
                  <a:pt x="1391" y="501"/>
                </a:lnTo>
                <a:lnTo>
                  <a:pt x="1389" y="499"/>
                </a:lnTo>
                <a:lnTo>
                  <a:pt x="1389" y="497"/>
                </a:lnTo>
                <a:lnTo>
                  <a:pt x="1387" y="497"/>
                </a:lnTo>
                <a:lnTo>
                  <a:pt x="1387" y="495"/>
                </a:lnTo>
                <a:lnTo>
                  <a:pt x="1387" y="495"/>
                </a:lnTo>
                <a:lnTo>
                  <a:pt x="1383" y="491"/>
                </a:lnTo>
                <a:lnTo>
                  <a:pt x="1383" y="491"/>
                </a:lnTo>
                <a:lnTo>
                  <a:pt x="1381" y="491"/>
                </a:lnTo>
                <a:lnTo>
                  <a:pt x="1381" y="489"/>
                </a:lnTo>
                <a:lnTo>
                  <a:pt x="1379" y="489"/>
                </a:lnTo>
                <a:lnTo>
                  <a:pt x="1379" y="489"/>
                </a:lnTo>
                <a:lnTo>
                  <a:pt x="1377" y="491"/>
                </a:lnTo>
                <a:lnTo>
                  <a:pt x="1377" y="491"/>
                </a:lnTo>
                <a:lnTo>
                  <a:pt x="1375" y="491"/>
                </a:lnTo>
                <a:lnTo>
                  <a:pt x="1375" y="491"/>
                </a:lnTo>
                <a:lnTo>
                  <a:pt x="1377" y="489"/>
                </a:lnTo>
                <a:lnTo>
                  <a:pt x="1379" y="487"/>
                </a:lnTo>
                <a:lnTo>
                  <a:pt x="1381" y="487"/>
                </a:lnTo>
                <a:lnTo>
                  <a:pt x="1383" y="489"/>
                </a:lnTo>
                <a:lnTo>
                  <a:pt x="1383" y="489"/>
                </a:lnTo>
                <a:lnTo>
                  <a:pt x="1385" y="489"/>
                </a:lnTo>
                <a:lnTo>
                  <a:pt x="1387" y="491"/>
                </a:lnTo>
                <a:lnTo>
                  <a:pt x="1387" y="491"/>
                </a:lnTo>
                <a:lnTo>
                  <a:pt x="1385" y="493"/>
                </a:lnTo>
                <a:lnTo>
                  <a:pt x="1385" y="493"/>
                </a:lnTo>
                <a:lnTo>
                  <a:pt x="1387" y="493"/>
                </a:lnTo>
                <a:lnTo>
                  <a:pt x="1387" y="495"/>
                </a:lnTo>
                <a:lnTo>
                  <a:pt x="1389" y="495"/>
                </a:lnTo>
                <a:lnTo>
                  <a:pt x="1389" y="495"/>
                </a:lnTo>
                <a:lnTo>
                  <a:pt x="1391" y="495"/>
                </a:lnTo>
                <a:lnTo>
                  <a:pt x="1391" y="495"/>
                </a:lnTo>
                <a:lnTo>
                  <a:pt x="1395" y="499"/>
                </a:lnTo>
                <a:lnTo>
                  <a:pt x="1395" y="499"/>
                </a:lnTo>
                <a:lnTo>
                  <a:pt x="1395" y="501"/>
                </a:lnTo>
                <a:lnTo>
                  <a:pt x="1398" y="503"/>
                </a:lnTo>
                <a:lnTo>
                  <a:pt x="1398" y="503"/>
                </a:lnTo>
                <a:lnTo>
                  <a:pt x="1400" y="503"/>
                </a:lnTo>
                <a:lnTo>
                  <a:pt x="1402" y="501"/>
                </a:lnTo>
                <a:lnTo>
                  <a:pt x="1402" y="501"/>
                </a:lnTo>
                <a:lnTo>
                  <a:pt x="1406" y="499"/>
                </a:lnTo>
                <a:lnTo>
                  <a:pt x="1410" y="497"/>
                </a:lnTo>
                <a:lnTo>
                  <a:pt x="1412" y="497"/>
                </a:lnTo>
                <a:lnTo>
                  <a:pt x="1414" y="495"/>
                </a:lnTo>
                <a:lnTo>
                  <a:pt x="1416" y="495"/>
                </a:lnTo>
                <a:lnTo>
                  <a:pt x="1416" y="493"/>
                </a:lnTo>
                <a:lnTo>
                  <a:pt x="1419" y="493"/>
                </a:lnTo>
                <a:lnTo>
                  <a:pt x="1421" y="489"/>
                </a:lnTo>
                <a:lnTo>
                  <a:pt x="1421" y="489"/>
                </a:lnTo>
                <a:lnTo>
                  <a:pt x="1421" y="489"/>
                </a:lnTo>
                <a:lnTo>
                  <a:pt x="1425" y="489"/>
                </a:lnTo>
                <a:lnTo>
                  <a:pt x="1425" y="487"/>
                </a:lnTo>
                <a:lnTo>
                  <a:pt x="1427" y="487"/>
                </a:lnTo>
                <a:lnTo>
                  <a:pt x="1427" y="484"/>
                </a:lnTo>
                <a:lnTo>
                  <a:pt x="1429" y="482"/>
                </a:lnTo>
                <a:lnTo>
                  <a:pt x="1429" y="478"/>
                </a:lnTo>
                <a:lnTo>
                  <a:pt x="1431" y="476"/>
                </a:lnTo>
                <a:lnTo>
                  <a:pt x="1429" y="476"/>
                </a:lnTo>
                <a:lnTo>
                  <a:pt x="1429" y="474"/>
                </a:lnTo>
                <a:lnTo>
                  <a:pt x="1427" y="472"/>
                </a:lnTo>
                <a:lnTo>
                  <a:pt x="1425" y="470"/>
                </a:lnTo>
                <a:lnTo>
                  <a:pt x="1421" y="468"/>
                </a:lnTo>
                <a:lnTo>
                  <a:pt x="1421" y="466"/>
                </a:lnTo>
                <a:lnTo>
                  <a:pt x="1419" y="466"/>
                </a:lnTo>
                <a:lnTo>
                  <a:pt x="1419" y="463"/>
                </a:lnTo>
                <a:lnTo>
                  <a:pt x="1419" y="463"/>
                </a:lnTo>
                <a:lnTo>
                  <a:pt x="1419" y="461"/>
                </a:lnTo>
                <a:lnTo>
                  <a:pt x="1419" y="459"/>
                </a:lnTo>
                <a:lnTo>
                  <a:pt x="1421" y="459"/>
                </a:lnTo>
                <a:lnTo>
                  <a:pt x="1419" y="459"/>
                </a:lnTo>
                <a:lnTo>
                  <a:pt x="1419" y="459"/>
                </a:lnTo>
                <a:lnTo>
                  <a:pt x="1419" y="459"/>
                </a:lnTo>
                <a:lnTo>
                  <a:pt x="1416" y="459"/>
                </a:lnTo>
                <a:lnTo>
                  <a:pt x="1416" y="459"/>
                </a:lnTo>
                <a:lnTo>
                  <a:pt x="1414" y="455"/>
                </a:lnTo>
                <a:lnTo>
                  <a:pt x="1414" y="455"/>
                </a:lnTo>
                <a:lnTo>
                  <a:pt x="1414" y="455"/>
                </a:lnTo>
                <a:lnTo>
                  <a:pt x="1414" y="455"/>
                </a:lnTo>
                <a:lnTo>
                  <a:pt x="1414" y="455"/>
                </a:lnTo>
                <a:lnTo>
                  <a:pt x="1412" y="453"/>
                </a:lnTo>
                <a:lnTo>
                  <a:pt x="1412" y="453"/>
                </a:lnTo>
                <a:lnTo>
                  <a:pt x="1412" y="451"/>
                </a:lnTo>
                <a:lnTo>
                  <a:pt x="1412" y="451"/>
                </a:lnTo>
                <a:lnTo>
                  <a:pt x="1414" y="451"/>
                </a:lnTo>
                <a:lnTo>
                  <a:pt x="1416" y="451"/>
                </a:lnTo>
                <a:lnTo>
                  <a:pt x="1419" y="451"/>
                </a:lnTo>
                <a:lnTo>
                  <a:pt x="1421" y="451"/>
                </a:lnTo>
                <a:lnTo>
                  <a:pt x="1421" y="451"/>
                </a:lnTo>
                <a:lnTo>
                  <a:pt x="1423" y="451"/>
                </a:lnTo>
                <a:lnTo>
                  <a:pt x="1425" y="451"/>
                </a:lnTo>
                <a:lnTo>
                  <a:pt x="1427" y="449"/>
                </a:lnTo>
                <a:lnTo>
                  <a:pt x="1431" y="447"/>
                </a:lnTo>
                <a:lnTo>
                  <a:pt x="1431" y="447"/>
                </a:lnTo>
                <a:lnTo>
                  <a:pt x="1431" y="445"/>
                </a:lnTo>
                <a:lnTo>
                  <a:pt x="1431" y="445"/>
                </a:lnTo>
                <a:lnTo>
                  <a:pt x="1429" y="443"/>
                </a:lnTo>
                <a:lnTo>
                  <a:pt x="1429" y="443"/>
                </a:lnTo>
                <a:lnTo>
                  <a:pt x="1427" y="443"/>
                </a:lnTo>
                <a:lnTo>
                  <a:pt x="1425" y="440"/>
                </a:lnTo>
                <a:lnTo>
                  <a:pt x="1421" y="440"/>
                </a:lnTo>
                <a:lnTo>
                  <a:pt x="1421" y="440"/>
                </a:lnTo>
                <a:lnTo>
                  <a:pt x="1423" y="438"/>
                </a:lnTo>
                <a:lnTo>
                  <a:pt x="1425" y="438"/>
                </a:lnTo>
                <a:lnTo>
                  <a:pt x="1429" y="436"/>
                </a:lnTo>
                <a:lnTo>
                  <a:pt x="1429" y="434"/>
                </a:lnTo>
                <a:lnTo>
                  <a:pt x="1429" y="434"/>
                </a:lnTo>
                <a:lnTo>
                  <a:pt x="1429" y="434"/>
                </a:lnTo>
                <a:lnTo>
                  <a:pt x="1423" y="432"/>
                </a:lnTo>
                <a:lnTo>
                  <a:pt x="1421" y="432"/>
                </a:lnTo>
                <a:lnTo>
                  <a:pt x="1419" y="432"/>
                </a:lnTo>
                <a:lnTo>
                  <a:pt x="1416" y="432"/>
                </a:lnTo>
                <a:lnTo>
                  <a:pt x="1416" y="432"/>
                </a:lnTo>
                <a:lnTo>
                  <a:pt x="1416" y="430"/>
                </a:lnTo>
                <a:lnTo>
                  <a:pt x="1416" y="430"/>
                </a:lnTo>
                <a:lnTo>
                  <a:pt x="1414" y="428"/>
                </a:lnTo>
                <a:lnTo>
                  <a:pt x="1410" y="426"/>
                </a:lnTo>
                <a:lnTo>
                  <a:pt x="1408" y="426"/>
                </a:lnTo>
                <a:lnTo>
                  <a:pt x="1410" y="426"/>
                </a:lnTo>
                <a:lnTo>
                  <a:pt x="1412" y="426"/>
                </a:lnTo>
                <a:lnTo>
                  <a:pt x="1414" y="424"/>
                </a:lnTo>
                <a:lnTo>
                  <a:pt x="1414" y="422"/>
                </a:lnTo>
                <a:lnTo>
                  <a:pt x="1410" y="422"/>
                </a:lnTo>
                <a:lnTo>
                  <a:pt x="1408" y="422"/>
                </a:lnTo>
                <a:lnTo>
                  <a:pt x="1406" y="422"/>
                </a:lnTo>
                <a:lnTo>
                  <a:pt x="1398" y="419"/>
                </a:lnTo>
                <a:lnTo>
                  <a:pt x="1395" y="422"/>
                </a:lnTo>
                <a:lnTo>
                  <a:pt x="1391" y="419"/>
                </a:lnTo>
                <a:lnTo>
                  <a:pt x="1387" y="417"/>
                </a:lnTo>
                <a:lnTo>
                  <a:pt x="1387" y="417"/>
                </a:lnTo>
                <a:lnTo>
                  <a:pt x="1381" y="417"/>
                </a:lnTo>
                <a:lnTo>
                  <a:pt x="1379" y="417"/>
                </a:lnTo>
                <a:lnTo>
                  <a:pt x="1377" y="417"/>
                </a:lnTo>
                <a:lnTo>
                  <a:pt x="1375" y="417"/>
                </a:lnTo>
                <a:lnTo>
                  <a:pt x="1372" y="417"/>
                </a:lnTo>
                <a:lnTo>
                  <a:pt x="1370" y="417"/>
                </a:lnTo>
                <a:lnTo>
                  <a:pt x="1368" y="417"/>
                </a:lnTo>
                <a:lnTo>
                  <a:pt x="1368" y="417"/>
                </a:lnTo>
                <a:lnTo>
                  <a:pt x="1368" y="417"/>
                </a:lnTo>
                <a:lnTo>
                  <a:pt x="1370" y="419"/>
                </a:lnTo>
                <a:lnTo>
                  <a:pt x="1370" y="419"/>
                </a:lnTo>
                <a:lnTo>
                  <a:pt x="1368" y="422"/>
                </a:lnTo>
                <a:lnTo>
                  <a:pt x="1370" y="424"/>
                </a:lnTo>
                <a:lnTo>
                  <a:pt x="1370" y="424"/>
                </a:lnTo>
                <a:lnTo>
                  <a:pt x="1370" y="424"/>
                </a:lnTo>
                <a:lnTo>
                  <a:pt x="1370" y="426"/>
                </a:lnTo>
                <a:lnTo>
                  <a:pt x="1370" y="426"/>
                </a:lnTo>
                <a:lnTo>
                  <a:pt x="1370" y="428"/>
                </a:lnTo>
                <a:lnTo>
                  <a:pt x="1370" y="428"/>
                </a:lnTo>
                <a:lnTo>
                  <a:pt x="1370" y="428"/>
                </a:lnTo>
                <a:lnTo>
                  <a:pt x="1370" y="430"/>
                </a:lnTo>
                <a:lnTo>
                  <a:pt x="1370" y="430"/>
                </a:lnTo>
                <a:lnTo>
                  <a:pt x="1370" y="432"/>
                </a:lnTo>
                <a:lnTo>
                  <a:pt x="1372" y="434"/>
                </a:lnTo>
                <a:lnTo>
                  <a:pt x="1372" y="434"/>
                </a:lnTo>
                <a:lnTo>
                  <a:pt x="1375" y="434"/>
                </a:lnTo>
                <a:lnTo>
                  <a:pt x="1379" y="436"/>
                </a:lnTo>
                <a:lnTo>
                  <a:pt x="1379" y="436"/>
                </a:lnTo>
                <a:lnTo>
                  <a:pt x="1379" y="438"/>
                </a:lnTo>
                <a:lnTo>
                  <a:pt x="1379" y="438"/>
                </a:lnTo>
                <a:lnTo>
                  <a:pt x="1377" y="438"/>
                </a:lnTo>
                <a:lnTo>
                  <a:pt x="1377" y="440"/>
                </a:lnTo>
                <a:lnTo>
                  <a:pt x="1375" y="440"/>
                </a:lnTo>
                <a:lnTo>
                  <a:pt x="1375" y="443"/>
                </a:lnTo>
                <a:lnTo>
                  <a:pt x="1375" y="443"/>
                </a:lnTo>
                <a:lnTo>
                  <a:pt x="1379" y="443"/>
                </a:lnTo>
                <a:lnTo>
                  <a:pt x="1379" y="445"/>
                </a:lnTo>
                <a:lnTo>
                  <a:pt x="1372" y="445"/>
                </a:lnTo>
                <a:lnTo>
                  <a:pt x="1372" y="445"/>
                </a:lnTo>
                <a:lnTo>
                  <a:pt x="1370" y="445"/>
                </a:lnTo>
                <a:lnTo>
                  <a:pt x="1368" y="445"/>
                </a:lnTo>
                <a:lnTo>
                  <a:pt x="1368" y="445"/>
                </a:lnTo>
                <a:lnTo>
                  <a:pt x="1368" y="445"/>
                </a:lnTo>
                <a:lnTo>
                  <a:pt x="1366" y="447"/>
                </a:lnTo>
                <a:lnTo>
                  <a:pt x="1366" y="447"/>
                </a:lnTo>
                <a:lnTo>
                  <a:pt x="1366" y="447"/>
                </a:lnTo>
                <a:lnTo>
                  <a:pt x="1366" y="449"/>
                </a:lnTo>
                <a:lnTo>
                  <a:pt x="1366" y="451"/>
                </a:lnTo>
                <a:lnTo>
                  <a:pt x="1366" y="453"/>
                </a:lnTo>
                <a:lnTo>
                  <a:pt x="1364" y="455"/>
                </a:lnTo>
                <a:lnTo>
                  <a:pt x="1362" y="461"/>
                </a:lnTo>
                <a:lnTo>
                  <a:pt x="1362" y="461"/>
                </a:lnTo>
                <a:lnTo>
                  <a:pt x="1356" y="468"/>
                </a:lnTo>
                <a:lnTo>
                  <a:pt x="1356" y="468"/>
                </a:lnTo>
                <a:lnTo>
                  <a:pt x="1356" y="470"/>
                </a:lnTo>
                <a:lnTo>
                  <a:pt x="1354" y="472"/>
                </a:lnTo>
                <a:lnTo>
                  <a:pt x="1354" y="476"/>
                </a:lnTo>
                <a:lnTo>
                  <a:pt x="1354" y="476"/>
                </a:lnTo>
                <a:lnTo>
                  <a:pt x="1354" y="476"/>
                </a:lnTo>
                <a:lnTo>
                  <a:pt x="1351" y="478"/>
                </a:lnTo>
                <a:lnTo>
                  <a:pt x="1351" y="478"/>
                </a:lnTo>
                <a:lnTo>
                  <a:pt x="1349" y="478"/>
                </a:lnTo>
                <a:lnTo>
                  <a:pt x="1349" y="478"/>
                </a:lnTo>
                <a:lnTo>
                  <a:pt x="1345" y="480"/>
                </a:lnTo>
                <a:lnTo>
                  <a:pt x="1343" y="482"/>
                </a:lnTo>
                <a:lnTo>
                  <a:pt x="1343" y="484"/>
                </a:lnTo>
                <a:lnTo>
                  <a:pt x="1343" y="482"/>
                </a:lnTo>
                <a:lnTo>
                  <a:pt x="1341" y="482"/>
                </a:lnTo>
                <a:lnTo>
                  <a:pt x="1341" y="482"/>
                </a:lnTo>
                <a:lnTo>
                  <a:pt x="1341" y="480"/>
                </a:lnTo>
                <a:lnTo>
                  <a:pt x="1341" y="478"/>
                </a:lnTo>
                <a:lnTo>
                  <a:pt x="1333" y="472"/>
                </a:lnTo>
                <a:lnTo>
                  <a:pt x="1331" y="470"/>
                </a:lnTo>
                <a:lnTo>
                  <a:pt x="1328" y="463"/>
                </a:lnTo>
                <a:lnTo>
                  <a:pt x="1328" y="463"/>
                </a:lnTo>
                <a:lnTo>
                  <a:pt x="1328" y="459"/>
                </a:lnTo>
                <a:lnTo>
                  <a:pt x="1328" y="457"/>
                </a:lnTo>
                <a:lnTo>
                  <a:pt x="1328" y="455"/>
                </a:lnTo>
                <a:lnTo>
                  <a:pt x="1328" y="455"/>
                </a:lnTo>
                <a:lnTo>
                  <a:pt x="1331" y="455"/>
                </a:lnTo>
                <a:lnTo>
                  <a:pt x="1331" y="457"/>
                </a:lnTo>
                <a:lnTo>
                  <a:pt x="1331" y="457"/>
                </a:lnTo>
                <a:lnTo>
                  <a:pt x="1333" y="457"/>
                </a:lnTo>
                <a:lnTo>
                  <a:pt x="1335" y="457"/>
                </a:lnTo>
                <a:lnTo>
                  <a:pt x="1335" y="457"/>
                </a:lnTo>
                <a:lnTo>
                  <a:pt x="1335" y="455"/>
                </a:lnTo>
                <a:lnTo>
                  <a:pt x="1335" y="455"/>
                </a:lnTo>
                <a:lnTo>
                  <a:pt x="1335" y="453"/>
                </a:lnTo>
                <a:lnTo>
                  <a:pt x="1335" y="453"/>
                </a:lnTo>
                <a:lnTo>
                  <a:pt x="1335" y="451"/>
                </a:lnTo>
                <a:lnTo>
                  <a:pt x="1335" y="449"/>
                </a:lnTo>
                <a:lnTo>
                  <a:pt x="1333" y="445"/>
                </a:lnTo>
                <a:lnTo>
                  <a:pt x="1333" y="443"/>
                </a:lnTo>
                <a:lnTo>
                  <a:pt x="1331" y="440"/>
                </a:lnTo>
                <a:lnTo>
                  <a:pt x="1328" y="440"/>
                </a:lnTo>
                <a:lnTo>
                  <a:pt x="1324" y="436"/>
                </a:lnTo>
                <a:lnTo>
                  <a:pt x="1320" y="434"/>
                </a:lnTo>
                <a:lnTo>
                  <a:pt x="1320" y="432"/>
                </a:lnTo>
                <a:lnTo>
                  <a:pt x="1318" y="432"/>
                </a:lnTo>
                <a:lnTo>
                  <a:pt x="1316" y="432"/>
                </a:lnTo>
                <a:lnTo>
                  <a:pt x="1314" y="432"/>
                </a:lnTo>
                <a:lnTo>
                  <a:pt x="1314" y="432"/>
                </a:lnTo>
                <a:lnTo>
                  <a:pt x="1310" y="436"/>
                </a:lnTo>
                <a:lnTo>
                  <a:pt x="1310" y="438"/>
                </a:lnTo>
                <a:lnTo>
                  <a:pt x="1307" y="440"/>
                </a:lnTo>
                <a:lnTo>
                  <a:pt x="1307" y="443"/>
                </a:lnTo>
                <a:lnTo>
                  <a:pt x="1307" y="445"/>
                </a:lnTo>
                <a:lnTo>
                  <a:pt x="1305" y="447"/>
                </a:lnTo>
                <a:lnTo>
                  <a:pt x="1305" y="449"/>
                </a:lnTo>
                <a:lnTo>
                  <a:pt x="1305" y="451"/>
                </a:lnTo>
                <a:lnTo>
                  <a:pt x="1305" y="451"/>
                </a:lnTo>
                <a:lnTo>
                  <a:pt x="1303" y="453"/>
                </a:lnTo>
                <a:lnTo>
                  <a:pt x="1301" y="455"/>
                </a:lnTo>
                <a:lnTo>
                  <a:pt x="1301" y="455"/>
                </a:lnTo>
                <a:lnTo>
                  <a:pt x="1301" y="457"/>
                </a:lnTo>
                <a:lnTo>
                  <a:pt x="1301" y="457"/>
                </a:lnTo>
                <a:lnTo>
                  <a:pt x="1301" y="457"/>
                </a:lnTo>
                <a:lnTo>
                  <a:pt x="1299" y="455"/>
                </a:lnTo>
                <a:lnTo>
                  <a:pt x="1299" y="455"/>
                </a:lnTo>
                <a:lnTo>
                  <a:pt x="1299" y="455"/>
                </a:lnTo>
                <a:lnTo>
                  <a:pt x="1297" y="453"/>
                </a:lnTo>
                <a:lnTo>
                  <a:pt x="1297" y="453"/>
                </a:lnTo>
                <a:lnTo>
                  <a:pt x="1295" y="451"/>
                </a:lnTo>
                <a:lnTo>
                  <a:pt x="1297" y="449"/>
                </a:lnTo>
                <a:lnTo>
                  <a:pt x="1297" y="447"/>
                </a:lnTo>
                <a:lnTo>
                  <a:pt x="1297" y="445"/>
                </a:lnTo>
                <a:lnTo>
                  <a:pt x="1297" y="443"/>
                </a:lnTo>
                <a:lnTo>
                  <a:pt x="1297" y="443"/>
                </a:lnTo>
                <a:lnTo>
                  <a:pt x="1297" y="440"/>
                </a:lnTo>
                <a:lnTo>
                  <a:pt x="1295" y="440"/>
                </a:lnTo>
                <a:lnTo>
                  <a:pt x="1293" y="436"/>
                </a:lnTo>
                <a:lnTo>
                  <a:pt x="1287" y="432"/>
                </a:lnTo>
                <a:lnTo>
                  <a:pt x="1287" y="430"/>
                </a:lnTo>
                <a:lnTo>
                  <a:pt x="1287" y="430"/>
                </a:lnTo>
                <a:lnTo>
                  <a:pt x="1289" y="430"/>
                </a:lnTo>
                <a:lnTo>
                  <a:pt x="1289" y="430"/>
                </a:lnTo>
                <a:lnTo>
                  <a:pt x="1289" y="430"/>
                </a:lnTo>
                <a:lnTo>
                  <a:pt x="1289" y="432"/>
                </a:lnTo>
                <a:lnTo>
                  <a:pt x="1291" y="432"/>
                </a:lnTo>
                <a:lnTo>
                  <a:pt x="1293" y="430"/>
                </a:lnTo>
                <a:lnTo>
                  <a:pt x="1293" y="430"/>
                </a:lnTo>
                <a:lnTo>
                  <a:pt x="1293" y="428"/>
                </a:lnTo>
                <a:lnTo>
                  <a:pt x="1295" y="428"/>
                </a:lnTo>
                <a:lnTo>
                  <a:pt x="1295" y="428"/>
                </a:lnTo>
                <a:lnTo>
                  <a:pt x="1297" y="428"/>
                </a:lnTo>
                <a:lnTo>
                  <a:pt x="1297" y="426"/>
                </a:lnTo>
                <a:lnTo>
                  <a:pt x="1297" y="426"/>
                </a:lnTo>
                <a:lnTo>
                  <a:pt x="1295" y="426"/>
                </a:lnTo>
                <a:lnTo>
                  <a:pt x="1295" y="426"/>
                </a:lnTo>
                <a:lnTo>
                  <a:pt x="1293" y="426"/>
                </a:lnTo>
                <a:lnTo>
                  <a:pt x="1291" y="426"/>
                </a:lnTo>
                <a:lnTo>
                  <a:pt x="1284" y="424"/>
                </a:lnTo>
                <a:lnTo>
                  <a:pt x="1282" y="426"/>
                </a:lnTo>
                <a:lnTo>
                  <a:pt x="1282" y="424"/>
                </a:lnTo>
                <a:lnTo>
                  <a:pt x="1284" y="424"/>
                </a:lnTo>
                <a:lnTo>
                  <a:pt x="1287" y="422"/>
                </a:lnTo>
                <a:lnTo>
                  <a:pt x="1287" y="422"/>
                </a:lnTo>
                <a:lnTo>
                  <a:pt x="1287" y="422"/>
                </a:lnTo>
                <a:lnTo>
                  <a:pt x="1284" y="422"/>
                </a:lnTo>
                <a:lnTo>
                  <a:pt x="1282" y="424"/>
                </a:lnTo>
                <a:lnTo>
                  <a:pt x="1278" y="424"/>
                </a:lnTo>
                <a:lnTo>
                  <a:pt x="1276" y="426"/>
                </a:lnTo>
                <a:lnTo>
                  <a:pt x="1272" y="424"/>
                </a:lnTo>
                <a:lnTo>
                  <a:pt x="1272" y="422"/>
                </a:lnTo>
                <a:lnTo>
                  <a:pt x="1272" y="422"/>
                </a:lnTo>
                <a:lnTo>
                  <a:pt x="1270" y="422"/>
                </a:lnTo>
                <a:lnTo>
                  <a:pt x="1268" y="422"/>
                </a:lnTo>
                <a:lnTo>
                  <a:pt x="1266" y="422"/>
                </a:lnTo>
                <a:lnTo>
                  <a:pt x="1263" y="422"/>
                </a:lnTo>
                <a:lnTo>
                  <a:pt x="1263" y="422"/>
                </a:lnTo>
                <a:lnTo>
                  <a:pt x="1261" y="422"/>
                </a:lnTo>
                <a:lnTo>
                  <a:pt x="1263" y="419"/>
                </a:lnTo>
                <a:lnTo>
                  <a:pt x="1270" y="415"/>
                </a:lnTo>
                <a:lnTo>
                  <a:pt x="1274" y="413"/>
                </a:lnTo>
                <a:lnTo>
                  <a:pt x="1276" y="411"/>
                </a:lnTo>
                <a:lnTo>
                  <a:pt x="1274" y="411"/>
                </a:lnTo>
                <a:lnTo>
                  <a:pt x="1274" y="411"/>
                </a:lnTo>
                <a:lnTo>
                  <a:pt x="1268" y="411"/>
                </a:lnTo>
                <a:lnTo>
                  <a:pt x="1268" y="411"/>
                </a:lnTo>
                <a:lnTo>
                  <a:pt x="1268" y="409"/>
                </a:lnTo>
                <a:lnTo>
                  <a:pt x="1270" y="407"/>
                </a:lnTo>
                <a:lnTo>
                  <a:pt x="1270" y="407"/>
                </a:lnTo>
                <a:lnTo>
                  <a:pt x="1270" y="407"/>
                </a:lnTo>
                <a:lnTo>
                  <a:pt x="1272" y="407"/>
                </a:lnTo>
                <a:lnTo>
                  <a:pt x="1274" y="409"/>
                </a:lnTo>
                <a:lnTo>
                  <a:pt x="1274" y="409"/>
                </a:lnTo>
                <a:lnTo>
                  <a:pt x="1276" y="409"/>
                </a:lnTo>
                <a:lnTo>
                  <a:pt x="1280" y="409"/>
                </a:lnTo>
                <a:lnTo>
                  <a:pt x="1280" y="409"/>
                </a:lnTo>
                <a:lnTo>
                  <a:pt x="1280" y="409"/>
                </a:lnTo>
                <a:lnTo>
                  <a:pt x="1280" y="407"/>
                </a:lnTo>
                <a:lnTo>
                  <a:pt x="1278" y="405"/>
                </a:lnTo>
                <a:lnTo>
                  <a:pt x="1278" y="405"/>
                </a:lnTo>
                <a:lnTo>
                  <a:pt x="1278" y="405"/>
                </a:lnTo>
                <a:lnTo>
                  <a:pt x="1276" y="405"/>
                </a:lnTo>
                <a:lnTo>
                  <a:pt x="1276" y="405"/>
                </a:lnTo>
                <a:lnTo>
                  <a:pt x="1276" y="405"/>
                </a:lnTo>
                <a:lnTo>
                  <a:pt x="1274" y="405"/>
                </a:lnTo>
                <a:lnTo>
                  <a:pt x="1274" y="405"/>
                </a:lnTo>
                <a:lnTo>
                  <a:pt x="1274" y="403"/>
                </a:lnTo>
                <a:lnTo>
                  <a:pt x="1274" y="403"/>
                </a:lnTo>
                <a:lnTo>
                  <a:pt x="1272" y="401"/>
                </a:lnTo>
                <a:lnTo>
                  <a:pt x="1270" y="396"/>
                </a:lnTo>
                <a:lnTo>
                  <a:pt x="1270" y="396"/>
                </a:lnTo>
                <a:lnTo>
                  <a:pt x="1270" y="396"/>
                </a:lnTo>
                <a:lnTo>
                  <a:pt x="1268" y="394"/>
                </a:lnTo>
                <a:lnTo>
                  <a:pt x="1266" y="394"/>
                </a:lnTo>
                <a:lnTo>
                  <a:pt x="1263" y="392"/>
                </a:lnTo>
                <a:lnTo>
                  <a:pt x="1261" y="392"/>
                </a:lnTo>
                <a:lnTo>
                  <a:pt x="1261" y="390"/>
                </a:lnTo>
                <a:lnTo>
                  <a:pt x="1261" y="390"/>
                </a:lnTo>
                <a:lnTo>
                  <a:pt x="1261" y="390"/>
                </a:lnTo>
                <a:lnTo>
                  <a:pt x="1261" y="386"/>
                </a:lnTo>
                <a:lnTo>
                  <a:pt x="1261" y="384"/>
                </a:lnTo>
                <a:lnTo>
                  <a:pt x="1261" y="380"/>
                </a:lnTo>
                <a:lnTo>
                  <a:pt x="1261" y="380"/>
                </a:lnTo>
                <a:lnTo>
                  <a:pt x="1259" y="378"/>
                </a:lnTo>
                <a:lnTo>
                  <a:pt x="1257" y="375"/>
                </a:lnTo>
                <a:lnTo>
                  <a:pt x="1255" y="373"/>
                </a:lnTo>
                <a:lnTo>
                  <a:pt x="1253" y="371"/>
                </a:lnTo>
                <a:lnTo>
                  <a:pt x="1249" y="369"/>
                </a:lnTo>
                <a:lnTo>
                  <a:pt x="1249" y="369"/>
                </a:lnTo>
                <a:lnTo>
                  <a:pt x="1249" y="367"/>
                </a:lnTo>
                <a:lnTo>
                  <a:pt x="1249" y="367"/>
                </a:lnTo>
                <a:lnTo>
                  <a:pt x="1249" y="367"/>
                </a:lnTo>
                <a:lnTo>
                  <a:pt x="1245" y="367"/>
                </a:lnTo>
                <a:lnTo>
                  <a:pt x="1243" y="367"/>
                </a:lnTo>
                <a:lnTo>
                  <a:pt x="1240" y="367"/>
                </a:lnTo>
                <a:lnTo>
                  <a:pt x="1238" y="365"/>
                </a:lnTo>
                <a:lnTo>
                  <a:pt x="1238" y="363"/>
                </a:lnTo>
                <a:lnTo>
                  <a:pt x="1238" y="361"/>
                </a:lnTo>
                <a:lnTo>
                  <a:pt x="1236" y="361"/>
                </a:lnTo>
                <a:lnTo>
                  <a:pt x="1236" y="361"/>
                </a:lnTo>
                <a:lnTo>
                  <a:pt x="1232" y="361"/>
                </a:lnTo>
                <a:lnTo>
                  <a:pt x="1228" y="363"/>
                </a:lnTo>
                <a:lnTo>
                  <a:pt x="1224" y="367"/>
                </a:lnTo>
                <a:lnTo>
                  <a:pt x="1222" y="369"/>
                </a:lnTo>
                <a:lnTo>
                  <a:pt x="1219" y="371"/>
                </a:lnTo>
                <a:lnTo>
                  <a:pt x="1219" y="371"/>
                </a:lnTo>
                <a:lnTo>
                  <a:pt x="1219" y="373"/>
                </a:lnTo>
                <a:lnTo>
                  <a:pt x="1219" y="373"/>
                </a:lnTo>
                <a:lnTo>
                  <a:pt x="1222" y="373"/>
                </a:lnTo>
                <a:lnTo>
                  <a:pt x="1226" y="373"/>
                </a:lnTo>
                <a:lnTo>
                  <a:pt x="1226" y="373"/>
                </a:lnTo>
                <a:lnTo>
                  <a:pt x="1226" y="375"/>
                </a:lnTo>
                <a:lnTo>
                  <a:pt x="1224" y="378"/>
                </a:lnTo>
                <a:lnTo>
                  <a:pt x="1222" y="378"/>
                </a:lnTo>
                <a:lnTo>
                  <a:pt x="1222" y="378"/>
                </a:lnTo>
                <a:lnTo>
                  <a:pt x="1219" y="378"/>
                </a:lnTo>
                <a:lnTo>
                  <a:pt x="1217" y="378"/>
                </a:lnTo>
                <a:lnTo>
                  <a:pt x="1217" y="375"/>
                </a:lnTo>
                <a:lnTo>
                  <a:pt x="1215" y="375"/>
                </a:lnTo>
                <a:lnTo>
                  <a:pt x="1215" y="378"/>
                </a:lnTo>
                <a:lnTo>
                  <a:pt x="1213" y="378"/>
                </a:lnTo>
                <a:lnTo>
                  <a:pt x="1211" y="380"/>
                </a:lnTo>
                <a:lnTo>
                  <a:pt x="1211" y="380"/>
                </a:lnTo>
                <a:lnTo>
                  <a:pt x="1211" y="382"/>
                </a:lnTo>
                <a:lnTo>
                  <a:pt x="1211" y="382"/>
                </a:lnTo>
                <a:lnTo>
                  <a:pt x="1209" y="384"/>
                </a:lnTo>
                <a:lnTo>
                  <a:pt x="1209" y="384"/>
                </a:lnTo>
                <a:lnTo>
                  <a:pt x="1211" y="386"/>
                </a:lnTo>
                <a:lnTo>
                  <a:pt x="1209" y="386"/>
                </a:lnTo>
                <a:lnTo>
                  <a:pt x="1209" y="390"/>
                </a:lnTo>
                <a:lnTo>
                  <a:pt x="1209" y="392"/>
                </a:lnTo>
                <a:lnTo>
                  <a:pt x="1211" y="394"/>
                </a:lnTo>
                <a:lnTo>
                  <a:pt x="1213" y="396"/>
                </a:lnTo>
                <a:lnTo>
                  <a:pt x="1215" y="396"/>
                </a:lnTo>
                <a:lnTo>
                  <a:pt x="1217" y="394"/>
                </a:lnTo>
                <a:lnTo>
                  <a:pt x="1219" y="394"/>
                </a:lnTo>
                <a:lnTo>
                  <a:pt x="1217" y="396"/>
                </a:lnTo>
                <a:lnTo>
                  <a:pt x="1217" y="398"/>
                </a:lnTo>
                <a:lnTo>
                  <a:pt x="1219" y="398"/>
                </a:lnTo>
                <a:lnTo>
                  <a:pt x="1215" y="398"/>
                </a:lnTo>
                <a:lnTo>
                  <a:pt x="1215" y="398"/>
                </a:lnTo>
                <a:lnTo>
                  <a:pt x="1213" y="398"/>
                </a:lnTo>
                <a:lnTo>
                  <a:pt x="1213" y="401"/>
                </a:lnTo>
                <a:lnTo>
                  <a:pt x="1211" y="401"/>
                </a:lnTo>
                <a:lnTo>
                  <a:pt x="1209" y="405"/>
                </a:lnTo>
                <a:lnTo>
                  <a:pt x="1209" y="407"/>
                </a:lnTo>
                <a:lnTo>
                  <a:pt x="1209" y="407"/>
                </a:lnTo>
                <a:lnTo>
                  <a:pt x="1209" y="409"/>
                </a:lnTo>
                <a:lnTo>
                  <a:pt x="1213" y="413"/>
                </a:lnTo>
                <a:lnTo>
                  <a:pt x="1215" y="415"/>
                </a:lnTo>
                <a:lnTo>
                  <a:pt x="1215" y="415"/>
                </a:lnTo>
                <a:lnTo>
                  <a:pt x="1215" y="417"/>
                </a:lnTo>
                <a:lnTo>
                  <a:pt x="1217" y="417"/>
                </a:lnTo>
                <a:lnTo>
                  <a:pt x="1219" y="417"/>
                </a:lnTo>
                <a:lnTo>
                  <a:pt x="1222" y="419"/>
                </a:lnTo>
                <a:lnTo>
                  <a:pt x="1224" y="419"/>
                </a:lnTo>
                <a:lnTo>
                  <a:pt x="1224" y="419"/>
                </a:lnTo>
                <a:lnTo>
                  <a:pt x="1228" y="422"/>
                </a:lnTo>
                <a:lnTo>
                  <a:pt x="1234" y="424"/>
                </a:lnTo>
                <a:lnTo>
                  <a:pt x="1234" y="424"/>
                </a:lnTo>
                <a:lnTo>
                  <a:pt x="1236" y="422"/>
                </a:lnTo>
                <a:lnTo>
                  <a:pt x="1236" y="422"/>
                </a:lnTo>
                <a:lnTo>
                  <a:pt x="1236" y="422"/>
                </a:lnTo>
                <a:lnTo>
                  <a:pt x="1238" y="424"/>
                </a:lnTo>
                <a:lnTo>
                  <a:pt x="1240" y="426"/>
                </a:lnTo>
                <a:lnTo>
                  <a:pt x="1240" y="426"/>
                </a:lnTo>
                <a:lnTo>
                  <a:pt x="1243" y="426"/>
                </a:lnTo>
                <a:lnTo>
                  <a:pt x="1243" y="428"/>
                </a:lnTo>
                <a:lnTo>
                  <a:pt x="1247" y="428"/>
                </a:lnTo>
                <a:lnTo>
                  <a:pt x="1247" y="426"/>
                </a:lnTo>
                <a:lnTo>
                  <a:pt x="1249" y="426"/>
                </a:lnTo>
                <a:lnTo>
                  <a:pt x="1251" y="426"/>
                </a:lnTo>
                <a:lnTo>
                  <a:pt x="1253" y="426"/>
                </a:lnTo>
                <a:lnTo>
                  <a:pt x="1253" y="428"/>
                </a:lnTo>
                <a:lnTo>
                  <a:pt x="1253" y="428"/>
                </a:lnTo>
                <a:lnTo>
                  <a:pt x="1253" y="428"/>
                </a:lnTo>
                <a:lnTo>
                  <a:pt x="1255" y="428"/>
                </a:lnTo>
                <a:lnTo>
                  <a:pt x="1253" y="430"/>
                </a:lnTo>
                <a:lnTo>
                  <a:pt x="1253" y="430"/>
                </a:lnTo>
                <a:lnTo>
                  <a:pt x="1249" y="432"/>
                </a:lnTo>
                <a:lnTo>
                  <a:pt x="1249" y="432"/>
                </a:lnTo>
                <a:lnTo>
                  <a:pt x="1249" y="432"/>
                </a:lnTo>
                <a:lnTo>
                  <a:pt x="1251" y="428"/>
                </a:lnTo>
                <a:lnTo>
                  <a:pt x="1251" y="428"/>
                </a:lnTo>
                <a:lnTo>
                  <a:pt x="1249" y="428"/>
                </a:lnTo>
                <a:lnTo>
                  <a:pt x="1245" y="430"/>
                </a:lnTo>
                <a:lnTo>
                  <a:pt x="1243" y="430"/>
                </a:lnTo>
                <a:lnTo>
                  <a:pt x="1243" y="432"/>
                </a:lnTo>
                <a:lnTo>
                  <a:pt x="1243" y="432"/>
                </a:lnTo>
                <a:lnTo>
                  <a:pt x="1243" y="434"/>
                </a:lnTo>
                <a:lnTo>
                  <a:pt x="1243" y="434"/>
                </a:lnTo>
                <a:lnTo>
                  <a:pt x="1245" y="434"/>
                </a:lnTo>
                <a:lnTo>
                  <a:pt x="1245" y="434"/>
                </a:lnTo>
                <a:lnTo>
                  <a:pt x="1243" y="436"/>
                </a:lnTo>
                <a:lnTo>
                  <a:pt x="1238" y="438"/>
                </a:lnTo>
                <a:lnTo>
                  <a:pt x="1238" y="440"/>
                </a:lnTo>
                <a:lnTo>
                  <a:pt x="1236" y="443"/>
                </a:lnTo>
                <a:lnTo>
                  <a:pt x="1238" y="445"/>
                </a:lnTo>
                <a:lnTo>
                  <a:pt x="1238" y="445"/>
                </a:lnTo>
                <a:lnTo>
                  <a:pt x="1243" y="445"/>
                </a:lnTo>
                <a:lnTo>
                  <a:pt x="1245" y="445"/>
                </a:lnTo>
                <a:lnTo>
                  <a:pt x="1247" y="443"/>
                </a:lnTo>
                <a:lnTo>
                  <a:pt x="1247" y="440"/>
                </a:lnTo>
                <a:lnTo>
                  <a:pt x="1247" y="438"/>
                </a:lnTo>
                <a:lnTo>
                  <a:pt x="1247" y="438"/>
                </a:lnTo>
                <a:lnTo>
                  <a:pt x="1249" y="438"/>
                </a:lnTo>
                <a:lnTo>
                  <a:pt x="1249" y="438"/>
                </a:lnTo>
                <a:lnTo>
                  <a:pt x="1249" y="438"/>
                </a:lnTo>
                <a:lnTo>
                  <a:pt x="1251" y="440"/>
                </a:lnTo>
                <a:lnTo>
                  <a:pt x="1251" y="440"/>
                </a:lnTo>
                <a:lnTo>
                  <a:pt x="1251" y="443"/>
                </a:lnTo>
                <a:lnTo>
                  <a:pt x="1251" y="445"/>
                </a:lnTo>
                <a:lnTo>
                  <a:pt x="1251" y="447"/>
                </a:lnTo>
                <a:lnTo>
                  <a:pt x="1251" y="447"/>
                </a:lnTo>
                <a:lnTo>
                  <a:pt x="1251" y="447"/>
                </a:lnTo>
                <a:lnTo>
                  <a:pt x="1253" y="449"/>
                </a:lnTo>
                <a:lnTo>
                  <a:pt x="1253" y="449"/>
                </a:lnTo>
                <a:lnTo>
                  <a:pt x="1251" y="449"/>
                </a:lnTo>
                <a:lnTo>
                  <a:pt x="1247" y="451"/>
                </a:lnTo>
                <a:lnTo>
                  <a:pt x="1245" y="453"/>
                </a:lnTo>
                <a:lnTo>
                  <a:pt x="1243" y="455"/>
                </a:lnTo>
                <a:lnTo>
                  <a:pt x="1240" y="457"/>
                </a:lnTo>
                <a:lnTo>
                  <a:pt x="1238" y="459"/>
                </a:lnTo>
                <a:lnTo>
                  <a:pt x="1234" y="461"/>
                </a:lnTo>
                <a:lnTo>
                  <a:pt x="1234" y="461"/>
                </a:lnTo>
                <a:lnTo>
                  <a:pt x="1232" y="461"/>
                </a:lnTo>
                <a:lnTo>
                  <a:pt x="1230" y="461"/>
                </a:lnTo>
                <a:lnTo>
                  <a:pt x="1228" y="461"/>
                </a:lnTo>
                <a:lnTo>
                  <a:pt x="1226" y="461"/>
                </a:lnTo>
                <a:lnTo>
                  <a:pt x="1226" y="461"/>
                </a:lnTo>
                <a:lnTo>
                  <a:pt x="1226" y="463"/>
                </a:lnTo>
                <a:lnTo>
                  <a:pt x="1222" y="470"/>
                </a:lnTo>
                <a:lnTo>
                  <a:pt x="1222" y="470"/>
                </a:lnTo>
                <a:lnTo>
                  <a:pt x="1226" y="472"/>
                </a:lnTo>
                <a:lnTo>
                  <a:pt x="1226" y="474"/>
                </a:lnTo>
                <a:lnTo>
                  <a:pt x="1228" y="478"/>
                </a:lnTo>
                <a:lnTo>
                  <a:pt x="1228" y="480"/>
                </a:lnTo>
                <a:lnTo>
                  <a:pt x="1226" y="484"/>
                </a:lnTo>
                <a:lnTo>
                  <a:pt x="1226" y="489"/>
                </a:lnTo>
                <a:lnTo>
                  <a:pt x="1226" y="489"/>
                </a:lnTo>
                <a:lnTo>
                  <a:pt x="1224" y="489"/>
                </a:lnTo>
                <a:lnTo>
                  <a:pt x="1222" y="489"/>
                </a:lnTo>
                <a:lnTo>
                  <a:pt x="1217" y="489"/>
                </a:lnTo>
                <a:lnTo>
                  <a:pt x="1217" y="489"/>
                </a:lnTo>
                <a:lnTo>
                  <a:pt x="1215" y="489"/>
                </a:lnTo>
                <a:lnTo>
                  <a:pt x="1217" y="491"/>
                </a:lnTo>
                <a:lnTo>
                  <a:pt x="1219" y="495"/>
                </a:lnTo>
                <a:lnTo>
                  <a:pt x="1222" y="495"/>
                </a:lnTo>
                <a:lnTo>
                  <a:pt x="1219" y="497"/>
                </a:lnTo>
                <a:lnTo>
                  <a:pt x="1219" y="497"/>
                </a:lnTo>
                <a:lnTo>
                  <a:pt x="1219" y="495"/>
                </a:lnTo>
                <a:lnTo>
                  <a:pt x="1219" y="493"/>
                </a:lnTo>
                <a:lnTo>
                  <a:pt x="1211" y="489"/>
                </a:lnTo>
                <a:lnTo>
                  <a:pt x="1211" y="487"/>
                </a:lnTo>
                <a:lnTo>
                  <a:pt x="1211" y="487"/>
                </a:lnTo>
                <a:lnTo>
                  <a:pt x="1211" y="487"/>
                </a:lnTo>
                <a:lnTo>
                  <a:pt x="1211" y="487"/>
                </a:lnTo>
                <a:lnTo>
                  <a:pt x="1213" y="489"/>
                </a:lnTo>
                <a:lnTo>
                  <a:pt x="1215" y="489"/>
                </a:lnTo>
                <a:lnTo>
                  <a:pt x="1217" y="487"/>
                </a:lnTo>
                <a:lnTo>
                  <a:pt x="1217" y="487"/>
                </a:lnTo>
                <a:lnTo>
                  <a:pt x="1219" y="489"/>
                </a:lnTo>
                <a:lnTo>
                  <a:pt x="1219" y="489"/>
                </a:lnTo>
                <a:lnTo>
                  <a:pt x="1222" y="489"/>
                </a:lnTo>
                <a:lnTo>
                  <a:pt x="1224" y="489"/>
                </a:lnTo>
                <a:lnTo>
                  <a:pt x="1224" y="489"/>
                </a:lnTo>
                <a:lnTo>
                  <a:pt x="1226" y="489"/>
                </a:lnTo>
                <a:lnTo>
                  <a:pt x="1226" y="487"/>
                </a:lnTo>
                <a:lnTo>
                  <a:pt x="1226" y="487"/>
                </a:lnTo>
                <a:lnTo>
                  <a:pt x="1226" y="484"/>
                </a:lnTo>
                <a:lnTo>
                  <a:pt x="1226" y="484"/>
                </a:lnTo>
                <a:lnTo>
                  <a:pt x="1224" y="482"/>
                </a:lnTo>
                <a:lnTo>
                  <a:pt x="1224" y="482"/>
                </a:lnTo>
                <a:lnTo>
                  <a:pt x="1222" y="482"/>
                </a:lnTo>
                <a:lnTo>
                  <a:pt x="1219" y="482"/>
                </a:lnTo>
                <a:lnTo>
                  <a:pt x="1219" y="482"/>
                </a:lnTo>
                <a:lnTo>
                  <a:pt x="1222" y="480"/>
                </a:lnTo>
                <a:lnTo>
                  <a:pt x="1222" y="480"/>
                </a:lnTo>
                <a:lnTo>
                  <a:pt x="1219" y="480"/>
                </a:lnTo>
                <a:lnTo>
                  <a:pt x="1217" y="480"/>
                </a:lnTo>
                <a:lnTo>
                  <a:pt x="1215" y="480"/>
                </a:lnTo>
                <a:lnTo>
                  <a:pt x="1215" y="480"/>
                </a:lnTo>
                <a:lnTo>
                  <a:pt x="1215" y="478"/>
                </a:lnTo>
                <a:lnTo>
                  <a:pt x="1213" y="478"/>
                </a:lnTo>
                <a:lnTo>
                  <a:pt x="1211" y="476"/>
                </a:lnTo>
                <a:lnTo>
                  <a:pt x="1211" y="474"/>
                </a:lnTo>
                <a:lnTo>
                  <a:pt x="1213" y="472"/>
                </a:lnTo>
                <a:lnTo>
                  <a:pt x="1213" y="470"/>
                </a:lnTo>
                <a:lnTo>
                  <a:pt x="1215" y="468"/>
                </a:lnTo>
                <a:lnTo>
                  <a:pt x="1217" y="459"/>
                </a:lnTo>
                <a:lnTo>
                  <a:pt x="1217" y="457"/>
                </a:lnTo>
                <a:lnTo>
                  <a:pt x="1215" y="457"/>
                </a:lnTo>
                <a:lnTo>
                  <a:pt x="1211" y="459"/>
                </a:lnTo>
                <a:lnTo>
                  <a:pt x="1211" y="459"/>
                </a:lnTo>
                <a:lnTo>
                  <a:pt x="1209" y="461"/>
                </a:lnTo>
                <a:lnTo>
                  <a:pt x="1209" y="461"/>
                </a:lnTo>
                <a:lnTo>
                  <a:pt x="1209" y="461"/>
                </a:lnTo>
                <a:lnTo>
                  <a:pt x="1207" y="461"/>
                </a:lnTo>
                <a:lnTo>
                  <a:pt x="1207" y="461"/>
                </a:lnTo>
                <a:lnTo>
                  <a:pt x="1209" y="457"/>
                </a:lnTo>
                <a:lnTo>
                  <a:pt x="1211" y="455"/>
                </a:lnTo>
                <a:lnTo>
                  <a:pt x="1211" y="455"/>
                </a:lnTo>
                <a:lnTo>
                  <a:pt x="1207" y="457"/>
                </a:lnTo>
                <a:lnTo>
                  <a:pt x="1203" y="457"/>
                </a:lnTo>
                <a:lnTo>
                  <a:pt x="1203" y="457"/>
                </a:lnTo>
                <a:lnTo>
                  <a:pt x="1201" y="455"/>
                </a:lnTo>
                <a:lnTo>
                  <a:pt x="1201" y="453"/>
                </a:lnTo>
                <a:lnTo>
                  <a:pt x="1199" y="453"/>
                </a:lnTo>
                <a:lnTo>
                  <a:pt x="1199" y="451"/>
                </a:lnTo>
                <a:lnTo>
                  <a:pt x="1196" y="451"/>
                </a:lnTo>
                <a:lnTo>
                  <a:pt x="1196" y="451"/>
                </a:lnTo>
                <a:lnTo>
                  <a:pt x="1194" y="451"/>
                </a:lnTo>
                <a:lnTo>
                  <a:pt x="1192" y="451"/>
                </a:lnTo>
                <a:lnTo>
                  <a:pt x="1190" y="451"/>
                </a:lnTo>
                <a:lnTo>
                  <a:pt x="1188" y="451"/>
                </a:lnTo>
                <a:lnTo>
                  <a:pt x="1188" y="451"/>
                </a:lnTo>
                <a:lnTo>
                  <a:pt x="1190" y="453"/>
                </a:lnTo>
                <a:lnTo>
                  <a:pt x="1190" y="453"/>
                </a:lnTo>
                <a:lnTo>
                  <a:pt x="1186" y="455"/>
                </a:lnTo>
                <a:lnTo>
                  <a:pt x="1184" y="455"/>
                </a:lnTo>
                <a:lnTo>
                  <a:pt x="1182" y="453"/>
                </a:lnTo>
                <a:lnTo>
                  <a:pt x="1180" y="453"/>
                </a:lnTo>
                <a:lnTo>
                  <a:pt x="1180" y="453"/>
                </a:lnTo>
                <a:lnTo>
                  <a:pt x="1178" y="455"/>
                </a:lnTo>
                <a:lnTo>
                  <a:pt x="1180" y="455"/>
                </a:lnTo>
                <a:lnTo>
                  <a:pt x="1182" y="457"/>
                </a:lnTo>
                <a:lnTo>
                  <a:pt x="1182" y="457"/>
                </a:lnTo>
                <a:lnTo>
                  <a:pt x="1182" y="459"/>
                </a:lnTo>
                <a:lnTo>
                  <a:pt x="1182" y="459"/>
                </a:lnTo>
                <a:lnTo>
                  <a:pt x="1182" y="459"/>
                </a:lnTo>
                <a:lnTo>
                  <a:pt x="1182" y="459"/>
                </a:lnTo>
                <a:lnTo>
                  <a:pt x="1182" y="461"/>
                </a:lnTo>
                <a:lnTo>
                  <a:pt x="1186" y="466"/>
                </a:lnTo>
                <a:lnTo>
                  <a:pt x="1186" y="466"/>
                </a:lnTo>
                <a:lnTo>
                  <a:pt x="1190" y="463"/>
                </a:lnTo>
                <a:lnTo>
                  <a:pt x="1192" y="463"/>
                </a:lnTo>
                <a:lnTo>
                  <a:pt x="1194" y="463"/>
                </a:lnTo>
                <a:lnTo>
                  <a:pt x="1199" y="466"/>
                </a:lnTo>
                <a:lnTo>
                  <a:pt x="1199" y="468"/>
                </a:lnTo>
                <a:lnTo>
                  <a:pt x="1201" y="468"/>
                </a:lnTo>
                <a:lnTo>
                  <a:pt x="1201" y="468"/>
                </a:lnTo>
                <a:lnTo>
                  <a:pt x="1201" y="470"/>
                </a:lnTo>
                <a:lnTo>
                  <a:pt x="1201" y="470"/>
                </a:lnTo>
                <a:lnTo>
                  <a:pt x="1201" y="470"/>
                </a:lnTo>
                <a:lnTo>
                  <a:pt x="1199" y="472"/>
                </a:lnTo>
                <a:lnTo>
                  <a:pt x="1196" y="472"/>
                </a:lnTo>
                <a:lnTo>
                  <a:pt x="1194" y="472"/>
                </a:lnTo>
                <a:lnTo>
                  <a:pt x="1188" y="470"/>
                </a:lnTo>
                <a:lnTo>
                  <a:pt x="1188" y="470"/>
                </a:lnTo>
                <a:lnTo>
                  <a:pt x="1188" y="470"/>
                </a:lnTo>
                <a:lnTo>
                  <a:pt x="1182" y="463"/>
                </a:lnTo>
                <a:lnTo>
                  <a:pt x="1180" y="461"/>
                </a:lnTo>
                <a:lnTo>
                  <a:pt x="1180" y="461"/>
                </a:lnTo>
                <a:lnTo>
                  <a:pt x="1178" y="461"/>
                </a:lnTo>
                <a:lnTo>
                  <a:pt x="1178" y="461"/>
                </a:lnTo>
                <a:lnTo>
                  <a:pt x="1178" y="463"/>
                </a:lnTo>
                <a:lnTo>
                  <a:pt x="1178" y="463"/>
                </a:lnTo>
                <a:lnTo>
                  <a:pt x="1180" y="466"/>
                </a:lnTo>
                <a:lnTo>
                  <a:pt x="1182" y="468"/>
                </a:lnTo>
                <a:lnTo>
                  <a:pt x="1182" y="468"/>
                </a:lnTo>
                <a:lnTo>
                  <a:pt x="1182" y="468"/>
                </a:lnTo>
                <a:lnTo>
                  <a:pt x="1182" y="468"/>
                </a:lnTo>
                <a:lnTo>
                  <a:pt x="1178" y="468"/>
                </a:lnTo>
                <a:lnTo>
                  <a:pt x="1175" y="470"/>
                </a:lnTo>
                <a:lnTo>
                  <a:pt x="1175" y="470"/>
                </a:lnTo>
                <a:lnTo>
                  <a:pt x="1173" y="470"/>
                </a:lnTo>
                <a:lnTo>
                  <a:pt x="1171" y="470"/>
                </a:lnTo>
                <a:lnTo>
                  <a:pt x="1169" y="470"/>
                </a:lnTo>
                <a:lnTo>
                  <a:pt x="1167" y="468"/>
                </a:lnTo>
                <a:lnTo>
                  <a:pt x="1163" y="468"/>
                </a:lnTo>
                <a:lnTo>
                  <a:pt x="1157" y="468"/>
                </a:lnTo>
                <a:lnTo>
                  <a:pt x="1152" y="468"/>
                </a:lnTo>
                <a:lnTo>
                  <a:pt x="1152" y="468"/>
                </a:lnTo>
                <a:lnTo>
                  <a:pt x="1150" y="468"/>
                </a:lnTo>
                <a:lnTo>
                  <a:pt x="1148" y="468"/>
                </a:lnTo>
                <a:lnTo>
                  <a:pt x="1146" y="468"/>
                </a:lnTo>
                <a:lnTo>
                  <a:pt x="1144" y="470"/>
                </a:lnTo>
                <a:lnTo>
                  <a:pt x="1144" y="470"/>
                </a:lnTo>
                <a:lnTo>
                  <a:pt x="1136" y="470"/>
                </a:lnTo>
                <a:lnTo>
                  <a:pt x="1134" y="470"/>
                </a:lnTo>
                <a:lnTo>
                  <a:pt x="1131" y="470"/>
                </a:lnTo>
                <a:lnTo>
                  <a:pt x="1129" y="470"/>
                </a:lnTo>
                <a:lnTo>
                  <a:pt x="1127" y="470"/>
                </a:lnTo>
                <a:lnTo>
                  <a:pt x="1125" y="470"/>
                </a:lnTo>
                <a:lnTo>
                  <a:pt x="1125" y="470"/>
                </a:lnTo>
                <a:lnTo>
                  <a:pt x="1121" y="468"/>
                </a:lnTo>
                <a:lnTo>
                  <a:pt x="1117" y="468"/>
                </a:lnTo>
                <a:lnTo>
                  <a:pt x="1115" y="466"/>
                </a:lnTo>
                <a:lnTo>
                  <a:pt x="1111" y="461"/>
                </a:lnTo>
                <a:lnTo>
                  <a:pt x="1108" y="459"/>
                </a:lnTo>
                <a:lnTo>
                  <a:pt x="1106" y="461"/>
                </a:lnTo>
                <a:lnTo>
                  <a:pt x="1102" y="461"/>
                </a:lnTo>
                <a:lnTo>
                  <a:pt x="1098" y="461"/>
                </a:lnTo>
                <a:lnTo>
                  <a:pt x="1096" y="461"/>
                </a:lnTo>
                <a:lnTo>
                  <a:pt x="1094" y="461"/>
                </a:lnTo>
                <a:lnTo>
                  <a:pt x="1092" y="459"/>
                </a:lnTo>
                <a:lnTo>
                  <a:pt x="1092" y="459"/>
                </a:lnTo>
                <a:lnTo>
                  <a:pt x="1092" y="457"/>
                </a:lnTo>
                <a:lnTo>
                  <a:pt x="1092" y="457"/>
                </a:lnTo>
                <a:lnTo>
                  <a:pt x="1090" y="457"/>
                </a:lnTo>
                <a:lnTo>
                  <a:pt x="1087" y="457"/>
                </a:lnTo>
                <a:lnTo>
                  <a:pt x="1087" y="457"/>
                </a:lnTo>
                <a:lnTo>
                  <a:pt x="1087" y="455"/>
                </a:lnTo>
                <a:lnTo>
                  <a:pt x="1087" y="455"/>
                </a:lnTo>
                <a:lnTo>
                  <a:pt x="1087" y="455"/>
                </a:lnTo>
                <a:lnTo>
                  <a:pt x="1085" y="455"/>
                </a:lnTo>
                <a:lnTo>
                  <a:pt x="1085" y="455"/>
                </a:lnTo>
                <a:lnTo>
                  <a:pt x="1083" y="455"/>
                </a:lnTo>
                <a:lnTo>
                  <a:pt x="1081" y="453"/>
                </a:lnTo>
                <a:lnTo>
                  <a:pt x="1081" y="451"/>
                </a:lnTo>
                <a:lnTo>
                  <a:pt x="1079" y="449"/>
                </a:lnTo>
                <a:lnTo>
                  <a:pt x="1079" y="445"/>
                </a:lnTo>
                <a:lnTo>
                  <a:pt x="1077" y="445"/>
                </a:lnTo>
                <a:lnTo>
                  <a:pt x="1077" y="443"/>
                </a:lnTo>
                <a:lnTo>
                  <a:pt x="1075" y="443"/>
                </a:lnTo>
                <a:lnTo>
                  <a:pt x="1073" y="440"/>
                </a:lnTo>
                <a:lnTo>
                  <a:pt x="1071" y="440"/>
                </a:lnTo>
                <a:lnTo>
                  <a:pt x="1067" y="440"/>
                </a:lnTo>
                <a:lnTo>
                  <a:pt x="1062" y="443"/>
                </a:lnTo>
                <a:lnTo>
                  <a:pt x="1060" y="443"/>
                </a:lnTo>
                <a:lnTo>
                  <a:pt x="1052" y="447"/>
                </a:lnTo>
                <a:lnTo>
                  <a:pt x="1046" y="447"/>
                </a:lnTo>
                <a:lnTo>
                  <a:pt x="1039" y="449"/>
                </a:lnTo>
                <a:lnTo>
                  <a:pt x="1037" y="449"/>
                </a:lnTo>
                <a:lnTo>
                  <a:pt x="1033" y="453"/>
                </a:lnTo>
                <a:lnTo>
                  <a:pt x="1033" y="455"/>
                </a:lnTo>
                <a:lnTo>
                  <a:pt x="1033" y="457"/>
                </a:lnTo>
                <a:lnTo>
                  <a:pt x="1037" y="459"/>
                </a:lnTo>
                <a:lnTo>
                  <a:pt x="1039" y="459"/>
                </a:lnTo>
                <a:lnTo>
                  <a:pt x="1039" y="459"/>
                </a:lnTo>
                <a:lnTo>
                  <a:pt x="1041" y="459"/>
                </a:lnTo>
                <a:lnTo>
                  <a:pt x="1043" y="459"/>
                </a:lnTo>
                <a:lnTo>
                  <a:pt x="1048" y="459"/>
                </a:lnTo>
                <a:lnTo>
                  <a:pt x="1048" y="457"/>
                </a:lnTo>
                <a:lnTo>
                  <a:pt x="1048" y="457"/>
                </a:lnTo>
                <a:lnTo>
                  <a:pt x="1048" y="455"/>
                </a:lnTo>
                <a:lnTo>
                  <a:pt x="1048" y="455"/>
                </a:lnTo>
                <a:lnTo>
                  <a:pt x="1050" y="455"/>
                </a:lnTo>
                <a:lnTo>
                  <a:pt x="1054" y="455"/>
                </a:lnTo>
                <a:lnTo>
                  <a:pt x="1056" y="455"/>
                </a:lnTo>
                <a:lnTo>
                  <a:pt x="1056" y="455"/>
                </a:lnTo>
                <a:lnTo>
                  <a:pt x="1058" y="453"/>
                </a:lnTo>
                <a:lnTo>
                  <a:pt x="1060" y="453"/>
                </a:lnTo>
                <a:lnTo>
                  <a:pt x="1060" y="453"/>
                </a:lnTo>
                <a:lnTo>
                  <a:pt x="1062" y="455"/>
                </a:lnTo>
                <a:lnTo>
                  <a:pt x="1064" y="453"/>
                </a:lnTo>
                <a:lnTo>
                  <a:pt x="1064" y="451"/>
                </a:lnTo>
                <a:lnTo>
                  <a:pt x="1064" y="451"/>
                </a:lnTo>
                <a:lnTo>
                  <a:pt x="1069" y="449"/>
                </a:lnTo>
                <a:lnTo>
                  <a:pt x="1071" y="447"/>
                </a:lnTo>
                <a:lnTo>
                  <a:pt x="1073" y="447"/>
                </a:lnTo>
                <a:lnTo>
                  <a:pt x="1075" y="449"/>
                </a:lnTo>
                <a:lnTo>
                  <a:pt x="1075" y="449"/>
                </a:lnTo>
                <a:lnTo>
                  <a:pt x="1075" y="451"/>
                </a:lnTo>
                <a:lnTo>
                  <a:pt x="1075" y="451"/>
                </a:lnTo>
                <a:lnTo>
                  <a:pt x="1073" y="453"/>
                </a:lnTo>
                <a:lnTo>
                  <a:pt x="1071" y="453"/>
                </a:lnTo>
                <a:lnTo>
                  <a:pt x="1071" y="453"/>
                </a:lnTo>
                <a:lnTo>
                  <a:pt x="1069" y="453"/>
                </a:lnTo>
                <a:lnTo>
                  <a:pt x="1067" y="455"/>
                </a:lnTo>
                <a:lnTo>
                  <a:pt x="1067" y="455"/>
                </a:lnTo>
                <a:lnTo>
                  <a:pt x="1067" y="457"/>
                </a:lnTo>
                <a:lnTo>
                  <a:pt x="1064" y="459"/>
                </a:lnTo>
                <a:lnTo>
                  <a:pt x="1064" y="457"/>
                </a:lnTo>
                <a:lnTo>
                  <a:pt x="1062" y="457"/>
                </a:lnTo>
                <a:lnTo>
                  <a:pt x="1062" y="457"/>
                </a:lnTo>
                <a:lnTo>
                  <a:pt x="1060" y="459"/>
                </a:lnTo>
                <a:lnTo>
                  <a:pt x="1060" y="459"/>
                </a:lnTo>
                <a:lnTo>
                  <a:pt x="1058" y="461"/>
                </a:lnTo>
                <a:lnTo>
                  <a:pt x="1058" y="461"/>
                </a:lnTo>
                <a:lnTo>
                  <a:pt x="1056" y="461"/>
                </a:lnTo>
                <a:lnTo>
                  <a:pt x="1054" y="461"/>
                </a:lnTo>
                <a:lnTo>
                  <a:pt x="1052" y="461"/>
                </a:lnTo>
                <a:lnTo>
                  <a:pt x="1052" y="461"/>
                </a:lnTo>
                <a:lnTo>
                  <a:pt x="1050" y="461"/>
                </a:lnTo>
                <a:lnTo>
                  <a:pt x="1046" y="461"/>
                </a:lnTo>
                <a:lnTo>
                  <a:pt x="1046" y="461"/>
                </a:lnTo>
                <a:lnTo>
                  <a:pt x="1046" y="463"/>
                </a:lnTo>
                <a:lnTo>
                  <a:pt x="1048" y="463"/>
                </a:lnTo>
                <a:lnTo>
                  <a:pt x="1046" y="466"/>
                </a:lnTo>
                <a:lnTo>
                  <a:pt x="1046" y="468"/>
                </a:lnTo>
                <a:lnTo>
                  <a:pt x="1043" y="468"/>
                </a:lnTo>
                <a:lnTo>
                  <a:pt x="1043" y="470"/>
                </a:lnTo>
                <a:lnTo>
                  <a:pt x="1043" y="470"/>
                </a:lnTo>
                <a:lnTo>
                  <a:pt x="1046" y="472"/>
                </a:lnTo>
                <a:lnTo>
                  <a:pt x="1048" y="474"/>
                </a:lnTo>
                <a:lnTo>
                  <a:pt x="1048" y="476"/>
                </a:lnTo>
                <a:lnTo>
                  <a:pt x="1048" y="476"/>
                </a:lnTo>
                <a:lnTo>
                  <a:pt x="1048" y="478"/>
                </a:lnTo>
                <a:lnTo>
                  <a:pt x="1048" y="478"/>
                </a:lnTo>
                <a:lnTo>
                  <a:pt x="1050" y="480"/>
                </a:lnTo>
                <a:lnTo>
                  <a:pt x="1050" y="482"/>
                </a:lnTo>
                <a:lnTo>
                  <a:pt x="1054" y="484"/>
                </a:lnTo>
                <a:lnTo>
                  <a:pt x="1054" y="484"/>
                </a:lnTo>
                <a:lnTo>
                  <a:pt x="1052" y="487"/>
                </a:lnTo>
                <a:lnTo>
                  <a:pt x="1052" y="487"/>
                </a:lnTo>
                <a:lnTo>
                  <a:pt x="1054" y="489"/>
                </a:lnTo>
                <a:lnTo>
                  <a:pt x="1056" y="491"/>
                </a:lnTo>
                <a:lnTo>
                  <a:pt x="1054" y="491"/>
                </a:lnTo>
                <a:lnTo>
                  <a:pt x="1052" y="489"/>
                </a:lnTo>
                <a:lnTo>
                  <a:pt x="1052" y="489"/>
                </a:lnTo>
                <a:lnTo>
                  <a:pt x="1052" y="489"/>
                </a:lnTo>
                <a:lnTo>
                  <a:pt x="1052" y="489"/>
                </a:lnTo>
                <a:lnTo>
                  <a:pt x="1050" y="489"/>
                </a:lnTo>
                <a:lnTo>
                  <a:pt x="1048" y="487"/>
                </a:lnTo>
                <a:lnTo>
                  <a:pt x="1048" y="489"/>
                </a:lnTo>
                <a:lnTo>
                  <a:pt x="1048" y="489"/>
                </a:lnTo>
                <a:lnTo>
                  <a:pt x="1048" y="493"/>
                </a:lnTo>
                <a:lnTo>
                  <a:pt x="1048" y="493"/>
                </a:lnTo>
                <a:lnTo>
                  <a:pt x="1048" y="493"/>
                </a:lnTo>
                <a:lnTo>
                  <a:pt x="1050" y="497"/>
                </a:lnTo>
                <a:lnTo>
                  <a:pt x="1054" y="501"/>
                </a:lnTo>
                <a:lnTo>
                  <a:pt x="1054" y="501"/>
                </a:lnTo>
                <a:lnTo>
                  <a:pt x="1054" y="501"/>
                </a:lnTo>
                <a:lnTo>
                  <a:pt x="1052" y="501"/>
                </a:lnTo>
                <a:lnTo>
                  <a:pt x="1050" y="499"/>
                </a:lnTo>
                <a:lnTo>
                  <a:pt x="1048" y="497"/>
                </a:lnTo>
                <a:lnTo>
                  <a:pt x="1046" y="495"/>
                </a:lnTo>
                <a:lnTo>
                  <a:pt x="1043" y="493"/>
                </a:lnTo>
                <a:lnTo>
                  <a:pt x="1043" y="493"/>
                </a:lnTo>
                <a:lnTo>
                  <a:pt x="1041" y="491"/>
                </a:lnTo>
                <a:lnTo>
                  <a:pt x="1041" y="491"/>
                </a:lnTo>
                <a:lnTo>
                  <a:pt x="1041" y="491"/>
                </a:lnTo>
                <a:lnTo>
                  <a:pt x="1039" y="489"/>
                </a:lnTo>
                <a:lnTo>
                  <a:pt x="1037" y="487"/>
                </a:lnTo>
                <a:lnTo>
                  <a:pt x="1035" y="484"/>
                </a:lnTo>
                <a:lnTo>
                  <a:pt x="1037" y="484"/>
                </a:lnTo>
                <a:lnTo>
                  <a:pt x="1037" y="487"/>
                </a:lnTo>
                <a:lnTo>
                  <a:pt x="1039" y="487"/>
                </a:lnTo>
                <a:lnTo>
                  <a:pt x="1041" y="487"/>
                </a:lnTo>
                <a:lnTo>
                  <a:pt x="1043" y="484"/>
                </a:lnTo>
                <a:lnTo>
                  <a:pt x="1043" y="484"/>
                </a:lnTo>
                <a:lnTo>
                  <a:pt x="1043" y="484"/>
                </a:lnTo>
                <a:lnTo>
                  <a:pt x="1043" y="482"/>
                </a:lnTo>
                <a:lnTo>
                  <a:pt x="1043" y="482"/>
                </a:lnTo>
                <a:lnTo>
                  <a:pt x="1037" y="478"/>
                </a:lnTo>
                <a:lnTo>
                  <a:pt x="1035" y="476"/>
                </a:lnTo>
                <a:lnTo>
                  <a:pt x="1035" y="474"/>
                </a:lnTo>
                <a:lnTo>
                  <a:pt x="1035" y="474"/>
                </a:lnTo>
                <a:lnTo>
                  <a:pt x="1033" y="472"/>
                </a:lnTo>
                <a:lnTo>
                  <a:pt x="1033" y="474"/>
                </a:lnTo>
                <a:lnTo>
                  <a:pt x="1031" y="476"/>
                </a:lnTo>
                <a:lnTo>
                  <a:pt x="1031" y="478"/>
                </a:lnTo>
                <a:lnTo>
                  <a:pt x="1031" y="476"/>
                </a:lnTo>
                <a:lnTo>
                  <a:pt x="1029" y="476"/>
                </a:lnTo>
                <a:lnTo>
                  <a:pt x="1029" y="474"/>
                </a:lnTo>
                <a:lnTo>
                  <a:pt x="1029" y="472"/>
                </a:lnTo>
                <a:lnTo>
                  <a:pt x="1029" y="470"/>
                </a:lnTo>
                <a:lnTo>
                  <a:pt x="1027" y="470"/>
                </a:lnTo>
                <a:lnTo>
                  <a:pt x="1025" y="470"/>
                </a:lnTo>
                <a:lnTo>
                  <a:pt x="1020" y="470"/>
                </a:lnTo>
                <a:lnTo>
                  <a:pt x="1018" y="470"/>
                </a:lnTo>
                <a:lnTo>
                  <a:pt x="1018" y="468"/>
                </a:lnTo>
                <a:lnTo>
                  <a:pt x="1016" y="466"/>
                </a:lnTo>
                <a:lnTo>
                  <a:pt x="1016" y="466"/>
                </a:lnTo>
                <a:lnTo>
                  <a:pt x="1014" y="466"/>
                </a:lnTo>
                <a:lnTo>
                  <a:pt x="1014" y="463"/>
                </a:lnTo>
                <a:lnTo>
                  <a:pt x="1012" y="463"/>
                </a:lnTo>
                <a:lnTo>
                  <a:pt x="1012" y="463"/>
                </a:lnTo>
                <a:lnTo>
                  <a:pt x="1010" y="463"/>
                </a:lnTo>
                <a:lnTo>
                  <a:pt x="1008" y="463"/>
                </a:lnTo>
                <a:lnTo>
                  <a:pt x="1002" y="468"/>
                </a:lnTo>
                <a:lnTo>
                  <a:pt x="999" y="468"/>
                </a:lnTo>
                <a:lnTo>
                  <a:pt x="997" y="468"/>
                </a:lnTo>
                <a:lnTo>
                  <a:pt x="997" y="468"/>
                </a:lnTo>
                <a:lnTo>
                  <a:pt x="997" y="468"/>
                </a:lnTo>
                <a:lnTo>
                  <a:pt x="995" y="468"/>
                </a:lnTo>
                <a:lnTo>
                  <a:pt x="993" y="468"/>
                </a:lnTo>
                <a:lnTo>
                  <a:pt x="991" y="470"/>
                </a:lnTo>
                <a:lnTo>
                  <a:pt x="989" y="470"/>
                </a:lnTo>
                <a:lnTo>
                  <a:pt x="983" y="470"/>
                </a:lnTo>
                <a:lnTo>
                  <a:pt x="983" y="470"/>
                </a:lnTo>
                <a:lnTo>
                  <a:pt x="981" y="470"/>
                </a:lnTo>
                <a:lnTo>
                  <a:pt x="979" y="472"/>
                </a:lnTo>
                <a:lnTo>
                  <a:pt x="979" y="472"/>
                </a:lnTo>
                <a:lnTo>
                  <a:pt x="972" y="472"/>
                </a:lnTo>
                <a:lnTo>
                  <a:pt x="970" y="472"/>
                </a:lnTo>
                <a:lnTo>
                  <a:pt x="968" y="470"/>
                </a:lnTo>
                <a:lnTo>
                  <a:pt x="962" y="470"/>
                </a:lnTo>
                <a:lnTo>
                  <a:pt x="958" y="470"/>
                </a:lnTo>
                <a:lnTo>
                  <a:pt x="955" y="470"/>
                </a:lnTo>
                <a:lnTo>
                  <a:pt x="953" y="470"/>
                </a:lnTo>
                <a:lnTo>
                  <a:pt x="951" y="470"/>
                </a:lnTo>
                <a:lnTo>
                  <a:pt x="949" y="470"/>
                </a:lnTo>
                <a:lnTo>
                  <a:pt x="947" y="468"/>
                </a:lnTo>
                <a:lnTo>
                  <a:pt x="943" y="468"/>
                </a:lnTo>
                <a:lnTo>
                  <a:pt x="941" y="468"/>
                </a:lnTo>
                <a:lnTo>
                  <a:pt x="939" y="468"/>
                </a:lnTo>
                <a:lnTo>
                  <a:pt x="937" y="466"/>
                </a:lnTo>
                <a:lnTo>
                  <a:pt x="935" y="466"/>
                </a:lnTo>
                <a:lnTo>
                  <a:pt x="935" y="466"/>
                </a:lnTo>
                <a:lnTo>
                  <a:pt x="939" y="463"/>
                </a:lnTo>
                <a:lnTo>
                  <a:pt x="939" y="463"/>
                </a:lnTo>
                <a:lnTo>
                  <a:pt x="939" y="461"/>
                </a:lnTo>
                <a:lnTo>
                  <a:pt x="939" y="461"/>
                </a:lnTo>
                <a:lnTo>
                  <a:pt x="941" y="459"/>
                </a:lnTo>
                <a:lnTo>
                  <a:pt x="943" y="459"/>
                </a:lnTo>
                <a:lnTo>
                  <a:pt x="945" y="457"/>
                </a:lnTo>
                <a:lnTo>
                  <a:pt x="951" y="457"/>
                </a:lnTo>
                <a:lnTo>
                  <a:pt x="955" y="457"/>
                </a:lnTo>
                <a:lnTo>
                  <a:pt x="955" y="457"/>
                </a:lnTo>
                <a:lnTo>
                  <a:pt x="955" y="455"/>
                </a:lnTo>
                <a:lnTo>
                  <a:pt x="958" y="453"/>
                </a:lnTo>
                <a:lnTo>
                  <a:pt x="955" y="453"/>
                </a:lnTo>
                <a:lnTo>
                  <a:pt x="955" y="453"/>
                </a:lnTo>
                <a:lnTo>
                  <a:pt x="955" y="453"/>
                </a:lnTo>
                <a:lnTo>
                  <a:pt x="955" y="451"/>
                </a:lnTo>
                <a:lnTo>
                  <a:pt x="953" y="449"/>
                </a:lnTo>
                <a:lnTo>
                  <a:pt x="949" y="447"/>
                </a:lnTo>
                <a:lnTo>
                  <a:pt x="947" y="445"/>
                </a:lnTo>
                <a:lnTo>
                  <a:pt x="941" y="443"/>
                </a:lnTo>
                <a:lnTo>
                  <a:pt x="939" y="440"/>
                </a:lnTo>
                <a:lnTo>
                  <a:pt x="935" y="440"/>
                </a:lnTo>
                <a:lnTo>
                  <a:pt x="932" y="438"/>
                </a:lnTo>
                <a:lnTo>
                  <a:pt x="930" y="438"/>
                </a:lnTo>
                <a:lnTo>
                  <a:pt x="928" y="438"/>
                </a:lnTo>
                <a:lnTo>
                  <a:pt x="928" y="438"/>
                </a:lnTo>
                <a:lnTo>
                  <a:pt x="924" y="438"/>
                </a:lnTo>
                <a:lnTo>
                  <a:pt x="924" y="438"/>
                </a:lnTo>
                <a:lnTo>
                  <a:pt x="924" y="438"/>
                </a:lnTo>
                <a:lnTo>
                  <a:pt x="926" y="443"/>
                </a:lnTo>
                <a:lnTo>
                  <a:pt x="926" y="443"/>
                </a:lnTo>
                <a:lnTo>
                  <a:pt x="924" y="443"/>
                </a:lnTo>
                <a:lnTo>
                  <a:pt x="922" y="440"/>
                </a:lnTo>
                <a:lnTo>
                  <a:pt x="922" y="440"/>
                </a:lnTo>
                <a:lnTo>
                  <a:pt x="920" y="440"/>
                </a:lnTo>
                <a:lnTo>
                  <a:pt x="911" y="440"/>
                </a:lnTo>
                <a:lnTo>
                  <a:pt x="911" y="440"/>
                </a:lnTo>
                <a:lnTo>
                  <a:pt x="909" y="440"/>
                </a:lnTo>
                <a:lnTo>
                  <a:pt x="907" y="440"/>
                </a:lnTo>
                <a:lnTo>
                  <a:pt x="901" y="438"/>
                </a:lnTo>
                <a:lnTo>
                  <a:pt x="897" y="436"/>
                </a:lnTo>
                <a:lnTo>
                  <a:pt x="895" y="436"/>
                </a:lnTo>
                <a:lnTo>
                  <a:pt x="891" y="434"/>
                </a:lnTo>
                <a:lnTo>
                  <a:pt x="888" y="432"/>
                </a:lnTo>
                <a:lnTo>
                  <a:pt x="886" y="432"/>
                </a:lnTo>
                <a:lnTo>
                  <a:pt x="872" y="430"/>
                </a:lnTo>
                <a:lnTo>
                  <a:pt x="867" y="428"/>
                </a:lnTo>
                <a:lnTo>
                  <a:pt x="865" y="428"/>
                </a:lnTo>
                <a:lnTo>
                  <a:pt x="857" y="424"/>
                </a:lnTo>
                <a:lnTo>
                  <a:pt x="855" y="422"/>
                </a:lnTo>
                <a:lnTo>
                  <a:pt x="851" y="419"/>
                </a:lnTo>
                <a:lnTo>
                  <a:pt x="847" y="419"/>
                </a:lnTo>
                <a:lnTo>
                  <a:pt x="844" y="417"/>
                </a:lnTo>
                <a:lnTo>
                  <a:pt x="840" y="417"/>
                </a:lnTo>
                <a:lnTo>
                  <a:pt x="834" y="417"/>
                </a:lnTo>
                <a:lnTo>
                  <a:pt x="830" y="417"/>
                </a:lnTo>
                <a:lnTo>
                  <a:pt x="830" y="417"/>
                </a:lnTo>
                <a:lnTo>
                  <a:pt x="826" y="417"/>
                </a:lnTo>
                <a:lnTo>
                  <a:pt x="826" y="417"/>
                </a:lnTo>
                <a:lnTo>
                  <a:pt x="826" y="419"/>
                </a:lnTo>
                <a:lnTo>
                  <a:pt x="823" y="419"/>
                </a:lnTo>
                <a:lnTo>
                  <a:pt x="823" y="422"/>
                </a:lnTo>
                <a:lnTo>
                  <a:pt x="823" y="424"/>
                </a:lnTo>
                <a:lnTo>
                  <a:pt x="821" y="426"/>
                </a:lnTo>
                <a:lnTo>
                  <a:pt x="821" y="426"/>
                </a:lnTo>
                <a:lnTo>
                  <a:pt x="819" y="428"/>
                </a:lnTo>
                <a:lnTo>
                  <a:pt x="817" y="428"/>
                </a:lnTo>
                <a:lnTo>
                  <a:pt x="817" y="428"/>
                </a:lnTo>
                <a:lnTo>
                  <a:pt x="811" y="428"/>
                </a:lnTo>
                <a:lnTo>
                  <a:pt x="809" y="430"/>
                </a:lnTo>
                <a:lnTo>
                  <a:pt x="807" y="430"/>
                </a:lnTo>
                <a:lnTo>
                  <a:pt x="805" y="428"/>
                </a:lnTo>
                <a:lnTo>
                  <a:pt x="805" y="428"/>
                </a:lnTo>
                <a:lnTo>
                  <a:pt x="805" y="428"/>
                </a:lnTo>
                <a:lnTo>
                  <a:pt x="805" y="426"/>
                </a:lnTo>
                <a:lnTo>
                  <a:pt x="805" y="426"/>
                </a:lnTo>
                <a:lnTo>
                  <a:pt x="809" y="422"/>
                </a:lnTo>
                <a:lnTo>
                  <a:pt x="809" y="422"/>
                </a:lnTo>
                <a:lnTo>
                  <a:pt x="807" y="419"/>
                </a:lnTo>
                <a:lnTo>
                  <a:pt x="805" y="419"/>
                </a:lnTo>
                <a:lnTo>
                  <a:pt x="805" y="415"/>
                </a:lnTo>
                <a:lnTo>
                  <a:pt x="805" y="413"/>
                </a:lnTo>
                <a:lnTo>
                  <a:pt x="805" y="411"/>
                </a:lnTo>
                <a:lnTo>
                  <a:pt x="805" y="409"/>
                </a:lnTo>
                <a:lnTo>
                  <a:pt x="805" y="409"/>
                </a:lnTo>
                <a:lnTo>
                  <a:pt x="803" y="409"/>
                </a:lnTo>
                <a:lnTo>
                  <a:pt x="803" y="409"/>
                </a:lnTo>
                <a:lnTo>
                  <a:pt x="800" y="409"/>
                </a:lnTo>
                <a:lnTo>
                  <a:pt x="800" y="411"/>
                </a:lnTo>
                <a:lnTo>
                  <a:pt x="798" y="411"/>
                </a:lnTo>
                <a:lnTo>
                  <a:pt x="796" y="413"/>
                </a:lnTo>
                <a:lnTo>
                  <a:pt x="798" y="413"/>
                </a:lnTo>
                <a:lnTo>
                  <a:pt x="798" y="413"/>
                </a:lnTo>
                <a:lnTo>
                  <a:pt x="798" y="413"/>
                </a:lnTo>
                <a:lnTo>
                  <a:pt x="800" y="413"/>
                </a:lnTo>
                <a:lnTo>
                  <a:pt x="800" y="413"/>
                </a:lnTo>
                <a:lnTo>
                  <a:pt x="798" y="415"/>
                </a:lnTo>
                <a:lnTo>
                  <a:pt x="798" y="415"/>
                </a:lnTo>
                <a:lnTo>
                  <a:pt x="796" y="417"/>
                </a:lnTo>
                <a:lnTo>
                  <a:pt x="796" y="417"/>
                </a:lnTo>
                <a:lnTo>
                  <a:pt x="794" y="417"/>
                </a:lnTo>
                <a:lnTo>
                  <a:pt x="794" y="417"/>
                </a:lnTo>
                <a:lnTo>
                  <a:pt x="794" y="419"/>
                </a:lnTo>
                <a:lnTo>
                  <a:pt x="794" y="419"/>
                </a:lnTo>
                <a:lnTo>
                  <a:pt x="792" y="422"/>
                </a:lnTo>
                <a:lnTo>
                  <a:pt x="792" y="422"/>
                </a:lnTo>
                <a:lnTo>
                  <a:pt x="792" y="424"/>
                </a:lnTo>
                <a:lnTo>
                  <a:pt x="794" y="426"/>
                </a:lnTo>
                <a:lnTo>
                  <a:pt x="794" y="428"/>
                </a:lnTo>
                <a:lnTo>
                  <a:pt x="792" y="430"/>
                </a:lnTo>
                <a:lnTo>
                  <a:pt x="790" y="430"/>
                </a:lnTo>
                <a:lnTo>
                  <a:pt x="786" y="428"/>
                </a:lnTo>
                <a:lnTo>
                  <a:pt x="784" y="428"/>
                </a:lnTo>
                <a:lnTo>
                  <a:pt x="782" y="426"/>
                </a:lnTo>
                <a:lnTo>
                  <a:pt x="779" y="424"/>
                </a:lnTo>
                <a:lnTo>
                  <a:pt x="773" y="419"/>
                </a:lnTo>
                <a:lnTo>
                  <a:pt x="773" y="419"/>
                </a:lnTo>
                <a:lnTo>
                  <a:pt x="771" y="417"/>
                </a:lnTo>
                <a:lnTo>
                  <a:pt x="771" y="413"/>
                </a:lnTo>
                <a:lnTo>
                  <a:pt x="769" y="411"/>
                </a:lnTo>
                <a:lnTo>
                  <a:pt x="765" y="407"/>
                </a:lnTo>
                <a:lnTo>
                  <a:pt x="765" y="405"/>
                </a:lnTo>
                <a:lnTo>
                  <a:pt x="763" y="403"/>
                </a:lnTo>
                <a:lnTo>
                  <a:pt x="756" y="398"/>
                </a:lnTo>
                <a:lnTo>
                  <a:pt x="754" y="398"/>
                </a:lnTo>
                <a:lnTo>
                  <a:pt x="754" y="398"/>
                </a:lnTo>
                <a:lnTo>
                  <a:pt x="752" y="398"/>
                </a:lnTo>
                <a:lnTo>
                  <a:pt x="752" y="398"/>
                </a:lnTo>
                <a:lnTo>
                  <a:pt x="750" y="401"/>
                </a:lnTo>
                <a:lnTo>
                  <a:pt x="750" y="403"/>
                </a:lnTo>
                <a:lnTo>
                  <a:pt x="752" y="403"/>
                </a:lnTo>
                <a:lnTo>
                  <a:pt x="754" y="403"/>
                </a:lnTo>
                <a:lnTo>
                  <a:pt x="752" y="405"/>
                </a:lnTo>
                <a:lnTo>
                  <a:pt x="752" y="405"/>
                </a:lnTo>
                <a:lnTo>
                  <a:pt x="754" y="405"/>
                </a:lnTo>
                <a:lnTo>
                  <a:pt x="759" y="407"/>
                </a:lnTo>
                <a:lnTo>
                  <a:pt x="756" y="407"/>
                </a:lnTo>
                <a:lnTo>
                  <a:pt x="752" y="409"/>
                </a:lnTo>
                <a:lnTo>
                  <a:pt x="750" y="411"/>
                </a:lnTo>
                <a:lnTo>
                  <a:pt x="748" y="413"/>
                </a:lnTo>
                <a:lnTo>
                  <a:pt x="748" y="413"/>
                </a:lnTo>
                <a:lnTo>
                  <a:pt x="744" y="417"/>
                </a:lnTo>
                <a:lnTo>
                  <a:pt x="742" y="419"/>
                </a:lnTo>
                <a:lnTo>
                  <a:pt x="740" y="419"/>
                </a:lnTo>
                <a:lnTo>
                  <a:pt x="738" y="422"/>
                </a:lnTo>
                <a:lnTo>
                  <a:pt x="738" y="419"/>
                </a:lnTo>
                <a:lnTo>
                  <a:pt x="738" y="419"/>
                </a:lnTo>
                <a:lnTo>
                  <a:pt x="738" y="417"/>
                </a:lnTo>
                <a:lnTo>
                  <a:pt x="738" y="417"/>
                </a:lnTo>
                <a:lnTo>
                  <a:pt x="740" y="415"/>
                </a:lnTo>
                <a:lnTo>
                  <a:pt x="740" y="415"/>
                </a:lnTo>
                <a:lnTo>
                  <a:pt x="740" y="413"/>
                </a:lnTo>
                <a:lnTo>
                  <a:pt x="740" y="413"/>
                </a:lnTo>
                <a:lnTo>
                  <a:pt x="740" y="415"/>
                </a:lnTo>
                <a:lnTo>
                  <a:pt x="738" y="415"/>
                </a:lnTo>
                <a:lnTo>
                  <a:pt x="738" y="415"/>
                </a:lnTo>
                <a:lnTo>
                  <a:pt x="735" y="417"/>
                </a:lnTo>
                <a:lnTo>
                  <a:pt x="731" y="417"/>
                </a:lnTo>
                <a:lnTo>
                  <a:pt x="723" y="419"/>
                </a:lnTo>
                <a:lnTo>
                  <a:pt x="719" y="422"/>
                </a:lnTo>
                <a:lnTo>
                  <a:pt x="717" y="424"/>
                </a:lnTo>
                <a:lnTo>
                  <a:pt x="715" y="426"/>
                </a:lnTo>
                <a:lnTo>
                  <a:pt x="712" y="430"/>
                </a:lnTo>
                <a:lnTo>
                  <a:pt x="710" y="432"/>
                </a:lnTo>
                <a:lnTo>
                  <a:pt x="710" y="432"/>
                </a:lnTo>
                <a:lnTo>
                  <a:pt x="710" y="432"/>
                </a:lnTo>
                <a:lnTo>
                  <a:pt x="710" y="430"/>
                </a:lnTo>
                <a:lnTo>
                  <a:pt x="710" y="428"/>
                </a:lnTo>
                <a:lnTo>
                  <a:pt x="708" y="428"/>
                </a:lnTo>
                <a:lnTo>
                  <a:pt x="708" y="426"/>
                </a:lnTo>
                <a:lnTo>
                  <a:pt x="708" y="426"/>
                </a:lnTo>
                <a:lnTo>
                  <a:pt x="706" y="428"/>
                </a:lnTo>
                <a:lnTo>
                  <a:pt x="706" y="430"/>
                </a:lnTo>
                <a:lnTo>
                  <a:pt x="706" y="430"/>
                </a:lnTo>
                <a:lnTo>
                  <a:pt x="706" y="428"/>
                </a:lnTo>
                <a:lnTo>
                  <a:pt x="704" y="428"/>
                </a:lnTo>
                <a:lnTo>
                  <a:pt x="702" y="426"/>
                </a:lnTo>
                <a:lnTo>
                  <a:pt x="700" y="426"/>
                </a:lnTo>
                <a:lnTo>
                  <a:pt x="698" y="428"/>
                </a:lnTo>
                <a:lnTo>
                  <a:pt x="698" y="428"/>
                </a:lnTo>
                <a:lnTo>
                  <a:pt x="698" y="428"/>
                </a:lnTo>
                <a:lnTo>
                  <a:pt x="698" y="430"/>
                </a:lnTo>
                <a:lnTo>
                  <a:pt x="698" y="430"/>
                </a:lnTo>
                <a:lnTo>
                  <a:pt x="696" y="430"/>
                </a:lnTo>
                <a:lnTo>
                  <a:pt x="694" y="432"/>
                </a:lnTo>
                <a:lnTo>
                  <a:pt x="691" y="434"/>
                </a:lnTo>
                <a:lnTo>
                  <a:pt x="689" y="434"/>
                </a:lnTo>
                <a:lnTo>
                  <a:pt x="687" y="434"/>
                </a:lnTo>
                <a:lnTo>
                  <a:pt x="685" y="436"/>
                </a:lnTo>
                <a:lnTo>
                  <a:pt x="685" y="436"/>
                </a:lnTo>
                <a:lnTo>
                  <a:pt x="685" y="438"/>
                </a:lnTo>
                <a:lnTo>
                  <a:pt x="685" y="438"/>
                </a:lnTo>
                <a:lnTo>
                  <a:pt x="685" y="440"/>
                </a:lnTo>
                <a:lnTo>
                  <a:pt x="685" y="440"/>
                </a:lnTo>
                <a:lnTo>
                  <a:pt x="687" y="440"/>
                </a:lnTo>
                <a:lnTo>
                  <a:pt x="687" y="440"/>
                </a:lnTo>
                <a:lnTo>
                  <a:pt x="687" y="443"/>
                </a:lnTo>
                <a:lnTo>
                  <a:pt x="685" y="443"/>
                </a:lnTo>
                <a:lnTo>
                  <a:pt x="677" y="443"/>
                </a:lnTo>
                <a:lnTo>
                  <a:pt x="677" y="443"/>
                </a:lnTo>
                <a:lnTo>
                  <a:pt x="677" y="443"/>
                </a:lnTo>
                <a:lnTo>
                  <a:pt x="679" y="445"/>
                </a:lnTo>
                <a:lnTo>
                  <a:pt x="679" y="445"/>
                </a:lnTo>
                <a:lnTo>
                  <a:pt x="679" y="445"/>
                </a:lnTo>
                <a:lnTo>
                  <a:pt x="677" y="445"/>
                </a:lnTo>
                <a:lnTo>
                  <a:pt x="675" y="445"/>
                </a:lnTo>
                <a:lnTo>
                  <a:pt x="675" y="443"/>
                </a:lnTo>
                <a:lnTo>
                  <a:pt x="675" y="440"/>
                </a:lnTo>
                <a:lnTo>
                  <a:pt x="677" y="438"/>
                </a:lnTo>
                <a:lnTo>
                  <a:pt x="679" y="438"/>
                </a:lnTo>
                <a:lnTo>
                  <a:pt x="681" y="436"/>
                </a:lnTo>
                <a:lnTo>
                  <a:pt x="683" y="434"/>
                </a:lnTo>
                <a:lnTo>
                  <a:pt x="685" y="432"/>
                </a:lnTo>
                <a:lnTo>
                  <a:pt x="689" y="432"/>
                </a:lnTo>
                <a:lnTo>
                  <a:pt x="691" y="430"/>
                </a:lnTo>
                <a:lnTo>
                  <a:pt x="694" y="430"/>
                </a:lnTo>
                <a:lnTo>
                  <a:pt x="694" y="428"/>
                </a:lnTo>
                <a:lnTo>
                  <a:pt x="696" y="426"/>
                </a:lnTo>
                <a:lnTo>
                  <a:pt x="696" y="426"/>
                </a:lnTo>
                <a:lnTo>
                  <a:pt x="698" y="424"/>
                </a:lnTo>
                <a:lnTo>
                  <a:pt x="704" y="424"/>
                </a:lnTo>
                <a:lnTo>
                  <a:pt x="706" y="424"/>
                </a:lnTo>
                <a:lnTo>
                  <a:pt x="706" y="424"/>
                </a:lnTo>
                <a:lnTo>
                  <a:pt x="710" y="422"/>
                </a:lnTo>
                <a:lnTo>
                  <a:pt x="712" y="422"/>
                </a:lnTo>
                <a:lnTo>
                  <a:pt x="715" y="422"/>
                </a:lnTo>
                <a:lnTo>
                  <a:pt x="719" y="419"/>
                </a:lnTo>
                <a:lnTo>
                  <a:pt x="729" y="413"/>
                </a:lnTo>
                <a:lnTo>
                  <a:pt x="731" y="411"/>
                </a:lnTo>
                <a:lnTo>
                  <a:pt x="731" y="411"/>
                </a:lnTo>
                <a:lnTo>
                  <a:pt x="729" y="409"/>
                </a:lnTo>
                <a:lnTo>
                  <a:pt x="729" y="407"/>
                </a:lnTo>
                <a:lnTo>
                  <a:pt x="729" y="409"/>
                </a:lnTo>
                <a:lnTo>
                  <a:pt x="725" y="411"/>
                </a:lnTo>
                <a:lnTo>
                  <a:pt x="725" y="411"/>
                </a:lnTo>
                <a:lnTo>
                  <a:pt x="723" y="411"/>
                </a:lnTo>
                <a:lnTo>
                  <a:pt x="721" y="411"/>
                </a:lnTo>
                <a:lnTo>
                  <a:pt x="721" y="411"/>
                </a:lnTo>
                <a:lnTo>
                  <a:pt x="719" y="409"/>
                </a:lnTo>
                <a:lnTo>
                  <a:pt x="717" y="409"/>
                </a:lnTo>
                <a:lnTo>
                  <a:pt x="715" y="409"/>
                </a:lnTo>
                <a:lnTo>
                  <a:pt x="710" y="411"/>
                </a:lnTo>
                <a:lnTo>
                  <a:pt x="710" y="413"/>
                </a:lnTo>
                <a:lnTo>
                  <a:pt x="710" y="413"/>
                </a:lnTo>
                <a:lnTo>
                  <a:pt x="708" y="415"/>
                </a:lnTo>
                <a:lnTo>
                  <a:pt x="706" y="415"/>
                </a:lnTo>
                <a:lnTo>
                  <a:pt x="706" y="415"/>
                </a:lnTo>
                <a:lnTo>
                  <a:pt x="704" y="415"/>
                </a:lnTo>
                <a:lnTo>
                  <a:pt x="702" y="415"/>
                </a:lnTo>
                <a:lnTo>
                  <a:pt x="696" y="419"/>
                </a:lnTo>
                <a:lnTo>
                  <a:pt x="694" y="419"/>
                </a:lnTo>
                <a:lnTo>
                  <a:pt x="691" y="419"/>
                </a:lnTo>
                <a:lnTo>
                  <a:pt x="691" y="419"/>
                </a:lnTo>
                <a:lnTo>
                  <a:pt x="689" y="419"/>
                </a:lnTo>
                <a:lnTo>
                  <a:pt x="687" y="419"/>
                </a:lnTo>
                <a:lnTo>
                  <a:pt x="687" y="419"/>
                </a:lnTo>
                <a:lnTo>
                  <a:pt x="687" y="422"/>
                </a:lnTo>
                <a:lnTo>
                  <a:pt x="689" y="422"/>
                </a:lnTo>
                <a:lnTo>
                  <a:pt x="689" y="422"/>
                </a:lnTo>
                <a:lnTo>
                  <a:pt x="689" y="422"/>
                </a:lnTo>
                <a:lnTo>
                  <a:pt x="689" y="422"/>
                </a:lnTo>
                <a:lnTo>
                  <a:pt x="687" y="422"/>
                </a:lnTo>
                <a:lnTo>
                  <a:pt x="683" y="422"/>
                </a:lnTo>
                <a:lnTo>
                  <a:pt x="683" y="422"/>
                </a:lnTo>
                <a:lnTo>
                  <a:pt x="681" y="426"/>
                </a:lnTo>
                <a:lnTo>
                  <a:pt x="679" y="426"/>
                </a:lnTo>
                <a:lnTo>
                  <a:pt x="679" y="428"/>
                </a:lnTo>
                <a:lnTo>
                  <a:pt x="677" y="428"/>
                </a:lnTo>
                <a:lnTo>
                  <a:pt x="675" y="428"/>
                </a:lnTo>
                <a:lnTo>
                  <a:pt x="671" y="430"/>
                </a:lnTo>
                <a:lnTo>
                  <a:pt x="666" y="430"/>
                </a:lnTo>
                <a:lnTo>
                  <a:pt x="664" y="432"/>
                </a:lnTo>
                <a:lnTo>
                  <a:pt x="664" y="432"/>
                </a:lnTo>
                <a:lnTo>
                  <a:pt x="666" y="428"/>
                </a:lnTo>
                <a:lnTo>
                  <a:pt x="666" y="428"/>
                </a:lnTo>
                <a:lnTo>
                  <a:pt x="668" y="426"/>
                </a:lnTo>
                <a:lnTo>
                  <a:pt x="668" y="426"/>
                </a:lnTo>
                <a:lnTo>
                  <a:pt x="666" y="424"/>
                </a:lnTo>
                <a:lnTo>
                  <a:pt x="664" y="424"/>
                </a:lnTo>
                <a:lnTo>
                  <a:pt x="664" y="422"/>
                </a:lnTo>
                <a:lnTo>
                  <a:pt x="662" y="422"/>
                </a:lnTo>
                <a:lnTo>
                  <a:pt x="660" y="422"/>
                </a:lnTo>
                <a:lnTo>
                  <a:pt x="660" y="422"/>
                </a:lnTo>
                <a:lnTo>
                  <a:pt x="660" y="422"/>
                </a:lnTo>
                <a:lnTo>
                  <a:pt x="660" y="424"/>
                </a:lnTo>
                <a:lnTo>
                  <a:pt x="660" y="424"/>
                </a:lnTo>
                <a:lnTo>
                  <a:pt x="660" y="426"/>
                </a:lnTo>
                <a:lnTo>
                  <a:pt x="660" y="426"/>
                </a:lnTo>
                <a:lnTo>
                  <a:pt x="654" y="426"/>
                </a:lnTo>
                <a:lnTo>
                  <a:pt x="650" y="426"/>
                </a:lnTo>
                <a:lnTo>
                  <a:pt x="650" y="428"/>
                </a:lnTo>
                <a:lnTo>
                  <a:pt x="650" y="428"/>
                </a:lnTo>
                <a:lnTo>
                  <a:pt x="647" y="430"/>
                </a:lnTo>
                <a:lnTo>
                  <a:pt x="647" y="430"/>
                </a:lnTo>
                <a:lnTo>
                  <a:pt x="645" y="430"/>
                </a:lnTo>
                <a:lnTo>
                  <a:pt x="643" y="430"/>
                </a:lnTo>
                <a:lnTo>
                  <a:pt x="641" y="430"/>
                </a:lnTo>
                <a:lnTo>
                  <a:pt x="639" y="436"/>
                </a:lnTo>
                <a:lnTo>
                  <a:pt x="639" y="436"/>
                </a:lnTo>
                <a:lnTo>
                  <a:pt x="641" y="436"/>
                </a:lnTo>
                <a:lnTo>
                  <a:pt x="643" y="438"/>
                </a:lnTo>
                <a:lnTo>
                  <a:pt x="643" y="438"/>
                </a:lnTo>
                <a:lnTo>
                  <a:pt x="643" y="438"/>
                </a:lnTo>
                <a:lnTo>
                  <a:pt x="641" y="438"/>
                </a:lnTo>
                <a:lnTo>
                  <a:pt x="639" y="438"/>
                </a:lnTo>
                <a:lnTo>
                  <a:pt x="639" y="438"/>
                </a:lnTo>
                <a:lnTo>
                  <a:pt x="639" y="438"/>
                </a:lnTo>
                <a:lnTo>
                  <a:pt x="639" y="440"/>
                </a:lnTo>
                <a:lnTo>
                  <a:pt x="639" y="440"/>
                </a:lnTo>
                <a:lnTo>
                  <a:pt x="643" y="440"/>
                </a:lnTo>
                <a:lnTo>
                  <a:pt x="645" y="443"/>
                </a:lnTo>
                <a:lnTo>
                  <a:pt x="645" y="443"/>
                </a:lnTo>
                <a:lnTo>
                  <a:pt x="650" y="447"/>
                </a:lnTo>
                <a:lnTo>
                  <a:pt x="647" y="447"/>
                </a:lnTo>
                <a:lnTo>
                  <a:pt x="647" y="447"/>
                </a:lnTo>
                <a:lnTo>
                  <a:pt x="639" y="443"/>
                </a:lnTo>
                <a:lnTo>
                  <a:pt x="635" y="440"/>
                </a:lnTo>
                <a:lnTo>
                  <a:pt x="631" y="440"/>
                </a:lnTo>
                <a:lnTo>
                  <a:pt x="627" y="440"/>
                </a:lnTo>
                <a:lnTo>
                  <a:pt x="622" y="440"/>
                </a:lnTo>
                <a:lnTo>
                  <a:pt x="620" y="438"/>
                </a:lnTo>
                <a:lnTo>
                  <a:pt x="610" y="436"/>
                </a:lnTo>
                <a:lnTo>
                  <a:pt x="608" y="434"/>
                </a:lnTo>
                <a:lnTo>
                  <a:pt x="603" y="432"/>
                </a:lnTo>
                <a:lnTo>
                  <a:pt x="599" y="430"/>
                </a:lnTo>
                <a:lnTo>
                  <a:pt x="591" y="426"/>
                </a:lnTo>
                <a:lnTo>
                  <a:pt x="580" y="422"/>
                </a:lnTo>
                <a:lnTo>
                  <a:pt x="574" y="424"/>
                </a:lnTo>
                <a:lnTo>
                  <a:pt x="568" y="422"/>
                </a:lnTo>
                <a:lnTo>
                  <a:pt x="566" y="422"/>
                </a:lnTo>
                <a:lnTo>
                  <a:pt x="564" y="422"/>
                </a:lnTo>
                <a:lnTo>
                  <a:pt x="562" y="422"/>
                </a:lnTo>
                <a:lnTo>
                  <a:pt x="559" y="422"/>
                </a:lnTo>
                <a:lnTo>
                  <a:pt x="559" y="422"/>
                </a:lnTo>
                <a:lnTo>
                  <a:pt x="557" y="419"/>
                </a:lnTo>
                <a:lnTo>
                  <a:pt x="555" y="419"/>
                </a:lnTo>
                <a:lnTo>
                  <a:pt x="547" y="415"/>
                </a:lnTo>
                <a:lnTo>
                  <a:pt x="545" y="415"/>
                </a:lnTo>
                <a:lnTo>
                  <a:pt x="541" y="411"/>
                </a:lnTo>
                <a:lnTo>
                  <a:pt x="532" y="409"/>
                </a:lnTo>
                <a:lnTo>
                  <a:pt x="532" y="411"/>
                </a:lnTo>
                <a:lnTo>
                  <a:pt x="530" y="411"/>
                </a:lnTo>
                <a:lnTo>
                  <a:pt x="528" y="411"/>
                </a:lnTo>
                <a:lnTo>
                  <a:pt x="526" y="411"/>
                </a:lnTo>
                <a:lnTo>
                  <a:pt x="520" y="411"/>
                </a:lnTo>
                <a:lnTo>
                  <a:pt x="515" y="411"/>
                </a:lnTo>
                <a:lnTo>
                  <a:pt x="513" y="413"/>
                </a:lnTo>
                <a:lnTo>
                  <a:pt x="505" y="413"/>
                </a:lnTo>
                <a:lnTo>
                  <a:pt x="503" y="411"/>
                </a:lnTo>
                <a:lnTo>
                  <a:pt x="501" y="411"/>
                </a:lnTo>
                <a:lnTo>
                  <a:pt x="495" y="409"/>
                </a:lnTo>
                <a:lnTo>
                  <a:pt x="492" y="409"/>
                </a:lnTo>
                <a:lnTo>
                  <a:pt x="488" y="409"/>
                </a:lnTo>
                <a:lnTo>
                  <a:pt x="482" y="409"/>
                </a:lnTo>
                <a:lnTo>
                  <a:pt x="478" y="409"/>
                </a:lnTo>
                <a:lnTo>
                  <a:pt x="467" y="407"/>
                </a:lnTo>
                <a:lnTo>
                  <a:pt x="467" y="407"/>
                </a:lnTo>
                <a:lnTo>
                  <a:pt x="465" y="405"/>
                </a:lnTo>
                <a:lnTo>
                  <a:pt x="463" y="405"/>
                </a:lnTo>
                <a:lnTo>
                  <a:pt x="461" y="403"/>
                </a:lnTo>
                <a:lnTo>
                  <a:pt x="461" y="403"/>
                </a:lnTo>
                <a:lnTo>
                  <a:pt x="459" y="405"/>
                </a:lnTo>
                <a:lnTo>
                  <a:pt x="457" y="405"/>
                </a:lnTo>
                <a:lnTo>
                  <a:pt x="453" y="403"/>
                </a:lnTo>
                <a:lnTo>
                  <a:pt x="451" y="403"/>
                </a:lnTo>
                <a:lnTo>
                  <a:pt x="444" y="401"/>
                </a:lnTo>
                <a:lnTo>
                  <a:pt x="444" y="401"/>
                </a:lnTo>
                <a:lnTo>
                  <a:pt x="442" y="401"/>
                </a:lnTo>
                <a:lnTo>
                  <a:pt x="436" y="401"/>
                </a:lnTo>
                <a:lnTo>
                  <a:pt x="432" y="401"/>
                </a:lnTo>
                <a:lnTo>
                  <a:pt x="432" y="403"/>
                </a:lnTo>
                <a:lnTo>
                  <a:pt x="430" y="401"/>
                </a:lnTo>
                <a:lnTo>
                  <a:pt x="427" y="401"/>
                </a:lnTo>
                <a:lnTo>
                  <a:pt x="425" y="401"/>
                </a:lnTo>
                <a:lnTo>
                  <a:pt x="421" y="401"/>
                </a:lnTo>
                <a:lnTo>
                  <a:pt x="419" y="401"/>
                </a:lnTo>
                <a:lnTo>
                  <a:pt x="417" y="403"/>
                </a:lnTo>
                <a:lnTo>
                  <a:pt x="407" y="401"/>
                </a:lnTo>
                <a:lnTo>
                  <a:pt x="409" y="401"/>
                </a:lnTo>
                <a:lnTo>
                  <a:pt x="409" y="398"/>
                </a:lnTo>
                <a:lnTo>
                  <a:pt x="409" y="398"/>
                </a:lnTo>
                <a:lnTo>
                  <a:pt x="402" y="398"/>
                </a:lnTo>
                <a:lnTo>
                  <a:pt x="402" y="398"/>
                </a:lnTo>
                <a:lnTo>
                  <a:pt x="402" y="396"/>
                </a:lnTo>
                <a:lnTo>
                  <a:pt x="400" y="396"/>
                </a:lnTo>
                <a:lnTo>
                  <a:pt x="398" y="396"/>
                </a:lnTo>
                <a:lnTo>
                  <a:pt x="400" y="394"/>
                </a:lnTo>
                <a:lnTo>
                  <a:pt x="402" y="392"/>
                </a:lnTo>
                <a:lnTo>
                  <a:pt x="402" y="390"/>
                </a:lnTo>
                <a:lnTo>
                  <a:pt x="398" y="390"/>
                </a:lnTo>
                <a:lnTo>
                  <a:pt x="396" y="390"/>
                </a:lnTo>
                <a:lnTo>
                  <a:pt x="394" y="390"/>
                </a:lnTo>
                <a:lnTo>
                  <a:pt x="388" y="388"/>
                </a:lnTo>
                <a:lnTo>
                  <a:pt x="383" y="390"/>
                </a:lnTo>
                <a:lnTo>
                  <a:pt x="381" y="390"/>
                </a:lnTo>
                <a:lnTo>
                  <a:pt x="377" y="390"/>
                </a:lnTo>
                <a:lnTo>
                  <a:pt x="373" y="392"/>
                </a:lnTo>
                <a:lnTo>
                  <a:pt x="371" y="392"/>
                </a:lnTo>
                <a:lnTo>
                  <a:pt x="369" y="390"/>
                </a:lnTo>
                <a:lnTo>
                  <a:pt x="365" y="390"/>
                </a:lnTo>
                <a:lnTo>
                  <a:pt x="367" y="388"/>
                </a:lnTo>
                <a:lnTo>
                  <a:pt x="367" y="388"/>
                </a:lnTo>
                <a:lnTo>
                  <a:pt x="365" y="386"/>
                </a:lnTo>
                <a:lnTo>
                  <a:pt x="362" y="384"/>
                </a:lnTo>
                <a:lnTo>
                  <a:pt x="360" y="384"/>
                </a:lnTo>
                <a:lnTo>
                  <a:pt x="358" y="384"/>
                </a:lnTo>
                <a:lnTo>
                  <a:pt x="358" y="386"/>
                </a:lnTo>
                <a:lnTo>
                  <a:pt x="354" y="390"/>
                </a:lnTo>
                <a:lnTo>
                  <a:pt x="352" y="390"/>
                </a:lnTo>
                <a:lnTo>
                  <a:pt x="350" y="392"/>
                </a:lnTo>
                <a:lnTo>
                  <a:pt x="348" y="390"/>
                </a:lnTo>
                <a:lnTo>
                  <a:pt x="348" y="390"/>
                </a:lnTo>
                <a:lnTo>
                  <a:pt x="346" y="388"/>
                </a:lnTo>
                <a:lnTo>
                  <a:pt x="350" y="388"/>
                </a:lnTo>
                <a:lnTo>
                  <a:pt x="352" y="386"/>
                </a:lnTo>
                <a:lnTo>
                  <a:pt x="354" y="384"/>
                </a:lnTo>
                <a:lnTo>
                  <a:pt x="352" y="382"/>
                </a:lnTo>
                <a:lnTo>
                  <a:pt x="350" y="382"/>
                </a:lnTo>
                <a:lnTo>
                  <a:pt x="342" y="380"/>
                </a:lnTo>
                <a:lnTo>
                  <a:pt x="339" y="378"/>
                </a:lnTo>
                <a:lnTo>
                  <a:pt x="342" y="378"/>
                </a:lnTo>
                <a:lnTo>
                  <a:pt x="342" y="378"/>
                </a:lnTo>
                <a:lnTo>
                  <a:pt x="342" y="375"/>
                </a:lnTo>
                <a:lnTo>
                  <a:pt x="337" y="378"/>
                </a:lnTo>
                <a:lnTo>
                  <a:pt x="333" y="382"/>
                </a:lnTo>
                <a:lnTo>
                  <a:pt x="331" y="384"/>
                </a:lnTo>
                <a:lnTo>
                  <a:pt x="329" y="386"/>
                </a:lnTo>
                <a:lnTo>
                  <a:pt x="325" y="388"/>
                </a:lnTo>
                <a:lnTo>
                  <a:pt x="321" y="390"/>
                </a:lnTo>
                <a:lnTo>
                  <a:pt x="318" y="390"/>
                </a:lnTo>
                <a:lnTo>
                  <a:pt x="312" y="390"/>
                </a:lnTo>
                <a:lnTo>
                  <a:pt x="312" y="392"/>
                </a:lnTo>
                <a:lnTo>
                  <a:pt x="310" y="392"/>
                </a:lnTo>
                <a:lnTo>
                  <a:pt x="304" y="392"/>
                </a:lnTo>
                <a:lnTo>
                  <a:pt x="304" y="392"/>
                </a:lnTo>
                <a:lnTo>
                  <a:pt x="300" y="394"/>
                </a:lnTo>
                <a:lnTo>
                  <a:pt x="300" y="394"/>
                </a:lnTo>
                <a:lnTo>
                  <a:pt x="300" y="392"/>
                </a:lnTo>
                <a:lnTo>
                  <a:pt x="300" y="392"/>
                </a:lnTo>
                <a:lnTo>
                  <a:pt x="302" y="392"/>
                </a:lnTo>
                <a:lnTo>
                  <a:pt x="302" y="390"/>
                </a:lnTo>
                <a:lnTo>
                  <a:pt x="302" y="390"/>
                </a:lnTo>
                <a:lnTo>
                  <a:pt x="300" y="390"/>
                </a:lnTo>
                <a:lnTo>
                  <a:pt x="293" y="392"/>
                </a:lnTo>
                <a:lnTo>
                  <a:pt x="289" y="396"/>
                </a:lnTo>
                <a:lnTo>
                  <a:pt x="291" y="396"/>
                </a:lnTo>
                <a:lnTo>
                  <a:pt x="293" y="398"/>
                </a:lnTo>
                <a:lnTo>
                  <a:pt x="300" y="398"/>
                </a:lnTo>
                <a:lnTo>
                  <a:pt x="293" y="401"/>
                </a:lnTo>
                <a:lnTo>
                  <a:pt x="293" y="401"/>
                </a:lnTo>
                <a:lnTo>
                  <a:pt x="291" y="401"/>
                </a:lnTo>
                <a:lnTo>
                  <a:pt x="291" y="403"/>
                </a:lnTo>
                <a:lnTo>
                  <a:pt x="291" y="405"/>
                </a:lnTo>
                <a:lnTo>
                  <a:pt x="291" y="405"/>
                </a:lnTo>
                <a:lnTo>
                  <a:pt x="291" y="405"/>
                </a:lnTo>
                <a:lnTo>
                  <a:pt x="289" y="405"/>
                </a:lnTo>
                <a:lnTo>
                  <a:pt x="289" y="401"/>
                </a:lnTo>
                <a:lnTo>
                  <a:pt x="289" y="401"/>
                </a:lnTo>
                <a:lnTo>
                  <a:pt x="291" y="398"/>
                </a:lnTo>
                <a:lnTo>
                  <a:pt x="289" y="398"/>
                </a:lnTo>
                <a:lnTo>
                  <a:pt x="287" y="398"/>
                </a:lnTo>
                <a:lnTo>
                  <a:pt x="281" y="401"/>
                </a:lnTo>
                <a:lnTo>
                  <a:pt x="281" y="403"/>
                </a:lnTo>
                <a:lnTo>
                  <a:pt x="274" y="405"/>
                </a:lnTo>
                <a:lnTo>
                  <a:pt x="266" y="407"/>
                </a:lnTo>
                <a:lnTo>
                  <a:pt x="264" y="407"/>
                </a:lnTo>
                <a:lnTo>
                  <a:pt x="260" y="409"/>
                </a:lnTo>
                <a:lnTo>
                  <a:pt x="260" y="409"/>
                </a:lnTo>
                <a:lnTo>
                  <a:pt x="260" y="409"/>
                </a:lnTo>
                <a:lnTo>
                  <a:pt x="262" y="407"/>
                </a:lnTo>
                <a:lnTo>
                  <a:pt x="264" y="407"/>
                </a:lnTo>
                <a:lnTo>
                  <a:pt x="264" y="407"/>
                </a:lnTo>
                <a:lnTo>
                  <a:pt x="264" y="405"/>
                </a:lnTo>
                <a:lnTo>
                  <a:pt x="264" y="405"/>
                </a:lnTo>
                <a:lnTo>
                  <a:pt x="262" y="405"/>
                </a:lnTo>
                <a:lnTo>
                  <a:pt x="262" y="405"/>
                </a:lnTo>
                <a:lnTo>
                  <a:pt x="260" y="407"/>
                </a:lnTo>
                <a:lnTo>
                  <a:pt x="256" y="411"/>
                </a:lnTo>
                <a:lnTo>
                  <a:pt x="247" y="419"/>
                </a:lnTo>
                <a:lnTo>
                  <a:pt x="245" y="424"/>
                </a:lnTo>
                <a:lnTo>
                  <a:pt x="245" y="428"/>
                </a:lnTo>
                <a:lnTo>
                  <a:pt x="243" y="428"/>
                </a:lnTo>
                <a:lnTo>
                  <a:pt x="243" y="428"/>
                </a:lnTo>
                <a:lnTo>
                  <a:pt x="243" y="428"/>
                </a:lnTo>
                <a:lnTo>
                  <a:pt x="243" y="430"/>
                </a:lnTo>
                <a:lnTo>
                  <a:pt x="239" y="434"/>
                </a:lnTo>
                <a:lnTo>
                  <a:pt x="235" y="438"/>
                </a:lnTo>
                <a:lnTo>
                  <a:pt x="230" y="438"/>
                </a:lnTo>
                <a:lnTo>
                  <a:pt x="228" y="440"/>
                </a:lnTo>
                <a:lnTo>
                  <a:pt x="218" y="440"/>
                </a:lnTo>
                <a:lnTo>
                  <a:pt x="216" y="440"/>
                </a:lnTo>
                <a:lnTo>
                  <a:pt x="210" y="443"/>
                </a:lnTo>
                <a:lnTo>
                  <a:pt x="199" y="440"/>
                </a:lnTo>
                <a:lnTo>
                  <a:pt x="201" y="443"/>
                </a:lnTo>
                <a:lnTo>
                  <a:pt x="199" y="449"/>
                </a:lnTo>
                <a:lnTo>
                  <a:pt x="197" y="453"/>
                </a:lnTo>
                <a:lnTo>
                  <a:pt x="197" y="453"/>
                </a:lnTo>
                <a:lnTo>
                  <a:pt x="195" y="455"/>
                </a:lnTo>
                <a:lnTo>
                  <a:pt x="193" y="453"/>
                </a:lnTo>
                <a:lnTo>
                  <a:pt x="195" y="453"/>
                </a:lnTo>
                <a:lnTo>
                  <a:pt x="193" y="453"/>
                </a:lnTo>
                <a:lnTo>
                  <a:pt x="191" y="455"/>
                </a:lnTo>
                <a:lnTo>
                  <a:pt x="195" y="455"/>
                </a:lnTo>
                <a:lnTo>
                  <a:pt x="197" y="455"/>
                </a:lnTo>
                <a:lnTo>
                  <a:pt x="199" y="457"/>
                </a:lnTo>
                <a:lnTo>
                  <a:pt x="203" y="459"/>
                </a:lnTo>
                <a:lnTo>
                  <a:pt x="212" y="461"/>
                </a:lnTo>
                <a:lnTo>
                  <a:pt x="230" y="472"/>
                </a:lnTo>
                <a:lnTo>
                  <a:pt x="233" y="476"/>
                </a:lnTo>
                <a:lnTo>
                  <a:pt x="235" y="480"/>
                </a:lnTo>
                <a:lnTo>
                  <a:pt x="237" y="482"/>
                </a:lnTo>
                <a:lnTo>
                  <a:pt x="239" y="484"/>
                </a:lnTo>
                <a:lnTo>
                  <a:pt x="247" y="487"/>
                </a:lnTo>
                <a:lnTo>
                  <a:pt x="249" y="487"/>
                </a:lnTo>
                <a:lnTo>
                  <a:pt x="251" y="487"/>
                </a:lnTo>
                <a:lnTo>
                  <a:pt x="256" y="484"/>
                </a:lnTo>
                <a:lnTo>
                  <a:pt x="256" y="487"/>
                </a:lnTo>
                <a:lnTo>
                  <a:pt x="256" y="487"/>
                </a:lnTo>
                <a:lnTo>
                  <a:pt x="262" y="487"/>
                </a:lnTo>
                <a:lnTo>
                  <a:pt x="264" y="487"/>
                </a:lnTo>
                <a:lnTo>
                  <a:pt x="266" y="489"/>
                </a:lnTo>
                <a:lnTo>
                  <a:pt x="264" y="489"/>
                </a:lnTo>
                <a:lnTo>
                  <a:pt x="262" y="493"/>
                </a:lnTo>
                <a:lnTo>
                  <a:pt x="262" y="495"/>
                </a:lnTo>
                <a:lnTo>
                  <a:pt x="266" y="497"/>
                </a:lnTo>
                <a:lnTo>
                  <a:pt x="266" y="497"/>
                </a:lnTo>
                <a:lnTo>
                  <a:pt x="270" y="499"/>
                </a:lnTo>
                <a:lnTo>
                  <a:pt x="274" y="495"/>
                </a:lnTo>
                <a:lnTo>
                  <a:pt x="277" y="495"/>
                </a:lnTo>
                <a:lnTo>
                  <a:pt x="281" y="497"/>
                </a:lnTo>
                <a:lnTo>
                  <a:pt x="285" y="497"/>
                </a:lnTo>
                <a:lnTo>
                  <a:pt x="285" y="497"/>
                </a:lnTo>
                <a:lnTo>
                  <a:pt x="287" y="499"/>
                </a:lnTo>
                <a:lnTo>
                  <a:pt x="287" y="501"/>
                </a:lnTo>
                <a:lnTo>
                  <a:pt x="281" y="503"/>
                </a:lnTo>
                <a:lnTo>
                  <a:pt x="279" y="503"/>
                </a:lnTo>
                <a:lnTo>
                  <a:pt x="274" y="501"/>
                </a:lnTo>
                <a:lnTo>
                  <a:pt x="272" y="499"/>
                </a:lnTo>
                <a:lnTo>
                  <a:pt x="270" y="499"/>
                </a:lnTo>
                <a:lnTo>
                  <a:pt x="266" y="501"/>
                </a:lnTo>
                <a:lnTo>
                  <a:pt x="262" y="499"/>
                </a:lnTo>
                <a:lnTo>
                  <a:pt x="260" y="495"/>
                </a:lnTo>
                <a:lnTo>
                  <a:pt x="260" y="493"/>
                </a:lnTo>
                <a:lnTo>
                  <a:pt x="260" y="493"/>
                </a:lnTo>
                <a:lnTo>
                  <a:pt x="258" y="489"/>
                </a:lnTo>
                <a:lnTo>
                  <a:pt x="256" y="489"/>
                </a:lnTo>
                <a:lnTo>
                  <a:pt x="254" y="489"/>
                </a:lnTo>
                <a:lnTo>
                  <a:pt x="251" y="491"/>
                </a:lnTo>
                <a:lnTo>
                  <a:pt x="254" y="493"/>
                </a:lnTo>
                <a:lnTo>
                  <a:pt x="254" y="495"/>
                </a:lnTo>
                <a:lnTo>
                  <a:pt x="256" y="495"/>
                </a:lnTo>
                <a:lnTo>
                  <a:pt x="258" y="495"/>
                </a:lnTo>
                <a:lnTo>
                  <a:pt x="262" y="499"/>
                </a:lnTo>
                <a:lnTo>
                  <a:pt x="262" y="501"/>
                </a:lnTo>
                <a:lnTo>
                  <a:pt x="264" y="503"/>
                </a:lnTo>
                <a:lnTo>
                  <a:pt x="268" y="501"/>
                </a:lnTo>
                <a:lnTo>
                  <a:pt x="274" y="503"/>
                </a:lnTo>
                <a:lnTo>
                  <a:pt x="274" y="505"/>
                </a:lnTo>
                <a:lnTo>
                  <a:pt x="274" y="508"/>
                </a:lnTo>
                <a:lnTo>
                  <a:pt x="274" y="505"/>
                </a:lnTo>
                <a:lnTo>
                  <a:pt x="272" y="505"/>
                </a:lnTo>
                <a:lnTo>
                  <a:pt x="270" y="505"/>
                </a:lnTo>
                <a:lnTo>
                  <a:pt x="268" y="505"/>
                </a:lnTo>
                <a:lnTo>
                  <a:pt x="268" y="505"/>
                </a:lnTo>
                <a:lnTo>
                  <a:pt x="264" y="510"/>
                </a:lnTo>
                <a:lnTo>
                  <a:pt x="262" y="510"/>
                </a:lnTo>
                <a:lnTo>
                  <a:pt x="258" y="510"/>
                </a:lnTo>
                <a:lnTo>
                  <a:pt x="251" y="510"/>
                </a:lnTo>
                <a:lnTo>
                  <a:pt x="249" y="510"/>
                </a:lnTo>
                <a:lnTo>
                  <a:pt x="247" y="510"/>
                </a:lnTo>
                <a:lnTo>
                  <a:pt x="243" y="510"/>
                </a:lnTo>
                <a:lnTo>
                  <a:pt x="237" y="510"/>
                </a:lnTo>
                <a:lnTo>
                  <a:pt x="230" y="505"/>
                </a:lnTo>
                <a:lnTo>
                  <a:pt x="233" y="505"/>
                </a:lnTo>
                <a:lnTo>
                  <a:pt x="233" y="505"/>
                </a:lnTo>
                <a:lnTo>
                  <a:pt x="233" y="503"/>
                </a:lnTo>
                <a:lnTo>
                  <a:pt x="235" y="499"/>
                </a:lnTo>
                <a:lnTo>
                  <a:pt x="235" y="499"/>
                </a:lnTo>
                <a:lnTo>
                  <a:pt x="235" y="499"/>
                </a:lnTo>
                <a:lnTo>
                  <a:pt x="233" y="497"/>
                </a:lnTo>
                <a:lnTo>
                  <a:pt x="235" y="497"/>
                </a:lnTo>
                <a:lnTo>
                  <a:pt x="237" y="497"/>
                </a:lnTo>
                <a:lnTo>
                  <a:pt x="237" y="497"/>
                </a:lnTo>
                <a:lnTo>
                  <a:pt x="230" y="497"/>
                </a:lnTo>
                <a:lnTo>
                  <a:pt x="224" y="497"/>
                </a:lnTo>
                <a:lnTo>
                  <a:pt x="222" y="499"/>
                </a:lnTo>
                <a:lnTo>
                  <a:pt x="216" y="501"/>
                </a:lnTo>
                <a:lnTo>
                  <a:pt x="214" y="501"/>
                </a:lnTo>
                <a:lnTo>
                  <a:pt x="212" y="501"/>
                </a:lnTo>
                <a:lnTo>
                  <a:pt x="205" y="503"/>
                </a:lnTo>
                <a:lnTo>
                  <a:pt x="205" y="505"/>
                </a:lnTo>
                <a:lnTo>
                  <a:pt x="205" y="505"/>
                </a:lnTo>
                <a:lnTo>
                  <a:pt x="210" y="508"/>
                </a:lnTo>
                <a:lnTo>
                  <a:pt x="210" y="508"/>
                </a:lnTo>
                <a:lnTo>
                  <a:pt x="207" y="508"/>
                </a:lnTo>
                <a:lnTo>
                  <a:pt x="207" y="510"/>
                </a:lnTo>
                <a:lnTo>
                  <a:pt x="203" y="510"/>
                </a:lnTo>
                <a:lnTo>
                  <a:pt x="201" y="508"/>
                </a:lnTo>
                <a:lnTo>
                  <a:pt x="199" y="508"/>
                </a:lnTo>
                <a:lnTo>
                  <a:pt x="197" y="508"/>
                </a:lnTo>
                <a:lnTo>
                  <a:pt x="195" y="510"/>
                </a:lnTo>
                <a:lnTo>
                  <a:pt x="193" y="510"/>
                </a:lnTo>
                <a:lnTo>
                  <a:pt x="191" y="512"/>
                </a:lnTo>
                <a:lnTo>
                  <a:pt x="189" y="514"/>
                </a:lnTo>
                <a:lnTo>
                  <a:pt x="186" y="514"/>
                </a:lnTo>
                <a:lnTo>
                  <a:pt x="182" y="516"/>
                </a:lnTo>
                <a:lnTo>
                  <a:pt x="180" y="518"/>
                </a:lnTo>
                <a:lnTo>
                  <a:pt x="176" y="520"/>
                </a:lnTo>
                <a:lnTo>
                  <a:pt x="174" y="518"/>
                </a:lnTo>
                <a:lnTo>
                  <a:pt x="174" y="518"/>
                </a:lnTo>
                <a:lnTo>
                  <a:pt x="174" y="518"/>
                </a:lnTo>
                <a:lnTo>
                  <a:pt x="172" y="520"/>
                </a:lnTo>
                <a:lnTo>
                  <a:pt x="174" y="520"/>
                </a:lnTo>
                <a:lnTo>
                  <a:pt x="174" y="522"/>
                </a:lnTo>
                <a:lnTo>
                  <a:pt x="182" y="524"/>
                </a:lnTo>
                <a:lnTo>
                  <a:pt x="193" y="526"/>
                </a:lnTo>
                <a:lnTo>
                  <a:pt x="195" y="526"/>
                </a:lnTo>
                <a:lnTo>
                  <a:pt x="199" y="528"/>
                </a:lnTo>
                <a:lnTo>
                  <a:pt x="201" y="528"/>
                </a:lnTo>
                <a:lnTo>
                  <a:pt x="201" y="528"/>
                </a:lnTo>
                <a:lnTo>
                  <a:pt x="199" y="528"/>
                </a:lnTo>
                <a:lnTo>
                  <a:pt x="197" y="528"/>
                </a:lnTo>
                <a:lnTo>
                  <a:pt x="195" y="531"/>
                </a:lnTo>
                <a:lnTo>
                  <a:pt x="193" y="533"/>
                </a:lnTo>
                <a:lnTo>
                  <a:pt x="191" y="533"/>
                </a:lnTo>
                <a:lnTo>
                  <a:pt x="191" y="531"/>
                </a:lnTo>
                <a:lnTo>
                  <a:pt x="189" y="531"/>
                </a:lnTo>
                <a:lnTo>
                  <a:pt x="191" y="533"/>
                </a:lnTo>
                <a:lnTo>
                  <a:pt x="195" y="537"/>
                </a:lnTo>
                <a:lnTo>
                  <a:pt x="197" y="537"/>
                </a:lnTo>
                <a:lnTo>
                  <a:pt x="197" y="539"/>
                </a:lnTo>
                <a:lnTo>
                  <a:pt x="195" y="539"/>
                </a:lnTo>
                <a:lnTo>
                  <a:pt x="195" y="541"/>
                </a:lnTo>
                <a:lnTo>
                  <a:pt x="199" y="543"/>
                </a:lnTo>
                <a:lnTo>
                  <a:pt x="201" y="545"/>
                </a:lnTo>
                <a:lnTo>
                  <a:pt x="212" y="547"/>
                </a:lnTo>
                <a:lnTo>
                  <a:pt x="216" y="547"/>
                </a:lnTo>
                <a:lnTo>
                  <a:pt x="218" y="547"/>
                </a:lnTo>
                <a:lnTo>
                  <a:pt x="218" y="547"/>
                </a:lnTo>
                <a:lnTo>
                  <a:pt x="220" y="547"/>
                </a:lnTo>
                <a:lnTo>
                  <a:pt x="220" y="547"/>
                </a:lnTo>
                <a:lnTo>
                  <a:pt x="220" y="545"/>
                </a:lnTo>
                <a:lnTo>
                  <a:pt x="222" y="545"/>
                </a:lnTo>
                <a:lnTo>
                  <a:pt x="222" y="547"/>
                </a:lnTo>
                <a:lnTo>
                  <a:pt x="228" y="545"/>
                </a:lnTo>
                <a:lnTo>
                  <a:pt x="237" y="545"/>
                </a:lnTo>
                <a:lnTo>
                  <a:pt x="239" y="545"/>
                </a:lnTo>
                <a:lnTo>
                  <a:pt x="243" y="547"/>
                </a:lnTo>
                <a:lnTo>
                  <a:pt x="245" y="549"/>
                </a:lnTo>
                <a:lnTo>
                  <a:pt x="245" y="547"/>
                </a:lnTo>
                <a:lnTo>
                  <a:pt x="245" y="545"/>
                </a:lnTo>
                <a:lnTo>
                  <a:pt x="243" y="545"/>
                </a:lnTo>
                <a:lnTo>
                  <a:pt x="243" y="545"/>
                </a:lnTo>
                <a:lnTo>
                  <a:pt x="241" y="545"/>
                </a:lnTo>
                <a:lnTo>
                  <a:pt x="243" y="543"/>
                </a:lnTo>
                <a:lnTo>
                  <a:pt x="247" y="547"/>
                </a:lnTo>
                <a:lnTo>
                  <a:pt x="249" y="549"/>
                </a:lnTo>
                <a:lnTo>
                  <a:pt x="251" y="549"/>
                </a:lnTo>
                <a:lnTo>
                  <a:pt x="251" y="547"/>
                </a:lnTo>
                <a:lnTo>
                  <a:pt x="256" y="543"/>
                </a:lnTo>
                <a:lnTo>
                  <a:pt x="258" y="543"/>
                </a:lnTo>
                <a:lnTo>
                  <a:pt x="262" y="541"/>
                </a:lnTo>
                <a:lnTo>
                  <a:pt x="264" y="539"/>
                </a:lnTo>
                <a:lnTo>
                  <a:pt x="266" y="539"/>
                </a:lnTo>
                <a:lnTo>
                  <a:pt x="268" y="539"/>
                </a:lnTo>
                <a:lnTo>
                  <a:pt x="272" y="537"/>
                </a:lnTo>
                <a:lnTo>
                  <a:pt x="272" y="537"/>
                </a:lnTo>
                <a:lnTo>
                  <a:pt x="274" y="537"/>
                </a:lnTo>
                <a:lnTo>
                  <a:pt x="277" y="539"/>
                </a:lnTo>
                <a:lnTo>
                  <a:pt x="277" y="539"/>
                </a:lnTo>
                <a:lnTo>
                  <a:pt x="277" y="541"/>
                </a:lnTo>
                <a:lnTo>
                  <a:pt x="279" y="543"/>
                </a:lnTo>
                <a:lnTo>
                  <a:pt x="277" y="543"/>
                </a:lnTo>
                <a:lnTo>
                  <a:pt x="277" y="545"/>
                </a:lnTo>
                <a:lnTo>
                  <a:pt x="274" y="545"/>
                </a:lnTo>
                <a:lnTo>
                  <a:pt x="272" y="547"/>
                </a:lnTo>
                <a:lnTo>
                  <a:pt x="270" y="545"/>
                </a:lnTo>
                <a:lnTo>
                  <a:pt x="268" y="547"/>
                </a:lnTo>
                <a:lnTo>
                  <a:pt x="270" y="547"/>
                </a:lnTo>
                <a:lnTo>
                  <a:pt x="272" y="549"/>
                </a:lnTo>
                <a:lnTo>
                  <a:pt x="274" y="552"/>
                </a:lnTo>
                <a:lnTo>
                  <a:pt x="277" y="558"/>
                </a:lnTo>
                <a:lnTo>
                  <a:pt x="277" y="560"/>
                </a:lnTo>
                <a:lnTo>
                  <a:pt x="279" y="562"/>
                </a:lnTo>
                <a:lnTo>
                  <a:pt x="279" y="564"/>
                </a:lnTo>
                <a:lnTo>
                  <a:pt x="277" y="566"/>
                </a:lnTo>
                <a:lnTo>
                  <a:pt x="274" y="568"/>
                </a:lnTo>
                <a:lnTo>
                  <a:pt x="272" y="570"/>
                </a:lnTo>
                <a:lnTo>
                  <a:pt x="268" y="570"/>
                </a:lnTo>
                <a:lnTo>
                  <a:pt x="262" y="570"/>
                </a:lnTo>
                <a:lnTo>
                  <a:pt x="260" y="570"/>
                </a:lnTo>
                <a:lnTo>
                  <a:pt x="260" y="568"/>
                </a:lnTo>
                <a:lnTo>
                  <a:pt x="258" y="568"/>
                </a:lnTo>
                <a:lnTo>
                  <a:pt x="258" y="568"/>
                </a:lnTo>
                <a:lnTo>
                  <a:pt x="256" y="570"/>
                </a:lnTo>
                <a:lnTo>
                  <a:pt x="251" y="575"/>
                </a:lnTo>
                <a:lnTo>
                  <a:pt x="249" y="577"/>
                </a:lnTo>
                <a:lnTo>
                  <a:pt x="247" y="579"/>
                </a:lnTo>
                <a:lnTo>
                  <a:pt x="245" y="579"/>
                </a:lnTo>
                <a:lnTo>
                  <a:pt x="243" y="581"/>
                </a:lnTo>
                <a:lnTo>
                  <a:pt x="241" y="581"/>
                </a:lnTo>
                <a:lnTo>
                  <a:pt x="241" y="579"/>
                </a:lnTo>
                <a:lnTo>
                  <a:pt x="239" y="579"/>
                </a:lnTo>
                <a:lnTo>
                  <a:pt x="237" y="579"/>
                </a:lnTo>
                <a:lnTo>
                  <a:pt x="235" y="581"/>
                </a:lnTo>
                <a:lnTo>
                  <a:pt x="235" y="581"/>
                </a:lnTo>
                <a:lnTo>
                  <a:pt x="237" y="579"/>
                </a:lnTo>
                <a:lnTo>
                  <a:pt x="237" y="579"/>
                </a:lnTo>
                <a:lnTo>
                  <a:pt x="237" y="579"/>
                </a:lnTo>
                <a:lnTo>
                  <a:pt x="237" y="579"/>
                </a:lnTo>
                <a:lnTo>
                  <a:pt x="235" y="577"/>
                </a:lnTo>
                <a:lnTo>
                  <a:pt x="233" y="575"/>
                </a:lnTo>
                <a:lnTo>
                  <a:pt x="230" y="575"/>
                </a:lnTo>
                <a:lnTo>
                  <a:pt x="226" y="577"/>
                </a:lnTo>
                <a:lnTo>
                  <a:pt x="224" y="577"/>
                </a:lnTo>
                <a:lnTo>
                  <a:pt x="224" y="579"/>
                </a:lnTo>
                <a:lnTo>
                  <a:pt x="226" y="579"/>
                </a:lnTo>
                <a:lnTo>
                  <a:pt x="226" y="581"/>
                </a:lnTo>
                <a:lnTo>
                  <a:pt x="226" y="581"/>
                </a:lnTo>
                <a:lnTo>
                  <a:pt x="222" y="581"/>
                </a:lnTo>
                <a:lnTo>
                  <a:pt x="220" y="581"/>
                </a:lnTo>
                <a:lnTo>
                  <a:pt x="220" y="583"/>
                </a:lnTo>
                <a:lnTo>
                  <a:pt x="220" y="585"/>
                </a:lnTo>
                <a:lnTo>
                  <a:pt x="220" y="587"/>
                </a:lnTo>
                <a:lnTo>
                  <a:pt x="220" y="589"/>
                </a:lnTo>
                <a:lnTo>
                  <a:pt x="222" y="587"/>
                </a:lnTo>
                <a:lnTo>
                  <a:pt x="224" y="587"/>
                </a:lnTo>
                <a:lnTo>
                  <a:pt x="224" y="587"/>
                </a:lnTo>
                <a:lnTo>
                  <a:pt x="222" y="589"/>
                </a:lnTo>
                <a:lnTo>
                  <a:pt x="220" y="589"/>
                </a:lnTo>
                <a:lnTo>
                  <a:pt x="220" y="591"/>
                </a:lnTo>
                <a:lnTo>
                  <a:pt x="220" y="591"/>
                </a:lnTo>
                <a:lnTo>
                  <a:pt x="220" y="593"/>
                </a:lnTo>
                <a:lnTo>
                  <a:pt x="218" y="591"/>
                </a:lnTo>
                <a:lnTo>
                  <a:pt x="218" y="591"/>
                </a:lnTo>
                <a:lnTo>
                  <a:pt x="216" y="591"/>
                </a:lnTo>
                <a:lnTo>
                  <a:pt x="214" y="593"/>
                </a:lnTo>
                <a:lnTo>
                  <a:pt x="212" y="596"/>
                </a:lnTo>
                <a:lnTo>
                  <a:pt x="207" y="602"/>
                </a:lnTo>
                <a:lnTo>
                  <a:pt x="207" y="604"/>
                </a:lnTo>
                <a:lnTo>
                  <a:pt x="207" y="604"/>
                </a:lnTo>
                <a:lnTo>
                  <a:pt x="207" y="604"/>
                </a:lnTo>
                <a:lnTo>
                  <a:pt x="207" y="606"/>
                </a:lnTo>
                <a:lnTo>
                  <a:pt x="205" y="606"/>
                </a:lnTo>
                <a:lnTo>
                  <a:pt x="203" y="606"/>
                </a:lnTo>
                <a:lnTo>
                  <a:pt x="201" y="608"/>
                </a:lnTo>
                <a:lnTo>
                  <a:pt x="203" y="608"/>
                </a:lnTo>
                <a:lnTo>
                  <a:pt x="205" y="610"/>
                </a:lnTo>
                <a:lnTo>
                  <a:pt x="205" y="610"/>
                </a:lnTo>
                <a:lnTo>
                  <a:pt x="201" y="610"/>
                </a:lnTo>
                <a:lnTo>
                  <a:pt x="201" y="610"/>
                </a:lnTo>
                <a:lnTo>
                  <a:pt x="201" y="610"/>
                </a:lnTo>
                <a:lnTo>
                  <a:pt x="201" y="612"/>
                </a:lnTo>
                <a:lnTo>
                  <a:pt x="201" y="612"/>
                </a:lnTo>
                <a:lnTo>
                  <a:pt x="201" y="614"/>
                </a:lnTo>
                <a:lnTo>
                  <a:pt x="203" y="612"/>
                </a:lnTo>
                <a:lnTo>
                  <a:pt x="205" y="614"/>
                </a:lnTo>
                <a:lnTo>
                  <a:pt x="205" y="614"/>
                </a:lnTo>
                <a:lnTo>
                  <a:pt x="203" y="617"/>
                </a:lnTo>
                <a:lnTo>
                  <a:pt x="205" y="619"/>
                </a:lnTo>
                <a:lnTo>
                  <a:pt x="207" y="619"/>
                </a:lnTo>
                <a:lnTo>
                  <a:pt x="207" y="621"/>
                </a:lnTo>
                <a:lnTo>
                  <a:pt x="210" y="623"/>
                </a:lnTo>
                <a:lnTo>
                  <a:pt x="210" y="623"/>
                </a:lnTo>
                <a:lnTo>
                  <a:pt x="212" y="623"/>
                </a:lnTo>
                <a:lnTo>
                  <a:pt x="212" y="621"/>
                </a:lnTo>
                <a:lnTo>
                  <a:pt x="212" y="621"/>
                </a:lnTo>
                <a:lnTo>
                  <a:pt x="212" y="619"/>
                </a:lnTo>
                <a:lnTo>
                  <a:pt x="214" y="619"/>
                </a:lnTo>
                <a:lnTo>
                  <a:pt x="214" y="619"/>
                </a:lnTo>
                <a:lnTo>
                  <a:pt x="214" y="621"/>
                </a:lnTo>
                <a:lnTo>
                  <a:pt x="212" y="621"/>
                </a:lnTo>
                <a:lnTo>
                  <a:pt x="214" y="621"/>
                </a:lnTo>
                <a:lnTo>
                  <a:pt x="214" y="623"/>
                </a:lnTo>
                <a:lnTo>
                  <a:pt x="216" y="621"/>
                </a:lnTo>
                <a:lnTo>
                  <a:pt x="216" y="621"/>
                </a:lnTo>
                <a:lnTo>
                  <a:pt x="216" y="623"/>
                </a:lnTo>
                <a:lnTo>
                  <a:pt x="216" y="623"/>
                </a:lnTo>
                <a:lnTo>
                  <a:pt x="218" y="623"/>
                </a:lnTo>
                <a:lnTo>
                  <a:pt x="220" y="623"/>
                </a:lnTo>
                <a:lnTo>
                  <a:pt x="220" y="623"/>
                </a:lnTo>
                <a:lnTo>
                  <a:pt x="218" y="625"/>
                </a:lnTo>
                <a:lnTo>
                  <a:pt x="214" y="625"/>
                </a:lnTo>
                <a:lnTo>
                  <a:pt x="216" y="627"/>
                </a:lnTo>
                <a:lnTo>
                  <a:pt x="216" y="627"/>
                </a:lnTo>
                <a:lnTo>
                  <a:pt x="220" y="627"/>
                </a:lnTo>
                <a:lnTo>
                  <a:pt x="226" y="627"/>
                </a:lnTo>
                <a:lnTo>
                  <a:pt x="233" y="629"/>
                </a:lnTo>
                <a:lnTo>
                  <a:pt x="235" y="625"/>
                </a:lnTo>
                <a:lnTo>
                  <a:pt x="237" y="627"/>
                </a:lnTo>
                <a:lnTo>
                  <a:pt x="237" y="627"/>
                </a:lnTo>
                <a:lnTo>
                  <a:pt x="237" y="627"/>
                </a:lnTo>
                <a:lnTo>
                  <a:pt x="235" y="627"/>
                </a:lnTo>
                <a:lnTo>
                  <a:pt x="233" y="629"/>
                </a:lnTo>
                <a:lnTo>
                  <a:pt x="237" y="629"/>
                </a:lnTo>
                <a:lnTo>
                  <a:pt x="239" y="629"/>
                </a:lnTo>
                <a:lnTo>
                  <a:pt x="241" y="631"/>
                </a:lnTo>
                <a:lnTo>
                  <a:pt x="239" y="633"/>
                </a:lnTo>
                <a:lnTo>
                  <a:pt x="235" y="633"/>
                </a:lnTo>
                <a:lnTo>
                  <a:pt x="235" y="633"/>
                </a:lnTo>
                <a:lnTo>
                  <a:pt x="233" y="631"/>
                </a:lnTo>
                <a:lnTo>
                  <a:pt x="233" y="631"/>
                </a:lnTo>
                <a:lnTo>
                  <a:pt x="233" y="631"/>
                </a:lnTo>
                <a:lnTo>
                  <a:pt x="230" y="631"/>
                </a:lnTo>
                <a:lnTo>
                  <a:pt x="226" y="633"/>
                </a:lnTo>
                <a:lnTo>
                  <a:pt x="226" y="633"/>
                </a:lnTo>
                <a:lnTo>
                  <a:pt x="226" y="633"/>
                </a:lnTo>
                <a:lnTo>
                  <a:pt x="228" y="631"/>
                </a:lnTo>
                <a:lnTo>
                  <a:pt x="226" y="631"/>
                </a:lnTo>
                <a:lnTo>
                  <a:pt x="226" y="629"/>
                </a:lnTo>
                <a:lnTo>
                  <a:pt x="224" y="629"/>
                </a:lnTo>
                <a:lnTo>
                  <a:pt x="222" y="627"/>
                </a:lnTo>
                <a:lnTo>
                  <a:pt x="220" y="627"/>
                </a:lnTo>
                <a:lnTo>
                  <a:pt x="218" y="627"/>
                </a:lnTo>
                <a:lnTo>
                  <a:pt x="218" y="631"/>
                </a:lnTo>
                <a:lnTo>
                  <a:pt x="212" y="635"/>
                </a:lnTo>
                <a:lnTo>
                  <a:pt x="214" y="635"/>
                </a:lnTo>
                <a:lnTo>
                  <a:pt x="216" y="635"/>
                </a:lnTo>
                <a:lnTo>
                  <a:pt x="218" y="635"/>
                </a:lnTo>
                <a:lnTo>
                  <a:pt x="216" y="637"/>
                </a:lnTo>
                <a:lnTo>
                  <a:pt x="216" y="637"/>
                </a:lnTo>
                <a:lnTo>
                  <a:pt x="218" y="640"/>
                </a:lnTo>
                <a:lnTo>
                  <a:pt x="220" y="640"/>
                </a:lnTo>
                <a:lnTo>
                  <a:pt x="222" y="640"/>
                </a:lnTo>
                <a:lnTo>
                  <a:pt x="224" y="644"/>
                </a:lnTo>
                <a:lnTo>
                  <a:pt x="230" y="648"/>
                </a:lnTo>
                <a:lnTo>
                  <a:pt x="230" y="648"/>
                </a:lnTo>
                <a:lnTo>
                  <a:pt x="230" y="650"/>
                </a:lnTo>
                <a:lnTo>
                  <a:pt x="233" y="650"/>
                </a:lnTo>
                <a:lnTo>
                  <a:pt x="237" y="650"/>
                </a:lnTo>
                <a:lnTo>
                  <a:pt x="243" y="650"/>
                </a:lnTo>
                <a:lnTo>
                  <a:pt x="247" y="648"/>
                </a:lnTo>
                <a:lnTo>
                  <a:pt x="249" y="648"/>
                </a:lnTo>
                <a:lnTo>
                  <a:pt x="254" y="648"/>
                </a:lnTo>
                <a:lnTo>
                  <a:pt x="254" y="646"/>
                </a:lnTo>
                <a:lnTo>
                  <a:pt x="254" y="644"/>
                </a:lnTo>
                <a:lnTo>
                  <a:pt x="254" y="642"/>
                </a:lnTo>
                <a:lnTo>
                  <a:pt x="254" y="642"/>
                </a:lnTo>
                <a:lnTo>
                  <a:pt x="251" y="642"/>
                </a:lnTo>
                <a:lnTo>
                  <a:pt x="251" y="640"/>
                </a:lnTo>
                <a:lnTo>
                  <a:pt x="254" y="637"/>
                </a:lnTo>
                <a:lnTo>
                  <a:pt x="258" y="633"/>
                </a:lnTo>
                <a:lnTo>
                  <a:pt x="258" y="633"/>
                </a:lnTo>
                <a:lnTo>
                  <a:pt x="260" y="631"/>
                </a:lnTo>
                <a:lnTo>
                  <a:pt x="260" y="631"/>
                </a:lnTo>
                <a:lnTo>
                  <a:pt x="262" y="631"/>
                </a:lnTo>
                <a:lnTo>
                  <a:pt x="262" y="631"/>
                </a:lnTo>
                <a:lnTo>
                  <a:pt x="258" y="633"/>
                </a:lnTo>
                <a:lnTo>
                  <a:pt x="256" y="637"/>
                </a:lnTo>
                <a:lnTo>
                  <a:pt x="256" y="642"/>
                </a:lnTo>
                <a:lnTo>
                  <a:pt x="258" y="644"/>
                </a:lnTo>
                <a:lnTo>
                  <a:pt x="260" y="648"/>
                </a:lnTo>
                <a:lnTo>
                  <a:pt x="262" y="652"/>
                </a:lnTo>
                <a:lnTo>
                  <a:pt x="264" y="656"/>
                </a:lnTo>
                <a:lnTo>
                  <a:pt x="264" y="656"/>
                </a:lnTo>
                <a:lnTo>
                  <a:pt x="262" y="658"/>
                </a:lnTo>
                <a:lnTo>
                  <a:pt x="262" y="661"/>
                </a:lnTo>
                <a:lnTo>
                  <a:pt x="260" y="663"/>
                </a:lnTo>
                <a:lnTo>
                  <a:pt x="262" y="665"/>
                </a:lnTo>
                <a:lnTo>
                  <a:pt x="262" y="667"/>
                </a:lnTo>
                <a:lnTo>
                  <a:pt x="264" y="667"/>
                </a:lnTo>
                <a:lnTo>
                  <a:pt x="266" y="667"/>
                </a:lnTo>
                <a:lnTo>
                  <a:pt x="264" y="667"/>
                </a:lnTo>
                <a:lnTo>
                  <a:pt x="264" y="669"/>
                </a:lnTo>
                <a:lnTo>
                  <a:pt x="264" y="671"/>
                </a:lnTo>
                <a:lnTo>
                  <a:pt x="264" y="673"/>
                </a:lnTo>
                <a:lnTo>
                  <a:pt x="262" y="673"/>
                </a:lnTo>
                <a:lnTo>
                  <a:pt x="260" y="675"/>
                </a:lnTo>
                <a:lnTo>
                  <a:pt x="258" y="675"/>
                </a:lnTo>
                <a:lnTo>
                  <a:pt x="264" y="677"/>
                </a:lnTo>
                <a:lnTo>
                  <a:pt x="270" y="675"/>
                </a:lnTo>
                <a:lnTo>
                  <a:pt x="270" y="673"/>
                </a:lnTo>
                <a:lnTo>
                  <a:pt x="270" y="673"/>
                </a:lnTo>
                <a:lnTo>
                  <a:pt x="272" y="673"/>
                </a:lnTo>
                <a:lnTo>
                  <a:pt x="272" y="673"/>
                </a:lnTo>
                <a:lnTo>
                  <a:pt x="277" y="671"/>
                </a:lnTo>
                <a:lnTo>
                  <a:pt x="279" y="671"/>
                </a:lnTo>
                <a:lnTo>
                  <a:pt x="281" y="669"/>
                </a:lnTo>
                <a:lnTo>
                  <a:pt x="283" y="669"/>
                </a:lnTo>
                <a:lnTo>
                  <a:pt x="285" y="667"/>
                </a:lnTo>
                <a:lnTo>
                  <a:pt x="285" y="669"/>
                </a:lnTo>
                <a:lnTo>
                  <a:pt x="287" y="671"/>
                </a:lnTo>
                <a:lnTo>
                  <a:pt x="291" y="671"/>
                </a:lnTo>
                <a:lnTo>
                  <a:pt x="291" y="671"/>
                </a:lnTo>
                <a:lnTo>
                  <a:pt x="293" y="671"/>
                </a:lnTo>
                <a:lnTo>
                  <a:pt x="295" y="671"/>
                </a:lnTo>
                <a:lnTo>
                  <a:pt x="298" y="673"/>
                </a:lnTo>
                <a:lnTo>
                  <a:pt x="300" y="673"/>
                </a:lnTo>
                <a:lnTo>
                  <a:pt x="304" y="679"/>
                </a:lnTo>
                <a:lnTo>
                  <a:pt x="306" y="682"/>
                </a:lnTo>
                <a:lnTo>
                  <a:pt x="308" y="679"/>
                </a:lnTo>
                <a:lnTo>
                  <a:pt x="308" y="677"/>
                </a:lnTo>
                <a:lnTo>
                  <a:pt x="306" y="673"/>
                </a:lnTo>
                <a:lnTo>
                  <a:pt x="306" y="673"/>
                </a:lnTo>
                <a:lnTo>
                  <a:pt x="308" y="671"/>
                </a:lnTo>
                <a:lnTo>
                  <a:pt x="308" y="669"/>
                </a:lnTo>
                <a:lnTo>
                  <a:pt x="308" y="669"/>
                </a:lnTo>
                <a:lnTo>
                  <a:pt x="308" y="669"/>
                </a:lnTo>
                <a:lnTo>
                  <a:pt x="310" y="669"/>
                </a:lnTo>
                <a:lnTo>
                  <a:pt x="312" y="667"/>
                </a:lnTo>
                <a:lnTo>
                  <a:pt x="312" y="667"/>
                </a:lnTo>
                <a:lnTo>
                  <a:pt x="316" y="667"/>
                </a:lnTo>
                <a:lnTo>
                  <a:pt x="318" y="669"/>
                </a:lnTo>
                <a:lnTo>
                  <a:pt x="316" y="669"/>
                </a:lnTo>
                <a:lnTo>
                  <a:pt x="314" y="669"/>
                </a:lnTo>
                <a:lnTo>
                  <a:pt x="312" y="669"/>
                </a:lnTo>
                <a:lnTo>
                  <a:pt x="312" y="669"/>
                </a:lnTo>
                <a:lnTo>
                  <a:pt x="312" y="671"/>
                </a:lnTo>
                <a:lnTo>
                  <a:pt x="312" y="673"/>
                </a:lnTo>
                <a:lnTo>
                  <a:pt x="312" y="673"/>
                </a:lnTo>
                <a:lnTo>
                  <a:pt x="314" y="675"/>
                </a:lnTo>
                <a:lnTo>
                  <a:pt x="316" y="675"/>
                </a:lnTo>
                <a:lnTo>
                  <a:pt x="318" y="675"/>
                </a:lnTo>
                <a:lnTo>
                  <a:pt x="323" y="673"/>
                </a:lnTo>
                <a:lnTo>
                  <a:pt x="331" y="671"/>
                </a:lnTo>
                <a:lnTo>
                  <a:pt x="333" y="669"/>
                </a:lnTo>
                <a:lnTo>
                  <a:pt x="335" y="665"/>
                </a:lnTo>
                <a:lnTo>
                  <a:pt x="335" y="669"/>
                </a:lnTo>
                <a:lnTo>
                  <a:pt x="333" y="673"/>
                </a:lnTo>
                <a:lnTo>
                  <a:pt x="333" y="673"/>
                </a:lnTo>
                <a:lnTo>
                  <a:pt x="333" y="673"/>
                </a:lnTo>
                <a:lnTo>
                  <a:pt x="329" y="675"/>
                </a:lnTo>
                <a:lnTo>
                  <a:pt x="327" y="679"/>
                </a:lnTo>
                <a:lnTo>
                  <a:pt x="325" y="679"/>
                </a:lnTo>
                <a:lnTo>
                  <a:pt x="325" y="682"/>
                </a:lnTo>
                <a:lnTo>
                  <a:pt x="327" y="684"/>
                </a:lnTo>
                <a:lnTo>
                  <a:pt x="327" y="684"/>
                </a:lnTo>
                <a:lnTo>
                  <a:pt x="329" y="684"/>
                </a:lnTo>
                <a:lnTo>
                  <a:pt x="331" y="686"/>
                </a:lnTo>
                <a:lnTo>
                  <a:pt x="327" y="686"/>
                </a:lnTo>
                <a:lnTo>
                  <a:pt x="325" y="686"/>
                </a:lnTo>
                <a:lnTo>
                  <a:pt x="325" y="688"/>
                </a:lnTo>
                <a:lnTo>
                  <a:pt x="325" y="692"/>
                </a:lnTo>
                <a:lnTo>
                  <a:pt x="323" y="694"/>
                </a:lnTo>
                <a:lnTo>
                  <a:pt x="323" y="696"/>
                </a:lnTo>
                <a:lnTo>
                  <a:pt x="323" y="696"/>
                </a:lnTo>
                <a:lnTo>
                  <a:pt x="325" y="698"/>
                </a:lnTo>
                <a:lnTo>
                  <a:pt x="325" y="698"/>
                </a:lnTo>
                <a:lnTo>
                  <a:pt x="325" y="698"/>
                </a:lnTo>
                <a:lnTo>
                  <a:pt x="327" y="698"/>
                </a:lnTo>
                <a:lnTo>
                  <a:pt x="327" y="698"/>
                </a:lnTo>
                <a:lnTo>
                  <a:pt x="325" y="700"/>
                </a:lnTo>
                <a:lnTo>
                  <a:pt x="325" y="700"/>
                </a:lnTo>
                <a:lnTo>
                  <a:pt x="323" y="698"/>
                </a:lnTo>
                <a:lnTo>
                  <a:pt x="323" y="698"/>
                </a:lnTo>
                <a:lnTo>
                  <a:pt x="323" y="698"/>
                </a:lnTo>
                <a:lnTo>
                  <a:pt x="321" y="698"/>
                </a:lnTo>
                <a:lnTo>
                  <a:pt x="321" y="698"/>
                </a:lnTo>
                <a:lnTo>
                  <a:pt x="318" y="700"/>
                </a:lnTo>
                <a:lnTo>
                  <a:pt x="316" y="702"/>
                </a:lnTo>
                <a:lnTo>
                  <a:pt x="316" y="702"/>
                </a:lnTo>
                <a:lnTo>
                  <a:pt x="314" y="705"/>
                </a:lnTo>
                <a:lnTo>
                  <a:pt x="312" y="707"/>
                </a:lnTo>
                <a:lnTo>
                  <a:pt x="310" y="707"/>
                </a:lnTo>
                <a:lnTo>
                  <a:pt x="310" y="709"/>
                </a:lnTo>
                <a:lnTo>
                  <a:pt x="308" y="709"/>
                </a:lnTo>
                <a:lnTo>
                  <a:pt x="308" y="711"/>
                </a:lnTo>
                <a:lnTo>
                  <a:pt x="308" y="713"/>
                </a:lnTo>
                <a:lnTo>
                  <a:pt x="310" y="713"/>
                </a:lnTo>
                <a:lnTo>
                  <a:pt x="308" y="713"/>
                </a:lnTo>
                <a:lnTo>
                  <a:pt x="308" y="715"/>
                </a:lnTo>
                <a:lnTo>
                  <a:pt x="308" y="713"/>
                </a:lnTo>
                <a:lnTo>
                  <a:pt x="306" y="713"/>
                </a:lnTo>
                <a:lnTo>
                  <a:pt x="306" y="713"/>
                </a:lnTo>
                <a:lnTo>
                  <a:pt x="306" y="713"/>
                </a:lnTo>
                <a:lnTo>
                  <a:pt x="304" y="713"/>
                </a:lnTo>
                <a:lnTo>
                  <a:pt x="302" y="715"/>
                </a:lnTo>
                <a:lnTo>
                  <a:pt x="300" y="717"/>
                </a:lnTo>
                <a:lnTo>
                  <a:pt x="293" y="719"/>
                </a:lnTo>
                <a:lnTo>
                  <a:pt x="289" y="721"/>
                </a:lnTo>
                <a:lnTo>
                  <a:pt x="287" y="721"/>
                </a:lnTo>
                <a:lnTo>
                  <a:pt x="285" y="723"/>
                </a:lnTo>
                <a:lnTo>
                  <a:pt x="285" y="726"/>
                </a:lnTo>
                <a:lnTo>
                  <a:pt x="283" y="728"/>
                </a:lnTo>
                <a:lnTo>
                  <a:pt x="283" y="730"/>
                </a:lnTo>
                <a:lnTo>
                  <a:pt x="283" y="730"/>
                </a:lnTo>
                <a:lnTo>
                  <a:pt x="283" y="732"/>
                </a:lnTo>
                <a:lnTo>
                  <a:pt x="283" y="732"/>
                </a:lnTo>
                <a:lnTo>
                  <a:pt x="285" y="732"/>
                </a:lnTo>
                <a:lnTo>
                  <a:pt x="285" y="734"/>
                </a:lnTo>
                <a:lnTo>
                  <a:pt x="285" y="734"/>
                </a:lnTo>
                <a:lnTo>
                  <a:pt x="285" y="734"/>
                </a:lnTo>
                <a:lnTo>
                  <a:pt x="283" y="734"/>
                </a:lnTo>
                <a:lnTo>
                  <a:pt x="283" y="734"/>
                </a:lnTo>
                <a:lnTo>
                  <a:pt x="283" y="734"/>
                </a:lnTo>
                <a:lnTo>
                  <a:pt x="281" y="732"/>
                </a:lnTo>
                <a:lnTo>
                  <a:pt x="279" y="732"/>
                </a:lnTo>
                <a:lnTo>
                  <a:pt x="279" y="734"/>
                </a:lnTo>
                <a:lnTo>
                  <a:pt x="279" y="734"/>
                </a:lnTo>
                <a:lnTo>
                  <a:pt x="279" y="736"/>
                </a:lnTo>
                <a:lnTo>
                  <a:pt x="279" y="736"/>
                </a:lnTo>
                <a:lnTo>
                  <a:pt x="277" y="734"/>
                </a:lnTo>
                <a:lnTo>
                  <a:pt x="274" y="732"/>
                </a:lnTo>
                <a:lnTo>
                  <a:pt x="274" y="732"/>
                </a:lnTo>
                <a:lnTo>
                  <a:pt x="277" y="732"/>
                </a:lnTo>
                <a:lnTo>
                  <a:pt x="277" y="730"/>
                </a:lnTo>
                <a:lnTo>
                  <a:pt x="277" y="730"/>
                </a:lnTo>
                <a:lnTo>
                  <a:pt x="277" y="730"/>
                </a:lnTo>
                <a:lnTo>
                  <a:pt x="272" y="732"/>
                </a:lnTo>
                <a:lnTo>
                  <a:pt x="272" y="732"/>
                </a:lnTo>
                <a:lnTo>
                  <a:pt x="272" y="730"/>
                </a:lnTo>
                <a:lnTo>
                  <a:pt x="272" y="730"/>
                </a:lnTo>
                <a:lnTo>
                  <a:pt x="272" y="730"/>
                </a:lnTo>
                <a:lnTo>
                  <a:pt x="266" y="732"/>
                </a:lnTo>
                <a:lnTo>
                  <a:pt x="262" y="734"/>
                </a:lnTo>
                <a:lnTo>
                  <a:pt x="258" y="736"/>
                </a:lnTo>
                <a:lnTo>
                  <a:pt x="256" y="738"/>
                </a:lnTo>
                <a:lnTo>
                  <a:pt x="254" y="740"/>
                </a:lnTo>
                <a:lnTo>
                  <a:pt x="251" y="742"/>
                </a:lnTo>
                <a:lnTo>
                  <a:pt x="249" y="744"/>
                </a:lnTo>
                <a:lnTo>
                  <a:pt x="249" y="744"/>
                </a:lnTo>
                <a:lnTo>
                  <a:pt x="247" y="747"/>
                </a:lnTo>
                <a:lnTo>
                  <a:pt x="247" y="747"/>
                </a:lnTo>
                <a:lnTo>
                  <a:pt x="247" y="747"/>
                </a:lnTo>
                <a:lnTo>
                  <a:pt x="245" y="747"/>
                </a:lnTo>
                <a:lnTo>
                  <a:pt x="245" y="747"/>
                </a:lnTo>
                <a:lnTo>
                  <a:pt x="245" y="747"/>
                </a:lnTo>
                <a:lnTo>
                  <a:pt x="243" y="749"/>
                </a:lnTo>
                <a:lnTo>
                  <a:pt x="241" y="749"/>
                </a:lnTo>
                <a:lnTo>
                  <a:pt x="241" y="749"/>
                </a:lnTo>
                <a:lnTo>
                  <a:pt x="243" y="751"/>
                </a:lnTo>
                <a:lnTo>
                  <a:pt x="241" y="751"/>
                </a:lnTo>
                <a:lnTo>
                  <a:pt x="241" y="753"/>
                </a:lnTo>
                <a:lnTo>
                  <a:pt x="241" y="753"/>
                </a:lnTo>
                <a:lnTo>
                  <a:pt x="243" y="753"/>
                </a:lnTo>
                <a:lnTo>
                  <a:pt x="243" y="753"/>
                </a:lnTo>
                <a:lnTo>
                  <a:pt x="245" y="753"/>
                </a:lnTo>
                <a:lnTo>
                  <a:pt x="245" y="751"/>
                </a:lnTo>
                <a:lnTo>
                  <a:pt x="245" y="749"/>
                </a:lnTo>
                <a:lnTo>
                  <a:pt x="245" y="749"/>
                </a:lnTo>
                <a:lnTo>
                  <a:pt x="247" y="749"/>
                </a:lnTo>
                <a:lnTo>
                  <a:pt x="247" y="751"/>
                </a:lnTo>
                <a:lnTo>
                  <a:pt x="249" y="751"/>
                </a:lnTo>
                <a:lnTo>
                  <a:pt x="251" y="751"/>
                </a:lnTo>
                <a:lnTo>
                  <a:pt x="251" y="749"/>
                </a:lnTo>
                <a:lnTo>
                  <a:pt x="251" y="749"/>
                </a:lnTo>
                <a:lnTo>
                  <a:pt x="251" y="747"/>
                </a:lnTo>
                <a:lnTo>
                  <a:pt x="251" y="744"/>
                </a:lnTo>
                <a:lnTo>
                  <a:pt x="254" y="744"/>
                </a:lnTo>
                <a:lnTo>
                  <a:pt x="254" y="747"/>
                </a:lnTo>
                <a:lnTo>
                  <a:pt x="256" y="747"/>
                </a:lnTo>
                <a:lnTo>
                  <a:pt x="256" y="749"/>
                </a:lnTo>
                <a:lnTo>
                  <a:pt x="254" y="749"/>
                </a:lnTo>
                <a:lnTo>
                  <a:pt x="254" y="749"/>
                </a:lnTo>
                <a:lnTo>
                  <a:pt x="254" y="749"/>
                </a:lnTo>
                <a:lnTo>
                  <a:pt x="256" y="749"/>
                </a:lnTo>
                <a:lnTo>
                  <a:pt x="256" y="749"/>
                </a:lnTo>
                <a:lnTo>
                  <a:pt x="258" y="749"/>
                </a:lnTo>
                <a:lnTo>
                  <a:pt x="258" y="749"/>
                </a:lnTo>
                <a:lnTo>
                  <a:pt x="258" y="747"/>
                </a:lnTo>
                <a:lnTo>
                  <a:pt x="260" y="747"/>
                </a:lnTo>
                <a:lnTo>
                  <a:pt x="262" y="747"/>
                </a:lnTo>
                <a:lnTo>
                  <a:pt x="264" y="742"/>
                </a:lnTo>
                <a:lnTo>
                  <a:pt x="264" y="742"/>
                </a:lnTo>
                <a:lnTo>
                  <a:pt x="266" y="740"/>
                </a:lnTo>
                <a:lnTo>
                  <a:pt x="266" y="738"/>
                </a:lnTo>
                <a:lnTo>
                  <a:pt x="266" y="738"/>
                </a:lnTo>
                <a:lnTo>
                  <a:pt x="268" y="738"/>
                </a:lnTo>
                <a:lnTo>
                  <a:pt x="268" y="738"/>
                </a:lnTo>
                <a:lnTo>
                  <a:pt x="270" y="738"/>
                </a:lnTo>
                <a:lnTo>
                  <a:pt x="272" y="738"/>
                </a:lnTo>
                <a:lnTo>
                  <a:pt x="272" y="738"/>
                </a:lnTo>
                <a:lnTo>
                  <a:pt x="272" y="740"/>
                </a:lnTo>
                <a:lnTo>
                  <a:pt x="270" y="738"/>
                </a:lnTo>
                <a:lnTo>
                  <a:pt x="270" y="738"/>
                </a:lnTo>
                <a:lnTo>
                  <a:pt x="270" y="740"/>
                </a:lnTo>
                <a:lnTo>
                  <a:pt x="268" y="740"/>
                </a:lnTo>
                <a:lnTo>
                  <a:pt x="268" y="740"/>
                </a:lnTo>
                <a:lnTo>
                  <a:pt x="268" y="742"/>
                </a:lnTo>
                <a:lnTo>
                  <a:pt x="268" y="742"/>
                </a:lnTo>
                <a:lnTo>
                  <a:pt x="270" y="742"/>
                </a:lnTo>
                <a:lnTo>
                  <a:pt x="272" y="742"/>
                </a:lnTo>
                <a:lnTo>
                  <a:pt x="274" y="742"/>
                </a:lnTo>
                <a:lnTo>
                  <a:pt x="274" y="742"/>
                </a:lnTo>
                <a:lnTo>
                  <a:pt x="277" y="740"/>
                </a:lnTo>
                <a:lnTo>
                  <a:pt x="277" y="740"/>
                </a:lnTo>
                <a:lnTo>
                  <a:pt x="279" y="740"/>
                </a:lnTo>
                <a:lnTo>
                  <a:pt x="279" y="740"/>
                </a:lnTo>
                <a:lnTo>
                  <a:pt x="281" y="740"/>
                </a:lnTo>
                <a:lnTo>
                  <a:pt x="281" y="738"/>
                </a:lnTo>
                <a:lnTo>
                  <a:pt x="281" y="740"/>
                </a:lnTo>
                <a:lnTo>
                  <a:pt x="283" y="740"/>
                </a:lnTo>
                <a:lnTo>
                  <a:pt x="283" y="738"/>
                </a:lnTo>
                <a:lnTo>
                  <a:pt x="283" y="738"/>
                </a:lnTo>
                <a:lnTo>
                  <a:pt x="285" y="738"/>
                </a:lnTo>
                <a:lnTo>
                  <a:pt x="287" y="736"/>
                </a:lnTo>
                <a:lnTo>
                  <a:pt x="289" y="734"/>
                </a:lnTo>
                <a:lnTo>
                  <a:pt x="291" y="734"/>
                </a:lnTo>
                <a:lnTo>
                  <a:pt x="291" y="734"/>
                </a:lnTo>
                <a:lnTo>
                  <a:pt x="291" y="734"/>
                </a:lnTo>
                <a:lnTo>
                  <a:pt x="293" y="734"/>
                </a:lnTo>
                <a:lnTo>
                  <a:pt x="293" y="734"/>
                </a:lnTo>
                <a:lnTo>
                  <a:pt x="293" y="734"/>
                </a:lnTo>
                <a:lnTo>
                  <a:pt x="295" y="734"/>
                </a:lnTo>
                <a:lnTo>
                  <a:pt x="295" y="734"/>
                </a:lnTo>
                <a:lnTo>
                  <a:pt x="295" y="738"/>
                </a:lnTo>
                <a:lnTo>
                  <a:pt x="295" y="738"/>
                </a:lnTo>
                <a:lnTo>
                  <a:pt x="295" y="738"/>
                </a:lnTo>
                <a:lnTo>
                  <a:pt x="295" y="736"/>
                </a:lnTo>
                <a:lnTo>
                  <a:pt x="295" y="736"/>
                </a:lnTo>
                <a:lnTo>
                  <a:pt x="298" y="734"/>
                </a:lnTo>
                <a:lnTo>
                  <a:pt x="298" y="734"/>
                </a:lnTo>
                <a:lnTo>
                  <a:pt x="308" y="730"/>
                </a:lnTo>
                <a:lnTo>
                  <a:pt x="308" y="730"/>
                </a:lnTo>
                <a:lnTo>
                  <a:pt x="310" y="728"/>
                </a:lnTo>
                <a:lnTo>
                  <a:pt x="310" y="726"/>
                </a:lnTo>
                <a:lnTo>
                  <a:pt x="310" y="726"/>
                </a:lnTo>
                <a:lnTo>
                  <a:pt x="310" y="728"/>
                </a:lnTo>
                <a:lnTo>
                  <a:pt x="310" y="728"/>
                </a:lnTo>
                <a:lnTo>
                  <a:pt x="312" y="730"/>
                </a:lnTo>
                <a:lnTo>
                  <a:pt x="312" y="728"/>
                </a:lnTo>
                <a:lnTo>
                  <a:pt x="312" y="728"/>
                </a:lnTo>
                <a:lnTo>
                  <a:pt x="314" y="726"/>
                </a:lnTo>
                <a:lnTo>
                  <a:pt x="314" y="726"/>
                </a:lnTo>
                <a:lnTo>
                  <a:pt x="314" y="726"/>
                </a:lnTo>
                <a:lnTo>
                  <a:pt x="314" y="723"/>
                </a:lnTo>
                <a:lnTo>
                  <a:pt x="312" y="723"/>
                </a:lnTo>
                <a:lnTo>
                  <a:pt x="312" y="723"/>
                </a:lnTo>
                <a:lnTo>
                  <a:pt x="310" y="723"/>
                </a:lnTo>
                <a:lnTo>
                  <a:pt x="310" y="723"/>
                </a:lnTo>
                <a:lnTo>
                  <a:pt x="310" y="723"/>
                </a:lnTo>
                <a:lnTo>
                  <a:pt x="312" y="721"/>
                </a:lnTo>
                <a:lnTo>
                  <a:pt x="314" y="721"/>
                </a:lnTo>
                <a:lnTo>
                  <a:pt x="316" y="721"/>
                </a:lnTo>
                <a:lnTo>
                  <a:pt x="316" y="719"/>
                </a:lnTo>
                <a:lnTo>
                  <a:pt x="318" y="719"/>
                </a:lnTo>
                <a:lnTo>
                  <a:pt x="318" y="719"/>
                </a:lnTo>
                <a:lnTo>
                  <a:pt x="321" y="719"/>
                </a:lnTo>
                <a:lnTo>
                  <a:pt x="321" y="719"/>
                </a:lnTo>
                <a:lnTo>
                  <a:pt x="318" y="719"/>
                </a:lnTo>
                <a:lnTo>
                  <a:pt x="318" y="719"/>
                </a:lnTo>
                <a:lnTo>
                  <a:pt x="318" y="717"/>
                </a:lnTo>
                <a:lnTo>
                  <a:pt x="321" y="717"/>
                </a:lnTo>
                <a:lnTo>
                  <a:pt x="323" y="717"/>
                </a:lnTo>
                <a:lnTo>
                  <a:pt x="323" y="717"/>
                </a:lnTo>
                <a:lnTo>
                  <a:pt x="325" y="717"/>
                </a:lnTo>
                <a:lnTo>
                  <a:pt x="325" y="717"/>
                </a:lnTo>
                <a:lnTo>
                  <a:pt x="325" y="717"/>
                </a:lnTo>
                <a:lnTo>
                  <a:pt x="327" y="715"/>
                </a:lnTo>
                <a:lnTo>
                  <a:pt x="327" y="715"/>
                </a:lnTo>
                <a:lnTo>
                  <a:pt x="327" y="713"/>
                </a:lnTo>
                <a:lnTo>
                  <a:pt x="329" y="713"/>
                </a:lnTo>
                <a:lnTo>
                  <a:pt x="329" y="713"/>
                </a:lnTo>
                <a:lnTo>
                  <a:pt x="331" y="713"/>
                </a:lnTo>
                <a:lnTo>
                  <a:pt x="331" y="713"/>
                </a:lnTo>
                <a:lnTo>
                  <a:pt x="333" y="713"/>
                </a:lnTo>
                <a:lnTo>
                  <a:pt x="333" y="711"/>
                </a:lnTo>
                <a:lnTo>
                  <a:pt x="335" y="711"/>
                </a:lnTo>
                <a:lnTo>
                  <a:pt x="335" y="711"/>
                </a:lnTo>
                <a:lnTo>
                  <a:pt x="335" y="711"/>
                </a:lnTo>
                <a:lnTo>
                  <a:pt x="337" y="709"/>
                </a:lnTo>
                <a:lnTo>
                  <a:pt x="337" y="709"/>
                </a:lnTo>
                <a:lnTo>
                  <a:pt x="339" y="709"/>
                </a:lnTo>
                <a:lnTo>
                  <a:pt x="339" y="709"/>
                </a:lnTo>
                <a:lnTo>
                  <a:pt x="339" y="709"/>
                </a:lnTo>
                <a:lnTo>
                  <a:pt x="342" y="707"/>
                </a:lnTo>
                <a:lnTo>
                  <a:pt x="342" y="705"/>
                </a:lnTo>
                <a:lnTo>
                  <a:pt x="342" y="705"/>
                </a:lnTo>
                <a:lnTo>
                  <a:pt x="342" y="705"/>
                </a:lnTo>
                <a:lnTo>
                  <a:pt x="342" y="702"/>
                </a:lnTo>
                <a:lnTo>
                  <a:pt x="342" y="702"/>
                </a:lnTo>
                <a:lnTo>
                  <a:pt x="342" y="702"/>
                </a:lnTo>
                <a:lnTo>
                  <a:pt x="344" y="700"/>
                </a:lnTo>
                <a:lnTo>
                  <a:pt x="346" y="700"/>
                </a:lnTo>
                <a:lnTo>
                  <a:pt x="346" y="700"/>
                </a:lnTo>
                <a:lnTo>
                  <a:pt x="348" y="700"/>
                </a:lnTo>
                <a:lnTo>
                  <a:pt x="348" y="698"/>
                </a:lnTo>
                <a:lnTo>
                  <a:pt x="348" y="698"/>
                </a:lnTo>
                <a:lnTo>
                  <a:pt x="350" y="698"/>
                </a:lnTo>
                <a:lnTo>
                  <a:pt x="350" y="698"/>
                </a:lnTo>
                <a:lnTo>
                  <a:pt x="352" y="696"/>
                </a:lnTo>
                <a:lnTo>
                  <a:pt x="354" y="696"/>
                </a:lnTo>
                <a:lnTo>
                  <a:pt x="354" y="696"/>
                </a:lnTo>
                <a:lnTo>
                  <a:pt x="354" y="694"/>
                </a:lnTo>
                <a:lnTo>
                  <a:pt x="354" y="694"/>
                </a:lnTo>
                <a:lnTo>
                  <a:pt x="356" y="694"/>
                </a:lnTo>
                <a:lnTo>
                  <a:pt x="358" y="694"/>
                </a:lnTo>
                <a:lnTo>
                  <a:pt x="360" y="692"/>
                </a:lnTo>
                <a:lnTo>
                  <a:pt x="360" y="690"/>
                </a:lnTo>
                <a:lnTo>
                  <a:pt x="362" y="688"/>
                </a:lnTo>
                <a:lnTo>
                  <a:pt x="369" y="688"/>
                </a:lnTo>
                <a:lnTo>
                  <a:pt x="369" y="688"/>
                </a:lnTo>
                <a:lnTo>
                  <a:pt x="369" y="686"/>
                </a:lnTo>
                <a:lnTo>
                  <a:pt x="371" y="686"/>
                </a:lnTo>
                <a:lnTo>
                  <a:pt x="373" y="686"/>
                </a:lnTo>
                <a:lnTo>
                  <a:pt x="373" y="686"/>
                </a:lnTo>
                <a:lnTo>
                  <a:pt x="373" y="684"/>
                </a:lnTo>
                <a:lnTo>
                  <a:pt x="373" y="684"/>
                </a:lnTo>
                <a:lnTo>
                  <a:pt x="373" y="684"/>
                </a:lnTo>
                <a:lnTo>
                  <a:pt x="373" y="684"/>
                </a:lnTo>
                <a:lnTo>
                  <a:pt x="375" y="682"/>
                </a:lnTo>
                <a:lnTo>
                  <a:pt x="375" y="682"/>
                </a:lnTo>
                <a:lnTo>
                  <a:pt x="375" y="679"/>
                </a:lnTo>
                <a:lnTo>
                  <a:pt x="377" y="679"/>
                </a:lnTo>
                <a:lnTo>
                  <a:pt x="379" y="677"/>
                </a:lnTo>
                <a:lnTo>
                  <a:pt x="379" y="677"/>
                </a:lnTo>
                <a:lnTo>
                  <a:pt x="381" y="675"/>
                </a:lnTo>
                <a:lnTo>
                  <a:pt x="381" y="675"/>
                </a:lnTo>
                <a:lnTo>
                  <a:pt x="386" y="673"/>
                </a:lnTo>
                <a:lnTo>
                  <a:pt x="386" y="671"/>
                </a:lnTo>
                <a:lnTo>
                  <a:pt x="386" y="671"/>
                </a:lnTo>
                <a:lnTo>
                  <a:pt x="386" y="671"/>
                </a:lnTo>
                <a:lnTo>
                  <a:pt x="386" y="671"/>
                </a:lnTo>
                <a:lnTo>
                  <a:pt x="386" y="669"/>
                </a:lnTo>
                <a:lnTo>
                  <a:pt x="381" y="667"/>
                </a:lnTo>
                <a:lnTo>
                  <a:pt x="379" y="667"/>
                </a:lnTo>
                <a:lnTo>
                  <a:pt x="377" y="667"/>
                </a:lnTo>
                <a:lnTo>
                  <a:pt x="375" y="665"/>
                </a:lnTo>
                <a:lnTo>
                  <a:pt x="375" y="665"/>
                </a:lnTo>
                <a:lnTo>
                  <a:pt x="375" y="663"/>
                </a:lnTo>
                <a:lnTo>
                  <a:pt x="375" y="661"/>
                </a:lnTo>
                <a:lnTo>
                  <a:pt x="375" y="661"/>
                </a:lnTo>
                <a:lnTo>
                  <a:pt x="379" y="658"/>
                </a:lnTo>
                <a:lnTo>
                  <a:pt x="379" y="656"/>
                </a:lnTo>
                <a:lnTo>
                  <a:pt x="381" y="656"/>
                </a:lnTo>
                <a:lnTo>
                  <a:pt x="381" y="656"/>
                </a:lnTo>
                <a:lnTo>
                  <a:pt x="381" y="654"/>
                </a:lnTo>
                <a:lnTo>
                  <a:pt x="381" y="654"/>
                </a:lnTo>
                <a:lnTo>
                  <a:pt x="381" y="654"/>
                </a:lnTo>
                <a:lnTo>
                  <a:pt x="383" y="652"/>
                </a:lnTo>
                <a:lnTo>
                  <a:pt x="386" y="652"/>
                </a:lnTo>
                <a:lnTo>
                  <a:pt x="386" y="652"/>
                </a:lnTo>
                <a:lnTo>
                  <a:pt x="386" y="652"/>
                </a:lnTo>
                <a:lnTo>
                  <a:pt x="386" y="654"/>
                </a:lnTo>
                <a:lnTo>
                  <a:pt x="386" y="654"/>
                </a:lnTo>
                <a:lnTo>
                  <a:pt x="388" y="654"/>
                </a:lnTo>
                <a:lnTo>
                  <a:pt x="390" y="652"/>
                </a:lnTo>
                <a:lnTo>
                  <a:pt x="390" y="652"/>
                </a:lnTo>
                <a:lnTo>
                  <a:pt x="392" y="652"/>
                </a:lnTo>
                <a:lnTo>
                  <a:pt x="390" y="650"/>
                </a:lnTo>
                <a:lnTo>
                  <a:pt x="388" y="650"/>
                </a:lnTo>
                <a:lnTo>
                  <a:pt x="388" y="650"/>
                </a:lnTo>
                <a:lnTo>
                  <a:pt x="390" y="650"/>
                </a:lnTo>
                <a:lnTo>
                  <a:pt x="394" y="648"/>
                </a:lnTo>
                <a:lnTo>
                  <a:pt x="394" y="648"/>
                </a:lnTo>
                <a:lnTo>
                  <a:pt x="396" y="646"/>
                </a:lnTo>
                <a:lnTo>
                  <a:pt x="396" y="646"/>
                </a:lnTo>
                <a:lnTo>
                  <a:pt x="396" y="646"/>
                </a:lnTo>
                <a:lnTo>
                  <a:pt x="396" y="644"/>
                </a:lnTo>
                <a:lnTo>
                  <a:pt x="394" y="644"/>
                </a:lnTo>
                <a:lnTo>
                  <a:pt x="392" y="642"/>
                </a:lnTo>
                <a:lnTo>
                  <a:pt x="390" y="640"/>
                </a:lnTo>
                <a:lnTo>
                  <a:pt x="392" y="640"/>
                </a:lnTo>
                <a:lnTo>
                  <a:pt x="392" y="640"/>
                </a:lnTo>
                <a:lnTo>
                  <a:pt x="394" y="642"/>
                </a:lnTo>
                <a:lnTo>
                  <a:pt x="396" y="642"/>
                </a:lnTo>
                <a:lnTo>
                  <a:pt x="396" y="642"/>
                </a:lnTo>
                <a:lnTo>
                  <a:pt x="398" y="642"/>
                </a:lnTo>
                <a:lnTo>
                  <a:pt x="400" y="640"/>
                </a:lnTo>
                <a:lnTo>
                  <a:pt x="402" y="640"/>
                </a:lnTo>
                <a:lnTo>
                  <a:pt x="402" y="637"/>
                </a:lnTo>
                <a:lnTo>
                  <a:pt x="400" y="637"/>
                </a:lnTo>
                <a:lnTo>
                  <a:pt x="400" y="637"/>
                </a:lnTo>
                <a:lnTo>
                  <a:pt x="402" y="635"/>
                </a:lnTo>
                <a:lnTo>
                  <a:pt x="407" y="631"/>
                </a:lnTo>
                <a:lnTo>
                  <a:pt x="409" y="631"/>
                </a:lnTo>
                <a:lnTo>
                  <a:pt x="409" y="631"/>
                </a:lnTo>
                <a:lnTo>
                  <a:pt x="409" y="631"/>
                </a:lnTo>
                <a:lnTo>
                  <a:pt x="409" y="629"/>
                </a:lnTo>
                <a:lnTo>
                  <a:pt x="409" y="629"/>
                </a:lnTo>
                <a:lnTo>
                  <a:pt x="409" y="627"/>
                </a:lnTo>
                <a:lnTo>
                  <a:pt x="411" y="625"/>
                </a:lnTo>
                <a:lnTo>
                  <a:pt x="413" y="625"/>
                </a:lnTo>
                <a:lnTo>
                  <a:pt x="417" y="625"/>
                </a:lnTo>
                <a:lnTo>
                  <a:pt x="417" y="623"/>
                </a:lnTo>
                <a:lnTo>
                  <a:pt x="419" y="623"/>
                </a:lnTo>
                <a:lnTo>
                  <a:pt x="421" y="621"/>
                </a:lnTo>
                <a:lnTo>
                  <a:pt x="425" y="619"/>
                </a:lnTo>
                <a:lnTo>
                  <a:pt x="427" y="619"/>
                </a:lnTo>
                <a:lnTo>
                  <a:pt x="427" y="619"/>
                </a:lnTo>
                <a:lnTo>
                  <a:pt x="427" y="619"/>
                </a:lnTo>
                <a:lnTo>
                  <a:pt x="434" y="619"/>
                </a:lnTo>
                <a:lnTo>
                  <a:pt x="436" y="619"/>
                </a:lnTo>
                <a:lnTo>
                  <a:pt x="436" y="619"/>
                </a:lnTo>
                <a:lnTo>
                  <a:pt x="436" y="617"/>
                </a:lnTo>
                <a:lnTo>
                  <a:pt x="438" y="617"/>
                </a:lnTo>
                <a:lnTo>
                  <a:pt x="440" y="614"/>
                </a:lnTo>
                <a:lnTo>
                  <a:pt x="440" y="614"/>
                </a:lnTo>
                <a:lnTo>
                  <a:pt x="442" y="614"/>
                </a:lnTo>
                <a:lnTo>
                  <a:pt x="444" y="614"/>
                </a:lnTo>
                <a:lnTo>
                  <a:pt x="440" y="617"/>
                </a:lnTo>
                <a:lnTo>
                  <a:pt x="438" y="617"/>
                </a:lnTo>
                <a:lnTo>
                  <a:pt x="438" y="619"/>
                </a:lnTo>
                <a:lnTo>
                  <a:pt x="436" y="619"/>
                </a:lnTo>
                <a:lnTo>
                  <a:pt x="436" y="621"/>
                </a:lnTo>
                <a:lnTo>
                  <a:pt x="436" y="621"/>
                </a:lnTo>
                <a:lnTo>
                  <a:pt x="434" y="621"/>
                </a:lnTo>
                <a:lnTo>
                  <a:pt x="434" y="621"/>
                </a:lnTo>
                <a:lnTo>
                  <a:pt x="436" y="623"/>
                </a:lnTo>
                <a:lnTo>
                  <a:pt x="440" y="625"/>
                </a:lnTo>
                <a:lnTo>
                  <a:pt x="442" y="627"/>
                </a:lnTo>
                <a:lnTo>
                  <a:pt x="446" y="627"/>
                </a:lnTo>
                <a:lnTo>
                  <a:pt x="448" y="627"/>
                </a:lnTo>
                <a:lnTo>
                  <a:pt x="448" y="627"/>
                </a:lnTo>
                <a:lnTo>
                  <a:pt x="446" y="627"/>
                </a:lnTo>
                <a:lnTo>
                  <a:pt x="440" y="627"/>
                </a:lnTo>
                <a:lnTo>
                  <a:pt x="436" y="627"/>
                </a:lnTo>
                <a:lnTo>
                  <a:pt x="434" y="627"/>
                </a:lnTo>
                <a:lnTo>
                  <a:pt x="434" y="627"/>
                </a:lnTo>
                <a:lnTo>
                  <a:pt x="432" y="627"/>
                </a:lnTo>
                <a:lnTo>
                  <a:pt x="430" y="625"/>
                </a:lnTo>
                <a:lnTo>
                  <a:pt x="430" y="625"/>
                </a:lnTo>
                <a:lnTo>
                  <a:pt x="427" y="625"/>
                </a:lnTo>
                <a:lnTo>
                  <a:pt x="423" y="627"/>
                </a:lnTo>
                <a:lnTo>
                  <a:pt x="421" y="629"/>
                </a:lnTo>
                <a:lnTo>
                  <a:pt x="415" y="631"/>
                </a:lnTo>
                <a:lnTo>
                  <a:pt x="415" y="631"/>
                </a:lnTo>
                <a:lnTo>
                  <a:pt x="415" y="633"/>
                </a:lnTo>
                <a:lnTo>
                  <a:pt x="415" y="635"/>
                </a:lnTo>
                <a:lnTo>
                  <a:pt x="415" y="637"/>
                </a:lnTo>
                <a:lnTo>
                  <a:pt x="415" y="642"/>
                </a:lnTo>
                <a:lnTo>
                  <a:pt x="413" y="642"/>
                </a:lnTo>
                <a:lnTo>
                  <a:pt x="411" y="646"/>
                </a:lnTo>
                <a:lnTo>
                  <a:pt x="409" y="648"/>
                </a:lnTo>
                <a:lnTo>
                  <a:pt x="409" y="648"/>
                </a:lnTo>
                <a:lnTo>
                  <a:pt x="409" y="652"/>
                </a:lnTo>
                <a:lnTo>
                  <a:pt x="409" y="652"/>
                </a:lnTo>
                <a:lnTo>
                  <a:pt x="409" y="654"/>
                </a:lnTo>
                <a:lnTo>
                  <a:pt x="413" y="654"/>
                </a:lnTo>
                <a:lnTo>
                  <a:pt x="413" y="654"/>
                </a:lnTo>
                <a:lnTo>
                  <a:pt x="415" y="654"/>
                </a:lnTo>
                <a:lnTo>
                  <a:pt x="419" y="652"/>
                </a:lnTo>
                <a:lnTo>
                  <a:pt x="419" y="652"/>
                </a:lnTo>
                <a:lnTo>
                  <a:pt x="419" y="652"/>
                </a:lnTo>
                <a:lnTo>
                  <a:pt x="417" y="654"/>
                </a:lnTo>
                <a:lnTo>
                  <a:pt x="417" y="656"/>
                </a:lnTo>
                <a:lnTo>
                  <a:pt x="415" y="656"/>
                </a:lnTo>
                <a:lnTo>
                  <a:pt x="413" y="658"/>
                </a:lnTo>
                <a:lnTo>
                  <a:pt x="411" y="658"/>
                </a:lnTo>
                <a:lnTo>
                  <a:pt x="409" y="661"/>
                </a:lnTo>
                <a:lnTo>
                  <a:pt x="407" y="661"/>
                </a:lnTo>
                <a:lnTo>
                  <a:pt x="407" y="661"/>
                </a:lnTo>
                <a:lnTo>
                  <a:pt x="407" y="663"/>
                </a:lnTo>
                <a:lnTo>
                  <a:pt x="407" y="663"/>
                </a:lnTo>
                <a:lnTo>
                  <a:pt x="407" y="663"/>
                </a:lnTo>
                <a:lnTo>
                  <a:pt x="409" y="665"/>
                </a:lnTo>
                <a:lnTo>
                  <a:pt x="411" y="665"/>
                </a:lnTo>
                <a:lnTo>
                  <a:pt x="413" y="663"/>
                </a:lnTo>
                <a:lnTo>
                  <a:pt x="415" y="663"/>
                </a:lnTo>
                <a:lnTo>
                  <a:pt x="417" y="663"/>
                </a:lnTo>
                <a:lnTo>
                  <a:pt x="417" y="663"/>
                </a:lnTo>
                <a:lnTo>
                  <a:pt x="417" y="663"/>
                </a:lnTo>
                <a:lnTo>
                  <a:pt x="417" y="663"/>
                </a:lnTo>
                <a:lnTo>
                  <a:pt x="417" y="663"/>
                </a:lnTo>
                <a:lnTo>
                  <a:pt x="417" y="663"/>
                </a:lnTo>
                <a:lnTo>
                  <a:pt x="419" y="663"/>
                </a:lnTo>
                <a:lnTo>
                  <a:pt x="421" y="663"/>
                </a:lnTo>
                <a:lnTo>
                  <a:pt x="421" y="663"/>
                </a:lnTo>
                <a:lnTo>
                  <a:pt x="421" y="663"/>
                </a:lnTo>
                <a:lnTo>
                  <a:pt x="423" y="661"/>
                </a:lnTo>
                <a:lnTo>
                  <a:pt x="425" y="658"/>
                </a:lnTo>
                <a:lnTo>
                  <a:pt x="425" y="658"/>
                </a:lnTo>
                <a:lnTo>
                  <a:pt x="425" y="656"/>
                </a:lnTo>
                <a:lnTo>
                  <a:pt x="425" y="656"/>
                </a:lnTo>
                <a:lnTo>
                  <a:pt x="425" y="656"/>
                </a:lnTo>
                <a:lnTo>
                  <a:pt x="427" y="656"/>
                </a:lnTo>
                <a:lnTo>
                  <a:pt x="427" y="656"/>
                </a:lnTo>
                <a:lnTo>
                  <a:pt x="430" y="656"/>
                </a:lnTo>
                <a:lnTo>
                  <a:pt x="430" y="656"/>
                </a:lnTo>
                <a:lnTo>
                  <a:pt x="432" y="656"/>
                </a:lnTo>
                <a:lnTo>
                  <a:pt x="432" y="656"/>
                </a:lnTo>
                <a:lnTo>
                  <a:pt x="436" y="654"/>
                </a:lnTo>
                <a:lnTo>
                  <a:pt x="436" y="652"/>
                </a:lnTo>
                <a:lnTo>
                  <a:pt x="434" y="652"/>
                </a:lnTo>
                <a:lnTo>
                  <a:pt x="434" y="652"/>
                </a:lnTo>
                <a:lnTo>
                  <a:pt x="436" y="652"/>
                </a:lnTo>
                <a:lnTo>
                  <a:pt x="438" y="652"/>
                </a:lnTo>
                <a:lnTo>
                  <a:pt x="438" y="652"/>
                </a:lnTo>
                <a:lnTo>
                  <a:pt x="438" y="650"/>
                </a:lnTo>
                <a:lnTo>
                  <a:pt x="438" y="650"/>
                </a:lnTo>
                <a:lnTo>
                  <a:pt x="438" y="648"/>
                </a:lnTo>
                <a:lnTo>
                  <a:pt x="440" y="650"/>
                </a:lnTo>
                <a:lnTo>
                  <a:pt x="440" y="652"/>
                </a:lnTo>
                <a:lnTo>
                  <a:pt x="440" y="652"/>
                </a:lnTo>
                <a:lnTo>
                  <a:pt x="440" y="652"/>
                </a:lnTo>
                <a:lnTo>
                  <a:pt x="442" y="650"/>
                </a:lnTo>
                <a:lnTo>
                  <a:pt x="442" y="648"/>
                </a:lnTo>
                <a:lnTo>
                  <a:pt x="442" y="646"/>
                </a:lnTo>
                <a:lnTo>
                  <a:pt x="442" y="644"/>
                </a:lnTo>
                <a:lnTo>
                  <a:pt x="444" y="644"/>
                </a:lnTo>
                <a:lnTo>
                  <a:pt x="444" y="646"/>
                </a:lnTo>
                <a:lnTo>
                  <a:pt x="444" y="646"/>
                </a:lnTo>
                <a:lnTo>
                  <a:pt x="448" y="646"/>
                </a:lnTo>
                <a:lnTo>
                  <a:pt x="448" y="646"/>
                </a:lnTo>
                <a:lnTo>
                  <a:pt x="448" y="648"/>
                </a:lnTo>
                <a:lnTo>
                  <a:pt x="451" y="648"/>
                </a:lnTo>
                <a:lnTo>
                  <a:pt x="453" y="648"/>
                </a:lnTo>
                <a:lnTo>
                  <a:pt x="455" y="648"/>
                </a:lnTo>
                <a:lnTo>
                  <a:pt x="455" y="648"/>
                </a:lnTo>
                <a:lnTo>
                  <a:pt x="457" y="648"/>
                </a:lnTo>
                <a:lnTo>
                  <a:pt x="457" y="648"/>
                </a:lnTo>
                <a:lnTo>
                  <a:pt x="457" y="648"/>
                </a:lnTo>
                <a:lnTo>
                  <a:pt x="457" y="648"/>
                </a:lnTo>
                <a:lnTo>
                  <a:pt x="459" y="644"/>
                </a:lnTo>
                <a:lnTo>
                  <a:pt x="459" y="644"/>
                </a:lnTo>
                <a:lnTo>
                  <a:pt x="461" y="644"/>
                </a:lnTo>
                <a:lnTo>
                  <a:pt x="461" y="644"/>
                </a:lnTo>
                <a:lnTo>
                  <a:pt x="461" y="644"/>
                </a:lnTo>
                <a:lnTo>
                  <a:pt x="461" y="642"/>
                </a:lnTo>
                <a:lnTo>
                  <a:pt x="461" y="640"/>
                </a:lnTo>
                <a:lnTo>
                  <a:pt x="461" y="640"/>
                </a:lnTo>
                <a:lnTo>
                  <a:pt x="461" y="637"/>
                </a:lnTo>
                <a:lnTo>
                  <a:pt x="461" y="637"/>
                </a:lnTo>
                <a:lnTo>
                  <a:pt x="463" y="637"/>
                </a:lnTo>
                <a:lnTo>
                  <a:pt x="463" y="637"/>
                </a:lnTo>
                <a:lnTo>
                  <a:pt x="465" y="635"/>
                </a:lnTo>
                <a:lnTo>
                  <a:pt x="463" y="635"/>
                </a:lnTo>
                <a:lnTo>
                  <a:pt x="463" y="635"/>
                </a:lnTo>
                <a:lnTo>
                  <a:pt x="461" y="635"/>
                </a:lnTo>
                <a:lnTo>
                  <a:pt x="461" y="635"/>
                </a:lnTo>
                <a:lnTo>
                  <a:pt x="459" y="635"/>
                </a:lnTo>
                <a:lnTo>
                  <a:pt x="457" y="635"/>
                </a:lnTo>
                <a:lnTo>
                  <a:pt x="455" y="635"/>
                </a:lnTo>
                <a:lnTo>
                  <a:pt x="455" y="635"/>
                </a:lnTo>
                <a:lnTo>
                  <a:pt x="455" y="635"/>
                </a:lnTo>
                <a:lnTo>
                  <a:pt x="455" y="635"/>
                </a:lnTo>
                <a:lnTo>
                  <a:pt x="457" y="635"/>
                </a:lnTo>
                <a:lnTo>
                  <a:pt x="457" y="635"/>
                </a:lnTo>
                <a:lnTo>
                  <a:pt x="459" y="635"/>
                </a:lnTo>
                <a:lnTo>
                  <a:pt x="459" y="633"/>
                </a:lnTo>
                <a:lnTo>
                  <a:pt x="459" y="633"/>
                </a:lnTo>
                <a:lnTo>
                  <a:pt x="459" y="633"/>
                </a:lnTo>
                <a:lnTo>
                  <a:pt x="459" y="631"/>
                </a:lnTo>
                <a:lnTo>
                  <a:pt x="459" y="631"/>
                </a:lnTo>
                <a:lnTo>
                  <a:pt x="457" y="631"/>
                </a:lnTo>
                <a:lnTo>
                  <a:pt x="455" y="629"/>
                </a:lnTo>
                <a:lnTo>
                  <a:pt x="455" y="629"/>
                </a:lnTo>
                <a:lnTo>
                  <a:pt x="457" y="629"/>
                </a:lnTo>
                <a:lnTo>
                  <a:pt x="459" y="629"/>
                </a:lnTo>
                <a:lnTo>
                  <a:pt x="459" y="629"/>
                </a:lnTo>
                <a:lnTo>
                  <a:pt x="459" y="627"/>
                </a:lnTo>
                <a:lnTo>
                  <a:pt x="461" y="625"/>
                </a:lnTo>
                <a:lnTo>
                  <a:pt x="461" y="625"/>
                </a:lnTo>
                <a:lnTo>
                  <a:pt x="459" y="625"/>
                </a:lnTo>
                <a:lnTo>
                  <a:pt x="459" y="625"/>
                </a:lnTo>
                <a:lnTo>
                  <a:pt x="457" y="625"/>
                </a:lnTo>
                <a:lnTo>
                  <a:pt x="459" y="625"/>
                </a:lnTo>
                <a:lnTo>
                  <a:pt x="459" y="625"/>
                </a:lnTo>
                <a:lnTo>
                  <a:pt x="459" y="623"/>
                </a:lnTo>
                <a:lnTo>
                  <a:pt x="461" y="623"/>
                </a:lnTo>
                <a:lnTo>
                  <a:pt x="461" y="623"/>
                </a:lnTo>
                <a:lnTo>
                  <a:pt x="463" y="623"/>
                </a:lnTo>
                <a:lnTo>
                  <a:pt x="463" y="623"/>
                </a:lnTo>
                <a:lnTo>
                  <a:pt x="465" y="621"/>
                </a:lnTo>
                <a:lnTo>
                  <a:pt x="467" y="621"/>
                </a:lnTo>
                <a:lnTo>
                  <a:pt x="467" y="621"/>
                </a:lnTo>
                <a:lnTo>
                  <a:pt x="463" y="625"/>
                </a:lnTo>
                <a:lnTo>
                  <a:pt x="463" y="625"/>
                </a:lnTo>
                <a:lnTo>
                  <a:pt x="463" y="627"/>
                </a:lnTo>
                <a:lnTo>
                  <a:pt x="465" y="627"/>
                </a:lnTo>
                <a:lnTo>
                  <a:pt x="467" y="627"/>
                </a:lnTo>
                <a:lnTo>
                  <a:pt x="469" y="627"/>
                </a:lnTo>
                <a:lnTo>
                  <a:pt x="469" y="627"/>
                </a:lnTo>
                <a:lnTo>
                  <a:pt x="469" y="625"/>
                </a:lnTo>
                <a:lnTo>
                  <a:pt x="469" y="625"/>
                </a:lnTo>
                <a:lnTo>
                  <a:pt x="471" y="625"/>
                </a:lnTo>
                <a:lnTo>
                  <a:pt x="471" y="627"/>
                </a:lnTo>
                <a:lnTo>
                  <a:pt x="471" y="627"/>
                </a:lnTo>
                <a:lnTo>
                  <a:pt x="474" y="627"/>
                </a:lnTo>
                <a:lnTo>
                  <a:pt x="474" y="627"/>
                </a:lnTo>
                <a:lnTo>
                  <a:pt x="474" y="627"/>
                </a:lnTo>
                <a:lnTo>
                  <a:pt x="474" y="625"/>
                </a:lnTo>
                <a:lnTo>
                  <a:pt x="476" y="625"/>
                </a:lnTo>
                <a:lnTo>
                  <a:pt x="476" y="625"/>
                </a:lnTo>
                <a:lnTo>
                  <a:pt x="478" y="625"/>
                </a:lnTo>
                <a:lnTo>
                  <a:pt x="478" y="625"/>
                </a:lnTo>
                <a:lnTo>
                  <a:pt x="480" y="625"/>
                </a:lnTo>
                <a:lnTo>
                  <a:pt x="482" y="623"/>
                </a:lnTo>
                <a:lnTo>
                  <a:pt x="484" y="623"/>
                </a:lnTo>
                <a:lnTo>
                  <a:pt x="486" y="623"/>
                </a:lnTo>
                <a:lnTo>
                  <a:pt x="488" y="623"/>
                </a:lnTo>
                <a:lnTo>
                  <a:pt x="484" y="625"/>
                </a:lnTo>
                <a:lnTo>
                  <a:pt x="484" y="625"/>
                </a:lnTo>
                <a:lnTo>
                  <a:pt x="484" y="627"/>
                </a:lnTo>
                <a:lnTo>
                  <a:pt x="484" y="627"/>
                </a:lnTo>
                <a:lnTo>
                  <a:pt x="484" y="629"/>
                </a:lnTo>
                <a:lnTo>
                  <a:pt x="486" y="629"/>
                </a:lnTo>
                <a:lnTo>
                  <a:pt x="486" y="631"/>
                </a:lnTo>
                <a:lnTo>
                  <a:pt x="484" y="631"/>
                </a:lnTo>
                <a:lnTo>
                  <a:pt x="484" y="631"/>
                </a:lnTo>
                <a:lnTo>
                  <a:pt x="486" y="631"/>
                </a:lnTo>
                <a:lnTo>
                  <a:pt x="488" y="631"/>
                </a:lnTo>
                <a:lnTo>
                  <a:pt x="488" y="631"/>
                </a:lnTo>
                <a:lnTo>
                  <a:pt x="490" y="631"/>
                </a:lnTo>
                <a:lnTo>
                  <a:pt x="490" y="631"/>
                </a:lnTo>
                <a:lnTo>
                  <a:pt x="490" y="631"/>
                </a:lnTo>
                <a:lnTo>
                  <a:pt x="490" y="633"/>
                </a:lnTo>
                <a:lnTo>
                  <a:pt x="497" y="633"/>
                </a:lnTo>
                <a:lnTo>
                  <a:pt x="497" y="633"/>
                </a:lnTo>
                <a:lnTo>
                  <a:pt x="497" y="635"/>
                </a:lnTo>
                <a:lnTo>
                  <a:pt x="495" y="635"/>
                </a:lnTo>
                <a:lnTo>
                  <a:pt x="495" y="637"/>
                </a:lnTo>
                <a:lnTo>
                  <a:pt x="495" y="637"/>
                </a:lnTo>
                <a:lnTo>
                  <a:pt x="497" y="637"/>
                </a:lnTo>
                <a:lnTo>
                  <a:pt x="499" y="637"/>
                </a:lnTo>
                <a:lnTo>
                  <a:pt x="501" y="637"/>
                </a:lnTo>
                <a:lnTo>
                  <a:pt x="503" y="640"/>
                </a:lnTo>
                <a:lnTo>
                  <a:pt x="505" y="637"/>
                </a:lnTo>
                <a:lnTo>
                  <a:pt x="505" y="637"/>
                </a:lnTo>
                <a:lnTo>
                  <a:pt x="507" y="635"/>
                </a:lnTo>
                <a:lnTo>
                  <a:pt x="509" y="633"/>
                </a:lnTo>
                <a:lnTo>
                  <a:pt x="511" y="633"/>
                </a:lnTo>
                <a:lnTo>
                  <a:pt x="511" y="633"/>
                </a:lnTo>
                <a:lnTo>
                  <a:pt x="509" y="633"/>
                </a:lnTo>
                <a:lnTo>
                  <a:pt x="509" y="635"/>
                </a:lnTo>
                <a:lnTo>
                  <a:pt x="509" y="637"/>
                </a:lnTo>
                <a:lnTo>
                  <a:pt x="509" y="640"/>
                </a:lnTo>
                <a:lnTo>
                  <a:pt x="509" y="640"/>
                </a:lnTo>
                <a:lnTo>
                  <a:pt x="511" y="642"/>
                </a:lnTo>
                <a:lnTo>
                  <a:pt x="511" y="642"/>
                </a:lnTo>
                <a:lnTo>
                  <a:pt x="511" y="642"/>
                </a:lnTo>
                <a:lnTo>
                  <a:pt x="513" y="642"/>
                </a:lnTo>
                <a:lnTo>
                  <a:pt x="518" y="642"/>
                </a:lnTo>
                <a:lnTo>
                  <a:pt x="520" y="644"/>
                </a:lnTo>
                <a:lnTo>
                  <a:pt x="520" y="646"/>
                </a:lnTo>
                <a:lnTo>
                  <a:pt x="520" y="646"/>
                </a:lnTo>
                <a:lnTo>
                  <a:pt x="520" y="646"/>
                </a:lnTo>
                <a:lnTo>
                  <a:pt x="520" y="646"/>
                </a:lnTo>
                <a:lnTo>
                  <a:pt x="522" y="646"/>
                </a:lnTo>
                <a:lnTo>
                  <a:pt x="524" y="646"/>
                </a:lnTo>
                <a:lnTo>
                  <a:pt x="528" y="646"/>
                </a:lnTo>
                <a:lnTo>
                  <a:pt x="536" y="644"/>
                </a:lnTo>
                <a:lnTo>
                  <a:pt x="543" y="646"/>
                </a:lnTo>
                <a:lnTo>
                  <a:pt x="549" y="646"/>
                </a:lnTo>
                <a:lnTo>
                  <a:pt x="555" y="648"/>
                </a:lnTo>
                <a:lnTo>
                  <a:pt x="557" y="648"/>
                </a:lnTo>
                <a:lnTo>
                  <a:pt x="559" y="646"/>
                </a:lnTo>
                <a:lnTo>
                  <a:pt x="559" y="646"/>
                </a:lnTo>
                <a:lnTo>
                  <a:pt x="559" y="646"/>
                </a:lnTo>
                <a:lnTo>
                  <a:pt x="559" y="644"/>
                </a:lnTo>
                <a:lnTo>
                  <a:pt x="559" y="644"/>
                </a:lnTo>
                <a:lnTo>
                  <a:pt x="559" y="644"/>
                </a:lnTo>
                <a:lnTo>
                  <a:pt x="559" y="646"/>
                </a:lnTo>
                <a:lnTo>
                  <a:pt x="562" y="646"/>
                </a:lnTo>
                <a:lnTo>
                  <a:pt x="562" y="648"/>
                </a:lnTo>
                <a:lnTo>
                  <a:pt x="559" y="648"/>
                </a:lnTo>
                <a:lnTo>
                  <a:pt x="559" y="650"/>
                </a:lnTo>
                <a:lnTo>
                  <a:pt x="568" y="652"/>
                </a:lnTo>
                <a:lnTo>
                  <a:pt x="570" y="652"/>
                </a:lnTo>
                <a:lnTo>
                  <a:pt x="574" y="652"/>
                </a:lnTo>
                <a:lnTo>
                  <a:pt x="576" y="652"/>
                </a:lnTo>
                <a:lnTo>
                  <a:pt x="580" y="650"/>
                </a:lnTo>
                <a:lnTo>
                  <a:pt x="583" y="650"/>
                </a:lnTo>
                <a:lnTo>
                  <a:pt x="585" y="648"/>
                </a:lnTo>
                <a:lnTo>
                  <a:pt x="587" y="646"/>
                </a:lnTo>
                <a:lnTo>
                  <a:pt x="587" y="646"/>
                </a:lnTo>
                <a:lnTo>
                  <a:pt x="589" y="646"/>
                </a:lnTo>
                <a:lnTo>
                  <a:pt x="591" y="650"/>
                </a:lnTo>
                <a:lnTo>
                  <a:pt x="595" y="650"/>
                </a:lnTo>
                <a:lnTo>
                  <a:pt x="593" y="650"/>
                </a:lnTo>
                <a:lnTo>
                  <a:pt x="591" y="650"/>
                </a:lnTo>
                <a:lnTo>
                  <a:pt x="591" y="650"/>
                </a:lnTo>
                <a:lnTo>
                  <a:pt x="591" y="652"/>
                </a:lnTo>
                <a:lnTo>
                  <a:pt x="591" y="652"/>
                </a:lnTo>
                <a:lnTo>
                  <a:pt x="591" y="654"/>
                </a:lnTo>
                <a:lnTo>
                  <a:pt x="591" y="654"/>
                </a:lnTo>
                <a:lnTo>
                  <a:pt x="589" y="654"/>
                </a:lnTo>
                <a:lnTo>
                  <a:pt x="589" y="652"/>
                </a:lnTo>
                <a:lnTo>
                  <a:pt x="589" y="650"/>
                </a:lnTo>
                <a:lnTo>
                  <a:pt x="589" y="650"/>
                </a:lnTo>
                <a:lnTo>
                  <a:pt x="587" y="648"/>
                </a:lnTo>
                <a:lnTo>
                  <a:pt x="587" y="648"/>
                </a:lnTo>
                <a:lnTo>
                  <a:pt x="587" y="648"/>
                </a:lnTo>
                <a:lnTo>
                  <a:pt x="587" y="648"/>
                </a:lnTo>
                <a:lnTo>
                  <a:pt x="587" y="648"/>
                </a:lnTo>
                <a:lnTo>
                  <a:pt x="585" y="650"/>
                </a:lnTo>
                <a:lnTo>
                  <a:pt x="585" y="650"/>
                </a:lnTo>
                <a:lnTo>
                  <a:pt x="587" y="652"/>
                </a:lnTo>
                <a:lnTo>
                  <a:pt x="587" y="652"/>
                </a:lnTo>
                <a:lnTo>
                  <a:pt x="587" y="654"/>
                </a:lnTo>
                <a:lnTo>
                  <a:pt x="585" y="654"/>
                </a:lnTo>
                <a:lnTo>
                  <a:pt x="585" y="656"/>
                </a:lnTo>
                <a:lnTo>
                  <a:pt x="583" y="656"/>
                </a:lnTo>
                <a:lnTo>
                  <a:pt x="583" y="656"/>
                </a:lnTo>
                <a:lnTo>
                  <a:pt x="583" y="656"/>
                </a:lnTo>
                <a:lnTo>
                  <a:pt x="585" y="658"/>
                </a:lnTo>
                <a:lnTo>
                  <a:pt x="585" y="658"/>
                </a:lnTo>
                <a:lnTo>
                  <a:pt x="589" y="661"/>
                </a:lnTo>
                <a:lnTo>
                  <a:pt x="595" y="663"/>
                </a:lnTo>
                <a:lnTo>
                  <a:pt x="599" y="665"/>
                </a:lnTo>
                <a:lnTo>
                  <a:pt x="601" y="665"/>
                </a:lnTo>
                <a:lnTo>
                  <a:pt x="601" y="665"/>
                </a:lnTo>
                <a:lnTo>
                  <a:pt x="601" y="665"/>
                </a:lnTo>
                <a:lnTo>
                  <a:pt x="601" y="665"/>
                </a:lnTo>
                <a:lnTo>
                  <a:pt x="601" y="665"/>
                </a:lnTo>
                <a:lnTo>
                  <a:pt x="603" y="667"/>
                </a:lnTo>
                <a:lnTo>
                  <a:pt x="606" y="667"/>
                </a:lnTo>
                <a:lnTo>
                  <a:pt x="608" y="669"/>
                </a:lnTo>
                <a:lnTo>
                  <a:pt x="610" y="671"/>
                </a:lnTo>
                <a:lnTo>
                  <a:pt x="610" y="671"/>
                </a:lnTo>
                <a:lnTo>
                  <a:pt x="610" y="673"/>
                </a:lnTo>
                <a:lnTo>
                  <a:pt x="612" y="675"/>
                </a:lnTo>
                <a:lnTo>
                  <a:pt x="614" y="675"/>
                </a:lnTo>
                <a:lnTo>
                  <a:pt x="614" y="675"/>
                </a:lnTo>
                <a:lnTo>
                  <a:pt x="614" y="675"/>
                </a:lnTo>
                <a:lnTo>
                  <a:pt x="614" y="677"/>
                </a:lnTo>
                <a:lnTo>
                  <a:pt x="616" y="677"/>
                </a:lnTo>
                <a:lnTo>
                  <a:pt x="622" y="682"/>
                </a:lnTo>
                <a:lnTo>
                  <a:pt x="624" y="682"/>
                </a:lnTo>
                <a:lnTo>
                  <a:pt x="627" y="684"/>
                </a:lnTo>
                <a:lnTo>
                  <a:pt x="629" y="684"/>
                </a:lnTo>
                <a:lnTo>
                  <a:pt x="629" y="684"/>
                </a:lnTo>
                <a:lnTo>
                  <a:pt x="631" y="682"/>
                </a:lnTo>
                <a:lnTo>
                  <a:pt x="635" y="682"/>
                </a:lnTo>
                <a:lnTo>
                  <a:pt x="637" y="682"/>
                </a:lnTo>
                <a:lnTo>
                  <a:pt x="637" y="682"/>
                </a:lnTo>
                <a:lnTo>
                  <a:pt x="637" y="679"/>
                </a:lnTo>
                <a:lnTo>
                  <a:pt x="637" y="679"/>
                </a:lnTo>
                <a:lnTo>
                  <a:pt x="635" y="677"/>
                </a:lnTo>
                <a:lnTo>
                  <a:pt x="633" y="675"/>
                </a:lnTo>
                <a:lnTo>
                  <a:pt x="631" y="675"/>
                </a:lnTo>
                <a:lnTo>
                  <a:pt x="631" y="675"/>
                </a:lnTo>
                <a:lnTo>
                  <a:pt x="631" y="675"/>
                </a:lnTo>
                <a:lnTo>
                  <a:pt x="631" y="673"/>
                </a:lnTo>
                <a:lnTo>
                  <a:pt x="629" y="673"/>
                </a:lnTo>
                <a:lnTo>
                  <a:pt x="629" y="673"/>
                </a:lnTo>
                <a:lnTo>
                  <a:pt x="629" y="673"/>
                </a:lnTo>
                <a:lnTo>
                  <a:pt x="627" y="671"/>
                </a:lnTo>
                <a:lnTo>
                  <a:pt x="624" y="671"/>
                </a:lnTo>
                <a:lnTo>
                  <a:pt x="624" y="671"/>
                </a:lnTo>
                <a:lnTo>
                  <a:pt x="622" y="671"/>
                </a:lnTo>
                <a:lnTo>
                  <a:pt x="622" y="671"/>
                </a:lnTo>
                <a:lnTo>
                  <a:pt x="622" y="669"/>
                </a:lnTo>
                <a:lnTo>
                  <a:pt x="624" y="669"/>
                </a:lnTo>
                <a:lnTo>
                  <a:pt x="624" y="669"/>
                </a:lnTo>
                <a:lnTo>
                  <a:pt x="622" y="667"/>
                </a:lnTo>
                <a:lnTo>
                  <a:pt x="622" y="667"/>
                </a:lnTo>
                <a:lnTo>
                  <a:pt x="624" y="669"/>
                </a:lnTo>
                <a:lnTo>
                  <a:pt x="629" y="669"/>
                </a:lnTo>
                <a:lnTo>
                  <a:pt x="631" y="671"/>
                </a:lnTo>
                <a:lnTo>
                  <a:pt x="631" y="671"/>
                </a:lnTo>
                <a:lnTo>
                  <a:pt x="631" y="671"/>
                </a:lnTo>
                <a:lnTo>
                  <a:pt x="633" y="671"/>
                </a:lnTo>
                <a:lnTo>
                  <a:pt x="633" y="673"/>
                </a:lnTo>
                <a:lnTo>
                  <a:pt x="635" y="673"/>
                </a:lnTo>
                <a:lnTo>
                  <a:pt x="635" y="673"/>
                </a:lnTo>
                <a:lnTo>
                  <a:pt x="635" y="673"/>
                </a:lnTo>
                <a:lnTo>
                  <a:pt x="635" y="671"/>
                </a:lnTo>
                <a:lnTo>
                  <a:pt x="635" y="671"/>
                </a:lnTo>
                <a:lnTo>
                  <a:pt x="635" y="671"/>
                </a:lnTo>
                <a:lnTo>
                  <a:pt x="635" y="669"/>
                </a:lnTo>
                <a:lnTo>
                  <a:pt x="635" y="667"/>
                </a:lnTo>
                <a:lnTo>
                  <a:pt x="635" y="667"/>
                </a:lnTo>
                <a:lnTo>
                  <a:pt x="637" y="669"/>
                </a:lnTo>
                <a:lnTo>
                  <a:pt x="637" y="671"/>
                </a:lnTo>
                <a:lnTo>
                  <a:pt x="637" y="671"/>
                </a:lnTo>
                <a:lnTo>
                  <a:pt x="639" y="671"/>
                </a:lnTo>
                <a:lnTo>
                  <a:pt x="639" y="671"/>
                </a:lnTo>
                <a:lnTo>
                  <a:pt x="637" y="671"/>
                </a:lnTo>
                <a:lnTo>
                  <a:pt x="637" y="673"/>
                </a:lnTo>
                <a:lnTo>
                  <a:pt x="639" y="675"/>
                </a:lnTo>
                <a:lnTo>
                  <a:pt x="639" y="677"/>
                </a:lnTo>
                <a:lnTo>
                  <a:pt x="639" y="679"/>
                </a:lnTo>
                <a:lnTo>
                  <a:pt x="639" y="682"/>
                </a:lnTo>
                <a:lnTo>
                  <a:pt x="639" y="682"/>
                </a:lnTo>
                <a:lnTo>
                  <a:pt x="643" y="682"/>
                </a:lnTo>
                <a:lnTo>
                  <a:pt x="645" y="682"/>
                </a:lnTo>
                <a:lnTo>
                  <a:pt x="647" y="684"/>
                </a:lnTo>
                <a:lnTo>
                  <a:pt x="647" y="684"/>
                </a:lnTo>
                <a:lnTo>
                  <a:pt x="650" y="684"/>
                </a:lnTo>
                <a:lnTo>
                  <a:pt x="652" y="684"/>
                </a:lnTo>
                <a:lnTo>
                  <a:pt x="652" y="684"/>
                </a:lnTo>
                <a:lnTo>
                  <a:pt x="652" y="684"/>
                </a:lnTo>
                <a:lnTo>
                  <a:pt x="652" y="682"/>
                </a:lnTo>
                <a:lnTo>
                  <a:pt x="650" y="679"/>
                </a:lnTo>
                <a:lnTo>
                  <a:pt x="650" y="677"/>
                </a:lnTo>
                <a:lnTo>
                  <a:pt x="650" y="675"/>
                </a:lnTo>
                <a:lnTo>
                  <a:pt x="647" y="673"/>
                </a:lnTo>
                <a:lnTo>
                  <a:pt x="647" y="671"/>
                </a:lnTo>
                <a:lnTo>
                  <a:pt x="645" y="667"/>
                </a:lnTo>
                <a:lnTo>
                  <a:pt x="645" y="665"/>
                </a:lnTo>
                <a:lnTo>
                  <a:pt x="645" y="663"/>
                </a:lnTo>
                <a:lnTo>
                  <a:pt x="645" y="665"/>
                </a:lnTo>
                <a:lnTo>
                  <a:pt x="645" y="663"/>
                </a:lnTo>
                <a:lnTo>
                  <a:pt x="645" y="661"/>
                </a:lnTo>
                <a:lnTo>
                  <a:pt x="645" y="661"/>
                </a:lnTo>
                <a:lnTo>
                  <a:pt x="645" y="661"/>
                </a:lnTo>
                <a:lnTo>
                  <a:pt x="647" y="658"/>
                </a:lnTo>
                <a:lnTo>
                  <a:pt x="647" y="658"/>
                </a:lnTo>
                <a:lnTo>
                  <a:pt x="647" y="661"/>
                </a:lnTo>
                <a:lnTo>
                  <a:pt x="647" y="663"/>
                </a:lnTo>
                <a:lnTo>
                  <a:pt x="650" y="667"/>
                </a:lnTo>
                <a:lnTo>
                  <a:pt x="650" y="671"/>
                </a:lnTo>
                <a:lnTo>
                  <a:pt x="652" y="673"/>
                </a:lnTo>
                <a:lnTo>
                  <a:pt x="652" y="673"/>
                </a:lnTo>
                <a:lnTo>
                  <a:pt x="652" y="673"/>
                </a:lnTo>
                <a:lnTo>
                  <a:pt x="654" y="675"/>
                </a:lnTo>
                <a:lnTo>
                  <a:pt x="656" y="679"/>
                </a:lnTo>
                <a:lnTo>
                  <a:pt x="656" y="682"/>
                </a:lnTo>
                <a:lnTo>
                  <a:pt x="660" y="682"/>
                </a:lnTo>
                <a:lnTo>
                  <a:pt x="662" y="684"/>
                </a:lnTo>
                <a:lnTo>
                  <a:pt x="662" y="684"/>
                </a:lnTo>
                <a:lnTo>
                  <a:pt x="664" y="684"/>
                </a:lnTo>
                <a:lnTo>
                  <a:pt x="664" y="684"/>
                </a:lnTo>
                <a:lnTo>
                  <a:pt x="666" y="679"/>
                </a:lnTo>
                <a:lnTo>
                  <a:pt x="666" y="679"/>
                </a:lnTo>
                <a:lnTo>
                  <a:pt x="668" y="677"/>
                </a:lnTo>
                <a:lnTo>
                  <a:pt x="668" y="677"/>
                </a:lnTo>
                <a:lnTo>
                  <a:pt x="668" y="679"/>
                </a:lnTo>
                <a:lnTo>
                  <a:pt x="668" y="679"/>
                </a:lnTo>
                <a:lnTo>
                  <a:pt x="666" y="684"/>
                </a:lnTo>
                <a:lnTo>
                  <a:pt x="666" y="686"/>
                </a:lnTo>
                <a:lnTo>
                  <a:pt x="666" y="686"/>
                </a:lnTo>
                <a:lnTo>
                  <a:pt x="666" y="688"/>
                </a:lnTo>
                <a:lnTo>
                  <a:pt x="668" y="690"/>
                </a:lnTo>
                <a:lnTo>
                  <a:pt x="668" y="690"/>
                </a:lnTo>
                <a:lnTo>
                  <a:pt x="671" y="692"/>
                </a:lnTo>
                <a:lnTo>
                  <a:pt x="671" y="692"/>
                </a:lnTo>
                <a:lnTo>
                  <a:pt x="671" y="692"/>
                </a:lnTo>
                <a:lnTo>
                  <a:pt x="673" y="692"/>
                </a:lnTo>
                <a:lnTo>
                  <a:pt x="673" y="690"/>
                </a:lnTo>
                <a:lnTo>
                  <a:pt x="675" y="690"/>
                </a:lnTo>
                <a:lnTo>
                  <a:pt x="679" y="692"/>
                </a:lnTo>
                <a:lnTo>
                  <a:pt x="679" y="692"/>
                </a:lnTo>
                <a:lnTo>
                  <a:pt x="673" y="692"/>
                </a:lnTo>
                <a:lnTo>
                  <a:pt x="673" y="692"/>
                </a:lnTo>
                <a:lnTo>
                  <a:pt x="673" y="692"/>
                </a:lnTo>
                <a:lnTo>
                  <a:pt x="673" y="694"/>
                </a:lnTo>
                <a:lnTo>
                  <a:pt x="675" y="694"/>
                </a:lnTo>
                <a:lnTo>
                  <a:pt x="679" y="698"/>
                </a:lnTo>
                <a:lnTo>
                  <a:pt x="679" y="698"/>
                </a:lnTo>
                <a:lnTo>
                  <a:pt x="677" y="696"/>
                </a:lnTo>
                <a:lnTo>
                  <a:pt x="673" y="696"/>
                </a:lnTo>
                <a:lnTo>
                  <a:pt x="673" y="696"/>
                </a:lnTo>
                <a:lnTo>
                  <a:pt x="673" y="696"/>
                </a:lnTo>
                <a:lnTo>
                  <a:pt x="671" y="696"/>
                </a:lnTo>
                <a:lnTo>
                  <a:pt x="673" y="698"/>
                </a:lnTo>
                <a:lnTo>
                  <a:pt x="675" y="702"/>
                </a:lnTo>
                <a:lnTo>
                  <a:pt x="675" y="707"/>
                </a:lnTo>
                <a:lnTo>
                  <a:pt x="683" y="709"/>
                </a:lnTo>
                <a:lnTo>
                  <a:pt x="683" y="709"/>
                </a:lnTo>
                <a:lnTo>
                  <a:pt x="683" y="709"/>
                </a:lnTo>
                <a:lnTo>
                  <a:pt x="683" y="711"/>
                </a:lnTo>
                <a:lnTo>
                  <a:pt x="683" y="711"/>
                </a:lnTo>
                <a:lnTo>
                  <a:pt x="683" y="711"/>
                </a:lnTo>
                <a:lnTo>
                  <a:pt x="685" y="713"/>
                </a:lnTo>
                <a:lnTo>
                  <a:pt x="685" y="713"/>
                </a:lnTo>
                <a:lnTo>
                  <a:pt x="689" y="715"/>
                </a:lnTo>
                <a:lnTo>
                  <a:pt x="689" y="717"/>
                </a:lnTo>
                <a:lnTo>
                  <a:pt x="689" y="717"/>
                </a:lnTo>
                <a:lnTo>
                  <a:pt x="689" y="717"/>
                </a:lnTo>
                <a:lnTo>
                  <a:pt x="691" y="717"/>
                </a:lnTo>
                <a:lnTo>
                  <a:pt x="691" y="719"/>
                </a:lnTo>
                <a:lnTo>
                  <a:pt x="691" y="719"/>
                </a:lnTo>
                <a:lnTo>
                  <a:pt x="691" y="719"/>
                </a:lnTo>
                <a:lnTo>
                  <a:pt x="694" y="721"/>
                </a:lnTo>
                <a:lnTo>
                  <a:pt x="694" y="721"/>
                </a:lnTo>
                <a:lnTo>
                  <a:pt x="696" y="723"/>
                </a:lnTo>
                <a:lnTo>
                  <a:pt x="696" y="723"/>
                </a:lnTo>
                <a:lnTo>
                  <a:pt x="696" y="726"/>
                </a:lnTo>
                <a:lnTo>
                  <a:pt x="698" y="726"/>
                </a:lnTo>
                <a:lnTo>
                  <a:pt x="698" y="726"/>
                </a:lnTo>
                <a:lnTo>
                  <a:pt x="702" y="726"/>
                </a:lnTo>
                <a:lnTo>
                  <a:pt x="700" y="728"/>
                </a:lnTo>
                <a:lnTo>
                  <a:pt x="698" y="728"/>
                </a:lnTo>
                <a:lnTo>
                  <a:pt x="696" y="732"/>
                </a:lnTo>
                <a:lnTo>
                  <a:pt x="694" y="734"/>
                </a:lnTo>
                <a:lnTo>
                  <a:pt x="694" y="734"/>
                </a:lnTo>
                <a:lnTo>
                  <a:pt x="691" y="736"/>
                </a:lnTo>
                <a:lnTo>
                  <a:pt x="691" y="736"/>
                </a:lnTo>
                <a:lnTo>
                  <a:pt x="694" y="738"/>
                </a:lnTo>
                <a:lnTo>
                  <a:pt x="694" y="738"/>
                </a:lnTo>
                <a:lnTo>
                  <a:pt x="696" y="740"/>
                </a:lnTo>
                <a:lnTo>
                  <a:pt x="696" y="738"/>
                </a:lnTo>
                <a:lnTo>
                  <a:pt x="698" y="738"/>
                </a:lnTo>
                <a:lnTo>
                  <a:pt x="698" y="736"/>
                </a:lnTo>
                <a:lnTo>
                  <a:pt x="698" y="734"/>
                </a:lnTo>
                <a:lnTo>
                  <a:pt x="698" y="734"/>
                </a:lnTo>
                <a:lnTo>
                  <a:pt x="698" y="734"/>
                </a:lnTo>
                <a:lnTo>
                  <a:pt x="698" y="734"/>
                </a:lnTo>
                <a:lnTo>
                  <a:pt x="698" y="732"/>
                </a:lnTo>
                <a:lnTo>
                  <a:pt x="700" y="732"/>
                </a:lnTo>
                <a:lnTo>
                  <a:pt x="706" y="730"/>
                </a:lnTo>
                <a:lnTo>
                  <a:pt x="710" y="728"/>
                </a:lnTo>
                <a:lnTo>
                  <a:pt x="708" y="730"/>
                </a:lnTo>
                <a:lnTo>
                  <a:pt x="708" y="730"/>
                </a:lnTo>
                <a:lnTo>
                  <a:pt x="708" y="732"/>
                </a:lnTo>
                <a:lnTo>
                  <a:pt x="710" y="734"/>
                </a:lnTo>
                <a:lnTo>
                  <a:pt x="710" y="736"/>
                </a:lnTo>
                <a:lnTo>
                  <a:pt x="712" y="738"/>
                </a:lnTo>
                <a:lnTo>
                  <a:pt x="712" y="740"/>
                </a:lnTo>
                <a:lnTo>
                  <a:pt x="712" y="740"/>
                </a:lnTo>
                <a:lnTo>
                  <a:pt x="712" y="742"/>
                </a:lnTo>
                <a:lnTo>
                  <a:pt x="712" y="744"/>
                </a:lnTo>
                <a:lnTo>
                  <a:pt x="715" y="744"/>
                </a:lnTo>
                <a:lnTo>
                  <a:pt x="715" y="744"/>
                </a:lnTo>
                <a:lnTo>
                  <a:pt x="710" y="744"/>
                </a:lnTo>
                <a:lnTo>
                  <a:pt x="708" y="747"/>
                </a:lnTo>
                <a:lnTo>
                  <a:pt x="708" y="747"/>
                </a:lnTo>
                <a:lnTo>
                  <a:pt x="710" y="749"/>
                </a:lnTo>
                <a:lnTo>
                  <a:pt x="710" y="751"/>
                </a:lnTo>
                <a:lnTo>
                  <a:pt x="712" y="755"/>
                </a:lnTo>
                <a:lnTo>
                  <a:pt x="715" y="755"/>
                </a:lnTo>
                <a:lnTo>
                  <a:pt x="717" y="755"/>
                </a:lnTo>
                <a:lnTo>
                  <a:pt x="717" y="755"/>
                </a:lnTo>
                <a:lnTo>
                  <a:pt x="719" y="755"/>
                </a:lnTo>
                <a:lnTo>
                  <a:pt x="721" y="751"/>
                </a:lnTo>
                <a:lnTo>
                  <a:pt x="721" y="751"/>
                </a:lnTo>
                <a:lnTo>
                  <a:pt x="721" y="749"/>
                </a:lnTo>
                <a:lnTo>
                  <a:pt x="723" y="747"/>
                </a:lnTo>
                <a:lnTo>
                  <a:pt x="723" y="744"/>
                </a:lnTo>
                <a:lnTo>
                  <a:pt x="723" y="742"/>
                </a:lnTo>
                <a:lnTo>
                  <a:pt x="723" y="742"/>
                </a:lnTo>
                <a:lnTo>
                  <a:pt x="723" y="740"/>
                </a:lnTo>
                <a:lnTo>
                  <a:pt x="723" y="738"/>
                </a:lnTo>
                <a:lnTo>
                  <a:pt x="723" y="738"/>
                </a:lnTo>
                <a:lnTo>
                  <a:pt x="723" y="736"/>
                </a:lnTo>
                <a:lnTo>
                  <a:pt x="723" y="734"/>
                </a:lnTo>
                <a:lnTo>
                  <a:pt x="723" y="734"/>
                </a:lnTo>
                <a:lnTo>
                  <a:pt x="725" y="732"/>
                </a:lnTo>
                <a:lnTo>
                  <a:pt x="725" y="732"/>
                </a:lnTo>
                <a:lnTo>
                  <a:pt x="723" y="734"/>
                </a:lnTo>
                <a:lnTo>
                  <a:pt x="723" y="736"/>
                </a:lnTo>
                <a:lnTo>
                  <a:pt x="723" y="736"/>
                </a:lnTo>
                <a:lnTo>
                  <a:pt x="723" y="738"/>
                </a:lnTo>
                <a:lnTo>
                  <a:pt x="723" y="738"/>
                </a:lnTo>
                <a:lnTo>
                  <a:pt x="723" y="740"/>
                </a:lnTo>
                <a:lnTo>
                  <a:pt x="725" y="742"/>
                </a:lnTo>
                <a:lnTo>
                  <a:pt x="725" y="744"/>
                </a:lnTo>
                <a:lnTo>
                  <a:pt x="723" y="747"/>
                </a:lnTo>
                <a:lnTo>
                  <a:pt x="723" y="749"/>
                </a:lnTo>
                <a:lnTo>
                  <a:pt x="723" y="749"/>
                </a:lnTo>
                <a:lnTo>
                  <a:pt x="725" y="749"/>
                </a:lnTo>
                <a:lnTo>
                  <a:pt x="727" y="744"/>
                </a:lnTo>
                <a:lnTo>
                  <a:pt x="727" y="744"/>
                </a:lnTo>
                <a:lnTo>
                  <a:pt x="727" y="742"/>
                </a:lnTo>
                <a:lnTo>
                  <a:pt x="727" y="740"/>
                </a:lnTo>
                <a:lnTo>
                  <a:pt x="727" y="738"/>
                </a:lnTo>
                <a:lnTo>
                  <a:pt x="727" y="740"/>
                </a:lnTo>
                <a:lnTo>
                  <a:pt x="729" y="740"/>
                </a:lnTo>
                <a:lnTo>
                  <a:pt x="729" y="742"/>
                </a:lnTo>
                <a:lnTo>
                  <a:pt x="729" y="742"/>
                </a:lnTo>
                <a:lnTo>
                  <a:pt x="729" y="740"/>
                </a:lnTo>
                <a:lnTo>
                  <a:pt x="731" y="740"/>
                </a:lnTo>
                <a:lnTo>
                  <a:pt x="727" y="744"/>
                </a:lnTo>
                <a:lnTo>
                  <a:pt x="725" y="747"/>
                </a:lnTo>
                <a:lnTo>
                  <a:pt x="725" y="749"/>
                </a:lnTo>
                <a:lnTo>
                  <a:pt x="723" y="753"/>
                </a:lnTo>
                <a:lnTo>
                  <a:pt x="723" y="753"/>
                </a:lnTo>
                <a:lnTo>
                  <a:pt x="721" y="755"/>
                </a:lnTo>
                <a:lnTo>
                  <a:pt x="721" y="757"/>
                </a:lnTo>
                <a:lnTo>
                  <a:pt x="719" y="757"/>
                </a:lnTo>
                <a:lnTo>
                  <a:pt x="719" y="757"/>
                </a:lnTo>
                <a:lnTo>
                  <a:pt x="719" y="759"/>
                </a:lnTo>
                <a:lnTo>
                  <a:pt x="719" y="761"/>
                </a:lnTo>
                <a:lnTo>
                  <a:pt x="719" y="761"/>
                </a:lnTo>
                <a:lnTo>
                  <a:pt x="719" y="763"/>
                </a:lnTo>
                <a:lnTo>
                  <a:pt x="721" y="765"/>
                </a:lnTo>
                <a:lnTo>
                  <a:pt x="723" y="767"/>
                </a:lnTo>
                <a:lnTo>
                  <a:pt x="725" y="765"/>
                </a:lnTo>
                <a:lnTo>
                  <a:pt x="727" y="765"/>
                </a:lnTo>
                <a:lnTo>
                  <a:pt x="729" y="765"/>
                </a:lnTo>
                <a:lnTo>
                  <a:pt x="727" y="767"/>
                </a:lnTo>
                <a:lnTo>
                  <a:pt x="723" y="767"/>
                </a:lnTo>
                <a:lnTo>
                  <a:pt x="723" y="767"/>
                </a:lnTo>
                <a:lnTo>
                  <a:pt x="723" y="770"/>
                </a:lnTo>
                <a:lnTo>
                  <a:pt x="721" y="772"/>
                </a:lnTo>
                <a:lnTo>
                  <a:pt x="719" y="776"/>
                </a:lnTo>
                <a:lnTo>
                  <a:pt x="721" y="776"/>
                </a:lnTo>
                <a:lnTo>
                  <a:pt x="723" y="778"/>
                </a:lnTo>
                <a:lnTo>
                  <a:pt x="725" y="778"/>
                </a:lnTo>
                <a:lnTo>
                  <a:pt x="727" y="782"/>
                </a:lnTo>
                <a:lnTo>
                  <a:pt x="729" y="782"/>
                </a:lnTo>
                <a:lnTo>
                  <a:pt x="731" y="784"/>
                </a:lnTo>
                <a:lnTo>
                  <a:pt x="731" y="782"/>
                </a:lnTo>
                <a:lnTo>
                  <a:pt x="735" y="782"/>
                </a:lnTo>
                <a:lnTo>
                  <a:pt x="735" y="782"/>
                </a:lnTo>
                <a:lnTo>
                  <a:pt x="735" y="780"/>
                </a:lnTo>
                <a:lnTo>
                  <a:pt x="735" y="778"/>
                </a:lnTo>
                <a:lnTo>
                  <a:pt x="735" y="778"/>
                </a:lnTo>
                <a:lnTo>
                  <a:pt x="738" y="774"/>
                </a:lnTo>
                <a:lnTo>
                  <a:pt x="740" y="774"/>
                </a:lnTo>
                <a:lnTo>
                  <a:pt x="740" y="774"/>
                </a:lnTo>
                <a:lnTo>
                  <a:pt x="740" y="774"/>
                </a:lnTo>
                <a:lnTo>
                  <a:pt x="740" y="774"/>
                </a:lnTo>
                <a:lnTo>
                  <a:pt x="740" y="774"/>
                </a:lnTo>
                <a:lnTo>
                  <a:pt x="744" y="772"/>
                </a:lnTo>
                <a:lnTo>
                  <a:pt x="744" y="772"/>
                </a:lnTo>
                <a:lnTo>
                  <a:pt x="746" y="774"/>
                </a:lnTo>
                <a:lnTo>
                  <a:pt x="746" y="774"/>
                </a:lnTo>
                <a:lnTo>
                  <a:pt x="744" y="774"/>
                </a:lnTo>
                <a:lnTo>
                  <a:pt x="744" y="774"/>
                </a:lnTo>
                <a:lnTo>
                  <a:pt x="742" y="774"/>
                </a:lnTo>
                <a:lnTo>
                  <a:pt x="742" y="776"/>
                </a:lnTo>
                <a:lnTo>
                  <a:pt x="742" y="776"/>
                </a:lnTo>
                <a:lnTo>
                  <a:pt x="742" y="776"/>
                </a:lnTo>
                <a:lnTo>
                  <a:pt x="744" y="778"/>
                </a:lnTo>
                <a:lnTo>
                  <a:pt x="744" y="780"/>
                </a:lnTo>
                <a:lnTo>
                  <a:pt x="746" y="780"/>
                </a:lnTo>
                <a:lnTo>
                  <a:pt x="746" y="780"/>
                </a:lnTo>
                <a:lnTo>
                  <a:pt x="748" y="780"/>
                </a:lnTo>
                <a:lnTo>
                  <a:pt x="750" y="780"/>
                </a:lnTo>
                <a:lnTo>
                  <a:pt x="752" y="780"/>
                </a:lnTo>
                <a:lnTo>
                  <a:pt x="754" y="782"/>
                </a:lnTo>
                <a:lnTo>
                  <a:pt x="754" y="784"/>
                </a:lnTo>
                <a:lnTo>
                  <a:pt x="752" y="782"/>
                </a:lnTo>
                <a:lnTo>
                  <a:pt x="752" y="782"/>
                </a:lnTo>
                <a:lnTo>
                  <a:pt x="750" y="780"/>
                </a:lnTo>
                <a:lnTo>
                  <a:pt x="748" y="780"/>
                </a:lnTo>
                <a:lnTo>
                  <a:pt x="746" y="782"/>
                </a:lnTo>
                <a:lnTo>
                  <a:pt x="746" y="782"/>
                </a:lnTo>
                <a:lnTo>
                  <a:pt x="742" y="778"/>
                </a:lnTo>
                <a:lnTo>
                  <a:pt x="740" y="778"/>
                </a:lnTo>
                <a:lnTo>
                  <a:pt x="742" y="776"/>
                </a:lnTo>
                <a:lnTo>
                  <a:pt x="742" y="776"/>
                </a:lnTo>
                <a:lnTo>
                  <a:pt x="740" y="776"/>
                </a:lnTo>
                <a:lnTo>
                  <a:pt x="738" y="776"/>
                </a:lnTo>
                <a:lnTo>
                  <a:pt x="738" y="778"/>
                </a:lnTo>
                <a:lnTo>
                  <a:pt x="735" y="780"/>
                </a:lnTo>
                <a:lnTo>
                  <a:pt x="738" y="780"/>
                </a:lnTo>
                <a:lnTo>
                  <a:pt x="738" y="782"/>
                </a:lnTo>
                <a:lnTo>
                  <a:pt x="742" y="784"/>
                </a:lnTo>
                <a:lnTo>
                  <a:pt x="744" y="784"/>
                </a:lnTo>
                <a:lnTo>
                  <a:pt x="746" y="786"/>
                </a:lnTo>
                <a:lnTo>
                  <a:pt x="746" y="793"/>
                </a:lnTo>
                <a:lnTo>
                  <a:pt x="748" y="793"/>
                </a:lnTo>
                <a:lnTo>
                  <a:pt x="752" y="791"/>
                </a:lnTo>
                <a:lnTo>
                  <a:pt x="752" y="791"/>
                </a:lnTo>
                <a:lnTo>
                  <a:pt x="752" y="793"/>
                </a:lnTo>
                <a:lnTo>
                  <a:pt x="752" y="793"/>
                </a:lnTo>
                <a:lnTo>
                  <a:pt x="750" y="797"/>
                </a:lnTo>
                <a:lnTo>
                  <a:pt x="750" y="801"/>
                </a:lnTo>
                <a:lnTo>
                  <a:pt x="750" y="801"/>
                </a:lnTo>
                <a:lnTo>
                  <a:pt x="750" y="801"/>
                </a:lnTo>
                <a:lnTo>
                  <a:pt x="750" y="801"/>
                </a:lnTo>
                <a:lnTo>
                  <a:pt x="752" y="799"/>
                </a:lnTo>
                <a:lnTo>
                  <a:pt x="754" y="799"/>
                </a:lnTo>
                <a:lnTo>
                  <a:pt x="754" y="799"/>
                </a:lnTo>
                <a:lnTo>
                  <a:pt x="752" y="799"/>
                </a:lnTo>
                <a:lnTo>
                  <a:pt x="752" y="801"/>
                </a:lnTo>
                <a:lnTo>
                  <a:pt x="752" y="801"/>
                </a:lnTo>
                <a:lnTo>
                  <a:pt x="752" y="803"/>
                </a:lnTo>
                <a:lnTo>
                  <a:pt x="752" y="803"/>
                </a:lnTo>
                <a:lnTo>
                  <a:pt x="748" y="805"/>
                </a:lnTo>
                <a:lnTo>
                  <a:pt x="750" y="809"/>
                </a:lnTo>
                <a:lnTo>
                  <a:pt x="752" y="814"/>
                </a:lnTo>
                <a:lnTo>
                  <a:pt x="754" y="809"/>
                </a:lnTo>
                <a:lnTo>
                  <a:pt x="754" y="805"/>
                </a:lnTo>
                <a:lnTo>
                  <a:pt x="756" y="803"/>
                </a:lnTo>
                <a:lnTo>
                  <a:pt x="756" y="803"/>
                </a:lnTo>
                <a:lnTo>
                  <a:pt x="759" y="803"/>
                </a:lnTo>
                <a:lnTo>
                  <a:pt x="761" y="803"/>
                </a:lnTo>
                <a:lnTo>
                  <a:pt x="761" y="801"/>
                </a:lnTo>
                <a:lnTo>
                  <a:pt x="767" y="797"/>
                </a:lnTo>
                <a:lnTo>
                  <a:pt x="767" y="797"/>
                </a:lnTo>
                <a:lnTo>
                  <a:pt x="767" y="795"/>
                </a:lnTo>
                <a:lnTo>
                  <a:pt x="767" y="795"/>
                </a:lnTo>
                <a:lnTo>
                  <a:pt x="767" y="795"/>
                </a:lnTo>
                <a:lnTo>
                  <a:pt x="767" y="793"/>
                </a:lnTo>
                <a:lnTo>
                  <a:pt x="767" y="793"/>
                </a:lnTo>
                <a:lnTo>
                  <a:pt x="769" y="795"/>
                </a:lnTo>
                <a:lnTo>
                  <a:pt x="769" y="795"/>
                </a:lnTo>
                <a:lnTo>
                  <a:pt x="769" y="795"/>
                </a:lnTo>
                <a:lnTo>
                  <a:pt x="767" y="797"/>
                </a:lnTo>
                <a:lnTo>
                  <a:pt x="765" y="799"/>
                </a:lnTo>
                <a:lnTo>
                  <a:pt x="765" y="799"/>
                </a:lnTo>
                <a:lnTo>
                  <a:pt x="765" y="801"/>
                </a:lnTo>
                <a:lnTo>
                  <a:pt x="765" y="801"/>
                </a:lnTo>
                <a:lnTo>
                  <a:pt x="767" y="801"/>
                </a:lnTo>
                <a:lnTo>
                  <a:pt x="769" y="803"/>
                </a:lnTo>
                <a:lnTo>
                  <a:pt x="769" y="803"/>
                </a:lnTo>
                <a:lnTo>
                  <a:pt x="769" y="805"/>
                </a:lnTo>
                <a:lnTo>
                  <a:pt x="771" y="807"/>
                </a:lnTo>
                <a:lnTo>
                  <a:pt x="771" y="807"/>
                </a:lnTo>
                <a:lnTo>
                  <a:pt x="771" y="807"/>
                </a:lnTo>
                <a:lnTo>
                  <a:pt x="771" y="807"/>
                </a:lnTo>
                <a:lnTo>
                  <a:pt x="769" y="805"/>
                </a:lnTo>
                <a:lnTo>
                  <a:pt x="769" y="803"/>
                </a:lnTo>
                <a:lnTo>
                  <a:pt x="767" y="803"/>
                </a:lnTo>
                <a:lnTo>
                  <a:pt x="765" y="803"/>
                </a:lnTo>
                <a:lnTo>
                  <a:pt x="765" y="801"/>
                </a:lnTo>
                <a:lnTo>
                  <a:pt x="761" y="801"/>
                </a:lnTo>
                <a:lnTo>
                  <a:pt x="761" y="803"/>
                </a:lnTo>
                <a:lnTo>
                  <a:pt x="759" y="803"/>
                </a:lnTo>
                <a:lnTo>
                  <a:pt x="756" y="805"/>
                </a:lnTo>
                <a:lnTo>
                  <a:pt x="756" y="807"/>
                </a:lnTo>
                <a:lnTo>
                  <a:pt x="756" y="809"/>
                </a:lnTo>
                <a:lnTo>
                  <a:pt x="756" y="809"/>
                </a:lnTo>
                <a:lnTo>
                  <a:pt x="756" y="811"/>
                </a:lnTo>
                <a:lnTo>
                  <a:pt x="754" y="811"/>
                </a:lnTo>
                <a:lnTo>
                  <a:pt x="754" y="814"/>
                </a:lnTo>
                <a:lnTo>
                  <a:pt x="756" y="816"/>
                </a:lnTo>
                <a:lnTo>
                  <a:pt x="756" y="816"/>
                </a:lnTo>
                <a:lnTo>
                  <a:pt x="756" y="818"/>
                </a:lnTo>
                <a:lnTo>
                  <a:pt x="756" y="818"/>
                </a:lnTo>
                <a:lnTo>
                  <a:pt x="759" y="818"/>
                </a:lnTo>
                <a:lnTo>
                  <a:pt x="759" y="820"/>
                </a:lnTo>
                <a:lnTo>
                  <a:pt x="759" y="820"/>
                </a:lnTo>
                <a:lnTo>
                  <a:pt x="759" y="818"/>
                </a:lnTo>
                <a:lnTo>
                  <a:pt x="759" y="818"/>
                </a:lnTo>
                <a:lnTo>
                  <a:pt x="761" y="816"/>
                </a:lnTo>
                <a:lnTo>
                  <a:pt x="763" y="814"/>
                </a:lnTo>
                <a:lnTo>
                  <a:pt x="767" y="814"/>
                </a:lnTo>
                <a:lnTo>
                  <a:pt x="773" y="814"/>
                </a:lnTo>
                <a:lnTo>
                  <a:pt x="771" y="816"/>
                </a:lnTo>
                <a:lnTo>
                  <a:pt x="769" y="816"/>
                </a:lnTo>
                <a:lnTo>
                  <a:pt x="765" y="816"/>
                </a:lnTo>
                <a:lnTo>
                  <a:pt x="763" y="816"/>
                </a:lnTo>
                <a:lnTo>
                  <a:pt x="763" y="816"/>
                </a:lnTo>
                <a:lnTo>
                  <a:pt x="759" y="820"/>
                </a:lnTo>
                <a:lnTo>
                  <a:pt x="759" y="822"/>
                </a:lnTo>
                <a:lnTo>
                  <a:pt x="759" y="822"/>
                </a:lnTo>
                <a:lnTo>
                  <a:pt x="759" y="824"/>
                </a:lnTo>
                <a:lnTo>
                  <a:pt x="759" y="826"/>
                </a:lnTo>
                <a:lnTo>
                  <a:pt x="761" y="828"/>
                </a:lnTo>
                <a:lnTo>
                  <a:pt x="763" y="828"/>
                </a:lnTo>
                <a:lnTo>
                  <a:pt x="765" y="830"/>
                </a:lnTo>
                <a:lnTo>
                  <a:pt x="767" y="830"/>
                </a:lnTo>
                <a:lnTo>
                  <a:pt x="767" y="830"/>
                </a:lnTo>
                <a:lnTo>
                  <a:pt x="769" y="830"/>
                </a:lnTo>
                <a:lnTo>
                  <a:pt x="773" y="830"/>
                </a:lnTo>
                <a:lnTo>
                  <a:pt x="773" y="828"/>
                </a:lnTo>
                <a:lnTo>
                  <a:pt x="775" y="826"/>
                </a:lnTo>
                <a:lnTo>
                  <a:pt x="775" y="828"/>
                </a:lnTo>
                <a:lnTo>
                  <a:pt x="775" y="830"/>
                </a:lnTo>
                <a:lnTo>
                  <a:pt x="775" y="830"/>
                </a:lnTo>
                <a:lnTo>
                  <a:pt x="775" y="830"/>
                </a:lnTo>
                <a:lnTo>
                  <a:pt x="777" y="830"/>
                </a:lnTo>
                <a:lnTo>
                  <a:pt x="777" y="832"/>
                </a:lnTo>
                <a:lnTo>
                  <a:pt x="775" y="832"/>
                </a:lnTo>
                <a:lnTo>
                  <a:pt x="775" y="832"/>
                </a:lnTo>
                <a:lnTo>
                  <a:pt x="775" y="835"/>
                </a:lnTo>
                <a:lnTo>
                  <a:pt x="775" y="835"/>
                </a:lnTo>
                <a:lnTo>
                  <a:pt x="777" y="835"/>
                </a:lnTo>
                <a:lnTo>
                  <a:pt x="782" y="832"/>
                </a:lnTo>
                <a:lnTo>
                  <a:pt x="784" y="835"/>
                </a:lnTo>
                <a:lnTo>
                  <a:pt x="784" y="835"/>
                </a:lnTo>
                <a:lnTo>
                  <a:pt x="782" y="835"/>
                </a:lnTo>
                <a:lnTo>
                  <a:pt x="779" y="835"/>
                </a:lnTo>
                <a:lnTo>
                  <a:pt x="775" y="835"/>
                </a:lnTo>
                <a:lnTo>
                  <a:pt x="775" y="837"/>
                </a:lnTo>
                <a:lnTo>
                  <a:pt x="775" y="837"/>
                </a:lnTo>
                <a:lnTo>
                  <a:pt x="777" y="837"/>
                </a:lnTo>
                <a:lnTo>
                  <a:pt x="779" y="837"/>
                </a:lnTo>
                <a:lnTo>
                  <a:pt x="782" y="837"/>
                </a:lnTo>
                <a:lnTo>
                  <a:pt x="782" y="837"/>
                </a:lnTo>
                <a:lnTo>
                  <a:pt x="784" y="837"/>
                </a:lnTo>
                <a:lnTo>
                  <a:pt x="784" y="837"/>
                </a:lnTo>
                <a:lnTo>
                  <a:pt x="786" y="837"/>
                </a:lnTo>
                <a:lnTo>
                  <a:pt x="786" y="839"/>
                </a:lnTo>
                <a:lnTo>
                  <a:pt x="786" y="839"/>
                </a:lnTo>
                <a:lnTo>
                  <a:pt x="788" y="839"/>
                </a:lnTo>
                <a:lnTo>
                  <a:pt x="788" y="839"/>
                </a:lnTo>
                <a:lnTo>
                  <a:pt x="788" y="837"/>
                </a:lnTo>
                <a:lnTo>
                  <a:pt x="788" y="835"/>
                </a:lnTo>
                <a:lnTo>
                  <a:pt x="790" y="835"/>
                </a:lnTo>
                <a:lnTo>
                  <a:pt x="790" y="837"/>
                </a:lnTo>
                <a:lnTo>
                  <a:pt x="790" y="837"/>
                </a:lnTo>
                <a:lnTo>
                  <a:pt x="790" y="837"/>
                </a:lnTo>
                <a:lnTo>
                  <a:pt x="794" y="839"/>
                </a:lnTo>
                <a:lnTo>
                  <a:pt x="796" y="837"/>
                </a:lnTo>
                <a:lnTo>
                  <a:pt x="796" y="837"/>
                </a:lnTo>
                <a:lnTo>
                  <a:pt x="798" y="835"/>
                </a:lnTo>
                <a:lnTo>
                  <a:pt x="798" y="832"/>
                </a:lnTo>
                <a:lnTo>
                  <a:pt x="798" y="832"/>
                </a:lnTo>
                <a:lnTo>
                  <a:pt x="798" y="832"/>
                </a:lnTo>
                <a:lnTo>
                  <a:pt x="798" y="830"/>
                </a:lnTo>
                <a:lnTo>
                  <a:pt x="798" y="830"/>
                </a:lnTo>
                <a:lnTo>
                  <a:pt x="798" y="832"/>
                </a:lnTo>
                <a:lnTo>
                  <a:pt x="798" y="835"/>
                </a:lnTo>
                <a:lnTo>
                  <a:pt x="798" y="835"/>
                </a:lnTo>
                <a:lnTo>
                  <a:pt x="798" y="837"/>
                </a:lnTo>
                <a:lnTo>
                  <a:pt x="796" y="839"/>
                </a:lnTo>
                <a:lnTo>
                  <a:pt x="796" y="841"/>
                </a:lnTo>
                <a:lnTo>
                  <a:pt x="796" y="841"/>
                </a:lnTo>
                <a:lnTo>
                  <a:pt x="798" y="841"/>
                </a:lnTo>
                <a:lnTo>
                  <a:pt x="798" y="843"/>
                </a:lnTo>
                <a:lnTo>
                  <a:pt x="800" y="845"/>
                </a:lnTo>
                <a:lnTo>
                  <a:pt x="800" y="847"/>
                </a:lnTo>
                <a:lnTo>
                  <a:pt x="800" y="847"/>
                </a:lnTo>
                <a:lnTo>
                  <a:pt x="805" y="851"/>
                </a:lnTo>
                <a:lnTo>
                  <a:pt x="805" y="851"/>
                </a:lnTo>
                <a:lnTo>
                  <a:pt x="807" y="851"/>
                </a:lnTo>
                <a:lnTo>
                  <a:pt x="809" y="851"/>
                </a:lnTo>
                <a:lnTo>
                  <a:pt x="811" y="849"/>
                </a:lnTo>
                <a:lnTo>
                  <a:pt x="811" y="849"/>
                </a:lnTo>
                <a:lnTo>
                  <a:pt x="811" y="849"/>
                </a:lnTo>
                <a:lnTo>
                  <a:pt x="811" y="847"/>
                </a:lnTo>
                <a:lnTo>
                  <a:pt x="811" y="847"/>
                </a:lnTo>
                <a:lnTo>
                  <a:pt x="813" y="845"/>
                </a:lnTo>
                <a:lnTo>
                  <a:pt x="813" y="845"/>
                </a:lnTo>
                <a:lnTo>
                  <a:pt x="813" y="843"/>
                </a:lnTo>
                <a:lnTo>
                  <a:pt x="813" y="843"/>
                </a:lnTo>
                <a:lnTo>
                  <a:pt x="813" y="843"/>
                </a:lnTo>
                <a:lnTo>
                  <a:pt x="813" y="845"/>
                </a:lnTo>
                <a:lnTo>
                  <a:pt x="815" y="845"/>
                </a:lnTo>
                <a:lnTo>
                  <a:pt x="815" y="845"/>
                </a:lnTo>
                <a:lnTo>
                  <a:pt x="813" y="845"/>
                </a:lnTo>
                <a:lnTo>
                  <a:pt x="813" y="847"/>
                </a:lnTo>
                <a:lnTo>
                  <a:pt x="813" y="847"/>
                </a:lnTo>
                <a:lnTo>
                  <a:pt x="813" y="851"/>
                </a:lnTo>
                <a:lnTo>
                  <a:pt x="813" y="851"/>
                </a:lnTo>
                <a:lnTo>
                  <a:pt x="813" y="853"/>
                </a:lnTo>
                <a:lnTo>
                  <a:pt x="815" y="853"/>
                </a:lnTo>
                <a:lnTo>
                  <a:pt x="815" y="853"/>
                </a:lnTo>
                <a:lnTo>
                  <a:pt x="817" y="853"/>
                </a:lnTo>
                <a:lnTo>
                  <a:pt x="817" y="853"/>
                </a:lnTo>
                <a:lnTo>
                  <a:pt x="815" y="853"/>
                </a:lnTo>
                <a:lnTo>
                  <a:pt x="813" y="856"/>
                </a:lnTo>
                <a:lnTo>
                  <a:pt x="813" y="853"/>
                </a:lnTo>
                <a:lnTo>
                  <a:pt x="813" y="851"/>
                </a:lnTo>
                <a:lnTo>
                  <a:pt x="811" y="851"/>
                </a:lnTo>
                <a:lnTo>
                  <a:pt x="811" y="851"/>
                </a:lnTo>
                <a:lnTo>
                  <a:pt x="811" y="851"/>
                </a:lnTo>
                <a:lnTo>
                  <a:pt x="811" y="853"/>
                </a:lnTo>
                <a:lnTo>
                  <a:pt x="811" y="853"/>
                </a:lnTo>
                <a:lnTo>
                  <a:pt x="813" y="856"/>
                </a:lnTo>
                <a:lnTo>
                  <a:pt x="813" y="856"/>
                </a:lnTo>
                <a:lnTo>
                  <a:pt x="813" y="856"/>
                </a:lnTo>
                <a:lnTo>
                  <a:pt x="817" y="858"/>
                </a:lnTo>
                <a:lnTo>
                  <a:pt x="819" y="858"/>
                </a:lnTo>
                <a:lnTo>
                  <a:pt x="819" y="858"/>
                </a:lnTo>
                <a:lnTo>
                  <a:pt x="819" y="858"/>
                </a:lnTo>
                <a:lnTo>
                  <a:pt x="821" y="858"/>
                </a:lnTo>
                <a:lnTo>
                  <a:pt x="821" y="856"/>
                </a:lnTo>
                <a:lnTo>
                  <a:pt x="821" y="856"/>
                </a:lnTo>
                <a:lnTo>
                  <a:pt x="821" y="856"/>
                </a:lnTo>
                <a:lnTo>
                  <a:pt x="823" y="853"/>
                </a:lnTo>
                <a:lnTo>
                  <a:pt x="823" y="853"/>
                </a:lnTo>
                <a:lnTo>
                  <a:pt x="823" y="853"/>
                </a:lnTo>
                <a:lnTo>
                  <a:pt x="823" y="856"/>
                </a:lnTo>
                <a:lnTo>
                  <a:pt x="821" y="858"/>
                </a:lnTo>
                <a:lnTo>
                  <a:pt x="821" y="858"/>
                </a:lnTo>
                <a:lnTo>
                  <a:pt x="821" y="858"/>
                </a:lnTo>
                <a:lnTo>
                  <a:pt x="821" y="860"/>
                </a:lnTo>
                <a:lnTo>
                  <a:pt x="821" y="860"/>
                </a:lnTo>
                <a:lnTo>
                  <a:pt x="823" y="860"/>
                </a:lnTo>
                <a:lnTo>
                  <a:pt x="826" y="860"/>
                </a:lnTo>
                <a:lnTo>
                  <a:pt x="826" y="860"/>
                </a:lnTo>
                <a:lnTo>
                  <a:pt x="828" y="858"/>
                </a:lnTo>
                <a:lnTo>
                  <a:pt x="828" y="860"/>
                </a:lnTo>
                <a:lnTo>
                  <a:pt x="826" y="860"/>
                </a:lnTo>
                <a:lnTo>
                  <a:pt x="826" y="860"/>
                </a:lnTo>
                <a:lnTo>
                  <a:pt x="823" y="860"/>
                </a:lnTo>
                <a:lnTo>
                  <a:pt x="823" y="860"/>
                </a:lnTo>
                <a:lnTo>
                  <a:pt x="823" y="862"/>
                </a:lnTo>
                <a:lnTo>
                  <a:pt x="823" y="862"/>
                </a:lnTo>
                <a:lnTo>
                  <a:pt x="823" y="864"/>
                </a:lnTo>
                <a:lnTo>
                  <a:pt x="823" y="864"/>
                </a:lnTo>
                <a:lnTo>
                  <a:pt x="826" y="864"/>
                </a:lnTo>
                <a:lnTo>
                  <a:pt x="826" y="864"/>
                </a:lnTo>
                <a:lnTo>
                  <a:pt x="823" y="864"/>
                </a:lnTo>
                <a:lnTo>
                  <a:pt x="823" y="864"/>
                </a:lnTo>
                <a:lnTo>
                  <a:pt x="826" y="866"/>
                </a:lnTo>
                <a:lnTo>
                  <a:pt x="826" y="866"/>
                </a:lnTo>
                <a:lnTo>
                  <a:pt x="826" y="866"/>
                </a:lnTo>
                <a:lnTo>
                  <a:pt x="826" y="866"/>
                </a:lnTo>
                <a:lnTo>
                  <a:pt x="826" y="864"/>
                </a:lnTo>
                <a:lnTo>
                  <a:pt x="826" y="864"/>
                </a:lnTo>
                <a:lnTo>
                  <a:pt x="826" y="864"/>
                </a:lnTo>
                <a:lnTo>
                  <a:pt x="828" y="864"/>
                </a:lnTo>
                <a:lnTo>
                  <a:pt x="828" y="864"/>
                </a:lnTo>
                <a:lnTo>
                  <a:pt x="830" y="866"/>
                </a:lnTo>
                <a:lnTo>
                  <a:pt x="830" y="868"/>
                </a:lnTo>
                <a:lnTo>
                  <a:pt x="830" y="870"/>
                </a:lnTo>
                <a:lnTo>
                  <a:pt x="832" y="870"/>
                </a:lnTo>
                <a:lnTo>
                  <a:pt x="832" y="870"/>
                </a:lnTo>
                <a:lnTo>
                  <a:pt x="832" y="870"/>
                </a:lnTo>
                <a:lnTo>
                  <a:pt x="832" y="870"/>
                </a:lnTo>
                <a:lnTo>
                  <a:pt x="832" y="870"/>
                </a:lnTo>
                <a:lnTo>
                  <a:pt x="832" y="872"/>
                </a:lnTo>
                <a:lnTo>
                  <a:pt x="832" y="874"/>
                </a:lnTo>
                <a:lnTo>
                  <a:pt x="834" y="874"/>
                </a:lnTo>
                <a:lnTo>
                  <a:pt x="834" y="874"/>
                </a:lnTo>
                <a:lnTo>
                  <a:pt x="832" y="874"/>
                </a:lnTo>
                <a:lnTo>
                  <a:pt x="832" y="874"/>
                </a:lnTo>
                <a:lnTo>
                  <a:pt x="830" y="874"/>
                </a:lnTo>
                <a:lnTo>
                  <a:pt x="830" y="874"/>
                </a:lnTo>
                <a:lnTo>
                  <a:pt x="830" y="876"/>
                </a:lnTo>
                <a:lnTo>
                  <a:pt x="832" y="876"/>
                </a:lnTo>
                <a:lnTo>
                  <a:pt x="832" y="876"/>
                </a:lnTo>
                <a:lnTo>
                  <a:pt x="832" y="876"/>
                </a:lnTo>
                <a:lnTo>
                  <a:pt x="834" y="876"/>
                </a:lnTo>
                <a:lnTo>
                  <a:pt x="834" y="879"/>
                </a:lnTo>
                <a:lnTo>
                  <a:pt x="834" y="879"/>
                </a:lnTo>
                <a:lnTo>
                  <a:pt x="834" y="879"/>
                </a:lnTo>
                <a:lnTo>
                  <a:pt x="832" y="881"/>
                </a:lnTo>
                <a:lnTo>
                  <a:pt x="832" y="881"/>
                </a:lnTo>
                <a:lnTo>
                  <a:pt x="832" y="881"/>
                </a:lnTo>
                <a:lnTo>
                  <a:pt x="834" y="881"/>
                </a:lnTo>
                <a:lnTo>
                  <a:pt x="834" y="883"/>
                </a:lnTo>
                <a:lnTo>
                  <a:pt x="834" y="883"/>
                </a:lnTo>
                <a:lnTo>
                  <a:pt x="834" y="881"/>
                </a:lnTo>
                <a:lnTo>
                  <a:pt x="834" y="881"/>
                </a:lnTo>
                <a:lnTo>
                  <a:pt x="834" y="881"/>
                </a:lnTo>
                <a:lnTo>
                  <a:pt x="836" y="883"/>
                </a:lnTo>
                <a:lnTo>
                  <a:pt x="836" y="883"/>
                </a:lnTo>
                <a:lnTo>
                  <a:pt x="836" y="883"/>
                </a:lnTo>
                <a:lnTo>
                  <a:pt x="836" y="883"/>
                </a:lnTo>
                <a:lnTo>
                  <a:pt x="836" y="885"/>
                </a:lnTo>
                <a:lnTo>
                  <a:pt x="836" y="885"/>
                </a:lnTo>
                <a:lnTo>
                  <a:pt x="834" y="887"/>
                </a:lnTo>
                <a:lnTo>
                  <a:pt x="834" y="887"/>
                </a:lnTo>
                <a:lnTo>
                  <a:pt x="834" y="889"/>
                </a:lnTo>
                <a:lnTo>
                  <a:pt x="834" y="889"/>
                </a:lnTo>
                <a:lnTo>
                  <a:pt x="834" y="889"/>
                </a:lnTo>
                <a:lnTo>
                  <a:pt x="834" y="891"/>
                </a:lnTo>
                <a:lnTo>
                  <a:pt x="834" y="891"/>
                </a:lnTo>
                <a:lnTo>
                  <a:pt x="834" y="891"/>
                </a:lnTo>
                <a:lnTo>
                  <a:pt x="834" y="893"/>
                </a:lnTo>
                <a:lnTo>
                  <a:pt x="836" y="895"/>
                </a:lnTo>
                <a:lnTo>
                  <a:pt x="836" y="895"/>
                </a:lnTo>
                <a:lnTo>
                  <a:pt x="834" y="897"/>
                </a:lnTo>
                <a:lnTo>
                  <a:pt x="834" y="897"/>
                </a:lnTo>
                <a:lnTo>
                  <a:pt x="832" y="897"/>
                </a:lnTo>
                <a:lnTo>
                  <a:pt x="832" y="897"/>
                </a:lnTo>
                <a:lnTo>
                  <a:pt x="832" y="900"/>
                </a:lnTo>
                <a:lnTo>
                  <a:pt x="832" y="900"/>
                </a:lnTo>
                <a:lnTo>
                  <a:pt x="830" y="900"/>
                </a:lnTo>
                <a:lnTo>
                  <a:pt x="830" y="900"/>
                </a:lnTo>
                <a:lnTo>
                  <a:pt x="828" y="900"/>
                </a:lnTo>
                <a:lnTo>
                  <a:pt x="828" y="900"/>
                </a:lnTo>
                <a:lnTo>
                  <a:pt x="826" y="900"/>
                </a:lnTo>
                <a:lnTo>
                  <a:pt x="826" y="900"/>
                </a:lnTo>
                <a:lnTo>
                  <a:pt x="826" y="897"/>
                </a:lnTo>
                <a:lnTo>
                  <a:pt x="828" y="897"/>
                </a:lnTo>
                <a:lnTo>
                  <a:pt x="828" y="895"/>
                </a:lnTo>
                <a:lnTo>
                  <a:pt x="828" y="895"/>
                </a:lnTo>
                <a:lnTo>
                  <a:pt x="830" y="897"/>
                </a:lnTo>
                <a:lnTo>
                  <a:pt x="830" y="897"/>
                </a:lnTo>
                <a:lnTo>
                  <a:pt x="830" y="897"/>
                </a:lnTo>
                <a:lnTo>
                  <a:pt x="830" y="895"/>
                </a:lnTo>
                <a:lnTo>
                  <a:pt x="832" y="897"/>
                </a:lnTo>
                <a:lnTo>
                  <a:pt x="832" y="897"/>
                </a:lnTo>
                <a:lnTo>
                  <a:pt x="832" y="897"/>
                </a:lnTo>
                <a:lnTo>
                  <a:pt x="832" y="895"/>
                </a:lnTo>
                <a:lnTo>
                  <a:pt x="832" y="893"/>
                </a:lnTo>
                <a:lnTo>
                  <a:pt x="832" y="893"/>
                </a:lnTo>
                <a:lnTo>
                  <a:pt x="830" y="891"/>
                </a:lnTo>
                <a:lnTo>
                  <a:pt x="830" y="891"/>
                </a:lnTo>
                <a:lnTo>
                  <a:pt x="832" y="891"/>
                </a:lnTo>
                <a:lnTo>
                  <a:pt x="832" y="891"/>
                </a:lnTo>
                <a:lnTo>
                  <a:pt x="832" y="889"/>
                </a:lnTo>
                <a:lnTo>
                  <a:pt x="832" y="889"/>
                </a:lnTo>
                <a:lnTo>
                  <a:pt x="832" y="889"/>
                </a:lnTo>
                <a:lnTo>
                  <a:pt x="832" y="887"/>
                </a:lnTo>
                <a:lnTo>
                  <a:pt x="832" y="885"/>
                </a:lnTo>
                <a:lnTo>
                  <a:pt x="832" y="885"/>
                </a:lnTo>
                <a:lnTo>
                  <a:pt x="832" y="885"/>
                </a:lnTo>
                <a:lnTo>
                  <a:pt x="832" y="887"/>
                </a:lnTo>
                <a:lnTo>
                  <a:pt x="832" y="887"/>
                </a:lnTo>
                <a:lnTo>
                  <a:pt x="830" y="889"/>
                </a:lnTo>
                <a:lnTo>
                  <a:pt x="830" y="889"/>
                </a:lnTo>
                <a:lnTo>
                  <a:pt x="828" y="891"/>
                </a:lnTo>
                <a:lnTo>
                  <a:pt x="828" y="891"/>
                </a:lnTo>
                <a:lnTo>
                  <a:pt x="826" y="891"/>
                </a:lnTo>
                <a:lnTo>
                  <a:pt x="826" y="893"/>
                </a:lnTo>
                <a:lnTo>
                  <a:pt x="826" y="893"/>
                </a:lnTo>
                <a:lnTo>
                  <a:pt x="826" y="895"/>
                </a:lnTo>
                <a:lnTo>
                  <a:pt x="826" y="895"/>
                </a:lnTo>
                <a:lnTo>
                  <a:pt x="828" y="895"/>
                </a:lnTo>
                <a:lnTo>
                  <a:pt x="828" y="895"/>
                </a:lnTo>
                <a:lnTo>
                  <a:pt x="826" y="895"/>
                </a:lnTo>
                <a:lnTo>
                  <a:pt x="823" y="895"/>
                </a:lnTo>
                <a:lnTo>
                  <a:pt x="823" y="895"/>
                </a:lnTo>
                <a:lnTo>
                  <a:pt x="823" y="895"/>
                </a:lnTo>
                <a:lnTo>
                  <a:pt x="823" y="893"/>
                </a:lnTo>
                <a:lnTo>
                  <a:pt x="826" y="891"/>
                </a:lnTo>
                <a:lnTo>
                  <a:pt x="828" y="887"/>
                </a:lnTo>
                <a:lnTo>
                  <a:pt x="828" y="887"/>
                </a:lnTo>
                <a:lnTo>
                  <a:pt x="828" y="889"/>
                </a:lnTo>
                <a:lnTo>
                  <a:pt x="830" y="889"/>
                </a:lnTo>
                <a:lnTo>
                  <a:pt x="830" y="887"/>
                </a:lnTo>
                <a:lnTo>
                  <a:pt x="830" y="885"/>
                </a:lnTo>
                <a:lnTo>
                  <a:pt x="830" y="883"/>
                </a:lnTo>
                <a:lnTo>
                  <a:pt x="830" y="883"/>
                </a:lnTo>
                <a:lnTo>
                  <a:pt x="830" y="881"/>
                </a:lnTo>
                <a:lnTo>
                  <a:pt x="830" y="881"/>
                </a:lnTo>
                <a:lnTo>
                  <a:pt x="828" y="883"/>
                </a:lnTo>
                <a:lnTo>
                  <a:pt x="828" y="883"/>
                </a:lnTo>
                <a:lnTo>
                  <a:pt x="826" y="883"/>
                </a:lnTo>
                <a:lnTo>
                  <a:pt x="826" y="883"/>
                </a:lnTo>
                <a:lnTo>
                  <a:pt x="823" y="881"/>
                </a:lnTo>
                <a:lnTo>
                  <a:pt x="823" y="881"/>
                </a:lnTo>
                <a:lnTo>
                  <a:pt x="821" y="881"/>
                </a:lnTo>
                <a:lnTo>
                  <a:pt x="821" y="881"/>
                </a:lnTo>
                <a:lnTo>
                  <a:pt x="811" y="881"/>
                </a:lnTo>
                <a:lnTo>
                  <a:pt x="811" y="881"/>
                </a:lnTo>
                <a:lnTo>
                  <a:pt x="809" y="879"/>
                </a:lnTo>
                <a:lnTo>
                  <a:pt x="805" y="879"/>
                </a:lnTo>
                <a:lnTo>
                  <a:pt x="803" y="876"/>
                </a:lnTo>
                <a:lnTo>
                  <a:pt x="800" y="876"/>
                </a:lnTo>
                <a:lnTo>
                  <a:pt x="800" y="879"/>
                </a:lnTo>
                <a:lnTo>
                  <a:pt x="800" y="881"/>
                </a:lnTo>
                <a:lnTo>
                  <a:pt x="803" y="885"/>
                </a:lnTo>
                <a:lnTo>
                  <a:pt x="803" y="885"/>
                </a:lnTo>
                <a:lnTo>
                  <a:pt x="805" y="887"/>
                </a:lnTo>
                <a:lnTo>
                  <a:pt x="807" y="891"/>
                </a:lnTo>
                <a:lnTo>
                  <a:pt x="807" y="895"/>
                </a:lnTo>
                <a:lnTo>
                  <a:pt x="809" y="897"/>
                </a:lnTo>
                <a:lnTo>
                  <a:pt x="809" y="900"/>
                </a:lnTo>
                <a:lnTo>
                  <a:pt x="809" y="902"/>
                </a:lnTo>
                <a:lnTo>
                  <a:pt x="809" y="904"/>
                </a:lnTo>
                <a:lnTo>
                  <a:pt x="809" y="902"/>
                </a:lnTo>
                <a:lnTo>
                  <a:pt x="809" y="902"/>
                </a:lnTo>
                <a:lnTo>
                  <a:pt x="811" y="902"/>
                </a:lnTo>
                <a:lnTo>
                  <a:pt x="811" y="902"/>
                </a:lnTo>
                <a:lnTo>
                  <a:pt x="813" y="904"/>
                </a:lnTo>
                <a:lnTo>
                  <a:pt x="809" y="904"/>
                </a:lnTo>
                <a:lnTo>
                  <a:pt x="811" y="906"/>
                </a:lnTo>
                <a:lnTo>
                  <a:pt x="811" y="908"/>
                </a:lnTo>
                <a:lnTo>
                  <a:pt x="813" y="908"/>
                </a:lnTo>
                <a:lnTo>
                  <a:pt x="813" y="910"/>
                </a:lnTo>
                <a:lnTo>
                  <a:pt x="813" y="912"/>
                </a:lnTo>
                <a:lnTo>
                  <a:pt x="811" y="910"/>
                </a:lnTo>
                <a:lnTo>
                  <a:pt x="811" y="910"/>
                </a:lnTo>
                <a:lnTo>
                  <a:pt x="811" y="912"/>
                </a:lnTo>
                <a:lnTo>
                  <a:pt x="811" y="914"/>
                </a:lnTo>
                <a:lnTo>
                  <a:pt x="811" y="914"/>
                </a:lnTo>
                <a:lnTo>
                  <a:pt x="811" y="914"/>
                </a:lnTo>
                <a:lnTo>
                  <a:pt x="813" y="916"/>
                </a:lnTo>
                <a:lnTo>
                  <a:pt x="815" y="914"/>
                </a:lnTo>
                <a:lnTo>
                  <a:pt x="817" y="916"/>
                </a:lnTo>
                <a:lnTo>
                  <a:pt x="819" y="914"/>
                </a:lnTo>
                <a:lnTo>
                  <a:pt x="819" y="916"/>
                </a:lnTo>
                <a:lnTo>
                  <a:pt x="821" y="916"/>
                </a:lnTo>
                <a:lnTo>
                  <a:pt x="821" y="916"/>
                </a:lnTo>
                <a:lnTo>
                  <a:pt x="823" y="918"/>
                </a:lnTo>
                <a:lnTo>
                  <a:pt x="821" y="918"/>
                </a:lnTo>
                <a:lnTo>
                  <a:pt x="819" y="916"/>
                </a:lnTo>
                <a:lnTo>
                  <a:pt x="819" y="916"/>
                </a:lnTo>
                <a:lnTo>
                  <a:pt x="817" y="916"/>
                </a:lnTo>
                <a:lnTo>
                  <a:pt x="815" y="916"/>
                </a:lnTo>
                <a:lnTo>
                  <a:pt x="813" y="916"/>
                </a:lnTo>
                <a:lnTo>
                  <a:pt x="811" y="916"/>
                </a:lnTo>
                <a:lnTo>
                  <a:pt x="811" y="916"/>
                </a:lnTo>
                <a:lnTo>
                  <a:pt x="811" y="916"/>
                </a:lnTo>
                <a:lnTo>
                  <a:pt x="813" y="918"/>
                </a:lnTo>
                <a:lnTo>
                  <a:pt x="811" y="923"/>
                </a:lnTo>
                <a:lnTo>
                  <a:pt x="813" y="927"/>
                </a:lnTo>
                <a:lnTo>
                  <a:pt x="811" y="929"/>
                </a:lnTo>
                <a:lnTo>
                  <a:pt x="813" y="931"/>
                </a:lnTo>
                <a:lnTo>
                  <a:pt x="811" y="941"/>
                </a:lnTo>
                <a:lnTo>
                  <a:pt x="811" y="944"/>
                </a:lnTo>
                <a:lnTo>
                  <a:pt x="811" y="946"/>
                </a:lnTo>
                <a:lnTo>
                  <a:pt x="811" y="948"/>
                </a:lnTo>
                <a:lnTo>
                  <a:pt x="811" y="950"/>
                </a:lnTo>
                <a:lnTo>
                  <a:pt x="809" y="954"/>
                </a:lnTo>
                <a:lnTo>
                  <a:pt x="809" y="960"/>
                </a:lnTo>
                <a:lnTo>
                  <a:pt x="809" y="962"/>
                </a:lnTo>
                <a:lnTo>
                  <a:pt x="809" y="965"/>
                </a:lnTo>
                <a:lnTo>
                  <a:pt x="807" y="967"/>
                </a:lnTo>
                <a:lnTo>
                  <a:pt x="809" y="965"/>
                </a:lnTo>
                <a:lnTo>
                  <a:pt x="809" y="967"/>
                </a:lnTo>
                <a:lnTo>
                  <a:pt x="807" y="967"/>
                </a:lnTo>
                <a:lnTo>
                  <a:pt x="807" y="967"/>
                </a:lnTo>
                <a:lnTo>
                  <a:pt x="807" y="967"/>
                </a:lnTo>
                <a:lnTo>
                  <a:pt x="805" y="973"/>
                </a:lnTo>
                <a:lnTo>
                  <a:pt x="805" y="975"/>
                </a:lnTo>
                <a:lnTo>
                  <a:pt x="803" y="977"/>
                </a:lnTo>
                <a:lnTo>
                  <a:pt x="805" y="979"/>
                </a:lnTo>
                <a:lnTo>
                  <a:pt x="805" y="981"/>
                </a:lnTo>
                <a:lnTo>
                  <a:pt x="805" y="983"/>
                </a:lnTo>
                <a:lnTo>
                  <a:pt x="805" y="986"/>
                </a:lnTo>
                <a:lnTo>
                  <a:pt x="807" y="988"/>
                </a:lnTo>
                <a:lnTo>
                  <a:pt x="809" y="990"/>
                </a:lnTo>
                <a:lnTo>
                  <a:pt x="809" y="992"/>
                </a:lnTo>
                <a:lnTo>
                  <a:pt x="809" y="994"/>
                </a:lnTo>
                <a:lnTo>
                  <a:pt x="809" y="996"/>
                </a:lnTo>
                <a:lnTo>
                  <a:pt x="809" y="996"/>
                </a:lnTo>
                <a:lnTo>
                  <a:pt x="811" y="1000"/>
                </a:lnTo>
                <a:lnTo>
                  <a:pt x="811" y="1000"/>
                </a:lnTo>
                <a:lnTo>
                  <a:pt x="809" y="1004"/>
                </a:lnTo>
                <a:lnTo>
                  <a:pt x="809" y="1009"/>
                </a:lnTo>
                <a:lnTo>
                  <a:pt x="809" y="1011"/>
                </a:lnTo>
                <a:lnTo>
                  <a:pt x="809" y="1011"/>
                </a:lnTo>
                <a:lnTo>
                  <a:pt x="809" y="1011"/>
                </a:lnTo>
                <a:lnTo>
                  <a:pt x="809" y="1011"/>
                </a:lnTo>
                <a:lnTo>
                  <a:pt x="809" y="1013"/>
                </a:lnTo>
                <a:lnTo>
                  <a:pt x="809" y="1013"/>
                </a:lnTo>
                <a:lnTo>
                  <a:pt x="807" y="1013"/>
                </a:lnTo>
                <a:lnTo>
                  <a:pt x="809" y="1013"/>
                </a:lnTo>
                <a:lnTo>
                  <a:pt x="807" y="1013"/>
                </a:lnTo>
                <a:lnTo>
                  <a:pt x="807" y="1013"/>
                </a:lnTo>
                <a:lnTo>
                  <a:pt x="807" y="1015"/>
                </a:lnTo>
                <a:lnTo>
                  <a:pt x="807" y="1017"/>
                </a:lnTo>
                <a:lnTo>
                  <a:pt x="807" y="1019"/>
                </a:lnTo>
                <a:lnTo>
                  <a:pt x="807" y="1021"/>
                </a:lnTo>
                <a:lnTo>
                  <a:pt x="809" y="1023"/>
                </a:lnTo>
                <a:lnTo>
                  <a:pt x="813" y="1027"/>
                </a:lnTo>
                <a:lnTo>
                  <a:pt x="813" y="1027"/>
                </a:lnTo>
                <a:lnTo>
                  <a:pt x="815" y="1032"/>
                </a:lnTo>
                <a:lnTo>
                  <a:pt x="815" y="1034"/>
                </a:lnTo>
                <a:lnTo>
                  <a:pt x="813" y="1036"/>
                </a:lnTo>
                <a:lnTo>
                  <a:pt x="815" y="1040"/>
                </a:lnTo>
                <a:lnTo>
                  <a:pt x="815" y="1042"/>
                </a:lnTo>
                <a:lnTo>
                  <a:pt x="819" y="1046"/>
                </a:lnTo>
                <a:lnTo>
                  <a:pt x="821" y="1048"/>
                </a:lnTo>
                <a:lnTo>
                  <a:pt x="823" y="1050"/>
                </a:lnTo>
                <a:lnTo>
                  <a:pt x="826" y="1053"/>
                </a:lnTo>
                <a:lnTo>
                  <a:pt x="826" y="1053"/>
                </a:lnTo>
                <a:lnTo>
                  <a:pt x="828" y="1055"/>
                </a:lnTo>
                <a:lnTo>
                  <a:pt x="828" y="1057"/>
                </a:lnTo>
                <a:lnTo>
                  <a:pt x="826" y="1055"/>
                </a:lnTo>
                <a:lnTo>
                  <a:pt x="826" y="1057"/>
                </a:lnTo>
                <a:lnTo>
                  <a:pt x="826" y="1057"/>
                </a:lnTo>
                <a:lnTo>
                  <a:pt x="826" y="1059"/>
                </a:lnTo>
                <a:lnTo>
                  <a:pt x="828" y="1057"/>
                </a:lnTo>
                <a:lnTo>
                  <a:pt x="828" y="1057"/>
                </a:lnTo>
                <a:lnTo>
                  <a:pt x="830" y="1059"/>
                </a:lnTo>
                <a:lnTo>
                  <a:pt x="830" y="1059"/>
                </a:lnTo>
                <a:lnTo>
                  <a:pt x="832" y="1061"/>
                </a:lnTo>
                <a:lnTo>
                  <a:pt x="832" y="1061"/>
                </a:lnTo>
                <a:lnTo>
                  <a:pt x="834" y="1061"/>
                </a:lnTo>
                <a:lnTo>
                  <a:pt x="834" y="1059"/>
                </a:lnTo>
                <a:lnTo>
                  <a:pt x="834" y="1057"/>
                </a:lnTo>
                <a:lnTo>
                  <a:pt x="834" y="1055"/>
                </a:lnTo>
                <a:lnTo>
                  <a:pt x="836" y="1057"/>
                </a:lnTo>
                <a:lnTo>
                  <a:pt x="838" y="1057"/>
                </a:lnTo>
                <a:lnTo>
                  <a:pt x="838" y="1057"/>
                </a:lnTo>
                <a:lnTo>
                  <a:pt x="840" y="1057"/>
                </a:lnTo>
                <a:lnTo>
                  <a:pt x="840" y="1057"/>
                </a:lnTo>
                <a:lnTo>
                  <a:pt x="840" y="1057"/>
                </a:lnTo>
                <a:lnTo>
                  <a:pt x="842" y="1057"/>
                </a:lnTo>
                <a:lnTo>
                  <a:pt x="844" y="1057"/>
                </a:lnTo>
                <a:lnTo>
                  <a:pt x="844" y="1057"/>
                </a:lnTo>
                <a:lnTo>
                  <a:pt x="847" y="1057"/>
                </a:lnTo>
                <a:lnTo>
                  <a:pt x="847" y="1057"/>
                </a:lnTo>
                <a:lnTo>
                  <a:pt x="847" y="1057"/>
                </a:lnTo>
                <a:lnTo>
                  <a:pt x="847" y="1057"/>
                </a:lnTo>
                <a:lnTo>
                  <a:pt x="844" y="1057"/>
                </a:lnTo>
                <a:lnTo>
                  <a:pt x="838" y="1057"/>
                </a:lnTo>
                <a:lnTo>
                  <a:pt x="838" y="1057"/>
                </a:lnTo>
                <a:lnTo>
                  <a:pt x="836" y="1059"/>
                </a:lnTo>
                <a:lnTo>
                  <a:pt x="834" y="1059"/>
                </a:lnTo>
                <a:lnTo>
                  <a:pt x="834" y="1059"/>
                </a:lnTo>
                <a:lnTo>
                  <a:pt x="836" y="1059"/>
                </a:lnTo>
                <a:lnTo>
                  <a:pt x="836" y="1061"/>
                </a:lnTo>
                <a:lnTo>
                  <a:pt x="836" y="1063"/>
                </a:lnTo>
                <a:lnTo>
                  <a:pt x="838" y="1065"/>
                </a:lnTo>
                <a:lnTo>
                  <a:pt x="838" y="1065"/>
                </a:lnTo>
                <a:lnTo>
                  <a:pt x="838" y="1065"/>
                </a:lnTo>
                <a:lnTo>
                  <a:pt x="840" y="1067"/>
                </a:lnTo>
                <a:lnTo>
                  <a:pt x="838" y="1067"/>
                </a:lnTo>
                <a:lnTo>
                  <a:pt x="838" y="1067"/>
                </a:lnTo>
                <a:lnTo>
                  <a:pt x="836" y="1065"/>
                </a:lnTo>
                <a:lnTo>
                  <a:pt x="836" y="1065"/>
                </a:lnTo>
                <a:lnTo>
                  <a:pt x="834" y="1063"/>
                </a:lnTo>
                <a:lnTo>
                  <a:pt x="834" y="1063"/>
                </a:lnTo>
                <a:lnTo>
                  <a:pt x="834" y="1061"/>
                </a:lnTo>
                <a:lnTo>
                  <a:pt x="834" y="1061"/>
                </a:lnTo>
                <a:lnTo>
                  <a:pt x="832" y="1061"/>
                </a:lnTo>
                <a:lnTo>
                  <a:pt x="834" y="1063"/>
                </a:lnTo>
                <a:lnTo>
                  <a:pt x="834" y="1065"/>
                </a:lnTo>
                <a:lnTo>
                  <a:pt x="834" y="1069"/>
                </a:lnTo>
                <a:lnTo>
                  <a:pt x="834" y="1071"/>
                </a:lnTo>
                <a:lnTo>
                  <a:pt x="838" y="1076"/>
                </a:lnTo>
                <a:lnTo>
                  <a:pt x="842" y="1076"/>
                </a:lnTo>
                <a:lnTo>
                  <a:pt x="842" y="1078"/>
                </a:lnTo>
                <a:lnTo>
                  <a:pt x="842" y="1078"/>
                </a:lnTo>
                <a:lnTo>
                  <a:pt x="842" y="1080"/>
                </a:lnTo>
                <a:lnTo>
                  <a:pt x="842" y="1080"/>
                </a:lnTo>
                <a:lnTo>
                  <a:pt x="842" y="1082"/>
                </a:lnTo>
                <a:lnTo>
                  <a:pt x="842" y="1084"/>
                </a:lnTo>
                <a:lnTo>
                  <a:pt x="842" y="1086"/>
                </a:lnTo>
                <a:lnTo>
                  <a:pt x="844" y="1088"/>
                </a:lnTo>
                <a:lnTo>
                  <a:pt x="849" y="1092"/>
                </a:lnTo>
                <a:lnTo>
                  <a:pt x="849" y="1092"/>
                </a:lnTo>
                <a:lnTo>
                  <a:pt x="851" y="1095"/>
                </a:lnTo>
                <a:lnTo>
                  <a:pt x="851" y="1097"/>
                </a:lnTo>
                <a:lnTo>
                  <a:pt x="853" y="1097"/>
                </a:lnTo>
                <a:lnTo>
                  <a:pt x="855" y="1099"/>
                </a:lnTo>
                <a:lnTo>
                  <a:pt x="857" y="1101"/>
                </a:lnTo>
                <a:lnTo>
                  <a:pt x="857" y="1101"/>
                </a:lnTo>
                <a:lnTo>
                  <a:pt x="857" y="1103"/>
                </a:lnTo>
                <a:lnTo>
                  <a:pt x="857" y="1105"/>
                </a:lnTo>
                <a:lnTo>
                  <a:pt x="859" y="1105"/>
                </a:lnTo>
                <a:lnTo>
                  <a:pt x="859" y="1105"/>
                </a:lnTo>
                <a:lnTo>
                  <a:pt x="859" y="1107"/>
                </a:lnTo>
                <a:lnTo>
                  <a:pt x="859" y="1109"/>
                </a:lnTo>
                <a:lnTo>
                  <a:pt x="861" y="1111"/>
                </a:lnTo>
                <a:lnTo>
                  <a:pt x="859" y="1111"/>
                </a:lnTo>
                <a:lnTo>
                  <a:pt x="861" y="1113"/>
                </a:lnTo>
                <a:lnTo>
                  <a:pt x="859" y="1113"/>
                </a:lnTo>
                <a:lnTo>
                  <a:pt x="861" y="1115"/>
                </a:lnTo>
                <a:lnTo>
                  <a:pt x="863" y="1115"/>
                </a:lnTo>
                <a:lnTo>
                  <a:pt x="863" y="1115"/>
                </a:lnTo>
                <a:lnTo>
                  <a:pt x="867" y="1115"/>
                </a:lnTo>
                <a:lnTo>
                  <a:pt x="867" y="1115"/>
                </a:lnTo>
                <a:lnTo>
                  <a:pt x="872" y="1118"/>
                </a:lnTo>
                <a:lnTo>
                  <a:pt x="874" y="1118"/>
                </a:lnTo>
                <a:lnTo>
                  <a:pt x="876" y="1118"/>
                </a:lnTo>
                <a:lnTo>
                  <a:pt x="878" y="1118"/>
                </a:lnTo>
                <a:lnTo>
                  <a:pt x="880" y="1120"/>
                </a:lnTo>
                <a:lnTo>
                  <a:pt x="880" y="1122"/>
                </a:lnTo>
                <a:lnTo>
                  <a:pt x="882" y="1122"/>
                </a:lnTo>
                <a:lnTo>
                  <a:pt x="886" y="1124"/>
                </a:lnTo>
                <a:lnTo>
                  <a:pt x="891" y="1124"/>
                </a:lnTo>
                <a:lnTo>
                  <a:pt x="891" y="1124"/>
                </a:lnTo>
                <a:lnTo>
                  <a:pt x="893" y="1126"/>
                </a:lnTo>
                <a:lnTo>
                  <a:pt x="893" y="1128"/>
                </a:lnTo>
                <a:lnTo>
                  <a:pt x="895" y="1128"/>
                </a:lnTo>
                <a:lnTo>
                  <a:pt x="895" y="1128"/>
                </a:lnTo>
                <a:lnTo>
                  <a:pt x="897" y="1128"/>
                </a:lnTo>
                <a:lnTo>
                  <a:pt x="897" y="1128"/>
                </a:lnTo>
                <a:lnTo>
                  <a:pt x="899" y="1130"/>
                </a:lnTo>
                <a:lnTo>
                  <a:pt x="901" y="1130"/>
                </a:lnTo>
                <a:lnTo>
                  <a:pt x="905" y="1134"/>
                </a:lnTo>
                <a:lnTo>
                  <a:pt x="907" y="1139"/>
                </a:lnTo>
                <a:lnTo>
                  <a:pt x="909" y="1141"/>
                </a:lnTo>
                <a:lnTo>
                  <a:pt x="909" y="1143"/>
                </a:lnTo>
                <a:lnTo>
                  <a:pt x="909" y="1143"/>
                </a:lnTo>
                <a:lnTo>
                  <a:pt x="909" y="1145"/>
                </a:lnTo>
                <a:lnTo>
                  <a:pt x="909" y="1145"/>
                </a:lnTo>
                <a:lnTo>
                  <a:pt x="911" y="1145"/>
                </a:lnTo>
                <a:lnTo>
                  <a:pt x="911" y="1147"/>
                </a:lnTo>
                <a:lnTo>
                  <a:pt x="911" y="1147"/>
                </a:lnTo>
                <a:lnTo>
                  <a:pt x="911" y="1151"/>
                </a:lnTo>
                <a:lnTo>
                  <a:pt x="911" y="1151"/>
                </a:lnTo>
                <a:lnTo>
                  <a:pt x="914" y="1153"/>
                </a:lnTo>
                <a:lnTo>
                  <a:pt x="916" y="1155"/>
                </a:lnTo>
                <a:lnTo>
                  <a:pt x="918" y="1157"/>
                </a:lnTo>
                <a:lnTo>
                  <a:pt x="918" y="1160"/>
                </a:lnTo>
                <a:lnTo>
                  <a:pt x="918" y="1160"/>
                </a:lnTo>
                <a:lnTo>
                  <a:pt x="918" y="1160"/>
                </a:lnTo>
                <a:lnTo>
                  <a:pt x="918" y="1160"/>
                </a:lnTo>
                <a:lnTo>
                  <a:pt x="918" y="1160"/>
                </a:lnTo>
                <a:lnTo>
                  <a:pt x="918" y="1162"/>
                </a:lnTo>
                <a:lnTo>
                  <a:pt x="918" y="1164"/>
                </a:lnTo>
                <a:lnTo>
                  <a:pt x="920" y="1166"/>
                </a:lnTo>
                <a:lnTo>
                  <a:pt x="922" y="1168"/>
                </a:lnTo>
                <a:lnTo>
                  <a:pt x="922" y="1170"/>
                </a:lnTo>
                <a:lnTo>
                  <a:pt x="922" y="1170"/>
                </a:lnTo>
                <a:lnTo>
                  <a:pt x="922" y="1172"/>
                </a:lnTo>
                <a:lnTo>
                  <a:pt x="926" y="1174"/>
                </a:lnTo>
                <a:lnTo>
                  <a:pt x="926" y="1176"/>
                </a:lnTo>
                <a:lnTo>
                  <a:pt x="926" y="1178"/>
                </a:lnTo>
                <a:lnTo>
                  <a:pt x="928" y="1180"/>
                </a:lnTo>
                <a:lnTo>
                  <a:pt x="928" y="1183"/>
                </a:lnTo>
                <a:lnTo>
                  <a:pt x="930" y="1183"/>
                </a:lnTo>
                <a:lnTo>
                  <a:pt x="930" y="1187"/>
                </a:lnTo>
                <a:lnTo>
                  <a:pt x="930" y="1189"/>
                </a:lnTo>
                <a:lnTo>
                  <a:pt x="930" y="1189"/>
                </a:lnTo>
                <a:lnTo>
                  <a:pt x="932" y="1191"/>
                </a:lnTo>
                <a:lnTo>
                  <a:pt x="935" y="1193"/>
                </a:lnTo>
                <a:lnTo>
                  <a:pt x="937" y="1195"/>
                </a:lnTo>
                <a:lnTo>
                  <a:pt x="939" y="1197"/>
                </a:lnTo>
                <a:lnTo>
                  <a:pt x="941" y="1197"/>
                </a:lnTo>
                <a:lnTo>
                  <a:pt x="943" y="1197"/>
                </a:lnTo>
                <a:lnTo>
                  <a:pt x="943" y="1199"/>
                </a:lnTo>
                <a:lnTo>
                  <a:pt x="947" y="1201"/>
                </a:lnTo>
                <a:lnTo>
                  <a:pt x="951" y="1208"/>
                </a:lnTo>
                <a:lnTo>
                  <a:pt x="953" y="1210"/>
                </a:lnTo>
                <a:lnTo>
                  <a:pt x="955" y="1212"/>
                </a:lnTo>
                <a:lnTo>
                  <a:pt x="955" y="1216"/>
                </a:lnTo>
                <a:lnTo>
                  <a:pt x="953" y="1218"/>
                </a:lnTo>
                <a:lnTo>
                  <a:pt x="951" y="1220"/>
                </a:lnTo>
                <a:lnTo>
                  <a:pt x="953" y="1220"/>
                </a:lnTo>
                <a:lnTo>
                  <a:pt x="953" y="1220"/>
                </a:lnTo>
                <a:lnTo>
                  <a:pt x="953" y="1220"/>
                </a:lnTo>
                <a:lnTo>
                  <a:pt x="953" y="1220"/>
                </a:lnTo>
                <a:lnTo>
                  <a:pt x="953" y="1222"/>
                </a:lnTo>
                <a:lnTo>
                  <a:pt x="955" y="1224"/>
                </a:lnTo>
                <a:lnTo>
                  <a:pt x="953" y="1224"/>
                </a:lnTo>
                <a:lnTo>
                  <a:pt x="953" y="1222"/>
                </a:lnTo>
                <a:lnTo>
                  <a:pt x="951" y="1222"/>
                </a:lnTo>
                <a:lnTo>
                  <a:pt x="951" y="1220"/>
                </a:lnTo>
                <a:lnTo>
                  <a:pt x="951" y="1220"/>
                </a:lnTo>
                <a:lnTo>
                  <a:pt x="951" y="1220"/>
                </a:lnTo>
                <a:lnTo>
                  <a:pt x="949" y="1222"/>
                </a:lnTo>
                <a:lnTo>
                  <a:pt x="947" y="1222"/>
                </a:lnTo>
                <a:lnTo>
                  <a:pt x="945" y="1220"/>
                </a:lnTo>
                <a:lnTo>
                  <a:pt x="941" y="1220"/>
                </a:lnTo>
                <a:lnTo>
                  <a:pt x="941" y="1222"/>
                </a:lnTo>
                <a:lnTo>
                  <a:pt x="941" y="1222"/>
                </a:lnTo>
                <a:lnTo>
                  <a:pt x="943" y="1224"/>
                </a:lnTo>
                <a:lnTo>
                  <a:pt x="945" y="1227"/>
                </a:lnTo>
                <a:lnTo>
                  <a:pt x="949" y="1227"/>
                </a:lnTo>
                <a:lnTo>
                  <a:pt x="949" y="1229"/>
                </a:lnTo>
                <a:lnTo>
                  <a:pt x="949" y="1229"/>
                </a:lnTo>
                <a:lnTo>
                  <a:pt x="949" y="1231"/>
                </a:lnTo>
                <a:lnTo>
                  <a:pt x="951" y="1231"/>
                </a:lnTo>
                <a:lnTo>
                  <a:pt x="953" y="1233"/>
                </a:lnTo>
                <a:lnTo>
                  <a:pt x="955" y="1233"/>
                </a:lnTo>
                <a:lnTo>
                  <a:pt x="955" y="1235"/>
                </a:lnTo>
                <a:lnTo>
                  <a:pt x="958" y="1235"/>
                </a:lnTo>
                <a:lnTo>
                  <a:pt x="958" y="1235"/>
                </a:lnTo>
                <a:lnTo>
                  <a:pt x="960" y="1237"/>
                </a:lnTo>
                <a:lnTo>
                  <a:pt x="960" y="1237"/>
                </a:lnTo>
                <a:lnTo>
                  <a:pt x="962" y="1239"/>
                </a:lnTo>
                <a:lnTo>
                  <a:pt x="964" y="1237"/>
                </a:lnTo>
                <a:lnTo>
                  <a:pt x="966" y="1237"/>
                </a:lnTo>
                <a:lnTo>
                  <a:pt x="968" y="1237"/>
                </a:lnTo>
                <a:lnTo>
                  <a:pt x="968" y="1235"/>
                </a:lnTo>
                <a:lnTo>
                  <a:pt x="968" y="1237"/>
                </a:lnTo>
                <a:lnTo>
                  <a:pt x="968" y="1239"/>
                </a:lnTo>
                <a:lnTo>
                  <a:pt x="970" y="1241"/>
                </a:lnTo>
                <a:lnTo>
                  <a:pt x="976" y="1245"/>
                </a:lnTo>
                <a:lnTo>
                  <a:pt x="979" y="1245"/>
                </a:lnTo>
                <a:lnTo>
                  <a:pt x="981" y="1245"/>
                </a:lnTo>
                <a:lnTo>
                  <a:pt x="983" y="1252"/>
                </a:lnTo>
                <a:lnTo>
                  <a:pt x="983" y="1254"/>
                </a:lnTo>
                <a:lnTo>
                  <a:pt x="983" y="1256"/>
                </a:lnTo>
                <a:lnTo>
                  <a:pt x="985" y="1256"/>
                </a:lnTo>
                <a:lnTo>
                  <a:pt x="985" y="1256"/>
                </a:lnTo>
                <a:lnTo>
                  <a:pt x="985" y="1258"/>
                </a:lnTo>
                <a:lnTo>
                  <a:pt x="985" y="1260"/>
                </a:lnTo>
                <a:lnTo>
                  <a:pt x="983" y="1264"/>
                </a:lnTo>
                <a:lnTo>
                  <a:pt x="983" y="1266"/>
                </a:lnTo>
                <a:lnTo>
                  <a:pt x="985" y="1266"/>
                </a:lnTo>
                <a:lnTo>
                  <a:pt x="987" y="1271"/>
                </a:lnTo>
                <a:lnTo>
                  <a:pt x="987" y="1271"/>
                </a:lnTo>
                <a:lnTo>
                  <a:pt x="987" y="1271"/>
                </a:lnTo>
                <a:lnTo>
                  <a:pt x="989" y="1273"/>
                </a:lnTo>
                <a:lnTo>
                  <a:pt x="989" y="1271"/>
                </a:lnTo>
                <a:lnTo>
                  <a:pt x="989" y="1271"/>
                </a:lnTo>
                <a:lnTo>
                  <a:pt x="991" y="1273"/>
                </a:lnTo>
                <a:lnTo>
                  <a:pt x="993" y="1275"/>
                </a:lnTo>
                <a:lnTo>
                  <a:pt x="999" y="1279"/>
                </a:lnTo>
                <a:lnTo>
                  <a:pt x="1002" y="1281"/>
                </a:lnTo>
                <a:lnTo>
                  <a:pt x="1004" y="1281"/>
                </a:lnTo>
                <a:lnTo>
                  <a:pt x="1006" y="1283"/>
                </a:lnTo>
                <a:lnTo>
                  <a:pt x="1008" y="1285"/>
                </a:lnTo>
                <a:lnTo>
                  <a:pt x="1010" y="1287"/>
                </a:lnTo>
                <a:lnTo>
                  <a:pt x="1010" y="1289"/>
                </a:lnTo>
                <a:lnTo>
                  <a:pt x="1012" y="1289"/>
                </a:lnTo>
                <a:lnTo>
                  <a:pt x="1012" y="1296"/>
                </a:lnTo>
                <a:lnTo>
                  <a:pt x="1014" y="1296"/>
                </a:lnTo>
                <a:lnTo>
                  <a:pt x="1016" y="1298"/>
                </a:lnTo>
                <a:lnTo>
                  <a:pt x="1016" y="1296"/>
                </a:lnTo>
                <a:lnTo>
                  <a:pt x="1018" y="1296"/>
                </a:lnTo>
                <a:lnTo>
                  <a:pt x="1020" y="1294"/>
                </a:lnTo>
                <a:lnTo>
                  <a:pt x="1020" y="1294"/>
                </a:lnTo>
                <a:lnTo>
                  <a:pt x="1023" y="1292"/>
                </a:lnTo>
                <a:lnTo>
                  <a:pt x="1023" y="1289"/>
                </a:lnTo>
                <a:lnTo>
                  <a:pt x="1023" y="1287"/>
                </a:lnTo>
                <a:lnTo>
                  <a:pt x="1020" y="1285"/>
                </a:lnTo>
                <a:lnTo>
                  <a:pt x="1018" y="1285"/>
                </a:lnTo>
                <a:lnTo>
                  <a:pt x="1018" y="1283"/>
                </a:lnTo>
                <a:lnTo>
                  <a:pt x="1018" y="1281"/>
                </a:lnTo>
                <a:lnTo>
                  <a:pt x="1016" y="1281"/>
                </a:lnTo>
                <a:lnTo>
                  <a:pt x="1016" y="1279"/>
                </a:lnTo>
                <a:lnTo>
                  <a:pt x="1014" y="1279"/>
                </a:lnTo>
                <a:lnTo>
                  <a:pt x="1014" y="1277"/>
                </a:lnTo>
                <a:lnTo>
                  <a:pt x="1010" y="1275"/>
                </a:lnTo>
                <a:lnTo>
                  <a:pt x="1010" y="1275"/>
                </a:lnTo>
                <a:lnTo>
                  <a:pt x="1010" y="1275"/>
                </a:lnTo>
                <a:lnTo>
                  <a:pt x="1010" y="1277"/>
                </a:lnTo>
                <a:lnTo>
                  <a:pt x="1010" y="1277"/>
                </a:lnTo>
                <a:lnTo>
                  <a:pt x="1010" y="1277"/>
                </a:lnTo>
                <a:lnTo>
                  <a:pt x="1008" y="1279"/>
                </a:lnTo>
                <a:lnTo>
                  <a:pt x="1008" y="1279"/>
                </a:lnTo>
                <a:lnTo>
                  <a:pt x="1008" y="1277"/>
                </a:lnTo>
                <a:lnTo>
                  <a:pt x="1008" y="1277"/>
                </a:lnTo>
                <a:lnTo>
                  <a:pt x="1006" y="1277"/>
                </a:lnTo>
                <a:lnTo>
                  <a:pt x="1004" y="1275"/>
                </a:lnTo>
                <a:lnTo>
                  <a:pt x="1004" y="1271"/>
                </a:lnTo>
                <a:lnTo>
                  <a:pt x="1004" y="1271"/>
                </a:lnTo>
                <a:lnTo>
                  <a:pt x="1004" y="1269"/>
                </a:lnTo>
                <a:lnTo>
                  <a:pt x="1004" y="1266"/>
                </a:lnTo>
                <a:lnTo>
                  <a:pt x="1004" y="1264"/>
                </a:lnTo>
                <a:lnTo>
                  <a:pt x="1002" y="1262"/>
                </a:lnTo>
                <a:lnTo>
                  <a:pt x="999" y="1258"/>
                </a:lnTo>
                <a:lnTo>
                  <a:pt x="999" y="1256"/>
                </a:lnTo>
                <a:lnTo>
                  <a:pt x="997" y="1256"/>
                </a:lnTo>
                <a:lnTo>
                  <a:pt x="995" y="1252"/>
                </a:lnTo>
                <a:lnTo>
                  <a:pt x="995" y="1250"/>
                </a:lnTo>
                <a:lnTo>
                  <a:pt x="995" y="1248"/>
                </a:lnTo>
                <a:lnTo>
                  <a:pt x="993" y="1245"/>
                </a:lnTo>
                <a:lnTo>
                  <a:pt x="993" y="1243"/>
                </a:lnTo>
                <a:lnTo>
                  <a:pt x="993" y="1243"/>
                </a:lnTo>
                <a:lnTo>
                  <a:pt x="993" y="1241"/>
                </a:lnTo>
                <a:lnTo>
                  <a:pt x="991" y="1241"/>
                </a:lnTo>
                <a:lnTo>
                  <a:pt x="991" y="1239"/>
                </a:lnTo>
                <a:lnTo>
                  <a:pt x="989" y="1235"/>
                </a:lnTo>
                <a:lnTo>
                  <a:pt x="987" y="1237"/>
                </a:lnTo>
                <a:lnTo>
                  <a:pt x="987" y="1237"/>
                </a:lnTo>
                <a:lnTo>
                  <a:pt x="989" y="1239"/>
                </a:lnTo>
                <a:lnTo>
                  <a:pt x="989" y="1241"/>
                </a:lnTo>
                <a:lnTo>
                  <a:pt x="989" y="1241"/>
                </a:lnTo>
                <a:lnTo>
                  <a:pt x="989" y="1241"/>
                </a:lnTo>
                <a:lnTo>
                  <a:pt x="987" y="1239"/>
                </a:lnTo>
                <a:lnTo>
                  <a:pt x="987" y="1237"/>
                </a:lnTo>
                <a:lnTo>
                  <a:pt x="985" y="1235"/>
                </a:lnTo>
                <a:lnTo>
                  <a:pt x="985" y="1233"/>
                </a:lnTo>
                <a:lnTo>
                  <a:pt x="985" y="1233"/>
                </a:lnTo>
                <a:lnTo>
                  <a:pt x="983" y="1231"/>
                </a:lnTo>
                <a:lnTo>
                  <a:pt x="983" y="1231"/>
                </a:lnTo>
                <a:lnTo>
                  <a:pt x="981" y="1229"/>
                </a:lnTo>
                <a:lnTo>
                  <a:pt x="981" y="1227"/>
                </a:lnTo>
                <a:lnTo>
                  <a:pt x="976" y="1224"/>
                </a:lnTo>
                <a:lnTo>
                  <a:pt x="974" y="1220"/>
                </a:lnTo>
                <a:lnTo>
                  <a:pt x="974" y="1220"/>
                </a:lnTo>
                <a:lnTo>
                  <a:pt x="974" y="1218"/>
                </a:lnTo>
                <a:lnTo>
                  <a:pt x="974" y="1216"/>
                </a:lnTo>
                <a:lnTo>
                  <a:pt x="974" y="1216"/>
                </a:lnTo>
                <a:lnTo>
                  <a:pt x="972" y="1214"/>
                </a:lnTo>
                <a:lnTo>
                  <a:pt x="972" y="1214"/>
                </a:lnTo>
                <a:lnTo>
                  <a:pt x="972" y="1212"/>
                </a:lnTo>
                <a:lnTo>
                  <a:pt x="972" y="1212"/>
                </a:lnTo>
                <a:lnTo>
                  <a:pt x="970" y="1212"/>
                </a:lnTo>
                <a:lnTo>
                  <a:pt x="970" y="1210"/>
                </a:lnTo>
                <a:lnTo>
                  <a:pt x="968" y="1206"/>
                </a:lnTo>
                <a:lnTo>
                  <a:pt x="966" y="1206"/>
                </a:lnTo>
                <a:lnTo>
                  <a:pt x="966" y="1206"/>
                </a:lnTo>
                <a:lnTo>
                  <a:pt x="966" y="1206"/>
                </a:lnTo>
                <a:lnTo>
                  <a:pt x="966" y="1206"/>
                </a:lnTo>
                <a:lnTo>
                  <a:pt x="966" y="1204"/>
                </a:lnTo>
                <a:lnTo>
                  <a:pt x="964" y="1204"/>
                </a:lnTo>
                <a:lnTo>
                  <a:pt x="964" y="1204"/>
                </a:lnTo>
                <a:lnTo>
                  <a:pt x="962" y="1201"/>
                </a:lnTo>
                <a:lnTo>
                  <a:pt x="960" y="1197"/>
                </a:lnTo>
                <a:lnTo>
                  <a:pt x="960" y="1195"/>
                </a:lnTo>
                <a:lnTo>
                  <a:pt x="955" y="1193"/>
                </a:lnTo>
                <a:lnTo>
                  <a:pt x="953" y="1191"/>
                </a:lnTo>
                <a:lnTo>
                  <a:pt x="951" y="1191"/>
                </a:lnTo>
                <a:lnTo>
                  <a:pt x="951" y="1189"/>
                </a:lnTo>
                <a:lnTo>
                  <a:pt x="949" y="1187"/>
                </a:lnTo>
                <a:lnTo>
                  <a:pt x="947" y="1185"/>
                </a:lnTo>
                <a:lnTo>
                  <a:pt x="947" y="1183"/>
                </a:lnTo>
                <a:lnTo>
                  <a:pt x="947" y="1178"/>
                </a:lnTo>
                <a:lnTo>
                  <a:pt x="947" y="1178"/>
                </a:lnTo>
                <a:lnTo>
                  <a:pt x="945" y="1176"/>
                </a:lnTo>
                <a:lnTo>
                  <a:pt x="945" y="1172"/>
                </a:lnTo>
                <a:lnTo>
                  <a:pt x="943" y="1170"/>
                </a:lnTo>
                <a:lnTo>
                  <a:pt x="943" y="1170"/>
                </a:lnTo>
                <a:lnTo>
                  <a:pt x="943" y="1164"/>
                </a:lnTo>
                <a:lnTo>
                  <a:pt x="945" y="1162"/>
                </a:lnTo>
                <a:lnTo>
                  <a:pt x="945" y="1160"/>
                </a:lnTo>
                <a:lnTo>
                  <a:pt x="943" y="1157"/>
                </a:lnTo>
                <a:lnTo>
                  <a:pt x="943" y="1157"/>
                </a:lnTo>
                <a:lnTo>
                  <a:pt x="945" y="1160"/>
                </a:lnTo>
                <a:lnTo>
                  <a:pt x="947" y="1160"/>
                </a:lnTo>
                <a:lnTo>
                  <a:pt x="947" y="1160"/>
                </a:lnTo>
                <a:lnTo>
                  <a:pt x="949" y="1160"/>
                </a:lnTo>
                <a:lnTo>
                  <a:pt x="953" y="1164"/>
                </a:lnTo>
                <a:lnTo>
                  <a:pt x="953" y="1164"/>
                </a:lnTo>
                <a:lnTo>
                  <a:pt x="955" y="1164"/>
                </a:lnTo>
                <a:lnTo>
                  <a:pt x="955" y="1164"/>
                </a:lnTo>
                <a:lnTo>
                  <a:pt x="955" y="1162"/>
                </a:lnTo>
                <a:lnTo>
                  <a:pt x="958" y="1162"/>
                </a:lnTo>
                <a:lnTo>
                  <a:pt x="960" y="1164"/>
                </a:lnTo>
                <a:lnTo>
                  <a:pt x="960" y="1164"/>
                </a:lnTo>
                <a:lnTo>
                  <a:pt x="962" y="1164"/>
                </a:lnTo>
                <a:lnTo>
                  <a:pt x="962" y="1166"/>
                </a:lnTo>
                <a:lnTo>
                  <a:pt x="964" y="1168"/>
                </a:lnTo>
                <a:lnTo>
                  <a:pt x="968" y="1168"/>
                </a:lnTo>
                <a:lnTo>
                  <a:pt x="968" y="1168"/>
                </a:lnTo>
                <a:lnTo>
                  <a:pt x="970" y="1168"/>
                </a:lnTo>
                <a:lnTo>
                  <a:pt x="970" y="1168"/>
                </a:lnTo>
                <a:lnTo>
                  <a:pt x="970" y="1170"/>
                </a:lnTo>
                <a:lnTo>
                  <a:pt x="970" y="1170"/>
                </a:lnTo>
                <a:lnTo>
                  <a:pt x="970" y="1170"/>
                </a:lnTo>
                <a:lnTo>
                  <a:pt x="968" y="1170"/>
                </a:lnTo>
                <a:lnTo>
                  <a:pt x="970" y="1172"/>
                </a:lnTo>
                <a:lnTo>
                  <a:pt x="970" y="1172"/>
                </a:lnTo>
                <a:lnTo>
                  <a:pt x="968" y="1174"/>
                </a:lnTo>
                <a:lnTo>
                  <a:pt x="970" y="1176"/>
                </a:lnTo>
                <a:lnTo>
                  <a:pt x="972" y="1178"/>
                </a:lnTo>
                <a:lnTo>
                  <a:pt x="972" y="1183"/>
                </a:lnTo>
                <a:lnTo>
                  <a:pt x="974" y="1185"/>
                </a:lnTo>
                <a:lnTo>
                  <a:pt x="974" y="1187"/>
                </a:lnTo>
                <a:lnTo>
                  <a:pt x="974" y="1189"/>
                </a:lnTo>
                <a:lnTo>
                  <a:pt x="976" y="1189"/>
                </a:lnTo>
                <a:lnTo>
                  <a:pt x="976" y="1191"/>
                </a:lnTo>
                <a:lnTo>
                  <a:pt x="979" y="1195"/>
                </a:lnTo>
                <a:lnTo>
                  <a:pt x="979" y="1195"/>
                </a:lnTo>
                <a:lnTo>
                  <a:pt x="979" y="1197"/>
                </a:lnTo>
                <a:lnTo>
                  <a:pt x="981" y="1197"/>
                </a:lnTo>
                <a:lnTo>
                  <a:pt x="981" y="1197"/>
                </a:lnTo>
                <a:lnTo>
                  <a:pt x="983" y="1199"/>
                </a:lnTo>
                <a:lnTo>
                  <a:pt x="983" y="1201"/>
                </a:lnTo>
                <a:lnTo>
                  <a:pt x="983" y="1204"/>
                </a:lnTo>
                <a:lnTo>
                  <a:pt x="985" y="1206"/>
                </a:lnTo>
                <a:lnTo>
                  <a:pt x="987" y="1206"/>
                </a:lnTo>
                <a:lnTo>
                  <a:pt x="987" y="1206"/>
                </a:lnTo>
                <a:lnTo>
                  <a:pt x="987" y="1208"/>
                </a:lnTo>
                <a:lnTo>
                  <a:pt x="987" y="1208"/>
                </a:lnTo>
                <a:lnTo>
                  <a:pt x="989" y="1210"/>
                </a:lnTo>
                <a:lnTo>
                  <a:pt x="989" y="1212"/>
                </a:lnTo>
                <a:lnTo>
                  <a:pt x="993" y="1212"/>
                </a:lnTo>
                <a:lnTo>
                  <a:pt x="995" y="1216"/>
                </a:lnTo>
                <a:lnTo>
                  <a:pt x="997" y="1218"/>
                </a:lnTo>
                <a:lnTo>
                  <a:pt x="999" y="1220"/>
                </a:lnTo>
                <a:lnTo>
                  <a:pt x="1002" y="1220"/>
                </a:lnTo>
                <a:lnTo>
                  <a:pt x="1002" y="1220"/>
                </a:lnTo>
                <a:lnTo>
                  <a:pt x="1004" y="1220"/>
                </a:lnTo>
                <a:lnTo>
                  <a:pt x="1006" y="1220"/>
                </a:lnTo>
                <a:lnTo>
                  <a:pt x="1006" y="1222"/>
                </a:lnTo>
                <a:lnTo>
                  <a:pt x="1006" y="1224"/>
                </a:lnTo>
                <a:lnTo>
                  <a:pt x="1006" y="1227"/>
                </a:lnTo>
                <a:lnTo>
                  <a:pt x="1006" y="1227"/>
                </a:lnTo>
                <a:lnTo>
                  <a:pt x="1006" y="1229"/>
                </a:lnTo>
                <a:lnTo>
                  <a:pt x="1008" y="1229"/>
                </a:lnTo>
                <a:lnTo>
                  <a:pt x="1008" y="1231"/>
                </a:lnTo>
                <a:lnTo>
                  <a:pt x="1010" y="1231"/>
                </a:lnTo>
                <a:lnTo>
                  <a:pt x="1014" y="1233"/>
                </a:lnTo>
                <a:lnTo>
                  <a:pt x="1016" y="1233"/>
                </a:lnTo>
                <a:lnTo>
                  <a:pt x="1016" y="1235"/>
                </a:lnTo>
                <a:lnTo>
                  <a:pt x="1016" y="1235"/>
                </a:lnTo>
                <a:lnTo>
                  <a:pt x="1016" y="1237"/>
                </a:lnTo>
                <a:lnTo>
                  <a:pt x="1018" y="1239"/>
                </a:lnTo>
                <a:lnTo>
                  <a:pt x="1018" y="1239"/>
                </a:lnTo>
                <a:lnTo>
                  <a:pt x="1023" y="1239"/>
                </a:lnTo>
                <a:lnTo>
                  <a:pt x="1025" y="1241"/>
                </a:lnTo>
                <a:lnTo>
                  <a:pt x="1025" y="1243"/>
                </a:lnTo>
                <a:lnTo>
                  <a:pt x="1025" y="1243"/>
                </a:lnTo>
                <a:lnTo>
                  <a:pt x="1025" y="1243"/>
                </a:lnTo>
                <a:lnTo>
                  <a:pt x="1027" y="1245"/>
                </a:lnTo>
                <a:lnTo>
                  <a:pt x="1027" y="1245"/>
                </a:lnTo>
                <a:lnTo>
                  <a:pt x="1027" y="1245"/>
                </a:lnTo>
                <a:lnTo>
                  <a:pt x="1027" y="1245"/>
                </a:lnTo>
                <a:lnTo>
                  <a:pt x="1025" y="1245"/>
                </a:lnTo>
                <a:lnTo>
                  <a:pt x="1023" y="1248"/>
                </a:lnTo>
                <a:lnTo>
                  <a:pt x="1023" y="1250"/>
                </a:lnTo>
                <a:lnTo>
                  <a:pt x="1023" y="1254"/>
                </a:lnTo>
                <a:lnTo>
                  <a:pt x="1025" y="1256"/>
                </a:lnTo>
                <a:lnTo>
                  <a:pt x="1025" y="1256"/>
                </a:lnTo>
                <a:lnTo>
                  <a:pt x="1027" y="1256"/>
                </a:lnTo>
                <a:lnTo>
                  <a:pt x="1027" y="1256"/>
                </a:lnTo>
                <a:lnTo>
                  <a:pt x="1029" y="1256"/>
                </a:lnTo>
                <a:lnTo>
                  <a:pt x="1029" y="1254"/>
                </a:lnTo>
                <a:lnTo>
                  <a:pt x="1031" y="1254"/>
                </a:lnTo>
                <a:lnTo>
                  <a:pt x="1031" y="1254"/>
                </a:lnTo>
                <a:lnTo>
                  <a:pt x="1029" y="1256"/>
                </a:lnTo>
                <a:lnTo>
                  <a:pt x="1027" y="1256"/>
                </a:lnTo>
                <a:lnTo>
                  <a:pt x="1027" y="1256"/>
                </a:lnTo>
                <a:lnTo>
                  <a:pt x="1029" y="1258"/>
                </a:lnTo>
                <a:lnTo>
                  <a:pt x="1031" y="1256"/>
                </a:lnTo>
                <a:lnTo>
                  <a:pt x="1031" y="1256"/>
                </a:lnTo>
                <a:lnTo>
                  <a:pt x="1031" y="1256"/>
                </a:lnTo>
                <a:lnTo>
                  <a:pt x="1033" y="1258"/>
                </a:lnTo>
                <a:lnTo>
                  <a:pt x="1033" y="1258"/>
                </a:lnTo>
                <a:lnTo>
                  <a:pt x="1037" y="1260"/>
                </a:lnTo>
                <a:lnTo>
                  <a:pt x="1037" y="1262"/>
                </a:lnTo>
                <a:lnTo>
                  <a:pt x="1041" y="1264"/>
                </a:lnTo>
                <a:lnTo>
                  <a:pt x="1041" y="1264"/>
                </a:lnTo>
                <a:lnTo>
                  <a:pt x="1043" y="1264"/>
                </a:lnTo>
                <a:lnTo>
                  <a:pt x="1041" y="1264"/>
                </a:lnTo>
                <a:lnTo>
                  <a:pt x="1041" y="1264"/>
                </a:lnTo>
                <a:lnTo>
                  <a:pt x="1039" y="1264"/>
                </a:lnTo>
                <a:lnTo>
                  <a:pt x="1039" y="1264"/>
                </a:lnTo>
                <a:lnTo>
                  <a:pt x="1039" y="1264"/>
                </a:lnTo>
                <a:lnTo>
                  <a:pt x="1039" y="1264"/>
                </a:lnTo>
                <a:lnTo>
                  <a:pt x="1043" y="1269"/>
                </a:lnTo>
                <a:lnTo>
                  <a:pt x="1043" y="1269"/>
                </a:lnTo>
                <a:lnTo>
                  <a:pt x="1043" y="1271"/>
                </a:lnTo>
                <a:lnTo>
                  <a:pt x="1046" y="1273"/>
                </a:lnTo>
                <a:lnTo>
                  <a:pt x="1048" y="1273"/>
                </a:lnTo>
                <a:lnTo>
                  <a:pt x="1048" y="1273"/>
                </a:lnTo>
                <a:lnTo>
                  <a:pt x="1050" y="1273"/>
                </a:lnTo>
                <a:lnTo>
                  <a:pt x="1050" y="1273"/>
                </a:lnTo>
                <a:lnTo>
                  <a:pt x="1050" y="1273"/>
                </a:lnTo>
                <a:lnTo>
                  <a:pt x="1050" y="1273"/>
                </a:lnTo>
                <a:lnTo>
                  <a:pt x="1050" y="1275"/>
                </a:lnTo>
                <a:lnTo>
                  <a:pt x="1050" y="1275"/>
                </a:lnTo>
                <a:lnTo>
                  <a:pt x="1048" y="1273"/>
                </a:lnTo>
                <a:lnTo>
                  <a:pt x="1046" y="1273"/>
                </a:lnTo>
                <a:lnTo>
                  <a:pt x="1056" y="1279"/>
                </a:lnTo>
                <a:lnTo>
                  <a:pt x="1058" y="1281"/>
                </a:lnTo>
                <a:lnTo>
                  <a:pt x="1062" y="1285"/>
                </a:lnTo>
                <a:lnTo>
                  <a:pt x="1064" y="1287"/>
                </a:lnTo>
                <a:lnTo>
                  <a:pt x="1067" y="1292"/>
                </a:lnTo>
                <a:lnTo>
                  <a:pt x="1069" y="1294"/>
                </a:lnTo>
                <a:lnTo>
                  <a:pt x="1071" y="1298"/>
                </a:lnTo>
                <a:lnTo>
                  <a:pt x="1073" y="1298"/>
                </a:lnTo>
                <a:lnTo>
                  <a:pt x="1075" y="1300"/>
                </a:lnTo>
                <a:lnTo>
                  <a:pt x="1077" y="1306"/>
                </a:lnTo>
                <a:lnTo>
                  <a:pt x="1077" y="1310"/>
                </a:lnTo>
                <a:lnTo>
                  <a:pt x="1079" y="1313"/>
                </a:lnTo>
                <a:lnTo>
                  <a:pt x="1079" y="1315"/>
                </a:lnTo>
                <a:lnTo>
                  <a:pt x="1081" y="1317"/>
                </a:lnTo>
                <a:lnTo>
                  <a:pt x="1083" y="1319"/>
                </a:lnTo>
                <a:lnTo>
                  <a:pt x="1083" y="1319"/>
                </a:lnTo>
                <a:lnTo>
                  <a:pt x="1083" y="1321"/>
                </a:lnTo>
                <a:lnTo>
                  <a:pt x="1083" y="1323"/>
                </a:lnTo>
                <a:lnTo>
                  <a:pt x="1081" y="1325"/>
                </a:lnTo>
                <a:lnTo>
                  <a:pt x="1081" y="1327"/>
                </a:lnTo>
                <a:lnTo>
                  <a:pt x="1079" y="1327"/>
                </a:lnTo>
                <a:lnTo>
                  <a:pt x="1079" y="1327"/>
                </a:lnTo>
                <a:lnTo>
                  <a:pt x="1079" y="1329"/>
                </a:lnTo>
                <a:lnTo>
                  <a:pt x="1081" y="1329"/>
                </a:lnTo>
                <a:lnTo>
                  <a:pt x="1081" y="1329"/>
                </a:lnTo>
                <a:lnTo>
                  <a:pt x="1083" y="1329"/>
                </a:lnTo>
                <a:lnTo>
                  <a:pt x="1083" y="1331"/>
                </a:lnTo>
                <a:lnTo>
                  <a:pt x="1083" y="1331"/>
                </a:lnTo>
                <a:lnTo>
                  <a:pt x="1081" y="1334"/>
                </a:lnTo>
                <a:lnTo>
                  <a:pt x="1079" y="1334"/>
                </a:lnTo>
                <a:lnTo>
                  <a:pt x="1077" y="1334"/>
                </a:lnTo>
                <a:lnTo>
                  <a:pt x="1077" y="1334"/>
                </a:lnTo>
                <a:lnTo>
                  <a:pt x="1077" y="1336"/>
                </a:lnTo>
                <a:lnTo>
                  <a:pt x="1079" y="1338"/>
                </a:lnTo>
                <a:lnTo>
                  <a:pt x="1079" y="1340"/>
                </a:lnTo>
                <a:lnTo>
                  <a:pt x="1079" y="1340"/>
                </a:lnTo>
                <a:lnTo>
                  <a:pt x="1083" y="1344"/>
                </a:lnTo>
                <a:lnTo>
                  <a:pt x="1085" y="1346"/>
                </a:lnTo>
                <a:lnTo>
                  <a:pt x="1085" y="1348"/>
                </a:lnTo>
                <a:lnTo>
                  <a:pt x="1087" y="1350"/>
                </a:lnTo>
                <a:lnTo>
                  <a:pt x="1092" y="1352"/>
                </a:lnTo>
                <a:lnTo>
                  <a:pt x="1096" y="1354"/>
                </a:lnTo>
                <a:lnTo>
                  <a:pt x="1098" y="1354"/>
                </a:lnTo>
                <a:lnTo>
                  <a:pt x="1100" y="1357"/>
                </a:lnTo>
                <a:lnTo>
                  <a:pt x="1102" y="1359"/>
                </a:lnTo>
                <a:lnTo>
                  <a:pt x="1106" y="1361"/>
                </a:lnTo>
                <a:lnTo>
                  <a:pt x="1106" y="1363"/>
                </a:lnTo>
                <a:lnTo>
                  <a:pt x="1108" y="1365"/>
                </a:lnTo>
                <a:lnTo>
                  <a:pt x="1115" y="1367"/>
                </a:lnTo>
                <a:lnTo>
                  <a:pt x="1119" y="1369"/>
                </a:lnTo>
                <a:lnTo>
                  <a:pt x="1123" y="1369"/>
                </a:lnTo>
                <a:lnTo>
                  <a:pt x="1127" y="1371"/>
                </a:lnTo>
                <a:lnTo>
                  <a:pt x="1129" y="1371"/>
                </a:lnTo>
                <a:lnTo>
                  <a:pt x="1131" y="1371"/>
                </a:lnTo>
                <a:lnTo>
                  <a:pt x="1131" y="1371"/>
                </a:lnTo>
                <a:lnTo>
                  <a:pt x="1134" y="1373"/>
                </a:lnTo>
                <a:lnTo>
                  <a:pt x="1136" y="1375"/>
                </a:lnTo>
                <a:lnTo>
                  <a:pt x="1138" y="1375"/>
                </a:lnTo>
                <a:lnTo>
                  <a:pt x="1140" y="1378"/>
                </a:lnTo>
                <a:lnTo>
                  <a:pt x="1142" y="1380"/>
                </a:lnTo>
                <a:lnTo>
                  <a:pt x="1144" y="1382"/>
                </a:lnTo>
                <a:lnTo>
                  <a:pt x="1146" y="1382"/>
                </a:lnTo>
                <a:lnTo>
                  <a:pt x="1152" y="1384"/>
                </a:lnTo>
                <a:lnTo>
                  <a:pt x="1155" y="1386"/>
                </a:lnTo>
                <a:lnTo>
                  <a:pt x="1159" y="1386"/>
                </a:lnTo>
                <a:lnTo>
                  <a:pt x="1163" y="1388"/>
                </a:lnTo>
                <a:lnTo>
                  <a:pt x="1169" y="1390"/>
                </a:lnTo>
                <a:lnTo>
                  <a:pt x="1173" y="1390"/>
                </a:lnTo>
                <a:lnTo>
                  <a:pt x="1175" y="1392"/>
                </a:lnTo>
                <a:lnTo>
                  <a:pt x="1178" y="1392"/>
                </a:lnTo>
                <a:lnTo>
                  <a:pt x="1180" y="1394"/>
                </a:lnTo>
                <a:lnTo>
                  <a:pt x="1186" y="1396"/>
                </a:lnTo>
                <a:lnTo>
                  <a:pt x="1192" y="1401"/>
                </a:lnTo>
                <a:lnTo>
                  <a:pt x="1201" y="1401"/>
                </a:lnTo>
                <a:lnTo>
                  <a:pt x="1205" y="1403"/>
                </a:lnTo>
                <a:lnTo>
                  <a:pt x="1209" y="1405"/>
                </a:lnTo>
                <a:lnTo>
                  <a:pt x="1211" y="1405"/>
                </a:lnTo>
                <a:lnTo>
                  <a:pt x="1213" y="1405"/>
                </a:lnTo>
                <a:lnTo>
                  <a:pt x="1219" y="1401"/>
                </a:lnTo>
                <a:lnTo>
                  <a:pt x="1224" y="1401"/>
                </a:lnTo>
                <a:lnTo>
                  <a:pt x="1230" y="1396"/>
                </a:lnTo>
                <a:lnTo>
                  <a:pt x="1232" y="1396"/>
                </a:lnTo>
                <a:lnTo>
                  <a:pt x="1234" y="1396"/>
                </a:lnTo>
                <a:lnTo>
                  <a:pt x="1234" y="1396"/>
                </a:lnTo>
                <a:lnTo>
                  <a:pt x="1234" y="1396"/>
                </a:lnTo>
                <a:lnTo>
                  <a:pt x="1232" y="1396"/>
                </a:lnTo>
                <a:lnTo>
                  <a:pt x="1232" y="1394"/>
                </a:lnTo>
                <a:lnTo>
                  <a:pt x="1232" y="1394"/>
                </a:lnTo>
                <a:lnTo>
                  <a:pt x="1232" y="1394"/>
                </a:lnTo>
                <a:lnTo>
                  <a:pt x="1234" y="1394"/>
                </a:lnTo>
                <a:lnTo>
                  <a:pt x="1234" y="1394"/>
                </a:lnTo>
                <a:lnTo>
                  <a:pt x="1234" y="1394"/>
                </a:lnTo>
                <a:lnTo>
                  <a:pt x="1234" y="1394"/>
                </a:lnTo>
                <a:lnTo>
                  <a:pt x="1234" y="1394"/>
                </a:lnTo>
                <a:lnTo>
                  <a:pt x="1236" y="1394"/>
                </a:lnTo>
                <a:lnTo>
                  <a:pt x="1236" y="1394"/>
                </a:lnTo>
                <a:lnTo>
                  <a:pt x="1238" y="1394"/>
                </a:lnTo>
                <a:lnTo>
                  <a:pt x="1236" y="1396"/>
                </a:lnTo>
                <a:lnTo>
                  <a:pt x="1236" y="1396"/>
                </a:lnTo>
                <a:lnTo>
                  <a:pt x="1238" y="1396"/>
                </a:lnTo>
                <a:lnTo>
                  <a:pt x="1247" y="1399"/>
                </a:lnTo>
                <a:lnTo>
                  <a:pt x="1245" y="1399"/>
                </a:lnTo>
                <a:lnTo>
                  <a:pt x="1243" y="1396"/>
                </a:lnTo>
                <a:lnTo>
                  <a:pt x="1243" y="1396"/>
                </a:lnTo>
                <a:lnTo>
                  <a:pt x="1243" y="1396"/>
                </a:lnTo>
                <a:lnTo>
                  <a:pt x="1240" y="1396"/>
                </a:lnTo>
                <a:lnTo>
                  <a:pt x="1240" y="1396"/>
                </a:lnTo>
                <a:lnTo>
                  <a:pt x="1240" y="1394"/>
                </a:lnTo>
                <a:lnTo>
                  <a:pt x="1240" y="1394"/>
                </a:lnTo>
                <a:lnTo>
                  <a:pt x="1240" y="1396"/>
                </a:lnTo>
                <a:lnTo>
                  <a:pt x="1243" y="1396"/>
                </a:lnTo>
                <a:lnTo>
                  <a:pt x="1245" y="1396"/>
                </a:lnTo>
                <a:lnTo>
                  <a:pt x="1247" y="1399"/>
                </a:lnTo>
                <a:lnTo>
                  <a:pt x="1249" y="1401"/>
                </a:lnTo>
                <a:lnTo>
                  <a:pt x="1253" y="1403"/>
                </a:lnTo>
                <a:lnTo>
                  <a:pt x="1257" y="1407"/>
                </a:lnTo>
                <a:lnTo>
                  <a:pt x="1259" y="1409"/>
                </a:lnTo>
                <a:lnTo>
                  <a:pt x="1261" y="1411"/>
                </a:lnTo>
                <a:lnTo>
                  <a:pt x="1263" y="1413"/>
                </a:lnTo>
                <a:lnTo>
                  <a:pt x="1268" y="1417"/>
                </a:lnTo>
                <a:lnTo>
                  <a:pt x="1272" y="1422"/>
                </a:lnTo>
                <a:lnTo>
                  <a:pt x="1272" y="1422"/>
                </a:lnTo>
                <a:lnTo>
                  <a:pt x="1278" y="1426"/>
                </a:lnTo>
                <a:lnTo>
                  <a:pt x="1280" y="1428"/>
                </a:lnTo>
                <a:lnTo>
                  <a:pt x="1284" y="1430"/>
                </a:lnTo>
                <a:lnTo>
                  <a:pt x="1287" y="1430"/>
                </a:lnTo>
                <a:lnTo>
                  <a:pt x="1295" y="1430"/>
                </a:lnTo>
                <a:lnTo>
                  <a:pt x="1297" y="1430"/>
                </a:lnTo>
                <a:lnTo>
                  <a:pt x="1303" y="1432"/>
                </a:lnTo>
                <a:lnTo>
                  <a:pt x="1303" y="1434"/>
                </a:lnTo>
                <a:lnTo>
                  <a:pt x="1307" y="1436"/>
                </a:lnTo>
                <a:lnTo>
                  <a:pt x="1312" y="1436"/>
                </a:lnTo>
                <a:lnTo>
                  <a:pt x="1314" y="1436"/>
                </a:lnTo>
                <a:lnTo>
                  <a:pt x="1320" y="1438"/>
                </a:lnTo>
                <a:lnTo>
                  <a:pt x="1326" y="1440"/>
                </a:lnTo>
                <a:lnTo>
                  <a:pt x="1326" y="1440"/>
                </a:lnTo>
                <a:lnTo>
                  <a:pt x="1324" y="1440"/>
                </a:lnTo>
                <a:lnTo>
                  <a:pt x="1324" y="1440"/>
                </a:lnTo>
                <a:lnTo>
                  <a:pt x="1322" y="1440"/>
                </a:lnTo>
                <a:lnTo>
                  <a:pt x="1324" y="1440"/>
                </a:lnTo>
                <a:lnTo>
                  <a:pt x="1326" y="1440"/>
                </a:lnTo>
                <a:lnTo>
                  <a:pt x="1331" y="1440"/>
                </a:lnTo>
                <a:lnTo>
                  <a:pt x="1333" y="1440"/>
                </a:lnTo>
                <a:lnTo>
                  <a:pt x="1335" y="1440"/>
                </a:lnTo>
                <a:lnTo>
                  <a:pt x="1335" y="1440"/>
                </a:lnTo>
                <a:lnTo>
                  <a:pt x="1335" y="1438"/>
                </a:lnTo>
                <a:lnTo>
                  <a:pt x="1335" y="1438"/>
                </a:lnTo>
                <a:lnTo>
                  <a:pt x="1335" y="1438"/>
                </a:lnTo>
                <a:lnTo>
                  <a:pt x="1337" y="1438"/>
                </a:lnTo>
                <a:lnTo>
                  <a:pt x="1337" y="1438"/>
                </a:lnTo>
                <a:lnTo>
                  <a:pt x="1339" y="1438"/>
                </a:lnTo>
                <a:lnTo>
                  <a:pt x="1341" y="1438"/>
                </a:lnTo>
                <a:lnTo>
                  <a:pt x="1341" y="1438"/>
                </a:lnTo>
                <a:lnTo>
                  <a:pt x="1341" y="1440"/>
                </a:lnTo>
                <a:lnTo>
                  <a:pt x="1341" y="1440"/>
                </a:lnTo>
                <a:lnTo>
                  <a:pt x="1341" y="1443"/>
                </a:lnTo>
                <a:lnTo>
                  <a:pt x="1343" y="1443"/>
                </a:lnTo>
                <a:lnTo>
                  <a:pt x="1343" y="1445"/>
                </a:lnTo>
                <a:lnTo>
                  <a:pt x="1343" y="1445"/>
                </a:lnTo>
                <a:lnTo>
                  <a:pt x="1341" y="1445"/>
                </a:lnTo>
                <a:lnTo>
                  <a:pt x="1341" y="1445"/>
                </a:lnTo>
                <a:lnTo>
                  <a:pt x="1341" y="1445"/>
                </a:lnTo>
                <a:lnTo>
                  <a:pt x="1339" y="1443"/>
                </a:lnTo>
                <a:lnTo>
                  <a:pt x="1339" y="1443"/>
                </a:lnTo>
                <a:lnTo>
                  <a:pt x="1337" y="1445"/>
                </a:lnTo>
                <a:lnTo>
                  <a:pt x="1337" y="1445"/>
                </a:lnTo>
                <a:lnTo>
                  <a:pt x="1341" y="1447"/>
                </a:lnTo>
                <a:lnTo>
                  <a:pt x="1345" y="1451"/>
                </a:lnTo>
                <a:lnTo>
                  <a:pt x="1345" y="1451"/>
                </a:lnTo>
                <a:lnTo>
                  <a:pt x="1349" y="1455"/>
                </a:lnTo>
                <a:lnTo>
                  <a:pt x="1351" y="1455"/>
                </a:lnTo>
                <a:lnTo>
                  <a:pt x="1351" y="1459"/>
                </a:lnTo>
                <a:lnTo>
                  <a:pt x="1356" y="1461"/>
                </a:lnTo>
                <a:lnTo>
                  <a:pt x="1362" y="1468"/>
                </a:lnTo>
                <a:lnTo>
                  <a:pt x="1364" y="1470"/>
                </a:lnTo>
                <a:lnTo>
                  <a:pt x="1366" y="1472"/>
                </a:lnTo>
                <a:lnTo>
                  <a:pt x="1366" y="1472"/>
                </a:lnTo>
                <a:lnTo>
                  <a:pt x="1366" y="1472"/>
                </a:lnTo>
                <a:lnTo>
                  <a:pt x="1366" y="1472"/>
                </a:lnTo>
                <a:lnTo>
                  <a:pt x="1364" y="1474"/>
                </a:lnTo>
                <a:lnTo>
                  <a:pt x="1364" y="1474"/>
                </a:lnTo>
                <a:lnTo>
                  <a:pt x="1364" y="1474"/>
                </a:lnTo>
                <a:lnTo>
                  <a:pt x="1366" y="1476"/>
                </a:lnTo>
                <a:lnTo>
                  <a:pt x="1366" y="1476"/>
                </a:lnTo>
                <a:lnTo>
                  <a:pt x="1366" y="1478"/>
                </a:lnTo>
                <a:lnTo>
                  <a:pt x="1366" y="1478"/>
                </a:lnTo>
                <a:lnTo>
                  <a:pt x="1366" y="1478"/>
                </a:lnTo>
                <a:lnTo>
                  <a:pt x="1364" y="1482"/>
                </a:lnTo>
                <a:lnTo>
                  <a:pt x="1364" y="1482"/>
                </a:lnTo>
                <a:lnTo>
                  <a:pt x="1364" y="1484"/>
                </a:lnTo>
                <a:lnTo>
                  <a:pt x="1366" y="1489"/>
                </a:lnTo>
                <a:lnTo>
                  <a:pt x="1368" y="1489"/>
                </a:lnTo>
                <a:lnTo>
                  <a:pt x="1372" y="1491"/>
                </a:lnTo>
                <a:lnTo>
                  <a:pt x="1375" y="1493"/>
                </a:lnTo>
                <a:lnTo>
                  <a:pt x="1375" y="1493"/>
                </a:lnTo>
                <a:lnTo>
                  <a:pt x="1375" y="1493"/>
                </a:lnTo>
                <a:lnTo>
                  <a:pt x="1375" y="1493"/>
                </a:lnTo>
                <a:lnTo>
                  <a:pt x="1377" y="1491"/>
                </a:lnTo>
                <a:lnTo>
                  <a:pt x="1379" y="1491"/>
                </a:lnTo>
                <a:lnTo>
                  <a:pt x="1377" y="1489"/>
                </a:lnTo>
                <a:lnTo>
                  <a:pt x="1377" y="1489"/>
                </a:lnTo>
                <a:lnTo>
                  <a:pt x="1375" y="1487"/>
                </a:lnTo>
                <a:lnTo>
                  <a:pt x="1372" y="1487"/>
                </a:lnTo>
                <a:lnTo>
                  <a:pt x="1372" y="1482"/>
                </a:lnTo>
                <a:lnTo>
                  <a:pt x="1372" y="1484"/>
                </a:lnTo>
                <a:lnTo>
                  <a:pt x="1372" y="1484"/>
                </a:lnTo>
                <a:lnTo>
                  <a:pt x="1377" y="1484"/>
                </a:lnTo>
                <a:lnTo>
                  <a:pt x="1381" y="1489"/>
                </a:lnTo>
                <a:lnTo>
                  <a:pt x="1381" y="1491"/>
                </a:lnTo>
                <a:lnTo>
                  <a:pt x="1381" y="1491"/>
                </a:lnTo>
                <a:lnTo>
                  <a:pt x="1381" y="1493"/>
                </a:lnTo>
                <a:lnTo>
                  <a:pt x="1383" y="1493"/>
                </a:lnTo>
                <a:lnTo>
                  <a:pt x="1383" y="1495"/>
                </a:lnTo>
                <a:lnTo>
                  <a:pt x="1387" y="1495"/>
                </a:lnTo>
                <a:lnTo>
                  <a:pt x="1389" y="1497"/>
                </a:lnTo>
                <a:lnTo>
                  <a:pt x="1391" y="1497"/>
                </a:lnTo>
                <a:lnTo>
                  <a:pt x="1395" y="1499"/>
                </a:lnTo>
                <a:lnTo>
                  <a:pt x="1395" y="1501"/>
                </a:lnTo>
                <a:lnTo>
                  <a:pt x="1395" y="1501"/>
                </a:lnTo>
                <a:lnTo>
                  <a:pt x="1395" y="1505"/>
                </a:lnTo>
                <a:lnTo>
                  <a:pt x="1395" y="1505"/>
                </a:lnTo>
                <a:lnTo>
                  <a:pt x="1395" y="1508"/>
                </a:lnTo>
                <a:lnTo>
                  <a:pt x="1395" y="1510"/>
                </a:lnTo>
                <a:lnTo>
                  <a:pt x="1398" y="1510"/>
                </a:lnTo>
                <a:lnTo>
                  <a:pt x="1400" y="1510"/>
                </a:lnTo>
                <a:lnTo>
                  <a:pt x="1400" y="1510"/>
                </a:lnTo>
                <a:lnTo>
                  <a:pt x="1402" y="1510"/>
                </a:lnTo>
                <a:lnTo>
                  <a:pt x="1402" y="1510"/>
                </a:lnTo>
                <a:lnTo>
                  <a:pt x="1402" y="1510"/>
                </a:lnTo>
                <a:lnTo>
                  <a:pt x="1400" y="1508"/>
                </a:lnTo>
                <a:lnTo>
                  <a:pt x="1398" y="1505"/>
                </a:lnTo>
                <a:lnTo>
                  <a:pt x="1400" y="1505"/>
                </a:lnTo>
                <a:lnTo>
                  <a:pt x="1402" y="1505"/>
                </a:lnTo>
                <a:lnTo>
                  <a:pt x="1404" y="1508"/>
                </a:lnTo>
                <a:lnTo>
                  <a:pt x="1404" y="1510"/>
                </a:lnTo>
                <a:lnTo>
                  <a:pt x="1404" y="1512"/>
                </a:lnTo>
                <a:lnTo>
                  <a:pt x="1404" y="1512"/>
                </a:lnTo>
                <a:lnTo>
                  <a:pt x="1406" y="1514"/>
                </a:lnTo>
                <a:lnTo>
                  <a:pt x="1408" y="1516"/>
                </a:lnTo>
                <a:lnTo>
                  <a:pt x="1408" y="1514"/>
                </a:lnTo>
                <a:lnTo>
                  <a:pt x="1408" y="1512"/>
                </a:lnTo>
                <a:lnTo>
                  <a:pt x="1408" y="1512"/>
                </a:lnTo>
                <a:lnTo>
                  <a:pt x="1410" y="1512"/>
                </a:lnTo>
                <a:lnTo>
                  <a:pt x="1412" y="1512"/>
                </a:lnTo>
                <a:lnTo>
                  <a:pt x="1414" y="1512"/>
                </a:lnTo>
                <a:lnTo>
                  <a:pt x="1416" y="1512"/>
                </a:lnTo>
                <a:lnTo>
                  <a:pt x="1416" y="1512"/>
                </a:lnTo>
                <a:lnTo>
                  <a:pt x="1416" y="1514"/>
                </a:lnTo>
                <a:lnTo>
                  <a:pt x="1419" y="1514"/>
                </a:lnTo>
                <a:lnTo>
                  <a:pt x="1421" y="1514"/>
                </a:lnTo>
                <a:lnTo>
                  <a:pt x="1423" y="1514"/>
                </a:lnTo>
                <a:lnTo>
                  <a:pt x="1423" y="1514"/>
                </a:lnTo>
                <a:lnTo>
                  <a:pt x="1425" y="1516"/>
                </a:lnTo>
                <a:lnTo>
                  <a:pt x="1425" y="1516"/>
                </a:lnTo>
                <a:lnTo>
                  <a:pt x="1427" y="1520"/>
                </a:lnTo>
                <a:lnTo>
                  <a:pt x="1429" y="1520"/>
                </a:lnTo>
                <a:lnTo>
                  <a:pt x="1431" y="1522"/>
                </a:lnTo>
                <a:lnTo>
                  <a:pt x="1431" y="1522"/>
                </a:lnTo>
                <a:lnTo>
                  <a:pt x="1431" y="1520"/>
                </a:lnTo>
                <a:lnTo>
                  <a:pt x="1431" y="1518"/>
                </a:lnTo>
                <a:lnTo>
                  <a:pt x="1431" y="1518"/>
                </a:lnTo>
                <a:lnTo>
                  <a:pt x="1433" y="1518"/>
                </a:lnTo>
                <a:lnTo>
                  <a:pt x="1433" y="1518"/>
                </a:lnTo>
                <a:lnTo>
                  <a:pt x="1433" y="1520"/>
                </a:lnTo>
                <a:lnTo>
                  <a:pt x="1435" y="1524"/>
                </a:lnTo>
                <a:lnTo>
                  <a:pt x="1435" y="1526"/>
                </a:lnTo>
                <a:lnTo>
                  <a:pt x="1437" y="1526"/>
                </a:lnTo>
                <a:lnTo>
                  <a:pt x="1439" y="1526"/>
                </a:lnTo>
                <a:lnTo>
                  <a:pt x="1442" y="1526"/>
                </a:lnTo>
                <a:lnTo>
                  <a:pt x="1444" y="1526"/>
                </a:lnTo>
                <a:lnTo>
                  <a:pt x="1444" y="1524"/>
                </a:lnTo>
                <a:lnTo>
                  <a:pt x="1444" y="1524"/>
                </a:lnTo>
                <a:lnTo>
                  <a:pt x="1448" y="1524"/>
                </a:lnTo>
                <a:lnTo>
                  <a:pt x="1448" y="1524"/>
                </a:lnTo>
                <a:lnTo>
                  <a:pt x="1448" y="1524"/>
                </a:lnTo>
                <a:lnTo>
                  <a:pt x="1448" y="1522"/>
                </a:lnTo>
                <a:lnTo>
                  <a:pt x="1448" y="1520"/>
                </a:lnTo>
                <a:lnTo>
                  <a:pt x="1446" y="1518"/>
                </a:lnTo>
                <a:lnTo>
                  <a:pt x="1444" y="1516"/>
                </a:lnTo>
                <a:lnTo>
                  <a:pt x="1444" y="1516"/>
                </a:lnTo>
                <a:lnTo>
                  <a:pt x="1442" y="1516"/>
                </a:lnTo>
                <a:lnTo>
                  <a:pt x="1442" y="1514"/>
                </a:lnTo>
                <a:lnTo>
                  <a:pt x="1442" y="1514"/>
                </a:lnTo>
                <a:lnTo>
                  <a:pt x="1444" y="1512"/>
                </a:lnTo>
                <a:lnTo>
                  <a:pt x="1444" y="1512"/>
                </a:lnTo>
                <a:lnTo>
                  <a:pt x="1446" y="1512"/>
                </a:lnTo>
                <a:lnTo>
                  <a:pt x="1448" y="1512"/>
                </a:lnTo>
                <a:lnTo>
                  <a:pt x="1452" y="1508"/>
                </a:lnTo>
                <a:lnTo>
                  <a:pt x="1452" y="1508"/>
                </a:lnTo>
                <a:lnTo>
                  <a:pt x="1452" y="1505"/>
                </a:lnTo>
                <a:lnTo>
                  <a:pt x="1452" y="1505"/>
                </a:lnTo>
                <a:lnTo>
                  <a:pt x="1454" y="1503"/>
                </a:lnTo>
                <a:lnTo>
                  <a:pt x="1454" y="1503"/>
                </a:lnTo>
                <a:lnTo>
                  <a:pt x="1456" y="1503"/>
                </a:lnTo>
                <a:lnTo>
                  <a:pt x="1456" y="1501"/>
                </a:lnTo>
                <a:lnTo>
                  <a:pt x="1456" y="1501"/>
                </a:lnTo>
                <a:lnTo>
                  <a:pt x="1460" y="1501"/>
                </a:lnTo>
                <a:lnTo>
                  <a:pt x="1463" y="1501"/>
                </a:lnTo>
                <a:lnTo>
                  <a:pt x="1465" y="1503"/>
                </a:lnTo>
                <a:lnTo>
                  <a:pt x="1465" y="1503"/>
                </a:lnTo>
                <a:lnTo>
                  <a:pt x="1467" y="1503"/>
                </a:lnTo>
                <a:lnTo>
                  <a:pt x="1467" y="1505"/>
                </a:lnTo>
                <a:lnTo>
                  <a:pt x="1469" y="1505"/>
                </a:lnTo>
                <a:lnTo>
                  <a:pt x="1469" y="1505"/>
                </a:lnTo>
                <a:lnTo>
                  <a:pt x="1471" y="1508"/>
                </a:lnTo>
                <a:lnTo>
                  <a:pt x="1471" y="1510"/>
                </a:lnTo>
                <a:lnTo>
                  <a:pt x="1471" y="1510"/>
                </a:lnTo>
                <a:lnTo>
                  <a:pt x="1471" y="1512"/>
                </a:lnTo>
                <a:lnTo>
                  <a:pt x="1473" y="1512"/>
                </a:lnTo>
                <a:lnTo>
                  <a:pt x="1473" y="1510"/>
                </a:lnTo>
                <a:lnTo>
                  <a:pt x="1473" y="1510"/>
                </a:lnTo>
                <a:lnTo>
                  <a:pt x="1471" y="1510"/>
                </a:lnTo>
                <a:lnTo>
                  <a:pt x="1473" y="1510"/>
                </a:lnTo>
                <a:lnTo>
                  <a:pt x="1473" y="1510"/>
                </a:lnTo>
                <a:lnTo>
                  <a:pt x="1473" y="1510"/>
                </a:lnTo>
                <a:lnTo>
                  <a:pt x="1475" y="1510"/>
                </a:lnTo>
                <a:lnTo>
                  <a:pt x="1475" y="1510"/>
                </a:lnTo>
                <a:lnTo>
                  <a:pt x="1475" y="1510"/>
                </a:lnTo>
                <a:lnTo>
                  <a:pt x="1475" y="1510"/>
                </a:lnTo>
                <a:lnTo>
                  <a:pt x="1477" y="1510"/>
                </a:lnTo>
                <a:lnTo>
                  <a:pt x="1477" y="1510"/>
                </a:lnTo>
                <a:lnTo>
                  <a:pt x="1477" y="1512"/>
                </a:lnTo>
                <a:lnTo>
                  <a:pt x="1479" y="1514"/>
                </a:lnTo>
                <a:lnTo>
                  <a:pt x="1481" y="1514"/>
                </a:lnTo>
                <a:lnTo>
                  <a:pt x="1479" y="1514"/>
                </a:lnTo>
                <a:lnTo>
                  <a:pt x="1479" y="1512"/>
                </a:lnTo>
                <a:lnTo>
                  <a:pt x="1477" y="1512"/>
                </a:lnTo>
                <a:lnTo>
                  <a:pt x="1475" y="1510"/>
                </a:lnTo>
                <a:lnTo>
                  <a:pt x="1475" y="1510"/>
                </a:lnTo>
                <a:lnTo>
                  <a:pt x="1475" y="1512"/>
                </a:lnTo>
                <a:lnTo>
                  <a:pt x="1473" y="1512"/>
                </a:lnTo>
                <a:lnTo>
                  <a:pt x="1473" y="1514"/>
                </a:lnTo>
                <a:lnTo>
                  <a:pt x="1473" y="1514"/>
                </a:lnTo>
                <a:lnTo>
                  <a:pt x="1473" y="1516"/>
                </a:lnTo>
                <a:lnTo>
                  <a:pt x="1473" y="1516"/>
                </a:lnTo>
                <a:lnTo>
                  <a:pt x="1471" y="1516"/>
                </a:lnTo>
                <a:lnTo>
                  <a:pt x="1473" y="1518"/>
                </a:lnTo>
                <a:lnTo>
                  <a:pt x="1475" y="1522"/>
                </a:lnTo>
                <a:lnTo>
                  <a:pt x="1479" y="1526"/>
                </a:lnTo>
                <a:lnTo>
                  <a:pt x="1479" y="1526"/>
                </a:lnTo>
                <a:lnTo>
                  <a:pt x="1481" y="1528"/>
                </a:lnTo>
                <a:lnTo>
                  <a:pt x="1481" y="1531"/>
                </a:lnTo>
                <a:lnTo>
                  <a:pt x="1483" y="1533"/>
                </a:lnTo>
                <a:lnTo>
                  <a:pt x="1483" y="1533"/>
                </a:lnTo>
                <a:lnTo>
                  <a:pt x="1486" y="1535"/>
                </a:lnTo>
                <a:lnTo>
                  <a:pt x="1486" y="1535"/>
                </a:lnTo>
                <a:lnTo>
                  <a:pt x="1488" y="1537"/>
                </a:lnTo>
                <a:lnTo>
                  <a:pt x="1488" y="1537"/>
                </a:lnTo>
                <a:lnTo>
                  <a:pt x="1486" y="1541"/>
                </a:lnTo>
                <a:lnTo>
                  <a:pt x="1486" y="1541"/>
                </a:lnTo>
                <a:lnTo>
                  <a:pt x="1486" y="1541"/>
                </a:lnTo>
                <a:lnTo>
                  <a:pt x="1486" y="1543"/>
                </a:lnTo>
                <a:lnTo>
                  <a:pt x="1488" y="1545"/>
                </a:lnTo>
                <a:lnTo>
                  <a:pt x="1488" y="1547"/>
                </a:lnTo>
                <a:lnTo>
                  <a:pt x="1488" y="1549"/>
                </a:lnTo>
                <a:lnTo>
                  <a:pt x="1483" y="1552"/>
                </a:lnTo>
                <a:lnTo>
                  <a:pt x="1486" y="1554"/>
                </a:lnTo>
                <a:lnTo>
                  <a:pt x="1488" y="1554"/>
                </a:lnTo>
                <a:lnTo>
                  <a:pt x="1488" y="1556"/>
                </a:lnTo>
                <a:lnTo>
                  <a:pt x="1488" y="1558"/>
                </a:lnTo>
                <a:lnTo>
                  <a:pt x="1488" y="1562"/>
                </a:lnTo>
                <a:lnTo>
                  <a:pt x="1488" y="1562"/>
                </a:lnTo>
                <a:lnTo>
                  <a:pt x="1488" y="1564"/>
                </a:lnTo>
                <a:lnTo>
                  <a:pt x="1488" y="1564"/>
                </a:lnTo>
                <a:lnTo>
                  <a:pt x="1488" y="1566"/>
                </a:lnTo>
                <a:lnTo>
                  <a:pt x="1488" y="1568"/>
                </a:lnTo>
                <a:lnTo>
                  <a:pt x="1486" y="1568"/>
                </a:lnTo>
                <a:lnTo>
                  <a:pt x="1486" y="1568"/>
                </a:lnTo>
                <a:lnTo>
                  <a:pt x="1486" y="1570"/>
                </a:lnTo>
                <a:lnTo>
                  <a:pt x="1486" y="1570"/>
                </a:lnTo>
                <a:lnTo>
                  <a:pt x="1486" y="1570"/>
                </a:lnTo>
                <a:lnTo>
                  <a:pt x="1486" y="1570"/>
                </a:lnTo>
                <a:lnTo>
                  <a:pt x="1486" y="1573"/>
                </a:lnTo>
                <a:lnTo>
                  <a:pt x="1486" y="1573"/>
                </a:lnTo>
                <a:lnTo>
                  <a:pt x="1488" y="1575"/>
                </a:lnTo>
                <a:lnTo>
                  <a:pt x="1488" y="1573"/>
                </a:lnTo>
                <a:lnTo>
                  <a:pt x="1488" y="1573"/>
                </a:lnTo>
                <a:lnTo>
                  <a:pt x="1488" y="1575"/>
                </a:lnTo>
                <a:lnTo>
                  <a:pt x="1490" y="1575"/>
                </a:lnTo>
                <a:lnTo>
                  <a:pt x="1490" y="1577"/>
                </a:lnTo>
                <a:lnTo>
                  <a:pt x="1490" y="1575"/>
                </a:lnTo>
                <a:lnTo>
                  <a:pt x="1492" y="1575"/>
                </a:lnTo>
                <a:lnTo>
                  <a:pt x="1488" y="1579"/>
                </a:lnTo>
                <a:lnTo>
                  <a:pt x="1488" y="1581"/>
                </a:lnTo>
                <a:lnTo>
                  <a:pt x="1488" y="1583"/>
                </a:lnTo>
                <a:lnTo>
                  <a:pt x="1486" y="1583"/>
                </a:lnTo>
                <a:lnTo>
                  <a:pt x="1486" y="1585"/>
                </a:lnTo>
                <a:lnTo>
                  <a:pt x="1486" y="1585"/>
                </a:lnTo>
                <a:lnTo>
                  <a:pt x="1483" y="1587"/>
                </a:lnTo>
                <a:lnTo>
                  <a:pt x="1483" y="1587"/>
                </a:lnTo>
                <a:lnTo>
                  <a:pt x="1481" y="1587"/>
                </a:lnTo>
                <a:lnTo>
                  <a:pt x="1481" y="1587"/>
                </a:lnTo>
                <a:lnTo>
                  <a:pt x="1483" y="1589"/>
                </a:lnTo>
                <a:lnTo>
                  <a:pt x="1483" y="1589"/>
                </a:lnTo>
                <a:lnTo>
                  <a:pt x="1481" y="1591"/>
                </a:lnTo>
                <a:lnTo>
                  <a:pt x="1481" y="1591"/>
                </a:lnTo>
                <a:lnTo>
                  <a:pt x="1481" y="1591"/>
                </a:lnTo>
                <a:lnTo>
                  <a:pt x="1479" y="1591"/>
                </a:lnTo>
                <a:lnTo>
                  <a:pt x="1479" y="1591"/>
                </a:lnTo>
                <a:lnTo>
                  <a:pt x="1479" y="1593"/>
                </a:lnTo>
                <a:lnTo>
                  <a:pt x="1477" y="1593"/>
                </a:lnTo>
                <a:lnTo>
                  <a:pt x="1477" y="1596"/>
                </a:lnTo>
                <a:lnTo>
                  <a:pt x="1477" y="1596"/>
                </a:lnTo>
                <a:lnTo>
                  <a:pt x="1475" y="1596"/>
                </a:lnTo>
                <a:lnTo>
                  <a:pt x="1473" y="1596"/>
                </a:lnTo>
                <a:lnTo>
                  <a:pt x="1473" y="1596"/>
                </a:lnTo>
                <a:lnTo>
                  <a:pt x="1471" y="1596"/>
                </a:lnTo>
                <a:lnTo>
                  <a:pt x="1471" y="1596"/>
                </a:lnTo>
                <a:lnTo>
                  <a:pt x="1471" y="1596"/>
                </a:lnTo>
                <a:lnTo>
                  <a:pt x="1469" y="1598"/>
                </a:lnTo>
                <a:lnTo>
                  <a:pt x="1469" y="1598"/>
                </a:lnTo>
                <a:lnTo>
                  <a:pt x="1469" y="1602"/>
                </a:lnTo>
                <a:lnTo>
                  <a:pt x="1469" y="1604"/>
                </a:lnTo>
                <a:lnTo>
                  <a:pt x="1469" y="1606"/>
                </a:lnTo>
                <a:lnTo>
                  <a:pt x="1467" y="1604"/>
                </a:lnTo>
                <a:lnTo>
                  <a:pt x="1465" y="1606"/>
                </a:lnTo>
                <a:lnTo>
                  <a:pt x="1463" y="1608"/>
                </a:lnTo>
                <a:lnTo>
                  <a:pt x="1465" y="1610"/>
                </a:lnTo>
                <a:lnTo>
                  <a:pt x="1465" y="1610"/>
                </a:lnTo>
                <a:lnTo>
                  <a:pt x="1467" y="1612"/>
                </a:lnTo>
                <a:lnTo>
                  <a:pt x="1465" y="1614"/>
                </a:lnTo>
                <a:lnTo>
                  <a:pt x="1460" y="1614"/>
                </a:lnTo>
                <a:lnTo>
                  <a:pt x="1456" y="1617"/>
                </a:lnTo>
                <a:lnTo>
                  <a:pt x="1454" y="1617"/>
                </a:lnTo>
                <a:lnTo>
                  <a:pt x="1452" y="1617"/>
                </a:lnTo>
                <a:lnTo>
                  <a:pt x="1452" y="1619"/>
                </a:lnTo>
                <a:lnTo>
                  <a:pt x="1450" y="1619"/>
                </a:lnTo>
                <a:lnTo>
                  <a:pt x="1448" y="1619"/>
                </a:lnTo>
                <a:lnTo>
                  <a:pt x="1448" y="1621"/>
                </a:lnTo>
                <a:lnTo>
                  <a:pt x="1448" y="1623"/>
                </a:lnTo>
                <a:lnTo>
                  <a:pt x="1448" y="1625"/>
                </a:lnTo>
                <a:lnTo>
                  <a:pt x="1448" y="1629"/>
                </a:lnTo>
                <a:lnTo>
                  <a:pt x="1446" y="1631"/>
                </a:lnTo>
                <a:lnTo>
                  <a:pt x="1446" y="1633"/>
                </a:lnTo>
                <a:lnTo>
                  <a:pt x="1444" y="1633"/>
                </a:lnTo>
                <a:lnTo>
                  <a:pt x="1442" y="1635"/>
                </a:lnTo>
                <a:lnTo>
                  <a:pt x="1442" y="1638"/>
                </a:lnTo>
                <a:lnTo>
                  <a:pt x="1444" y="1640"/>
                </a:lnTo>
                <a:lnTo>
                  <a:pt x="1444" y="1640"/>
                </a:lnTo>
                <a:lnTo>
                  <a:pt x="1444" y="1640"/>
                </a:lnTo>
                <a:lnTo>
                  <a:pt x="1442" y="1640"/>
                </a:lnTo>
                <a:lnTo>
                  <a:pt x="1442" y="1642"/>
                </a:lnTo>
                <a:lnTo>
                  <a:pt x="1442" y="1644"/>
                </a:lnTo>
                <a:lnTo>
                  <a:pt x="1439" y="1644"/>
                </a:lnTo>
                <a:lnTo>
                  <a:pt x="1437" y="1646"/>
                </a:lnTo>
                <a:lnTo>
                  <a:pt x="1435" y="1646"/>
                </a:lnTo>
                <a:lnTo>
                  <a:pt x="1437" y="1650"/>
                </a:lnTo>
                <a:lnTo>
                  <a:pt x="1437" y="1650"/>
                </a:lnTo>
                <a:lnTo>
                  <a:pt x="1437" y="1654"/>
                </a:lnTo>
                <a:lnTo>
                  <a:pt x="1437" y="1656"/>
                </a:lnTo>
                <a:lnTo>
                  <a:pt x="1437" y="1658"/>
                </a:lnTo>
                <a:lnTo>
                  <a:pt x="1437" y="1661"/>
                </a:lnTo>
                <a:lnTo>
                  <a:pt x="1435" y="1663"/>
                </a:lnTo>
                <a:lnTo>
                  <a:pt x="1435" y="1663"/>
                </a:lnTo>
                <a:lnTo>
                  <a:pt x="1435" y="1663"/>
                </a:lnTo>
                <a:lnTo>
                  <a:pt x="1435" y="1665"/>
                </a:lnTo>
                <a:lnTo>
                  <a:pt x="1437" y="1665"/>
                </a:lnTo>
                <a:lnTo>
                  <a:pt x="1439" y="1665"/>
                </a:lnTo>
                <a:lnTo>
                  <a:pt x="1442" y="1669"/>
                </a:lnTo>
                <a:lnTo>
                  <a:pt x="1444" y="1669"/>
                </a:lnTo>
                <a:lnTo>
                  <a:pt x="1444" y="1669"/>
                </a:lnTo>
                <a:lnTo>
                  <a:pt x="1446" y="1669"/>
                </a:lnTo>
                <a:lnTo>
                  <a:pt x="1446" y="1669"/>
                </a:lnTo>
                <a:lnTo>
                  <a:pt x="1448" y="1667"/>
                </a:lnTo>
                <a:lnTo>
                  <a:pt x="1448" y="1665"/>
                </a:lnTo>
                <a:lnTo>
                  <a:pt x="1448" y="1665"/>
                </a:lnTo>
                <a:lnTo>
                  <a:pt x="1448" y="1667"/>
                </a:lnTo>
                <a:lnTo>
                  <a:pt x="1448" y="1669"/>
                </a:lnTo>
                <a:lnTo>
                  <a:pt x="1450" y="1667"/>
                </a:lnTo>
                <a:lnTo>
                  <a:pt x="1450" y="1667"/>
                </a:lnTo>
                <a:lnTo>
                  <a:pt x="1450" y="1663"/>
                </a:lnTo>
                <a:lnTo>
                  <a:pt x="1452" y="1661"/>
                </a:lnTo>
                <a:lnTo>
                  <a:pt x="1452" y="1661"/>
                </a:lnTo>
                <a:lnTo>
                  <a:pt x="1452" y="1663"/>
                </a:lnTo>
                <a:lnTo>
                  <a:pt x="1452" y="1665"/>
                </a:lnTo>
                <a:lnTo>
                  <a:pt x="1452" y="1667"/>
                </a:lnTo>
                <a:lnTo>
                  <a:pt x="1452" y="1669"/>
                </a:lnTo>
                <a:lnTo>
                  <a:pt x="1452" y="1671"/>
                </a:lnTo>
                <a:lnTo>
                  <a:pt x="1450" y="1675"/>
                </a:lnTo>
                <a:lnTo>
                  <a:pt x="1450" y="1677"/>
                </a:lnTo>
                <a:lnTo>
                  <a:pt x="1448" y="1677"/>
                </a:lnTo>
                <a:lnTo>
                  <a:pt x="1448" y="1677"/>
                </a:lnTo>
                <a:lnTo>
                  <a:pt x="1446" y="1679"/>
                </a:lnTo>
                <a:lnTo>
                  <a:pt x="1444" y="1679"/>
                </a:lnTo>
                <a:lnTo>
                  <a:pt x="1444" y="1679"/>
                </a:lnTo>
                <a:lnTo>
                  <a:pt x="1442" y="1682"/>
                </a:lnTo>
                <a:lnTo>
                  <a:pt x="1439" y="1684"/>
                </a:lnTo>
                <a:lnTo>
                  <a:pt x="1437" y="1686"/>
                </a:lnTo>
                <a:lnTo>
                  <a:pt x="1435" y="1688"/>
                </a:lnTo>
                <a:lnTo>
                  <a:pt x="1431" y="1692"/>
                </a:lnTo>
                <a:lnTo>
                  <a:pt x="1431" y="1694"/>
                </a:lnTo>
                <a:lnTo>
                  <a:pt x="1429" y="1698"/>
                </a:lnTo>
                <a:lnTo>
                  <a:pt x="1431" y="1700"/>
                </a:lnTo>
                <a:lnTo>
                  <a:pt x="1431" y="1700"/>
                </a:lnTo>
                <a:lnTo>
                  <a:pt x="1433" y="1702"/>
                </a:lnTo>
                <a:lnTo>
                  <a:pt x="1431" y="1705"/>
                </a:lnTo>
                <a:lnTo>
                  <a:pt x="1431" y="1705"/>
                </a:lnTo>
                <a:lnTo>
                  <a:pt x="1435" y="1709"/>
                </a:lnTo>
                <a:lnTo>
                  <a:pt x="1435" y="1713"/>
                </a:lnTo>
                <a:lnTo>
                  <a:pt x="1435" y="1713"/>
                </a:lnTo>
                <a:lnTo>
                  <a:pt x="1435" y="1715"/>
                </a:lnTo>
                <a:lnTo>
                  <a:pt x="1435" y="1715"/>
                </a:lnTo>
                <a:lnTo>
                  <a:pt x="1433" y="1715"/>
                </a:lnTo>
                <a:lnTo>
                  <a:pt x="1431" y="1715"/>
                </a:lnTo>
                <a:lnTo>
                  <a:pt x="1431" y="1717"/>
                </a:lnTo>
                <a:lnTo>
                  <a:pt x="1433" y="1717"/>
                </a:lnTo>
                <a:lnTo>
                  <a:pt x="1433" y="1719"/>
                </a:lnTo>
                <a:lnTo>
                  <a:pt x="1437" y="1721"/>
                </a:lnTo>
                <a:lnTo>
                  <a:pt x="1448" y="1728"/>
                </a:lnTo>
                <a:lnTo>
                  <a:pt x="1448" y="1728"/>
                </a:lnTo>
                <a:lnTo>
                  <a:pt x="1450" y="1730"/>
                </a:lnTo>
                <a:lnTo>
                  <a:pt x="1452" y="1732"/>
                </a:lnTo>
                <a:lnTo>
                  <a:pt x="1454" y="1736"/>
                </a:lnTo>
                <a:lnTo>
                  <a:pt x="1454" y="1738"/>
                </a:lnTo>
                <a:lnTo>
                  <a:pt x="1458" y="1744"/>
                </a:lnTo>
                <a:lnTo>
                  <a:pt x="1458" y="1744"/>
                </a:lnTo>
                <a:lnTo>
                  <a:pt x="1460" y="1747"/>
                </a:lnTo>
                <a:lnTo>
                  <a:pt x="1463" y="1749"/>
                </a:lnTo>
                <a:lnTo>
                  <a:pt x="1465" y="1753"/>
                </a:lnTo>
                <a:lnTo>
                  <a:pt x="1467" y="1755"/>
                </a:lnTo>
                <a:lnTo>
                  <a:pt x="1467" y="1757"/>
                </a:lnTo>
                <a:lnTo>
                  <a:pt x="1469" y="1761"/>
                </a:lnTo>
                <a:lnTo>
                  <a:pt x="1469" y="1763"/>
                </a:lnTo>
                <a:lnTo>
                  <a:pt x="1471" y="1765"/>
                </a:lnTo>
                <a:lnTo>
                  <a:pt x="1473" y="1770"/>
                </a:lnTo>
                <a:lnTo>
                  <a:pt x="1473" y="1772"/>
                </a:lnTo>
                <a:lnTo>
                  <a:pt x="1475" y="1776"/>
                </a:lnTo>
                <a:lnTo>
                  <a:pt x="1477" y="1778"/>
                </a:lnTo>
                <a:lnTo>
                  <a:pt x="1481" y="1786"/>
                </a:lnTo>
                <a:lnTo>
                  <a:pt x="1483" y="1791"/>
                </a:lnTo>
                <a:lnTo>
                  <a:pt x="1483" y="1793"/>
                </a:lnTo>
                <a:lnTo>
                  <a:pt x="1483" y="1795"/>
                </a:lnTo>
                <a:lnTo>
                  <a:pt x="1488" y="1797"/>
                </a:lnTo>
                <a:lnTo>
                  <a:pt x="1490" y="1799"/>
                </a:lnTo>
                <a:lnTo>
                  <a:pt x="1490" y="1803"/>
                </a:lnTo>
                <a:lnTo>
                  <a:pt x="1490" y="1805"/>
                </a:lnTo>
                <a:lnTo>
                  <a:pt x="1492" y="1805"/>
                </a:lnTo>
                <a:lnTo>
                  <a:pt x="1492" y="1807"/>
                </a:lnTo>
                <a:lnTo>
                  <a:pt x="1492" y="1807"/>
                </a:lnTo>
                <a:lnTo>
                  <a:pt x="1494" y="1809"/>
                </a:lnTo>
                <a:lnTo>
                  <a:pt x="1496" y="1812"/>
                </a:lnTo>
                <a:lnTo>
                  <a:pt x="1498" y="1816"/>
                </a:lnTo>
                <a:lnTo>
                  <a:pt x="1498" y="1816"/>
                </a:lnTo>
                <a:lnTo>
                  <a:pt x="1500" y="1818"/>
                </a:lnTo>
                <a:lnTo>
                  <a:pt x="1500" y="1820"/>
                </a:lnTo>
                <a:lnTo>
                  <a:pt x="1504" y="1824"/>
                </a:lnTo>
                <a:lnTo>
                  <a:pt x="1504" y="1826"/>
                </a:lnTo>
                <a:lnTo>
                  <a:pt x="1502" y="1830"/>
                </a:lnTo>
                <a:lnTo>
                  <a:pt x="1502" y="1830"/>
                </a:lnTo>
                <a:lnTo>
                  <a:pt x="1500" y="1830"/>
                </a:lnTo>
                <a:lnTo>
                  <a:pt x="1502" y="1832"/>
                </a:lnTo>
                <a:lnTo>
                  <a:pt x="1502" y="1835"/>
                </a:lnTo>
                <a:lnTo>
                  <a:pt x="1504" y="1837"/>
                </a:lnTo>
                <a:lnTo>
                  <a:pt x="1504" y="1839"/>
                </a:lnTo>
                <a:lnTo>
                  <a:pt x="1507" y="1841"/>
                </a:lnTo>
                <a:lnTo>
                  <a:pt x="1509" y="1843"/>
                </a:lnTo>
                <a:lnTo>
                  <a:pt x="1511" y="1845"/>
                </a:lnTo>
                <a:lnTo>
                  <a:pt x="1513" y="1847"/>
                </a:lnTo>
                <a:lnTo>
                  <a:pt x="1515" y="1849"/>
                </a:lnTo>
                <a:lnTo>
                  <a:pt x="1517" y="1851"/>
                </a:lnTo>
                <a:lnTo>
                  <a:pt x="1519" y="1853"/>
                </a:lnTo>
                <a:lnTo>
                  <a:pt x="1519" y="1853"/>
                </a:lnTo>
                <a:lnTo>
                  <a:pt x="1527" y="1858"/>
                </a:lnTo>
                <a:lnTo>
                  <a:pt x="1530" y="1860"/>
                </a:lnTo>
                <a:lnTo>
                  <a:pt x="1534" y="1862"/>
                </a:lnTo>
                <a:lnTo>
                  <a:pt x="1538" y="1866"/>
                </a:lnTo>
                <a:lnTo>
                  <a:pt x="1540" y="1866"/>
                </a:lnTo>
                <a:lnTo>
                  <a:pt x="1544" y="1868"/>
                </a:lnTo>
                <a:lnTo>
                  <a:pt x="1546" y="1868"/>
                </a:lnTo>
                <a:lnTo>
                  <a:pt x="1551" y="1870"/>
                </a:lnTo>
                <a:lnTo>
                  <a:pt x="1553" y="1872"/>
                </a:lnTo>
                <a:lnTo>
                  <a:pt x="1557" y="1872"/>
                </a:lnTo>
                <a:lnTo>
                  <a:pt x="1559" y="1874"/>
                </a:lnTo>
                <a:lnTo>
                  <a:pt x="1561" y="1877"/>
                </a:lnTo>
                <a:lnTo>
                  <a:pt x="1563" y="1877"/>
                </a:lnTo>
                <a:lnTo>
                  <a:pt x="1565" y="1879"/>
                </a:lnTo>
                <a:lnTo>
                  <a:pt x="1567" y="1881"/>
                </a:lnTo>
                <a:lnTo>
                  <a:pt x="1567" y="1881"/>
                </a:lnTo>
                <a:lnTo>
                  <a:pt x="1571" y="1883"/>
                </a:lnTo>
                <a:lnTo>
                  <a:pt x="1574" y="1883"/>
                </a:lnTo>
                <a:lnTo>
                  <a:pt x="1574" y="1883"/>
                </a:lnTo>
                <a:lnTo>
                  <a:pt x="1574" y="1887"/>
                </a:lnTo>
                <a:lnTo>
                  <a:pt x="1574" y="1887"/>
                </a:lnTo>
                <a:lnTo>
                  <a:pt x="1578" y="1891"/>
                </a:lnTo>
                <a:lnTo>
                  <a:pt x="1580" y="1891"/>
                </a:lnTo>
                <a:lnTo>
                  <a:pt x="1582" y="1893"/>
                </a:lnTo>
                <a:lnTo>
                  <a:pt x="1586" y="1895"/>
                </a:lnTo>
                <a:lnTo>
                  <a:pt x="1588" y="1897"/>
                </a:lnTo>
                <a:lnTo>
                  <a:pt x="1588" y="1897"/>
                </a:lnTo>
                <a:lnTo>
                  <a:pt x="1588" y="1902"/>
                </a:lnTo>
                <a:lnTo>
                  <a:pt x="1588" y="1904"/>
                </a:lnTo>
                <a:lnTo>
                  <a:pt x="1590" y="1912"/>
                </a:lnTo>
                <a:lnTo>
                  <a:pt x="1590" y="1914"/>
                </a:lnTo>
                <a:lnTo>
                  <a:pt x="1590" y="1916"/>
                </a:lnTo>
                <a:lnTo>
                  <a:pt x="1590" y="1918"/>
                </a:lnTo>
                <a:lnTo>
                  <a:pt x="1592" y="1918"/>
                </a:lnTo>
                <a:lnTo>
                  <a:pt x="1592" y="1925"/>
                </a:lnTo>
                <a:lnTo>
                  <a:pt x="1590" y="1931"/>
                </a:lnTo>
                <a:lnTo>
                  <a:pt x="1590" y="1933"/>
                </a:lnTo>
                <a:lnTo>
                  <a:pt x="1592" y="1941"/>
                </a:lnTo>
                <a:lnTo>
                  <a:pt x="1592" y="1941"/>
                </a:lnTo>
                <a:lnTo>
                  <a:pt x="1592" y="1944"/>
                </a:lnTo>
                <a:lnTo>
                  <a:pt x="1592" y="1946"/>
                </a:lnTo>
                <a:lnTo>
                  <a:pt x="1590" y="1950"/>
                </a:lnTo>
                <a:lnTo>
                  <a:pt x="1590" y="1952"/>
                </a:lnTo>
                <a:lnTo>
                  <a:pt x="1590" y="1954"/>
                </a:lnTo>
                <a:lnTo>
                  <a:pt x="1590" y="1960"/>
                </a:lnTo>
                <a:lnTo>
                  <a:pt x="1588" y="1965"/>
                </a:lnTo>
                <a:lnTo>
                  <a:pt x="1588" y="1967"/>
                </a:lnTo>
                <a:lnTo>
                  <a:pt x="1586" y="1967"/>
                </a:lnTo>
                <a:lnTo>
                  <a:pt x="1586" y="1969"/>
                </a:lnTo>
                <a:lnTo>
                  <a:pt x="1586" y="1969"/>
                </a:lnTo>
                <a:lnTo>
                  <a:pt x="1584" y="1971"/>
                </a:lnTo>
                <a:lnTo>
                  <a:pt x="1584" y="1973"/>
                </a:lnTo>
                <a:lnTo>
                  <a:pt x="1586" y="1975"/>
                </a:lnTo>
                <a:lnTo>
                  <a:pt x="1588" y="1975"/>
                </a:lnTo>
                <a:lnTo>
                  <a:pt x="1588" y="1975"/>
                </a:lnTo>
                <a:lnTo>
                  <a:pt x="1588" y="1977"/>
                </a:lnTo>
                <a:lnTo>
                  <a:pt x="1586" y="1979"/>
                </a:lnTo>
                <a:lnTo>
                  <a:pt x="1586" y="1981"/>
                </a:lnTo>
                <a:lnTo>
                  <a:pt x="1586" y="1981"/>
                </a:lnTo>
                <a:lnTo>
                  <a:pt x="1586" y="1983"/>
                </a:lnTo>
                <a:lnTo>
                  <a:pt x="1586" y="1988"/>
                </a:lnTo>
                <a:lnTo>
                  <a:pt x="1586" y="1992"/>
                </a:lnTo>
                <a:lnTo>
                  <a:pt x="1586" y="1994"/>
                </a:lnTo>
                <a:lnTo>
                  <a:pt x="1586" y="2000"/>
                </a:lnTo>
                <a:lnTo>
                  <a:pt x="1586" y="2002"/>
                </a:lnTo>
                <a:lnTo>
                  <a:pt x="1586" y="2002"/>
                </a:lnTo>
                <a:lnTo>
                  <a:pt x="1586" y="2004"/>
                </a:lnTo>
                <a:lnTo>
                  <a:pt x="1584" y="2006"/>
                </a:lnTo>
                <a:lnTo>
                  <a:pt x="1584" y="2009"/>
                </a:lnTo>
                <a:lnTo>
                  <a:pt x="1584" y="2011"/>
                </a:lnTo>
                <a:lnTo>
                  <a:pt x="1584" y="2013"/>
                </a:lnTo>
                <a:lnTo>
                  <a:pt x="1584" y="2017"/>
                </a:lnTo>
                <a:lnTo>
                  <a:pt x="1584" y="2017"/>
                </a:lnTo>
                <a:lnTo>
                  <a:pt x="1584" y="2019"/>
                </a:lnTo>
                <a:lnTo>
                  <a:pt x="1584" y="2021"/>
                </a:lnTo>
                <a:lnTo>
                  <a:pt x="1582" y="2025"/>
                </a:lnTo>
                <a:lnTo>
                  <a:pt x="1582" y="2027"/>
                </a:lnTo>
                <a:lnTo>
                  <a:pt x="1580" y="2032"/>
                </a:lnTo>
                <a:lnTo>
                  <a:pt x="1580" y="2034"/>
                </a:lnTo>
                <a:lnTo>
                  <a:pt x="1580" y="2036"/>
                </a:lnTo>
                <a:lnTo>
                  <a:pt x="1580" y="2038"/>
                </a:lnTo>
                <a:lnTo>
                  <a:pt x="1580" y="2038"/>
                </a:lnTo>
                <a:lnTo>
                  <a:pt x="1578" y="2040"/>
                </a:lnTo>
                <a:lnTo>
                  <a:pt x="1578" y="2040"/>
                </a:lnTo>
                <a:lnTo>
                  <a:pt x="1578" y="2044"/>
                </a:lnTo>
                <a:lnTo>
                  <a:pt x="1576" y="2051"/>
                </a:lnTo>
                <a:lnTo>
                  <a:pt x="1576" y="2053"/>
                </a:lnTo>
                <a:lnTo>
                  <a:pt x="1576" y="2055"/>
                </a:lnTo>
                <a:lnTo>
                  <a:pt x="1574" y="2057"/>
                </a:lnTo>
                <a:lnTo>
                  <a:pt x="1571" y="2057"/>
                </a:lnTo>
                <a:lnTo>
                  <a:pt x="1571" y="2059"/>
                </a:lnTo>
                <a:lnTo>
                  <a:pt x="1571" y="2063"/>
                </a:lnTo>
                <a:lnTo>
                  <a:pt x="1574" y="2065"/>
                </a:lnTo>
                <a:lnTo>
                  <a:pt x="1574" y="2065"/>
                </a:lnTo>
                <a:lnTo>
                  <a:pt x="1574" y="2069"/>
                </a:lnTo>
                <a:lnTo>
                  <a:pt x="1574" y="2074"/>
                </a:lnTo>
                <a:lnTo>
                  <a:pt x="1574" y="2078"/>
                </a:lnTo>
                <a:lnTo>
                  <a:pt x="1569" y="2080"/>
                </a:lnTo>
                <a:lnTo>
                  <a:pt x="1569" y="2084"/>
                </a:lnTo>
                <a:lnTo>
                  <a:pt x="1569" y="2086"/>
                </a:lnTo>
                <a:lnTo>
                  <a:pt x="1569" y="2090"/>
                </a:lnTo>
                <a:lnTo>
                  <a:pt x="1569" y="2092"/>
                </a:lnTo>
                <a:lnTo>
                  <a:pt x="1571" y="2099"/>
                </a:lnTo>
                <a:lnTo>
                  <a:pt x="1571" y="2103"/>
                </a:lnTo>
                <a:lnTo>
                  <a:pt x="1571" y="2109"/>
                </a:lnTo>
                <a:lnTo>
                  <a:pt x="1574" y="2113"/>
                </a:lnTo>
                <a:lnTo>
                  <a:pt x="1571" y="2115"/>
                </a:lnTo>
                <a:lnTo>
                  <a:pt x="1574" y="2118"/>
                </a:lnTo>
                <a:lnTo>
                  <a:pt x="1571" y="2122"/>
                </a:lnTo>
                <a:lnTo>
                  <a:pt x="1569" y="2124"/>
                </a:lnTo>
                <a:lnTo>
                  <a:pt x="1569" y="2124"/>
                </a:lnTo>
                <a:lnTo>
                  <a:pt x="1569" y="2128"/>
                </a:lnTo>
                <a:lnTo>
                  <a:pt x="1569" y="2130"/>
                </a:lnTo>
                <a:lnTo>
                  <a:pt x="1569" y="2130"/>
                </a:lnTo>
                <a:lnTo>
                  <a:pt x="1569" y="2132"/>
                </a:lnTo>
                <a:lnTo>
                  <a:pt x="1567" y="2136"/>
                </a:lnTo>
                <a:lnTo>
                  <a:pt x="1567" y="2136"/>
                </a:lnTo>
                <a:lnTo>
                  <a:pt x="1565" y="2139"/>
                </a:lnTo>
                <a:lnTo>
                  <a:pt x="1565" y="2141"/>
                </a:lnTo>
                <a:lnTo>
                  <a:pt x="1565" y="2143"/>
                </a:lnTo>
                <a:lnTo>
                  <a:pt x="1565" y="2145"/>
                </a:lnTo>
                <a:lnTo>
                  <a:pt x="1563" y="2149"/>
                </a:lnTo>
                <a:lnTo>
                  <a:pt x="1561" y="2153"/>
                </a:lnTo>
                <a:lnTo>
                  <a:pt x="1561" y="2155"/>
                </a:lnTo>
                <a:lnTo>
                  <a:pt x="1559" y="2160"/>
                </a:lnTo>
                <a:lnTo>
                  <a:pt x="1559" y="2160"/>
                </a:lnTo>
                <a:lnTo>
                  <a:pt x="1557" y="2162"/>
                </a:lnTo>
                <a:lnTo>
                  <a:pt x="1557" y="2164"/>
                </a:lnTo>
                <a:lnTo>
                  <a:pt x="1555" y="2164"/>
                </a:lnTo>
                <a:lnTo>
                  <a:pt x="1557" y="2168"/>
                </a:lnTo>
                <a:lnTo>
                  <a:pt x="1555" y="2170"/>
                </a:lnTo>
                <a:lnTo>
                  <a:pt x="1553" y="2170"/>
                </a:lnTo>
                <a:lnTo>
                  <a:pt x="1553" y="2178"/>
                </a:lnTo>
                <a:lnTo>
                  <a:pt x="1551" y="2180"/>
                </a:lnTo>
                <a:lnTo>
                  <a:pt x="1551" y="2183"/>
                </a:lnTo>
                <a:lnTo>
                  <a:pt x="1548" y="2183"/>
                </a:lnTo>
                <a:lnTo>
                  <a:pt x="1548" y="2185"/>
                </a:lnTo>
                <a:lnTo>
                  <a:pt x="1548" y="2185"/>
                </a:lnTo>
                <a:lnTo>
                  <a:pt x="1548" y="2189"/>
                </a:lnTo>
                <a:lnTo>
                  <a:pt x="1546" y="2191"/>
                </a:lnTo>
                <a:lnTo>
                  <a:pt x="1546" y="2191"/>
                </a:lnTo>
                <a:lnTo>
                  <a:pt x="1544" y="2191"/>
                </a:lnTo>
                <a:lnTo>
                  <a:pt x="1542" y="2191"/>
                </a:lnTo>
                <a:lnTo>
                  <a:pt x="1540" y="2191"/>
                </a:lnTo>
                <a:lnTo>
                  <a:pt x="1540" y="2193"/>
                </a:lnTo>
                <a:lnTo>
                  <a:pt x="1542" y="2195"/>
                </a:lnTo>
                <a:lnTo>
                  <a:pt x="1540" y="2197"/>
                </a:lnTo>
                <a:lnTo>
                  <a:pt x="1540" y="2199"/>
                </a:lnTo>
                <a:lnTo>
                  <a:pt x="1542" y="2204"/>
                </a:lnTo>
                <a:lnTo>
                  <a:pt x="1544" y="2206"/>
                </a:lnTo>
                <a:lnTo>
                  <a:pt x="1544" y="2206"/>
                </a:lnTo>
                <a:lnTo>
                  <a:pt x="1542" y="2210"/>
                </a:lnTo>
                <a:lnTo>
                  <a:pt x="1542" y="2212"/>
                </a:lnTo>
                <a:lnTo>
                  <a:pt x="1542" y="2214"/>
                </a:lnTo>
                <a:lnTo>
                  <a:pt x="1546" y="2225"/>
                </a:lnTo>
                <a:lnTo>
                  <a:pt x="1546" y="2229"/>
                </a:lnTo>
                <a:lnTo>
                  <a:pt x="1544" y="2235"/>
                </a:lnTo>
                <a:lnTo>
                  <a:pt x="1542" y="2235"/>
                </a:lnTo>
                <a:lnTo>
                  <a:pt x="1540" y="2237"/>
                </a:lnTo>
                <a:lnTo>
                  <a:pt x="1540" y="2239"/>
                </a:lnTo>
                <a:lnTo>
                  <a:pt x="1540" y="2241"/>
                </a:lnTo>
                <a:lnTo>
                  <a:pt x="1538" y="2245"/>
                </a:lnTo>
                <a:lnTo>
                  <a:pt x="1536" y="2252"/>
                </a:lnTo>
                <a:lnTo>
                  <a:pt x="1536" y="2254"/>
                </a:lnTo>
                <a:lnTo>
                  <a:pt x="1536" y="2256"/>
                </a:lnTo>
                <a:lnTo>
                  <a:pt x="1538" y="2260"/>
                </a:lnTo>
                <a:lnTo>
                  <a:pt x="1538" y="2262"/>
                </a:lnTo>
                <a:lnTo>
                  <a:pt x="1538" y="2264"/>
                </a:lnTo>
                <a:lnTo>
                  <a:pt x="1540" y="2264"/>
                </a:lnTo>
                <a:lnTo>
                  <a:pt x="1542" y="2264"/>
                </a:lnTo>
                <a:lnTo>
                  <a:pt x="1540" y="2264"/>
                </a:lnTo>
                <a:lnTo>
                  <a:pt x="1540" y="2266"/>
                </a:lnTo>
                <a:lnTo>
                  <a:pt x="1540" y="2266"/>
                </a:lnTo>
                <a:lnTo>
                  <a:pt x="1540" y="2266"/>
                </a:lnTo>
                <a:lnTo>
                  <a:pt x="1542" y="2269"/>
                </a:lnTo>
                <a:lnTo>
                  <a:pt x="1542" y="2269"/>
                </a:lnTo>
                <a:lnTo>
                  <a:pt x="1546" y="2269"/>
                </a:lnTo>
                <a:lnTo>
                  <a:pt x="1548" y="2269"/>
                </a:lnTo>
                <a:lnTo>
                  <a:pt x="1551" y="2264"/>
                </a:lnTo>
                <a:lnTo>
                  <a:pt x="1551" y="2264"/>
                </a:lnTo>
                <a:lnTo>
                  <a:pt x="1553" y="2264"/>
                </a:lnTo>
                <a:lnTo>
                  <a:pt x="1553" y="2264"/>
                </a:lnTo>
                <a:lnTo>
                  <a:pt x="1555" y="2266"/>
                </a:lnTo>
                <a:lnTo>
                  <a:pt x="1557" y="2266"/>
                </a:lnTo>
                <a:lnTo>
                  <a:pt x="1557" y="2266"/>
                </a:lnTo>
                <a:lnTo>
                  <a:pt x="1559" y="2266"/>
                </a:lnTo>
                <a:lnTo>
                  <a:pt x="1559" y="2264"/>
                </a:lnTo>
                <a:lnTo>
                  <a:pt x="1561" y="2262"/>
                </a:lnTo>
                <a:lnTo>
                  <a:pt x="1559" y="2266"/>
                </a:lnTo>
                <a:lnTo>
                  <a:pt x="1557" y="2266"/>
                </a:lnTo>
                <a:lnTo>
                  <a:pt x="1555" y="2266"/>
                </a:lnTo>
                <a:lnTo>
                  <a:pt x="1555" y="2269"/>
                </a:lnTo>
                <a:lnTo>
                  <a:pt x="1553" y="2269"/>
                </a:lnTo>
                <a:lnTo>
                  <a:pt x="1553" y="2271"/>
                </a:lnTo>
                <a:lnTo>
                  <a:pt x="1553" y="2271"/>
                </a:lnTo>
                <a:lnTo>
                  <a:pt x="1555" y="2273"/>
                </a:lnTo>
                <a:lnTo>
                  <a:pt x="1555" y="2273"/>
                </a:lnTo>
                <a:lnTo>
                  <a:pt x="1557" y="2271"/>
                </a:lnTo>
                <a:lnTo>
                  <a:pt x="1559" y="2275"/>
                </a:lnTo>
                <a:lnTo>
                  <a:pt x="1559" y="2279"/>
                </a:lnTo>
                <a:lnTo>
                  <a:pt x="1559" y="2279"/>
                </a:lnTo>
                <a:lnTo>
                  <a:pt x="1557" y="2277"/>
                </a:lnTo>
                <a:lnTo>
                  <a:pt x="1555" y="2275"/>
                </a:lnTo>
                <a:lnTo>
                  <a:pt x="1555" y="2275"/>
                </a:lnTo>
                <a:lnTo>
                  <a:pt x="1553" y="2277"/>
                </a:lnTo>
                <a:lnTo>
                  <a:pt x="1553" y="2277"/>
                </a:lnTo>
                <a:lnTo>
                  <a:pt x="1555" y="2279"/>
                </a:lnTo>
                <a:lnTo>
                  <a:pt x="1555" y="2281"/>
                </a:lnTo>
                <a:lnTo>
                  <a:pt x="1555" y="2281"/>
                </a:lnTo>
                <a:lnTo>
                  <a:pt x="1553" y="2281"/>
                </a:lnTo>
                <a:lnTo>
                  <a:pt x="1553" y="2283"/>
                </a:lnTo>
                <a:lnTo>
                  <a:pt x="1553" y="2285"/>
                </a:lnTo>
                <a:lnTo>
                  <a:pt x="1553" y="2287"/>
                </a:lnTo>
                <a:lnTo>
                  <a:pt x="1555" y="2290"/>
                </a:lnTo>
                <a:lnTo>
                  <a:pt x="1553" y="2290"/>
                </a:lnTo>
                <a:lnTo>
                  <a:pt x="1553" y="2290"/>
                </a:lnTo>
                <a:lnTo>
                  <a:pt x="1551" y="2292"/>
                </a:lnTo>
                <a:lnTo>
                  <a:pt x="1551" y="2294"/>
                </a:lnTo>
                <a:lnTo>
                  <a:pt x="1548" y="2296"/>
                </a:lnTo>
                <a:lnTo>
                  <a:pt x="1548" y="2298"/>
                </a:lnTo>
                <a:lnTo>
                  <a:pt x="1551" y="2300"/>
                </a:lnTo>
                <a:lnTo>
                  <a:pt x="1548" y="2304"/>
                </a:lnTo>
                <a:lnTo>
                  <a:pt x="1546" y="2304"/>
                </a:lnTo>
                <a:lnTo>
                  <a:pt x="1546" y="2308"/>
                </a:lnTo>
                <a:lnTo>
                  <a:pt x="1546" y="2310"/>
                </a:lnTo>
                <a:lnTo>
                  <a:pt x="1548" y="2310"/>
                </a:lnTo>
                <a:lnTo>
                  <a:pt x="1551" y="2313"/>
                </a:lnTo>
                <a:lnTo>
                  <a:pt x="1553" y="2315"/>
                </a:lnTo>
                <a:lnTo>
                  <a:pt x="1555" y="2315"/>
                </a:lnTo>
                <a:lnTo>
                  <a:pt x="1555" y="2317"/>
                </a:lnTo>
                <a:lnTo>
                  <a:pt x="1555" y="2319"/>
                </a:lnTo>
                <a:lnTo>
                  <a:pt x="1548" y="2323"/>
                </a:lnTo>
                <a:lnTo>
                  <a:pt x="1546" y="2323"/>
                </a:lnTo>
                <a:lnTo>
                  <a:pt x="1544" y="2323"/>
                </a:lnTo>
                <a:lnTo>
                  <a:pt x="1544" y="2325"/>
                </a:lnTo>
                <a:lnTo>
                  <a:pt x="1544" y="2329"/>
                </a:lnTo>
                <a:lnTo>
                  <a:pt x="1546" y="2329"/>
                </a:lnTo>
                <a:lnTo>
                  <a:pt x="1548" y="2331"/>
                </a:lnTo>
                <a:lnTo>
                  <a:pt x="1551" y="2331"/>
                </a:lnTo>
                <a:lnTo>
                  <a:pt x="1551" y="2331"/>
                </a:lnTo>
                <a:lnTo>
                  <a:pt x="1551" y="2331"/>
                </a:lnTo>
                <a:lnTo>
                  <a:pt x="1551" y="2331"/>
                </a:lnTo>
                <a:lnTo>
                  <a:pt x="1546" y="2331"/>
                </a:lnTo>
                <a:lnTo>
                  <a:pt x="1546" y="2331"/>
                </a:lnTo>
                <a:lnTo>
                  <a:pt x="1544" y="2331"/>
                </a:lnTo>
                <a:lnTo>
                  <a:pt x="1542" y="2334"/>
                </a:lnTo>
                <a:lnTo>
                  <a:pt x="1540" y="2334"/>
                </a:lnTo>
                <a:lnTo>
                  <a:pt x="1538" y="2336"/>
                </a:lnTo>
                <a:lnTo>
                  <a:pt x="1540" y="2338"/>
                </a:lnTo>
                <a:lnTo>
                  <a:pt x="1540" y="2338"/>
                </a:lnTo>
                <a:lnTo>
                  <a:pt x="1542" y="2338"/>
                </a:lnTo>
                <a:lnTo>
                  <a:pt x="1542" y="2340"/>
                </a:lnTo>
                <a:lnTo>
                  <a:pt x="1540" y="2342"/>
                </a:lnTo>
                <a:lnTo>
                  <a:pt x="1540" y="2344"/>
                </a:lnTo>
                <a:lnTo>
                  <a:pt x="1540" y="2346"/>
                </a:lnTo>
                <a:lnTo>
                  <a:pt x="1540" y="2348"/>
                </a:lnTo>
                <a:lnTo>
                  <a:pt x="1540" y="2350"/>
                </a:lnTo>
                <a:lnTo>
                  <a:pt x="1538" y="2350"/>
                </a:lnTo>
                <a:lnTo>
                  <a:pt x="1538" y="2352"/>
                </a:lnTo>
                <a:lnTo>
                  <a:pt x="1536" y="2352"/>
                </a:lnTo>
                <a:lnTo>
                  <a:pt x="1536" y="2352"/>
                </a:lnTo>
                <a:lnTo>
                  <a:pt x="1536" y="2350"/>
                </a:lnTo>
                <a:lnTo>
                  <a:pt x="1538" y="2348"/>
                </a:lnTo>
                <a:lnTo>
                  <a:pt x="1540" y="2344"/>
                </a:lnTo>
                <a:lnTo>
                  <a:pt x="1540" y="2342"/>
                </a:lnTo>
                <a:lnTo>
                  <a:pt x="1540" y="2340"/>
                </a:lnTo>
                <a:lnTo>
                  <a:pt x="1540" y="2340"/>
                </a:lnTo>
                <a:lnTo>
                  <a:pt x="1538" y="2340"/>
                </a:lnTo>
                <a:lnTo>
                  <a:pt x="1538" y="2340"/>
                </a:lnTo>
                <a:lnTo>
                  <a:pt x="1536" y="2344"/>
                </a:lnTo>
                <a:lnTo>
                  <a:pt x="1536" y="2344"/>
                </a:lnTo>
                <a:lnTo>
                  <a:pt x="1534" y="2346"/>
                </a:lnTo>
                <a:lnTo>
                  <a:pt x="1532" y="2346"/>
                </a:lnTo>
                <a:lnTo>
                  <a:pt x="1530" y="2346"/>
                </a:lnTo>
                <a:lnTo>
                  <a:pt x="1530" y="2346"/>
                </a:lnTo>
                <a:lnTo>
                  <a:pt x="1530" y="2346"/>
                </a:lnTo>
                <a:lnTo>
                  <a:pt x="1534" y="2344"/>
                </a:lnTo>
                <a:lnTo>
                  <a:pt x="1536" y="2344"/>
                </a:lnTo>
                <a:lnTo>
                  <a:pt x="1534" y="2342"/>
                </a:lnTo>
                <a:lnTo>
                  <a:pt x="1536" y="2340"/>
                </a:lnTo>
                <a:lnTo>
                  <a:pt x="1536" y="2340"/>
                </a:lnTo>
                <a:lnTo>
                  <a:pt x="1538" y="2334"/>
                </a:lnTo>
                <a:lnTo>
                  <a:pt x="1538" y="2334"/>
                </a:lnTo>
                <a:lnTo>
                  <a:pt x="1538" y="2331"/>
                </a:lnTo>
                <a:lnTo>
                  <a:pt x="1536" y="2331"/>
                </a:lnTo>
                <a:lnTo>
                  <a:pt x="1536" y="2331"/>
                </a:lnTo>
                <a:lnTo>
                  <a:pt x="1536" y="2331"/>
                </a:lnTo>
                <a:lnTo>
                  <a:pt x="1534" y="2334"/>
                </a:lnTo>
                <a:lnTo>
                  <a:pt x="1534" y="2334"/>
                </a:lnTo>
                <a:lnTo>
                  <a:pt x="1534" y="2336"/>
                </a:lnTo>
                <a:lnTo>
                  <a:pt x="1534" y="2336"/>
                </a:lnTo>
                <a:lnTo>
                  <a:pt x="1534" y="2336"/>
                </a:lnTo>
                <a:lnTo>
                  <a:pt x="1534" y="2338"/>
                </a:lnTo>
                <a:lnTo>
                  <a:pt x="1534" y="2338"/>
                </a:lnTo>
                <a:lnTo>
                  <a:pt x="1532" y="2338"/>
                </a:lnTo>
                <a:lnTo>
                  <a:pt x="1530" y="2338"/>
                </a:lnTo>
                <a:lnTo>
                  <a:pt x="1530" y="2340"/>
                </a:lnTo>
                <a:lnTo>
                  <a:pt x="1527" y="2340"/>
                </a:lnTo>
                <a:lnTo>
                  <a:pt x="1525" y="2340"/>
                </a:lnTo>
                <a:lnTo>
                  <a:pt x="1521" y="2340"/>
                </a:lnTo>
                <a:lnTo>
                  <a:pt x="1519" y="2342"/>
                </a:lnTo>
                <a:lnTo>
                  <a:pt x="1521" y="2344"/>
                </a:lnTo>
                <a:lnTo>
                  <a:pt x="1523" y="2344"/>
                </a:lnTo>
                <a:lnTo>
                  <a:pt x="1519" y="2346"/>
                </a:lnTo>
                <a:lnTo>
                  <a:pt x="1517" y="2348"/>
                </a:lnTo>
                <a:lnTo>
                  <a:pt x="1515" y="2350"/>
                </a:lnTo>
                <a:lnTo>
                  <a:pt x="1515" y="2350"/>
                </a:lnTo>
                <a:lnTo>
                  <a:pt x="1511" y="2352"/>
                </a:lnTo>
                <a:lnTo>
                  <a:pt x="1511" y="2354"/>
                </a:lnTo>
                <a:lnTo>
                  <a:pt x="1511" y="2357"/>
                </a:lnTo>
                <a:lnTo>
                  <a:pt x="1513" y="2359"/>
                </a:lnTo>
                <a:lnTo>
                  <a:pt x="1515" y="2359"/>
                </a:lnTo>
                <a:lnTo>
                  <a:pt x="1515" y="2359"/>
                </a:lnTo>
                <a:lnTo>
                  <a:pt x="1515" y="2359"/>
                </a:lnTo>
                <a:lnTo>
                  <a:pt x="1515" y="2359"/>
                </a:lnTo>
                <a:lnTo>
                  <a:pt x="1515" y="2357"/>
                </a:lnTo>
                <a:lnTo>
                  <a:pt x="1513" y="2357"/>
                </a:lnTo>
                <a:lnTo>
                  <a:pt x="1513" y="2354"/>
                </a:lnTo>
                <a:lnTo>
                  <a:pt x="1513" y="2354"/>
                </a:lnTo>
                <a:lnTo>
                  <a:pt x="1515" y="2354"/>
                </a:lnTo>
                <a:lnTo>
                  <a:pt x="1517" y="2354"/>
                </a:lnTo>
                <a:lnTo>
                  <a:pt x="1519" y="2352"/>
                </a:lnTo>
                <a:lnTo>
                  <a:pt x="1521" y="2350"/>
                </a:lnTo>
                <a:lnTo>
                  <a:pt x="1521" y="2352"/>
                </a:lnTo>
                <a:lnTo>
                  <a:pt x="1521" y="2352"/>
                </a:lnTo>
                <a:lnTo>
                  <a:pt x="1521" y="2354"/>
                </a:lnTo>
                <a:lnTo>
                  <a:pt x="1521" y="2354"/>
                </a:lnTo>
                <a:lnTo>
                  <a:pt x="1523" y="2357"/>
                </a:lnTo>
                <a:lnTo>
                  <a:pt x="1525" y="2359"/>
                </a:lnTo>
                <a:lnTo>
                  <a:pt x="1527" y="2359"/>
                </a:lnTo>
                <a:lnTo>
                  <a:pt x="1530" y="2359"/>
                </a:lnTo>
                <a:lnTo>
                  <a:pt x="1530" y="2359"/>
                </a:lnTo>
                <a:lnTo>
                  <a:pt x="1530" y="2357"/>
                </a:lnTo>
                <a:lnTo>
                  <a:pt x="1530" y="2357"/>
                </a:lnTo>
                <a:lnTo>
                  <a:pt x="1530" y="2357"/>
                </a:lnTo>
                <a:lnTo>
                  <a:pt x="1532" y="2357"/>
                </a:lnTo>
                <a:lnTo>
                  <a:pt x="1532" y="2359"/>
                </a:lnTo>
                <a:lnTo>
                  <a:pt x="1534" y="2359"/>
                </a:lnTo>
                <a:lnTo>
                  <a:pt x="1532" y="2361"/>
                </a:lnTo>
                <a:lnTo>
                  <a:pt x="1534" y="2363"/>
                </a:lnTo>
                <a:lnTo>
                  <a:pt x="1532" y="2365"/>
                </a:lnTo>
                <a:lnTo>
                  <a:pt x="1530" y="2367"/>
                </a:lnTo>
                <a:lnTo>
                  <a:pt x="1530" y="2367"/>
                </a:lnTo>
                <a:lnTo>
                  <a:pt x="1532" y="2369"/>
                </a:lnTo>
                <a:lnTo>
                  <a:pt x="1532" y="2371"/>
                </a:lnTo>
                <a:lnTo>
                  <a:pt x="1534" y="2371"/>
                </a:lnTo>
                <a:lnTo>
                  <a:pt x="1534" y="2371"/>
                </a:lnTo>
                <a:lnTo>
                  <a:pt x="1534" y="2371"/>
                </a:lnTo>
                <a:lnTo>
                  <a:pt x="1532" y="2373"/>
                </a:lnTo>
                <a:lnTo>
                  <a:pt x="1532" y="2371"/>
                </a:lnTo>
                <a:lnTo>
                  <a:pt x="1530" y="2371"/>
                </a:lnTo>
                <a:lnTo>
                  <a:pt x="1530" y="2371"/>
                </a:lnTo>
                <a:lnTo>
                  <a:pt x="1527" y="2371"/>
                </a:lnTo>
                <a:lnTo>
                  <a:pt x="1527" y="2371"/>
                </a:lnTo>
                <a:lnTo>
                  <a:pt x="1525" y="2373"/>
                </a:lnTo>
                <a:lnTo>
                  <a:pt x="1527" y="2373"/>
                </a:lnTo>
                <a:lnTo>
                  <a:pt x="1527" y="2373"/>
                </a:lnTo>
                <a:lnTo>
                  <a:pt x="1530" y="2375"/>
                </a:lnTo>
                <a:lnTo>
                  <a:pt x="1530" y="2375"/>
                </a:lnTo>
                <a:lnTo>
                  <a:pt x="1530" y="2375"/>
                </a:lnTo>
                <a:lnTo>
                  <a:pt x="1530" y="2378"/>
                </a:lnTo>
                <a:lnTo>
                  <a:pt x="1532" y="2378"/>
                </a:lnTo>
                <a:lnTo>
                  <a:pt x="1534" y="2378"/>
                </a:lnTo>
                <a:lnTo>
                  <a:pt x="1536" y="2378"/>
                </a:lnTo>
                <a:lnTo>
                  <a:pt x="1538" y="2375"/>
                </a:lnTo>
                <a:lnTo>
                  <a:pt x="1538" y="2373"/>
                </a:lnTo>
                <a:lnTo>
                  <a:pt x="1540" y="2371"/>
                </a:lnTo>
                <a:lnTo>
                  <a:pt x="1540" y="2371"/>
                </a:lnTo>
                <a:lnTo>
                  <a:pt x="1540" y="2375"/>
                </a:lnTo>
                <a:lnTo>
                  <a:pt x="1540" y="2378"/>
                </a:lnTo>
                <a:lnTo>
                  <a:pt x="1542" y="2378"/>
                </a:lnTo>
                <a:lnTo>
                  <a:pt x="1542" y="2380"/>
                </a:lnTo>
                <a:lnTo>
                  <a:pt x="1542" y="2380"/>
                </a:lnTo>
                <a:lnTo>
                  <a:pt x="1544" y="2382"/>
                </a:lnTo>
                <a:lnTo>
                  <a:pt x="1544" y="2382"/>
                </a:lnTo>
                <a:lnTo>
                  <a:pt x="1542" y="2382"/>
                </a:lnTo>
                <a:lnTo>
                  <a:pt x="1538" y="2380"/>
                </a:lnTo>
                <a:lnTo>
                  <a:pt x="1532" y="2380"/>
                </a:lnTo>
                <a:lnTo>
                  <a:pt x="1530" y="2380"/>
                </a:lnTo>
                <a:lnTo>
                  <a:pt x="1527" y="2378"/>
                </a:lnTo>
                <a:lnTo>
                  <a:pt x="1527" y="2382"/>
                </a:lnTo>
                <a:lnTo>
                  <a:pt x="1527" y="2384"/>
                </a:lnTo>
                <a:lnTo>
                  <a:pt x="1527" y="2386"/>
                </a:lnTo>
                <a:lnTo>
                  <a:pt x="1530" y="2386"/>
                </a:lnTo>
                <a:lnTo>
                  <a:pt x="1532" y="2388"/>
                </a:lnTo>
                <a:lnTo>
                  <a:pt x="1532" y="2386"/>
                </a:lnTo>
                <a:lnTo>
                  <a:pt x="1534" y="2386"/>
                </a:lnTo>
                <a:lnTo>
                  <a:pt x="1536" y="2388"/>
                </a:lnTo>
                <a:lnTo>
                  <a:pt x="1536" y="2388"/>
                </a:lnTo>
                <a:lnTo>
                  <a:pt x="1534" y="2388"/>
                </a:lnTo>
                <a:lnTo>
                  <a:pt x="1534" y="2388"/>
                </a:lnTo>
                <a:lnTo>
                  <a:pt x="1532" y="2388"/>
                </a:lnTo>
                <a:lnTo>
                  <a:pt x="1532" y="2390"/>
                </a:lnTo>
                <a:lnTo>
                  <a:pt x="1530" y="2392"/>
                </a:lnTo>
                <a:lnTo>
                  <a:pt x="1530" y="2399"/>
                </a:lnTo>
                <a:lnTo>
                  <a:pt x="1530" y="2403"/>
                </a:lnTo>
                <a:lnTo>
                  <a:pt x="1530" y="2405"/>
                </a:lnTo>
                <a:lnTo>
                  <a:pt x="1530" y="2405"/>
                </a:lnTo>
                <a:lnTo>
                  <a:pt x="1532" y="2405"/>
                </a:lnTo>
                <a:lnTo>
                  <a:pt x="1532" y="2407"/>
                </a:lnTo>
                <a:lnTo>
                  <a:pt x="1534" y="2405"/>
                </a:lnTo>
                <a:lnTo>
                  <a:pt x="1534" y="2403"/>
                </a:lnTo>
                <a:lnTo>
                  <a:pt x="1534" y="2401"/>
                </a:lnTo>
                <a:lnTo>
                  <a:pt x="1534" y="2401"/>
                </a:lnTo>
                <a:lnTo>
                  <a:pt x="1534" y="2399"/>
                </a:lnTo>
                <a:lnTo>
                  <a:pt x="1536" y="2396"/>
                </a:lnTo>
                <a:lnTo>
                  <a:pt x="1536" y="2396"/>
                </a:lnTo>
                <a:lnTo>
                  <a:pt x="1536" y="2399"/>
                </a:lnTo>
                <a:lnTo>
                  <a:pt x="1536" y="2399"/>
                </a:lnTo>
                <a:lnTo>
                  <a:pt x="1536" y="2399"/>
                </a:lnTo>
                <a:lnTo>
                  <a:pt x="1536" y="2401"/>
                </a:lnTo>
                <a:lnTo>
                  <a:pt x="1536" y="2401"/>
                </a:lnTo>
                <a:lnTo>
                  <a:pt x="1536" y="2403"/>
                </a:lnTo>
                <a:lnTo>
                  <a:pt x="1534" y="2403"/>
                </a:lnTo>
                <a:lnTo>
                  <a:pt x="1534" y="2405"/>
                </a:lnTo>
                <a:lnTo>
                  <a:pt x="1536" y="2407"/>
                </a:lnTo>
                <a:lnTo>
                  <a:pt x="1538" y="2407"/>
                </a:lnTo>
                <a:lnTo>
                  <a:pt x="1538" y="2409"/>
                </a:lnTo>
                <a:lnTo>
                  <a:pt x="1538" y="2409"/>
                </a:lnTo>
                <a:lnTo>
                  <a:pt x="1536" y="2407"/>
                </a:lnTo>
                <a:lnTo>
                  <a:pt x="1534" y="2407"/>
                </a:lnTo>
                <a:lnTo>
                  <a:pt x="1532" y="2407"/>
                </a:lnTo>
                <a:lnTo>
                  <a:pt x="1532" y="2409"/>
                </a:lnTo>
                <a:lnTo>
                  <a:pt x="1532" y="2411"/>
                </a:lnTo>
                <a:lnTo>
                  <a:pt x="1532" y="2411"/>
                </a:lnTo>
                <a:lnTo>
                  <a:pt x="1534" y="2413"/>
                </a:lnTo>
                <a:lnTo>
                  <a:pt x="1534" y="2415"/>
                </a:lnTo>
                <a:lnTo>
                  <a:pt x="1536" y="2413"/>
                </a:lnTo>
                <a:lnTo>
                  <a:pt x="1536" y="2415"/>
                </a:lnTo>
                <a:lnTo>
                  <a:pt x="1536" y="2415"/>
                </a:lnTo>
                <a:lnTo>
                  <a:pt x="1532" y="2415"/>
                </a:lnTo>
                <a:lnTo>
                  <a:pt x="1530" y="2417"/>
                </a:lnTo>
                <a:lnTo>
                  <a:pt x="1527" y="2419"/>
                </a:lnTo>
                <a:lnTo>
                  <a:pt x="1527" y="2419"/>
                </a:lnTo>
                <a:lnTo>
                  <a:pt x="1530" y="2422"/>
                </a:lnTo>
                <a:lnTo>
                  <a:pt x="1530" y="2422"/>
                </a:lnTo>
                <a:lnTo>
                  <a:pt x="1532" y="2424"/>
                </a:lnTo>
                <a:lnTo>
                  <a:pt x="1536" y="2424"/>
                </a:lnTo>
                <a:lnTo>
                  <a:pt x="1536" y="2426"/>
                </a:lnTo>
                <a:lnTo>
                  <a:pt x="1534" y="2424"/>
                </a:lnTo>
                <a:lnTo>
                  <a:pt x="1534" y="2428"/>
                </a:lnTo>
                <a:lnTo>
                  <a:pt x="1534" y="2428"/>
                </a:lnTo>
                <a:lnTo>
                  <a:pt x="1534" y="2430"/>
                </a:lnTo>
                <a:lnTo>
                  <a:pt x="1536" y="2430"/>
                </a:lnTo>
                <a:lnTo>
                  <a:pt x="1538" y="2430"/>
                </a:lnTo>
                <a:lnTo>
                  <a:pt x="1540" y="2426"/>
                </a:lnTo>
                <a:lnTo>
                  <a:pt x="1540" y="2424"/>
                </a:lnTo>
                <a:lnTo>
                  <a:pt x="1540" y="2424"/>
                </a:lnTo>
                <a:lnTo>
                  <a:pt x="1540" y="2426"/>
                </a:lnTo>
                <a:lnTo>
                  <a:pt x="1542" y="2428"/>
                </a:lnTo>
                <a:lnTo>
                  <a:pt x="1542" y="2428"/>
                </a:lnTo>
                <a:lnTo>
                  <a:pt x="1540" y="2428"/>
                </a:lnTo>
                <a:lnTo>
                  <a:pt x="1540" y="2428"/>
                </a:lnTo>
                <a:lnTo>
                  <a:pt x="1538" y="2432"/>
                </a:lnTo>
                <a:lnTo>
                  <a:pt x="1538" y="2434"/>
                </a:lnTo>
                <a:lnTo>
                  <a:pt x="1538" y="2434"/>
                </a:lnTo>
                <a:lnTo>
                  <a:pt x="1534" y="2430"/>
                </a:lnTo>
                <a:lnTo>
                  <a:pt x="1534" y="2430"/>
                </a:lnTo>
                <a:lnTo>
                  <a:pt x="1534" y="2430"/>
                </a:lnTo>
                <a:lnTo>
                  <a:pt x="1532" y="2426"/>
                </a:lnTo>
                <a:lnTo>
                  <a:pt x="1530" y="2424"/>
                </a:lnTo>
                <a:lnTo>
                  <a:pt x="1527" y="2422"/>
                </a:lnTo>
                <a:lnTo>
                  <a:pt x="1525" y="2422"/>
                </a:lnTo>
                <a:lnTo>
                  <a:pt x="1525" y="2424"/>
                </a:lnTo>
                <a:lnTo>
                  <a:pt x="1525" y="2424"/>
                </a:lnTo>
                <a:lnTo>
                  <a:pt x="1525" y="2426"/>
                </a:lnTo>
                <a:lnTo>
                  <a:pt x="1525" y="2428"/>
                </a:lnTo>
                <a:lnTo>
                  <a:pt x="1525" y="2428"/>
                </a:lnTo>
                <a:lnTo>
                  <a:pt x="1523" y="2428"/>
                </a:lnTo>
                <a:lnTo>
                  <a:pt x="1519" y="2428"/>
                </a:lnTo>
                <a:lnTo>
                  <a:pt x="1521" y="2430"/>
                </a:lnTo>
                <a:lnTo>
                  <a:pt x="1521" y="2432"/>
                </a:lnTo>
                <a:lnTo>
                  <a:pt x="1523" y="2436"/>
                </a:lnTo>
                <a:lnTo>
                  <a:pt x="1525" y="2436"/>
                </a:lnTo>
                <a:lnTo>
                  <a:pt x="1527" y="2436"/>
                </a:lnTo>
                <a:lnTo>
                  <a:pt x="1527" y="2436"/>
                </a:lnTo>
                <a:lnTo>
                  <a:pt x="1530" y="2438"/>
                </a:lnTo>
                <a:lnTo>
                  <a:pt x="1532" y="2438"/>
                </a:lnTo>
                <a:lnTo>
                  <a:pt x="1532" y="2438"/>
                </a:lnTo>
                <a:lnTo>
                  <a:pt x="1534" y="2438"/>
                </a:lnTo>
                <a:lnTo>
                  <a:pt x="1536" y="2438"/>
                </a:lnTo>
                <a:lnTo>
                  <a:pt x="1538" y="2440"/>
                </a:lnTo>
                <a:lnTo>
                  <a:pt x="1536" y="2447"/>
                </a:lnTo>
                <a:lnTo>
                  <a:pt x="1534" y="2445"/>
                </a:lnTo>
                <a:lnTo>
                  <a:pt x="1534" y="2447"/>
                </a:lnTo>
                <a:lnTo>
                  <a:pt x="1534" y="2449"/>
                </a:lnTo>
                <a:lnTo>
                  <a:pt x="1536" y="2449"/>
                </a:lnTo>
                <a:lnTo>
                  <a:pt x="1538" y="2449"/>
                </a:lnTo>
                <a:lnTo>
                  <a:pt x="1538" y="2449"/>
                </a:lnTo>
                <a:lnTo>
                  <a:pt x="1538" y="2449"/>
                </a:lnTo>
                <a:lnTo>
                  <a:pt x="1540" y="2449"/>
                </a:lnTo>
                <a:lnTo>
                  <a:pt x="1540" y="2451"/>
                </a:lnTo>
                <a:lnTo>
                  <a:pt x="1542" y="2453"/>
                </a:lnTo>
                <a:lnTo>
                  <a:pt x="1542" y="2455"/>
                </a:lnTo>
                <a:lnTo>
                  <a:pt x="1544" y="2455"/>
                </a:lnTo>
                <a:lnTo>
                  <a:pt x="1548" y="2453"/>
                </a:lnTo>
                <a:lnTo>
                  <a:pt x="1551" y="2451"/>
                </a:lnTo>
                <a:lnTo>
                  <a:pt x="1557" y="2449"/>
                </a:lnTo>
                <a:lnTo>
                  <a:pt x="1557" y="2449"/>
                </a:lnTo>
                <a:lnTo>
                  <a:pt x="1555" y="2447"/>
                </a:lnTo>
                <a:lnTo>
                  <a:pt x="1555" y="2447"/>
                </a:lnTo>
                <a:lnTo>
                  <a:pt x="1553" y="2447"/>
                </a:lnTo>
                <a:lnTo>
                  <a:pt x="1548" y="2445"/>
                </a:lnTo>
                <a:lnTo>
                  <a:pt x="1548" y="2445"/>
                </a:lnTo>
                <a:lnTo>
                  <a:pt x="1546" y="2443"/>
                </a:lnTo>
                <a:lnTo>
                  <a:pt x="1548" y="2443"/>
                </a:lnTo>
                <a:lnTo>
                  <a:pt x="1548" y="2443"/>
                </a:lnTo>
                <a:lnTo>
                  <a:pt x="1553" y="2445"/>
                </a:lnTo>
                <a:lnTo>
                  <a:pt x="1557" y="2447"/>
                </a:lnTo>
                <a:lnTo>
                  <a:pt x="1557" y="2449"/>
                </a:lnTo>
                <a:lnTo>
                  <a:pt x="1557" y="2451"/>
                </a:lnTo>
                <a:lnTo>
                  <a:pt x="1557" y="2451"/>
                </a:lnTo>
                <a:lnTo>
                  <a:pt x="1555" y="2453"/>
                </a:lnTo>
                <a:lnTo>
                  <a:pt x="1555" y="2453"/>
                </a:lnTo>
                <a:lnTo>
                  <a:pt x="1555" y="2453"/>
                </a:lnTo>
                <a:lnTo>
                  <a:pt x="1557" y="2457"/>
                </a:lnTo>
                <a:lnTo>
                  <a:pt x="1557" y="2457"/>
                </a:lnTo>
                <a:lnTo>
                  <a:pt x="1557" y="2457"/>
                </a:lnTo>
                <a:lnTo>
                  <a:pt x="1557" y="2459"/>
                </a:lnTo>
                <a:lnTo>
                  <a:pt x="1557" y="2459"/>
                </a:lnTo>
                <a:lnTo>
                  <a:pt x="1555" y="2461"/>
                </a:lnTo>
                <a:lnTo>
                  <a:pt x="1555" y="2461"/>
                </a:lnTo>
                <a:lnTo>
                  <a:pt x="1555" y="2459"/>
                </a:lnTo>
                <a:lnTo>
                  <a:pt x="1555" y="2459"/>
                </a:lnTo>
                <a:lnTo>
                  <a:pt x="1557" y="2457"/>
                </a:lnTo>
                <a:lnTo>
                  <a:pt x="1557" y="2457"/>
                </a:lnTo>
                <a:lnTo>
                  <a:pt x="1557" y="2455"/>
                </a:lnTo>
                <a:lnTo>
                  <a:pt x="1555" y="2455"/>
                </a:lnTo>
                <a:lnTo>
                  <a:pt x="1555" y="2455"/>
                </a:lnTo>
                <a:lnTo>
                  <a:pt x="1555" y="2453"/>
                </a:lnTo>
                <a:lnTo>
                  <a:pt x="1555" y="2453"/>
                </a:lnTo>
                <a:lnTo>
                  <a:pt x="1553" y="2453"/>
                </a:lnTo>
                <a:lnTo>
                  <a:pt x="1553" y="2453"/>
                </a:lnTo>
                <a:lnTo>
                  <a:pt x="1551" y="2455"/>
                </a:lnTo>
                <a:lnTo>
                  <a:pt x="1548" y="2455"/>
                </a:lnTo>
                <a:lnTo>
                  <a:pt x="1546" y="2457"/>
                </a:lnTo>
                <a:lnTo>
                  <a:pt x="1546" y="2457"/>
                </a:lnTo>
                <a:lnTo>
                  <a:pt x="1544" y="2455"/>
                </a:lnTo>
                <a:lnTo>
                  <a:pt x="1542" y="2457"/>
                </a:lnTo>
                <a:lnTo>
                  <a:pt x="1540" y="2455"/>
                </a:lnTo>
                <a:lnTo>
                  <a:pt x="1540" y="2455"/>
                </a:lnTo>
                <a:lnTo>
                  <a:pt x="1540" y="2455"/>
                </a:lnTo>
                <a:lnTo>
                  <a:pt x="1540" y="2457"/>
                </a:lnTo>
                <a:lnTo>
                  <a:pt x="1540" y="2457"/>
                </a:lnTo>
                <a:lnTo>
                  <a:pt x="1538" y="2457"/>
                </a:lnTo>
                <a:lnTo>
                  <a:pt x="1536" y="2457"/>
                </a:lnTo>
                <a:lnTo>
                  <a:pt x="1534" y="2457"/>
                </a:lnTo>
                <a:lnTo>
                  <a:pt x="1534" y="2455"/>
                </a:lnTo>
                <a:lnTo>
                  <a:pt x="1532" y="2455"/>
                </a:lnTo>
                <a:lnTo>
                  <a:pt x="1532" y="2455"/>
                </a:lnTo>
                <a:lnTo>
                  <a:pt x="1532" y="2457"/>
                </a:lnTo>
                <a:lnTo>
                  <a:pt x="1532" y="2457"/>
                </a:lnTo>
                <a:lnTo>
                  <a:pt x="1534" y="2459"/>
                </a:lnTo>
                <a:lnTo>
                  <a:pt x="1534" y="2461"/>
                </a:lnTo>
                <a:lnTo>
                  <a:pt x="1534" y="2461"/>
                </a:lnTo>
                <a:lnTo>
                  <a:pt x="1536" y="2461"/>
                </a:lnTo>
                <a:lnTo>
                  <a:pt x="1536" y="2464"/>
                </a:lnTo>
                <a:lnTo>
                  <a:pt x="1536" y="2464"/>
                </a:lnTo>
                <a:lnTo>
                  <a:pt x="1536" y="2466"/>
                </a:lnTo>
                <a:lnTo>
                  <a:pt x="1536" y="2466"/>
                </a:lnTo>
                <a:lnTo>
                  <a:pt x="1540" y="2466"/>
                </a:lnTo>
                <a:lnTo>
                  <a:pt x="1542" y="2466"/>
                </a:lnTo>
                <a:lnTo>
                  <a:pt x="1544" y="2466"/>
                </a:lnTo>
                <a:lnTo>
                  <a:pt x="1546" y="2466"/>
                </a:lnTo>
                <a:lnTo>
                  <a:pt x="1548" y="2464"/>
                </a:lnTo>
                <a:lnTo>
                  <a:pt x="1548" y="2464"/>
                </a:lnTo>
                <a:lnTo>
                  <a:pt x="1548" y="2464"/>
                </a:lnTo>
                <a:lnTo>
                  <a:pt x="1548" y="2464"/>
                </a:lnTo>
                <a:lnTo>
                  <a:pt x="1548" y="2466"/>
                </a:lnTo>
                <a:lnTo>
                  <a:pt x="1546" y="2468"/>
                </a:lnTo>
                <a:lnTo>
                  <a:pt x="1544" y="2468"/>
                </a:lnTo>
                <a:lnTo>
                  <a:pt x="1540" y="2470"/>
                </a:lnTo>
                <a:lnTo>
                  <a:pt x="1542" y="2470"/>
                </a:lnTo>
                <a:lnTo>
                  <a:pt x="1544" y="2472"/>
                </a:lnTo>
                <a:lnTo>
                  <a:pt x="1544" y="2474"/>
                </a:lnTo>
                <a:lnTo>
                  <a:pt x="1548" y="2474"/>
                </a:lnTo>
                <a:lnTo>
                  <a:pt x="1548" y="2474"/>
                </a:lnTo>
                <a:lnTo>
                  <a:pt x="1551" y="2474"/>
                </a:lnTo>
                <a:lnTo>
                  <a:pt x="1551" y="2472"/>
                </a:lnTo>
                <a:lnTo>
                  <a:pt x="1551" y="2470"/>
                </a:lnTo>
                <a:lnTo>
                  <a:pt x="1551" y="2468"/>
                </a:lnTo>
                <a:lnTo>
                  <a:pt x="1553" y="2468"/>
                </a:lnTo>
                <a:lnTo>
                  <a:pt x="1553" y="2466"/>
                </a:lnTo>
                <a:lnTo>
                  <a:pt x="1553" y="2464"/>
                </a:lnTo>
                <a:lnTo>
                  <a:pt x="1555" y="2464"/>
                </a:lnTo>
                <a:lnTo>
                  <a:pt x="1555" y="2464"/>
                </a:lnTo>
                <a:lnTo>
                  <a:pt x="1557" y="2464"/>
                </a:lnTo>
                <a:lnTo>
                  <a:pt x="1557" y="2466"/>
                </a:lnTo>
                <a:lnTo>
                  <a:pt x="1559" y="2466"/>
                </a:lnTo>
                <a:lnTo>
                  <a:pt x="1561" y="2464"/>
                </a:lnTo>
                <a:lnTo>
                  <a:pt x="1561" y="2464"/>
                </a:lnTo>
                <a:lnTo>
                  <a:pt x="1567" y="2464"/>
                </a:lnTo>
                <a:lnTo>
                  <a:pt x="1569" y="2464"/>
                </a:lnTo>
                <a:lnTo>
                  <a:pt x="1571" y="2466"/>
                </a:lnTo>
                <a:lnTo>
                  <a:pt x="1571" y="2466"/>
                </a:lnTo>
                <a:lnTo>
                  <a:pt x="1571" y="2466"/>
                </a:lnTo>
                <a:lnTo>
                  <a:pt x="1567" y="2466"/>
                </a:lnTo>
                <a:lnTo>
                  <a:pt x="1565" y="2466"/>
                </a:lnTo>
                <a:lnTo>
                  <a:pt x="1563" y="2466"/>
                </a:lnTo>
                <a:lnTo>
                  <a:pt x="1559" y="2470"/>
                </a:lnTo>
                <a:lnTo>
                  <a:pt x="1555" y="2470"/>
                </a:lnTo>
                <a:lnTo>
                  <a:pt x="1555" y="2468"/>
                </a:lnTo>
                <a:lnTo>
                  <a:pt x="1555" y="2468"/>
                </a:lnTo>
                <a:lnTo>
                  <a:pt x="1555" y="2468"/>
                </a:lnTo>
                <a:lnTo>
                  <a:pt x="1553" y="2470"/>
                </a:lnTo>
                <a:lnTo>
                  <a:pt x="1553" y="2470"/>
                </a:lnTo>
                <a:lnTo>
                  <a:pt x="1551" y="2472"/>
                </a:lnTo>
                <a:lnTo>
                  <a:pt x="1551" y="2476"/>
                </a:lnTo>
                <a:lnTo>
                  <a:pt x="1551" y="2476"/>
                </a:lnTo>
                <a:lnTo>
                  <a:pt x="1548" y="2478"/>
                </a:lnTo>
                <a:lnTo>
                  <a:pt x="1551" y="2478"/>
                </a:lnTo>
                <a:lnTo>
                  <a:pt x="1555" y="2480"/>
                </a:lnTo>
                <a:lnTo>
                  <a:pt x="1557" y="2482"/>
                </a:lnTo>
                <a:lnTo>
                  <a:pt x="1557" y="2480"/>
                </a:lnTo>
                <a:lnTo>
                  <a:pt x="1557" y="2478"/>
                </a:lnTo>
                <a:lnTo>
                  <a:pt x="1559" y="2478"/>
                </a:lnTo>
                <a:lnTo>
                  <a:pt x="1561" y="2476"/>
                </a:lnTo>
                <a:lnTo>
                  <a:pt x="1563" y="2474"/>
                </a:lnTo>
                <a:lnTo>
                  <a:pt x="1565" y="2472"/>
                </a:lnTo>
                <a:lnTo>
                  <a:pt x="1574" y="2468"/>
                </a:lnTo>
                <a:lnTo>
                  <a:pt x="1576" y="2470"/>
                </a:lnTo>
                <a:lnTo>
                  <a:pt x="1578" y="2470"/>
                </a:lnTo>
                <a:lnTo>
                  <a:pt x="1578" y="2470"/>
                </a:lnTo>
                <a:lnTo>
                  <a:pt x="1576" y="2472"/>
                </a:lnTo>
                <a:lnTo>
                  <a:pt x="1576" y="2474"/>
                </a:lnTo>
                <a:lnTo>
                  <a:pt x="1574" y="2474"/>
                </a:lnTo>
                <a:lnTo>
                  <a:pt x="1569" y="2478"/>
                </a:lnTo>
                <a:lnTo>
                  <a:pt x="1567" y="2482"/>
                </a:lnTo>
                <a:lnTo>
                  <a:pt x="1565" y="2482"/>
                </a:lnTo>
                <a:lnTo>
                  <a:pt x="1565" y="2482"/>
                </a:lnTo>
                <a:lnTo>
                  <a:pt x="1567" y="2482"/>
                </a:lnTo>
                <a:lnTo>
                  <a:pt x="1567" y="2480"/>
                </a:lnTo>
                <a:lnTo>
                  <a:pt x="1567" y="2478"/>
                </a:lnTo>
                <a:lnTo>
                  <a:pt x="1565" y="2478"/>
                </a:lnTo>
                <a:lnTo>
                  <a:pt x="1563" y="2478"/>
                </a:lnTo>
                <a:lnTo>
                  <a:pt x="1561" y="2478"/>
                </a:lnTo>
                <a:lnTo>
                  <a:pt x="1561" y="2478"/>
                </a:lnTo>
                <a:lnTo>
                  <a:pt x="1559" y="2480"/>
                </a:lnTo>
                <a:lnTo>
                  <a:pt x="1559" y="2480"/>
                </a:lnTo>
                <a:lnTo>
                  <a:pt x="1559" y="2482"/>
                </a:lnTo>
                <a:lnTo>
                  <a:pt x="1563" y="2484"/>
                </a:lnTo>
                <a:lnTo>
                  <a:pt x="1563" y="2487"/>
                </a:lnTo>
                <a:lnTo>
                  <a:pt x="1567" y="2487"/>
                </a:lnTo>
                <a:lnTo>
                  <a:pt x="1569" y="2489"/>
                </a:lnTo>
                <a:lnTo>
                  <a:pt x="1574" y="2489"/>
                </a:lnTo>
                <a:lnTo>
                  <a:pt x="1576" y="2491"/>
                </a:lnTo>
                <a:lnTo>
                  <a:pt x="1578" y="2489"/>
                </a:lnTo>
                <a:lnTo>
                  <a:pt x="1580" y="2489"/>
                </a:lnTo>
                <a:lnTo>
                  <a:pt x="1580" y="2484"/>
                </a:lnTo>
                <a:lnTo>
                  <a:pt x="1580" y="2482"/>
                </a:lnTo>
                <a:lnTo>
                  <a:pt x="1580" y="2480"/>
                </a:lnTo>
                <a:lnTo>
                  <a:pt x="1580" y="2476"/>
                </a:lnTo>
                <a:lnTo>
                  <a:pt x="1582" y="2472"/>
                </a:lnTo>
                <a:lnTo>
                  <a:pt x="1582" y="2470"/>
                </a:lnTo>
                <a:lnTo>
                  <a:pt x="1582" y="2468"/>
                </a:lnTo>
                <a:lnTo>
                  <a:pt x="1584" y="2468"/>
                </a:lnTo>
                <a:lnTo>
                  <a:pt x="1586" y="2466"/>
                </a:lnTo>
                <a:lnTo>
                  <a:pt x="1588" y="2466"/>
                </a:lnTo>
                <a:lnTo>
                  <a:pt x="1595" y="2464"/>
                </a:lnTo>
                <a:lnTo>
                  <a:pt x="1597" y="2464"/>
                </a:lnTo>
                <a:lnTo>
                  <a:pt x="1599" y="2461"/>
                </a:lnTo>
                <a:lnTo>
                  <a:pt x="1601" y="2461"/>
                </a:lnTo>
                <a:lnTo>
                  <a:pt x="1601" y="2459"/>
                </a:lnTo>
                <a:lnTo>
                  <a:pt x="1605" y="2457"/>
                </a:lnTo>
                <a:lnTo>
                  <a:pt x="1607" y="2457"/>
                </a:lnTo>
                <a:lnTo>
                  <a:pt x="1607" y="2459"/>
                </a:lnTo>
                <a:lnTo>
                  <a:pt x="1615" y="2459"/>
                </a:lnTo>
                <a:lnTo>
                  <a:pt x="1618" y="2459"/>
                </a:lnTo>
                <a:lnTo>
                  <a:pt x="1615" y="2457"/>
                </a:lnTo>
                <a:lnTo>
                  <a:pt x="1613" y="2453"/>
                </a:lnTo>
                <a:lnTo>
                  <a:pt x="1609" y="2449"/>
                </a:lnTo>
                <a:lnTo>
                  <a:pt x="1609" y="2447"/>
                </a:lnTo>
                <a:lnTo>
                  <a:pt x="1607" y="2447"/>
                </a:lnTo>
                <a:lnTo>
                  <a:pt x="1605" y="2447"/>
                </a:lnTo>
                <a:lnTo>
                  <a:pt x="1603" y="2447"/>
                </a:lnTo>
                <a:lnTo>
                  <a:pt x="1603" y="2447"/>
                </a:lnTo>
                <a:lnTo>
                  <a:pt x="1601" y="2445"/>
                </a:lnTo>
                <a:lnTo>
                  <a:pt x="1603" y="2445"/>
                </a:lnTo>
                <a:lnTo>
                  <a:pt x="1605" y="2445"/>
                </a:lnTo>
                <a:lnTo>
                  <a:pt x="1607" y="2445"/>
                </a:lnTo>
                <a:lnTo>
                  <a:pt x="1607" y="2443"/>
                </a:lnTo>
                <a:lnTo>
                  <a:pt x="1607" y="2443"/>
                </a:lnTo>
                <a:lnTo>
                  <a:pt x="1607" y="2440"/>
                </a:lnTo>
                <a:lnTo>
                  <a:pt x="1605" y="2436"/>
                </a:lnTo>
                <a:lnTo>
                  <a:pt x="1605" y="2434"/>
                </a:lnTo>
                <a:lnTo>
                  <a:pt x="1605" y="2434"/>
                </a:lnTo>
                <a:lnTo>
                  <a:pt x="1603" y="2434"/>
                </a:lnTo>
                <a:lnTo>
                  <a:pt x="1603" y="2434"/>
                </a:lnTo>
                <a:lnTo>
                  <a:pt x="1605" y="2434"/>
                </a:lnTo>
                <a:lnTo>
                  <a:pt x="1605" y="2432"/>
                </a:lnTo>
                <a:lnTo>
                  <a:pt x="1605" y="2430"/>
                </a:lnTo>
                <a:lnTo>
                  <a:pt x="1607" y="2426"/>
                </a:lnTo>
                <a:lnTo>
                  <a:pt x="1607" y="2426"/>
                </a:lnTo>
                <a:lnTo>
                  <a:pt x="1609" y="2422"/>
                </a:lnTo>
                <a:lnTo>
                  <a:pt x="1611" y="2422"/>
                </a:lnTo>
                <a:lnTo>
                  <a:pt x="1613" y="2419"/>
                </a:lnTo>
                <a:lnTo>
                  <a:pt x="1615" y="2419"/>
                </a:lnTo>
                <a:lnTo>
                  <a:pt x="1615" y="2417"/>
                </a:lnTo>
                <a:lnTo>
                  <a:pt x="1615" y="2417"/>
                </a:lnTo>
                <a:lnTo>
                  <a:pt x="1615" y="2415"/>
                </a:lnTo>
                <a:lnTo>
                  <a:pt x="1613" y="2415"/>
                </a:lnTo>
                <a:lnTo>
                  <a:pt x="1611" y="2415"/>
                </a:lnTo>
                <a:lnTo>
                  <a:pt x="1609" y="2415"/>
                </a:lnTo>
                <a:lnTo>
                  <a:pt x="1609" y="2415"/>
                </a:lnTo>
                <a:lnTo>
                  <a:pt x="1613" y="2413"/>
                </a:lnTo>
                <a:lnTo>
                  <a:pt x="1613" y="2413"/>
                </a:lnTo>
                <a:lnTo>
                  <a:pt x="1613" y="2411"/>
                </a:lnTo>
                <a:lnTo>
                  <a:pt x="1613" y="2411"/>
                </a:lnTo>
                <a:lnTo>
                  <a:pt x="1613" y="2413"/>
                </a:lnTo>
                <a:lnTo>
                  <a:pt x="1615" y="2415"/>
                </a:lnTo>
                <a:lnTo>
                  <a:pt x="1618" y="2415"/>
                </a:lnTo>
                <a:lnTo>
                  <a:pt x="1620" y="2417"/>
                </a:lnTo>
                <a:lnTo>
                  <a:pt x="1620" y="2417"/>
                </a:lnTo>
                <a:lnTo>
                  <a:pt x="1624" y="2415"/>
                </a:lnTo>
                <a:lnTo>
                  <a:pt x="1626" y="2413"/>
                </a:lnTo>
                <a:lnTo>
                  <a:pt x="1626" y="2413"/>
                </a:lnTo>
                <a:lnTo>
                  <a:pt x="1628" y="2403"/>
                </a:lnTo>
                <a:lnTo>
                  <a:pt x="1628" y="2403"/>
                </a:lnTo>
                <a:lnTo>
                  <a:pt x="1628" y="2401"/>
                </a:lnTo>
                <a:lnTo>
                  <a:pt x="1630" y="2396"/>
                </a:lnTo>
                <a:lnTo>
                  <a:pt x="1632" y="2394"/>
                </a:lnTo>
                <a:lnTo>
                  <a:pt x="1634" y="2390"/>
                </a:lnTo>
                <a:lnTo>
                  <a:pt x="1636" y="2390"/>
                </a:lnTo>
                <a:lnTo>
                  <a:pt x="1641" y="2388"/>
                </a:lnTo>
                <a:lnTo>
                  <a:pt x="1643" y="2386"/>
                </a:lnTo>
                <a:lnTo>
                  <a:pt x="1645" y="2384"/>
                </a:lnTo>
                <a:lnTo>
                  <a:pt x="1651" y="2380"/>
                </a:lnTo>
                <a:lnTo>
                  <a:pt x="1653" y="2380"/>
                </a:lnTo>
                <a:lnTo>
                  <a:pt x="1653" y="2378"/>
                </a:lnTo>
                <a:lnTo>
                  <a:pt x="1655" y="2378"/>
                </a:lnTo>
                <a:lnTo>
                  <a:pt x="1653" y="2375"/>
                </a:lnTo>
                <a:lnTo>
                  <a:pt x="1653" y="2375"/>
                </a:lnTo>
                <a:lnTo>
                  <a:pt x="1651" y="2375"/>
                </a:lnTo>
                <a:lnTo>
                  <a:pt x="1649" y="2375"/>
                </a:lnTo>
                <a:lnTo>
                  <a:pt x="1649" y="2375"/>
                </a:lnTo>
                <a:lnTo>
                  <a:pt x="1651" y="2375"/>
                </a:lnTo>
                <a:lnTo>
                  <a:pt x="1653" y="2373"/>
                </a:lnTo>
                <a:lnTo>
                  <a:pt x="1653" y="2371"/>
                </a:lnTo>
                <a:lnTo>
                  <a:pt x="1655" y="2371"/>
                </a:lnTo>
                <a:lnTo>
                  <a:pt x="1655" y="2367"/>
                </a:lnTo>
                <a:lnTo>
                  <a:pt x="1655" y="2365"/>
                </a:lnTo>
                <a:lnTo>
                  <a:pt x="1653" y="2363"/>
                </a:lnTo>
                <a:lnTo>
                  <a:pt x="1651" y="2363"/>
                </a:lnTo>
                <a:lnTo>
                  <a:pt x="1643" y="2361"/>
                </a:lnTo>
                <a:lnTo>
                  <a:pt x="1641" y="2361"/>
                </a:lnTo>
                <a:lnTo>
                  <a:pt x="1632" y="2352"/>
                </a:lnTo>
                <a:lnTo>
                  <a:pt x="1630" y="2350"/>
                </a:lnTo>
                <a:lnTo>
                  <a:pt x="1628" y="2348"/>
                </a:lnTo>
                <a:lnTo>
                  <a:pt x="1628" y="2346"/>
                </a:lnTo>
                <a:lnTo>
                  <a:pt x="1628" y="2346"/>
                </a:lnTo>
                <a:lnTo>
                  <a:pt x="1628" y="2344"/>
                </a:lnTo>
                <a:lnTo>
                  <a:pt x="1628" y="2342"/>
                </a:lnTo>
                <a:lnTo>
                  <a:pt x="1632" y="2338"/>
                </a:lnTo>
                <a:lnTo>
                  <a:pt x="1634" y="2336"/>
                </a:lnTo>
                <a:lnTo>
                  <a:pt x="1639" y="2329"/>
                </a:lnTo>
                <a:lnTo>
                  <a:pt x="1639" y="2329"/>
                </a:lnTo>
                <a:lnTo>
                  <a:pt x="1643" y="2327"/>
                </a:lnTo>
                <a:lnTo>
                  <a:pt x="1645" y="2327"/>
                </a:lnTo>
                <a:lnTo>
                  <a:pt x="1645" y="2327"/>
                </a:lnTo>
                <a:lnTo>
                  <a:pt x="1647" y="2325"/>
                </a:lnTo>
                <a:lnTo>
                  <a:pt x="1649" y="2323"/>
                </a:lnTo>
                <a:lnTo>
                  <a:pt x="1655" y="2325"/>
                </a:lnTo>
                <a:lnTo>
                  <a:pt x="1657" y="2325"/>
                </a:lnTo>
                <a:lnTo>
                  <a:pt x="1657" y="2323"/>
                </a:lnTo>
                <a:lnTo>
                  <a:pt x="1657" y="2323"/>
                </a:lnTo>
                <a:lnTo>
                  <a:pt x="1655" y="2321"/>
                </a:lnTo>
                <a:lnTo>
                  <a:pt x="1657" y="2319"/>
                </a:lnTo>
                <a:lnTo>
                  <a:pt x="1662" y="2315"/>
                </a:lnTo>
                <a:lnTo>
                  <a:pt x="1662" y="2313"/>
                </a:lnTo>
                <a:lnTo>
                  <a:pt x="1662" y="2313"/>
                </a:lnTo>
                <a:lnTo>
                  <a:pt x="1662" y="2310"/>
                </a:lnTo>
                <a:lnTo>
                  <a:pt x="1662" y="2308"/>
                </a:lnTo>
                <a:lnTo>
                  <a:pt x="1662" y="2302"/>
                </a:lnTo>
                <a:lnTo>
                  <a:pt x="1662" y="2300"/>
                </a:lnTo>
                <a:lnTo>
                  <a:pt x="1662" y="2300"/>
                </a:lnTo>
                <a:lnTo>
                  <a:pt x="1664" y="2298"/>
                </a:lnTo>
                <a:lnTo>
                  <a:pt x="1666" y="2294"/>
                </a:lnTo>
                <a:lnTo>
                  <a:pt x="1668" y="2292"/>
                </a:lnTo>
                <a:lnTo>
                  <a:pt x="1670" y="2292"/>
                </a:lnTo>
                <a:lnTo>
                  <a:pt x="1674" y="2290"/>
                </a:lnTo>
                <a:lnTo>
                  <a:pt x="1674" y="2290"/>
                </a:lnTo>
                <a:lnTo>
                  <a:pt x="1676" y="2290"/>
                </a:lnTo>
                <a:lnTo>
                  <a:pt x="1674" y="2287"/>
                </a:lnTo>
                <a:lnTo>
                  <a:pt x="1674" y="2287"/>
                </a:lnTo>
                <a:lnTo>
                  <a:pt x="1672" y="2287"/>
                </a:lnTo>
                <a:lnTo>
                  <a:pt x="1666" y="2285"/>
                </a:lnTo>
                <a:lnTo>
                  <a:pt x="1666" y="2283"/>
                </a:lnTo>
                <a:lnTo>
                  <a:pt x="1668" y="2283"/>
                </a:lnTo>
                <a:lnTo>
                  <a:pt x="1672" y="2281"/>
                </a:lnTo>
                <a:lnTo>
                  <a:pt x="1674" y="2281"/>
                </a:lnTo>
                <a:lnTo>
                  <a:pt x="1676" y="2281"/>
                </a:lnTo>
                <a:lnTo>
                  <a:pt x="1676" y="2283"/>
                </a:lnTo>
                <a:lnTo>
                  <a:pt x="1678" y="2285"/>
                </a:lnTo>
                <a:lnTo>
                  <a:pt x="1678" y="2287"/>
                </a:lnTo>
                <a:lnTo>
                  <a:pt x="1680" y="2287"/>
                </a:lnTo>
                <a:lnTo>
                  <a:pt x="1685" y="2285"/>
                </a:lnTo>
                <a:lnTo>
                  <a:pt x="1685" y="2285"/>
                </a:lnTo>
                <a:lnTo>
                  <a:pt x="1687" y="2283"/>
                </a:lnTo>
                <a:lnTo>
                  <a:pt x="1687" y="2281"/>
                </a:lnTo>
                <a:lnTo>
                  <a:pt x="1687" y="2279"/>
                </a:lnTo>
                <a:lnTo>
                  <a:pt x="1687" y="2277"/>
                </a:lnTo>
                <a:lnTo>
                  <a:pt x="1685" y="2275"/>
                </a:lnTo>
                <a:lnTo>
                  <a:pt x="1685" y="2275"/>
                </a:lnTo>
                <a:lnTo>
                  <a:pt x="1683" y="2275"/>
                </a:lnTo>
                <a:lnTo>
                  <a:pt x="1683" y="2275"/>
                </a:lnTo>
                <a:lnTo>
                  <a:pt x="1678" y="2275"/>
                </a:lnTo>
                <a:lnTo>
                  <a:pt x="1676" y="2275"/>
                </a:lnTo>
                <a:lnTo>
                  <a:pt x="1676" y="2277"/>
                </a:lnTo>
                <a:lnTo>
                  <a:pt x="1680" y="2277"/>
                </a:lnTo>
                <a:lnTo>
                  <a:pt x="1680" y="2277"/>
                </a:lnTo>
                <a:lnTo>
                  <a:pt x="1678" y="2279"/>
                </a:lnTo>
                <a:lnTo>
                  <a:pt x="1676" y="2279"/>
                </a:lnTo>
                <a:lnTo>
                  <a:pt x="1674" y="2279"/>
                </a:lnTo>
                <a:lnTo>
                  <a:pt x="1672" y="2279"/>
                </a:lnTo>
                <a:lnTo>
                  <a:pt x="1672" y="2279"/>
                </a:lnTo>
                <a:lnTo>
                  <a:pt x="1672" y="2277"/>
                </a:lnTo>
                <a:lnTo>
                  <a:pt x="1674" y="2277"/>
                </a:lnTo>
                <a:lnTo>
                  <a:pt x="1672" y="2277"/>
                </a:lnTo>
                <a:lnTo>
                  <a:pt x="1672" y="2277"/>
                </a:lnTo>
                <a:lnTo>
                  <a:pt x="1670" y="2275"/>
                </a:lnTo>
                <a:lnTo>
                  <a:pt x="1668" y="2275"/>
                </a:lnTo>
                <a:lnTo>
                  <a:pt x="1666" y="2273"/>
                </a:lnTo>
                <a:lnTo>
                  <a:pt x="1666" y="2271"/>
                </a:lnTo>
                <a:lnTo>
                  <a:pt x="1666" y="2266"/>
                </a:lnTo>
                <a:lnTo>
                  <a:pt x="1666" y="2264"/>
                </a:lnTo>
                <a:lnTo>
                  <a:pt x="1664" y="2258"/>
                </a:lnTo>
                <a:lnTo>
                  <a:pt x="1664" y="2256"/>
                </a:lnTo>
                <a:lnTo>
                  <a:pt x="1664" y="2254"/>
                </a:lnTo>
                <a:lnTo>
                  <a:pt x="1664" y="2252"/>
                </a:lnTo>
                <a:lnTo>
                  <a:pt x="1666" y="2252"/>
                </a:lnTo>
                <a:lnTo>
                  <a:pt x="1668" y="2250"/>
                </a:lnTo>
                <a:lnTo>
                  <a:pt x="1668" y="2250"/>
                </a:lnTo>
                <a:lnTo>
                  <a:pt x="1668" y="2250"/>
                </a:lnTo>
                <a:lnTo>
                  <a:pt x="1668" y="2252"/>
                </a:lnTo>
                <a:lnTo>
                  <a:pt x="1668" y="2252"/>
                </a:lnTo>
                <a:lnTo>
                  <a:pt x="1672" y="2252"/>
                </a:lnTo>
                <a:lnTo>
                  <a:pt x="1674" y="2254"/>
                </a:lnTo>
                <a:lnTo>
                  <a:pt x="1678" y="2254"/>
                </a:lnTo>
                <a:lnTo>
                  <a:pt x="1685" y="2258"/>
                </a:lnTo>
                <a:lnTo>
                  <a:pt x="1687" y="2258"/>
                </a:lnTo>
                <a:lnTo>
                  <a:pt x="1691" y="2258"/>
                </a:lnTo>
                <a:lnTo>
                  <a:pt x="1695" y="2256"/>
                </a:lnTo>
                <a:lnTo>
                  <a:pt x="1697" y="2256"/>
                </a:lnTo>
                <a:lnTo>
                  <a:pt x="1703" y="2254"/>
                </a:lnTo>
                <a:lnTo>
                  <a:pt x="1706" y="2252"/>
                </a:lnTo>
                <a:lnTo>
                  <a:pt x="1706" y="2250"/>
                </a:lnTo>
                <a:lnTo>
                  <a:pt x="1703" y="2245"/>
                </a:lnTo>
                <a:lnTo>
                  <a:pt x="1703" y="2243"/>
                </a:lnTo>
                <a:lnTo>
                  <a:pt x="1703" y="2241"/>
                </a:lnTo>
                <a:lnTo>
                  <a:pt x="1706" y="2237"/>
                </a:lnTo>
                <a:lnTo>
                  <a:pt x="1706" y="2235"/>
                </a:lnTo>
                <a:lnTo>
                  <a:pt x="1706" y="2235"/>
                </a:lnTo>
                <a:lnTo>
                  <a:pt x="1708" y="2235"/>
                </a:lnTo>
                <a:lnTo>
                  <a:pt x="1708" y="2231"/>
                </a:lnTo>
                <a:lnTo>
                  <a:pt x="1708" y="2229"/>
                </a:lnTo>
                <a:lnTo>
                  <a:pt x="1708" y="2229"/>
                </a:lnTo>
                <a:lnTo>
                  <a:pt x="1708" y="2227"/>
                </a:lnTo>
                <a:lnTo>
                  <a:pt x="1708" y="2227"/>
                </a:lnTo>
                <a:lnTo>
                  <a:pt x="1708" y="2227"/>
                </a:lnTo>
                <a:lnTo>
                  <a:pt x="1706" y="2225"/>
                </a:lnTo>
                <a:lnTo>
                  <a:pt x="1706" y="2225"/>
                </a:lnTo>
                <a:lnTo>
                  <a:pt x="1706" y="2222"/>
                </a:lnTo>
                <a:lnTo>
                  <a:pt x="1706" y="2220"/>
                </a:lnTo>
                <a:lnTo>
                  <a:pt x="1703" y="2218"/>
                </a:lnTo>
                <a:lnTo>
                  <a:pt x="1706" y="2218"/>
                </a:lnTo>
                <a:lnTo>
                  <a:pt x="1708" y="2218"/>
                </a:lnTo>
                <a:lnTo>
                  <a:pt x="1708" y="2220"/>
                </a:lnTo>
                <a:lnTo>
                  <a:pt x="1712" y="2220"/>
                </a:lnTo>
                <a:lnTo>
                  <a:pt x="1716" y="2220"/>
                </a:lnTo>
                <a:lnTo>
                  <a:pt x="1718" y="2220"/>
                </a:lnTo>
                <a:lnTo>
                  <a:pt x="1722" y="2220"/>
                </a:lnTo>
                <a:lnTo>
                  <a:pt x="1724" y="2220"/>
                </a:lnTo>
                <a:lnTo>
                  <a:pt x="1741" y="2218"/>
                </a:lnTo>
                <a:lnTo>
                  <a:pt x="1743" y="2218"/>
                </a:lnTo>
                <a:lnTo>
                  <a:pt x="1754" y="2216"/>
                </a:lnTo>
                <a:lnTo>
                  <a:pt x="1764" y="2212"/>
                </a:lnTo>
                <a:lnTo>
                  <a:pt x="1773" y="2208"/>
                </a:lnTo>
                <a:lnTo>
                  <a:pt x="1775" y="2206"/>
                </a:lnTo>
                <a:lnTo>
                  <a:pt x="1775" y="2204"/>
                </a:lnTo>
                <a:lnTo>
                  <a:pt x="1777" y="2199"/>
                </a:lnTo>
                <a:lnTo>
                  <a:pt x="1781" y="2195"/>
                </a:lnTo>
                <a:lnTo>
                  <a:pt x="1785" y="2187"/>
                </a:lnTo>
                <a:lnTo>
                  <a:pt x="1787" y="2185"/>
                </a:lnTo>
                <a:lnTo>
                  <a:pt x="1787" y="2183"/>
                </a:lnTo>
                <a:lnTo>
                  <a:pt x="1787" y="2178"/>
                </a:lnTo>
                <a:lnTo>
                  <a:pt x="1785" y="2178"/>
                </a:lnTo>
                <a:lnTo>
                  <a:pt x="1785" y="2176"/>
                </a:lnTo>
                <a:lnTo>
                  <a:pt x="1783" y="2176"/>
                </a:lnTo>
                <a:lnTo>
                  <a:pt x="1781" y="2176"/>
                </a:lnTo>
                <a:lnTo>
                  <a:pt x="1779" y="2174"/>
                </a:lnTo>
                <a:lnTo>
                  <a:pt x="1777" y="2172"/>
                </a:lnTo>
                <a:lnTo>
                  <a:pt x="1777" y="2170"/>
                </a:lnTo>
                <a:lnTo>
                  <a:pt x="1777" y="2166"/>
                </a:lnTo>
                <a:lnTo>
                  <a:pt x="1779" y="2164"/>
                </a:lnTo>
                <a:lnTo>
                  <a:pt x="1779" y="2162"/>
                </a:lnTo>
                <a:lnTo>
                  <a:pt x="1777" y="2157"/>
                </a:lnTo>
                <a:lnTo>
                  <a:pt x="1775" y="2155"/>
                </a:lnTo>
                <a:lnTo>
                  <a:pt x="1771" y="2153"/>
                </a:lnTo>
                <a:lnTo>
                  <a:pt x="1764" y="2149"/>
                </a:lnTo>
                <a:lnTo>
                  <a:pt x="1762" y="2147"/>
                </a:lnTo>
                <a:lnTo>
                  <a:pt x="1760" y="2147"/>
                </a:lnTo>
                <a:lnTo>
                  <a:pt x="1760" y="2143"/>
                </a:lnTo>
                <a:lnTo>
                  <a:pt x="1760" y="2143"/>
                </a:lnTo>
                <a:lnTo>
                  <a:pt x="1762" y="2143"/>
                </a:lnTo>
                <a:lnTo>
                  <a:pt x="1762" y="2143"/>
                </a:lnTo>
                <a:lnTo>
                  <a:pt x="1762" y="2139"/>
                </a:lnTo>
                <a:lnTo>
                  <a:pt x="1762" y="2139"/>
                </a:lnTo>
                <a:lnTo>
                  <a:pt x="1760" y="2136"/>
                </a:lnTo>
                <a:lnTo>
                  <a:pt x="1760" y="2134"/>
                </a:lnTo>
                <a:lnTo>
                  <a:pt x="1760" y="2132"/>
                </a:lnTo>
                <a:lnTo>
                  <a:pt x="1760" y="2128"/>
                </a:lnTo>
                <a:lnTo>
                  <a:pt x="1762" y="2124"/>
                </a:lnTo>
                <a:lnTo>
                  <a:pt x="1762" y="2124"/>
                </a:lnTo>
                <a:lnTo>
                  <a:pt x="1762" y="2124"/>
                </a:lnTo>
                <a:lnTo>
                  <a:pt x="1764" y="2124"/>
                </a:lnTo>
                <a:lnTo>
                  <a:pt x="1764" y="2122"/>
                </a:lnTo>
                <a:lnTo>
                  <a:pt x="1764" y="2122"/>
                </a:lnTo>
                <a:lnTo>
                  <a:pt x="1764" y="2115"/>
                </a:lnTo>
                <a:lnTo>
                  <a:pt x="1764" y="2113"/>
                </a:lnTo>
                <a:lnTo>
                  <a:pt x="1764" y="2115"/>
                </a:lnTo>
                <a:lnTo>
                  <a:pt x="1766" y="2120"/>
                </a:lnTo>
                <a:lnTo>
                  <a:pt x="1766" y="2122"/>
                </a:lnTo>
                <a:lnTo>
                  <a:pt x="1766" y="2122"/>
                </a:lnTo>
                <a:lnTo>
                  <a:pt x="1764" y="2124"/>
                </a:lnTo>
                <a:lnTo>
                  <a:pt x="1764" y="2124"/>
                </a:lnTo>
                <a:lnTo>
                  <a:pt x="1764" y="2124"/>
                </a:lnTo>
                <a:lnTo>
                  <a:pt x="1762" y="2126"/>
                </a:lnTo>
                <a:lnTo>
                  <a:pt x="1762" y="2126"/>
                </a:lnTo>
                <a:lnTo>
                  <a:pt x="1762" y="2130"/>
                </a:lnTo>
                <a:lnTo>
                  <a:pt x="1760" y="2134"/>
                </a:lnTo>
                <a:lnTo>
                  <a:pt x="1762" y="2136"/>
                </a:lnTo>
                <a:lnTo>
                  <a:pt x="1764" y="2141"/>
                </a:lnTo>
                <a:lnTo>
                  <a:pt x="1768" y="2143"/>
                </a:lnTo>
                <a:lnTo>
                  <a:pt x="1768" y="2145"/>
                </a:lnTo>
                <a:lnTo>
                  <a:pt x="1768" y="2145"/>
                </a:lnTo>
                <a:lnTo>
                  <a:pt x="1771" y="2147"/>
                </a:lnTo>
                <a:lnTo>
                  <a:pt x="1775" y="2145"/>
                </a:lnTo>
                <a:lnTo>
                  <a:pt x="1779" y="2147"/>
                </a:lnTo>
                <a:lnTo>
                  <a:pt x="1783" y="2149"/>
                </a:lnTo>
                <a:lnTo>
                  <a:pt x="1789" y="2151"/>
                </a:lnTo>
                <a:lnTo>
                  <a:pt x="1791" y="2153"/>
                </a:lnTo>
                <a:lnTo>
                  <a:pt x="1794" y="2153"/>
                </a:lnTo>
                <a:lnTo>
                  <a:pt x="1794" y="2153"/>
                </a:lnTo>
                <a:lnTo>
                  <a:pt x="1796" y="2153"/>
                </a:lnTo>
                <a:lnTo>
                  <a:pt x="1798" y="2151"/>
                </a:lnTo>
                <a:lnTo>
                  <a:pt x="1802" y="2151"/>
                </a:lnTo>
                <a:lnTo>
                  <a:pt x="1806" y="2151"/>
                </a:lnTo>
                <a:lnTo>
                  <a:pt x="1808" y="2153"/>
                </a:lnTo>
                <a:lnTo>
                  <a:pt x="1810" y="2153"/>
                </a:lnTo>
                <a:lnTo>
                  <a:pt x="1812" y="2153"/>
                </a:lnTo>
                <a:lnTo>
                  <a:pt x="1821" y="2151"/>
                </a:lnTo>
                <a:lnTo>
                  <a:pt x="1821" y="2149"/>
                </a:lnTo>
                <a:lnTo>
                  <a:pt x="1823" y="2149"/>
                </a:lnTo>
                <a:lnTo>
                  <a:pt x="1825" y="2147"/>
                </a:lnTo>
                <a:lnTo>
                  <a:pt x="1829" y="2145"/>
                </a:lnTo>
                <a:lnTo>
                  <a:pt x="1829" y="2143"/>
                </a:lnTo>
                <a:lnTo>
                  <a:pt x="1831" y="2139"/>
                </a:lnTo>
                <a:lnTo>
                  <a:pt x="1833" y="2136"/>
                </a:lnTo>
                <a:lnTo>
                  <a:pt x="1833" y="2134"/>
                </a:lnTo>
                <a:lnTo>
                  <a:pt x="1835" y="2134"/>
                </a:lnTo>
                <a:lnTo>
                  <a:pt x="1842" y="2128"/>
                </a:lnTo>
                <a:lnTo>
                  <a:pt x="1844" y="2126"/>
                </a:lnTo>
                <a:lnTo>
                  <a:pt x="1846" y="2124"/>
                </a:lnTo>
                <a:lnTo>
                  <a:pt x="1846" y="2120"/>
                </a:lnTo>
                <a:lnTo>
                  <a:pt x="1850" y="2113"/>
                </a:lnTo>
                <a:lnTo>
                  <a:pt x="1850" y="2111"/>
                </a:lnTo>
                <a:lnTo>
                  <a:pt x="1852" y="2109"/>
                </a:lnTo>
                <a:lnTo>
                  <a:pt x="1852" y="2109"/>
                </a:lnTo>
                <a:lnTo>
                  <a:pt x="1852" y="2107"/>
                </a:lnTo>
                <a:lnTo>
                  <a:pt x="1852" y="2105"/>
                </a:lnTo>
                <a:lnTo>
                  <a:pt x="1852" y="2105"/>
                </a:lnTo>
                <a:lnTo>
                  <a:pt x="1852" y="2101"/>
                </a:lnTo>
                <a:lnTo>
                  <a:pt x="1854" y="2101"/>
                </a:lnTo>
                <a:lnTo>
                  <a:pt x="1854" y="2099"/>
                </a:lnTo>
                <a:lnTo>
                  <a:pt x="1854" y="2097"/>
                </a:lnTo>
                <a:lnTo>
                  <a:pt x="1856" y="2097"/>
                </a:lnTo>
                <a:lnTo>
                  <a:pt x="1859" y="2095"/>
                </a:lnTo>
                <a:lnTo>
                  <a:pt x="1861" y="2092"/>
                </a:lnTo>
                <a:lnTo>
                  <a:pt x="1863" y="2092"/>
                </a:lnTo>
                <a:lnTo>
                  <a:pt x="1863" y="2090"/>
                </a:lnTo>
                <a:lnTo>
                  <a:pt x="1863" y="2090"/>
                </a:lnTo>
                <a:lnTo>
                  <a:pt x="1863" y="2088"/>
                </a:lnTo>
                <a:lnTo>
                  <a:pt x="1863" y="2086"/>
                </a:lnTo>
                <a:lnTo>
                  <a:pt x="1865" y="2086"/>
                </a:lnTo>
                <a:lnTo>
                  <a:pt x="1865" y="2086"/>
                </a:lnTo>
                <a:lnTo>
                  <a:pt x="1865" y="2084"/>
                </a:lnTo>
                <a:lnTo>
                  <a:pt x="1865" y="2082"/>
                </a:lnTo>
                <a:lnTo>
                  <a:pt x="1867" y="2082"/>
                </a:lnTo>
                <a:lnTo>
                  <a:pt x="1867" y="2080"/>
                </a:lnTo>
                <a:lnTo>
                  <a:pt x="1865" y="2078"/>
                </a:lnTo>
                <a:lnTo>
                  <a:pt x="1865" y="2078"/>
                </a:lnTo>
                <a:lnTo>
                  <a:pt x="1865" y="2076"/>
                </a:lnTo>
                <a:lnTo>
                  <a:pt x="1865" y="2076"/>
                </a:lnTo>
                <a:lnTo>
                  <a:pt x="1865" y="2078"/>
                </a:lnTo>
                <a:lnTo>
                  <a:pt x="1867" y="2078"/>
                </a:lnTo>
                <a:lnTo>
                  <a:pt x="1869" y="2080"/>
                </a:lnTo>
                <a:lnTo>
                  <a:pt x="1869" y="2080"/>
                </a:lnTo>
                <a:lnTo>
                  <a:pt x="1869" y="2080"/>
                </a:lnTo>
                <a:lnTo>
                  <a:pt x="1873" y="2078"/>
                </a:lnTo>
                <a:lnTo>
                  <a:pt x="1875" y="2080"/>
                </a:lnTo>
                <a:lnTo>
                  <a:pt x="1875" y="2080"/>
                </a:lnTo>
                <a:lnTo>
                  <a:pt x="1875" y="2082"/>
                </a:lnTo>
                <a:lnTo>
                  <a:pt x="1875" y="2082"/>
                </a:lnTo>
                <a:lnTo>
                  <a:pt x="1873" y="2082"/>
                </a:lnTo>
                <a:lnTo>
                  <a:pt x="1873" y="2082"/>
                </a:lnTo>
                <a:lnTo>
                  <a:pt x="1873" y="2086"/>
                </a:lnTo>
                <a:lnTo>
                  <a:pt x="1873" y="2088"/>
                </a:lnTo>
                <a:lnTo>
                  <a:pt x="1869" y="2088"/>
                </a:lnTo>
                <a:lnTo>
                  <a:pt x="1869" y="2090"/>
                </a:lnTo>
                <a:lnTo>
                  <a:pt x="1869" y="2092"/>
                </a:lnTo>
                <a:lnTo>
                  <a:pt x="1869" y="2092"/>
                </a:lnTo>
                <a:lnTo>
                  <a:pt x="1867" y="2092"/>
                </a:lnTo>
                <a:lnTo>
                  <a:pt x="1867" y="2092"/>
                </a:lnTo>
                <a:lnTo>
                  <a:pt x="1867" y="2095"/>
                </a:lnTo>
                <a:lnTo>
                  <a:pt x="1867" y="2097"/>
                </a:lnTo>
                <a:lnTo>
                  <a:pt x="1865" y="2099"/>
                </a:lnTo>
                <a:lnTo>
                  <a:pt x="1863" y="2099"/>
                </a:lnTo>
                <a:lnTo>
                  <a:pt x="1859" y="2103"/>
                </a:lnTo>
                <a:lnTo>
                  <a:pt x="1856" y="2103"/>
                </a:lnTo>
                <a:lnTo>
                  <a:pt x="1856" y="2103"/>
                </a:lnTo>
                <a:lnTo>
                  <a:pt x="1856" y="2105"/>
                </a:lnTo>
                <a:lnTo>
                  <a:pt x="1854" y="2103"/>
                </a:lnTo>
                <a:lnTo>
                  <a:pt x="1854" y="2103"/>
                </a:lnTo>
                <a:lnTo>
                  <a:pt x="1854" y="2105"/>
                </a:lnTo>
                <a:lnTo>
                  <a:pt x="1854" y="2107"/>
                </a:lnTo>
                <a:lnTo>
                  <a:pt x="1854" y="2107"/>
                </a:lnTo>
                <a:lnTo>
                  <a:pt x="1854" y="2109"/>
                </a:lnTo>
                <a:lnTo>
                  <a:pt x="1856" y="2107"/>
                </a:lnTo>
                <a:lnTo>
                  <a:pt x="1856" y="2105"/>
                </a:lnTo>
                <a:lnTo>
                  <a:pt x="1863" y="2101"/>
                </a:lnTo>
                <a:lnTo>
                  <a:pt x="1867" y="2099"/>
                </a:lnTo>
                <a:lnTo>
                  <a:pt x="1869" y="2095"/>
                </a:lnTo>
                <a:lnTo>
                  <a:pt x="1873" y="2092"/>
                </a:lnTo>
                <a:lnTo>
                  <a:pt x="1875" y="2088"/>
                </a:lnTo>
                <a:lnTo>
                  <a:pt x="1879" y="2082"/>
                </a:lnTo>
                <a:lnTo>
                  <a:pt x="1884" y="2071"/>
                </a:lnTo>
                <a:lnTo>
                  <a:pt x="1888" y="2065"/>
                </a:lnTo>
                <a:lnTo>
                  <a:pt x="1890" y="2061"/>
                </a:lnTo>
                <a:lnTo>
                  <a:pt x="1894" y="2057"/>
                </a:lnTo>
                <a:lnTo>
                  <a:pt x="1898" y="2055"/>
                </a:lnTo>
                <a:lnTo>
                  <a:pt x="1900" y="2053"/>
                </a:lnTo>
                <a:lnTo>
                  <a:pt x="1900" y="2051"/>
                </a:lnTo>
                <a:lnTo>
                  <a:pt x="1903" y="2048"/>
                </a:lnTo>
                <a:lnTo>
                  <a:pt x="1903" y="2046"/>
                </a:lnTo>
                <a:lnTo>
                  <a:pt x="1903" y="2044"/>
                </a:lnTo>
                <a:lnTo>
                  <a:pt x="1903" y="2040"/>
                </a:lnTo>
                <a:lnTo>
                  <a:pt x="1903" y="2036"/>
                </a:lnTo>
                <a:lnTo>
                  <a:pt x="1905" y="2034"/>
                </a:lnTo>
                <a:lnTo>
                  <a:pt x="1905" y="2032"/>
                </a:lnTo>
                <a:lnTo>
                  <a:pt x="1905" y="2032"/>
                </a:lnTo>
                <a:lnTo>
                  <a:pt x="1905" y="2030"/>
                </a:lnTo>
                <a:lnTo>
                  <a:pt x="1905" y="2030"/>
                </a:lnTo>
                <a:lnTo>
                  <a:pt x="1903" y="2025"/>
                </a:lnTo>
                <a:lnTo>
                  <a:pt x="1903" y="2023"/>
                </a:lnTo>
                <a:lnTo>
                  <a:pt x="1903" y="2023"/>
                </a:lnTo>
                <a:lnTo>
                  <a:pt x="1903" y="2021"/>
                </a:lnTo>
                <a:lnTo>
                  <a:pt x="1903" y="2019"/>
                </a:lnTo>
                <a:lnTo>
                  <a:pt x="1903" y="2019"/>
                </a:lnTo>
                <a:lnTo>
                  <a:pt x="1900" y="2017"/>
                </a:lnTo>
                <a:lnTo>
                  <a:pt x="1903" y="2017"/>
                </a:lnTo>
                <a:lnTo>
                  <a:pt x="1903" y="2017"/>
                </a:lnTo>
                <a:lnTo>
                  <a:pt x="1903" y="2015"/>
                </a:lnTo>
                <a:lnTo>
                  <a:pt x="1905" y="2013"/>
                </a:lnTo>
                <a:lnTo>
                  <a:pt x="1903" y="2011"/>
                </a:lnTo>
                <a:lnTo>
                  <a:pt x="1903" y="2011"/>
                </a:lnTo>
                <a:lnTo>
                  <a:pt x="1903" y="2011"/>
                </a:lnTo>
                <a:lnTo>
                  <a:pt x="1905" y="2011"/>
                </a:lnTo>
                <a:lnTo>
                  <a:pt x="1907" y="2006"/>
                </a:lnTo>
                <a:lnTo>
                  <a:pt x="1907" y="2006"/>
                </a:lnTo>
                <a:lnTo>
                  <a:pt x="1905" y="2006"/>
                </a:lnTo>
                <a:lnTo>
                  <a:pt x="1903" y="2004"/>
                </a:lnTo>
                <a:lnTo>
                  <a:pt x="1903" y="2002"/>
                </a:lnTo>
                <a:lnTo>
                  <a:pt x="1903" y="2004"/>
                </a:lnTo>
                <a:lnTo>
                  <a:pt x="1905" y="2004"/>
                </a:lnTo>
                <a:lnTo>
                  <a:pt x="1905" y="2004"/>
                </a:lnTo>
                <a:lnTo>
                  <a:pt x="1907" y="2004"/>
                </a:lnTo>
                <a:lnTo>
                  <a:pt x="1905" y="2002"/>
                </a:lnTo>
                <a:lnTo>
                  <a:pt x="1907" y="2002"/>
                </a:lnTo>
                <a:lnTo>
                  <a:pt x="1909" y="2002"/>
                </a:lnTo>
                <a:lnTo>
                  <a:pt x="1909" y="2002"/>
                </a:lnTo>
                <a:lnTo>
                  <a:pt x="1909" y="2004"/>
                </a:lnTo>
                <a:lnTo>
                  <a:pt x="1909" y="2004"/>
                </a:lnTo>
                <a:lnTo>
                  <a:pt x="1911" y="2000"/>
                </a:lnTo>
                <a:lnTo>
                  <a:pt x="1913" y="2000"/>
                </a:lnTo>
                <a:lnTo>
                  <a:pt x="1913" y="1998"/>
                </a:lnTo>
                <a:lnTo>
                  <a:pt x="1913" y="1998"/>
                </a:lnTo>
                <a:lnTo>
                  <a:pt x="1913" y="1998"/>
                </a:lnTo>
                <a:lnTo>
                  <a:pt x="1913" y="1998"/>
                </a:lnTo>
                <a:lnTo>
                  <a:pt x="1915" y="1998"/>
                </a:lnTo>
                <a:lnTo>
                  <a:pt x="1915" y="1996"/>
                </a:lnTo>
                <a:lnTo>
                  <a:pt x="1917" y="1994"/>
                </a:lnTo>
                <a:lnTo>
                  <a:pt x="1926" y="1990"/>
                </a:lnTo>
                <a:lnTo>
                  <a:pt x="1930" y="1986"/>
                </a:lnTo>
                <a:lnTo>
                  <a:pt x="1932" y="1983"/>
                </a:lnTo>
                <a:lnTo>
                  <a:pt x="1942" y="1979"/>
                </a:lnTo>
                <a:lnTo>
                  <a:pt x="1944" y="1979"/>
                </a:lnTo>
                <a:lnTo>
                  <a:pt x="1947" y="1979"/>
                </a:lnTo>
                <a:lnTo>
                  <a:pt x="1949" y="1979"/>
                </a:lnTo>
                <a:lnTo>
                  <a:pt x="1949" y="1979"/>
                </a:lnTo>
                <a:lnTo>
                  <a:pt x="1949" y="1979"/>
                </a:lnTo>
                <a:lnTo>
                  <a:pt x="1949" y="1977"/>
                </a:lnTo>
                <a:lnTo>
                  <a:pt x="1951" y="1977"/>
                </a:lnTo>
                <a:lnTo>
                  <a:pt x="1953" y="1975"/>
                </a:lnTo>
                <a:lnTo>
                  <a:pt x="1957" y="1973"/>
                </a:lnTo>
                <a:lnTo>
                  <a:pt x="1961" y="1973"/>
                </a:lnTo>
                <a:lnTo>
                  <a:pt x="1961" y="1971"/>
                </a:lnTo>
                <a:lnTo>
                  <a:pt x="1961" y="1971"/>
                </a:lnTo>
                <a:lnTo>
                  <a:pt x="1961" y="1971"/>
                </a:lnTo>
                <a:lnTo>
                  <a:pt x="1961" y="1971"/>
                </a:lnTo>
                <a:lnTo>
                  <a:pt x="1961" y="1969"/>
                </a:lnTo>
                <a:lnTo>
                  <a:pt x="1961" y="1969"/>
                </a:lnTo>
                <a:lnTo>
                  <a:pt x="1965" y="1967"/>
                </a:lnTo>
                <a:lnTo>
                  <a:pt x="1967" y="1967"/>
                </a:lnTo>
                <a:lnTo>
                  <a:pt x="1970" y="1967"/>
                </a:lnTo>
                <a:lnTo>
                  <a:pt x="1972" y="1967"/>
                </a:lnTo>
                <a:lnTo>
                  <a:pt x="1974" y="1967"/>
                </a:lnTo>
                <a:lnTo>
                  <a:pt x="1976" y="1967"/>
                </a:lnTo>
                <a:lnTo>
                  <a:pt x="1974" y="1969"/>
                </a:lnTo>
                <a:lnTo>
                  <a:pt x="1972" y="1967"/>
                </a:lnTo>
                <a:lnTo>
                  <a:pt x="1972" y="1969"/>
                </a:lnTo>
                <a:lnTo>
                  <a:pt x="1972" y="1969"/>
                </a:lnTo>
                <a:lnTo>
                  <a:pt x="1974" y="1969"/>
                </a:lnTo>
                <a:lnTo>
                  <a:pt x="1978" y="1969"/>
                </a:lnTo>
                <a:lnTo>
                  <a:pt x="1980" y="1967"/>
                </a:lnTo>
                <a:lnTo>
                  <a:pt x="1982" y="1967"/>
                </a:lnTo>
                <a:lnTo>
                  <a:pt x="1982" y="1967"/>
                </a:lnTo>
                <a:lnTo>
                  <a:pt x="1982" y="1965"/>
                </a:lnTo>
                <a:lnTo>
                  <a:pt x="1982" y="1965"/>
                </a:lnTo>
                <a:lnTo>
                  <a:pt x="1982" y="1965"/>
                </a:lnTo>
                <a:lnTo>
                  <a:pt x="1982" y="1962"/>
                </a:lnTo>
                <a:lnTo>
                  <a:pt x="1982" y="1962"/>
                </a:lnTo>
                <a:lnTo>
                  <a:pt x="1984" y="1962"/>
                </a:lnTo>
                <a:lnTo>
                  <a:pt x="1984" y="1965"/>
                </a:lnTo>
                <a:lnTo>
                  <a:pt x="1984" y="1965"/>
                </a:lnTo>
                <a:lnTo>
                  <a:pt x="1984" y="1967"/>
                </a:lnTo>
                <a:lnTo>
                  <a:pt x="1984" y="1967"/>
                </a:lnTo>
                <a:lnTo>
                  <a:pt x="1986" y="1967"/>
                </a:lnTo>
                <a:lnTo>
                  <a:pt x="1986" y="1967"/>
                </a:lnTo>
                <a:lnTo>
                  <a:pt x="1991" y="1967"/>
                </a:lnTo>
                <a:lnTo>
                  <a:pt x="1997" y="1967"/>
                </a:lnTo>
                <a:lnTo>
                  <a:pt x="1999" y="1967"/>
                </a:lnTo>
                <a:lnTo>
                  <a:pt x="1999" y="1965"/>
                </a:lnTo>
                <a:lnTo>
                  <a:pt x="2001" y="1965"/>
                </a:lnTo>
                <a:lnTo>
                  <a:pt x="1999" y="1962"/>
                </a:lnTo>
                <a:lnTo>
                  <a:pt x="1999" y="1962"/>
                </a:lnTo>
                <a:lnTo>
                  <a:pt x="1999" y="1960"/>
                </a:lnTo>
                <a:lnTo>
                  <a:pt x="2003" y="1956"/>
                </a:lnTo>
                <a:lnTo>
                  <a:pt x="2005" y="1956"/>
                </a:lnTo>
                <a:lnTo>
                  <a:pt x="2011" y="1954"/>
                </a:lnTo>
                <a:lnTo>
                  <a:pt x="2014" y="1952"/>
                </a:lnTo>
                <a:lnTo>
                  <a:pt x="2014" y="1950"/>
                </a:lnTo>
                <a:lnTo>
                  <a:pt x="2014" y="1946"/>
                </a:lnTo>
                <a:lnTo>
                  <a:pt x="2014" y="1944"/>
                </a:lnTo>
                <a:lnTo>
                  <a:pt x="2014" y="1941"/>
                </a:lnTo>
                <a:lnTo>
                  <a:pt x="2016" y="1937"/>
                </a:lnTo>
                <a:lnTo>
                  <a:pt x="2018" y="1935"/>
                </a:lnTo>
                <a:lnTo>
                  <a:pt x="2018" y="1935"/>
                </a:lnTo>
                <a:lnTo>
                  <a:pt x="2020" y="1933"/>
                </a:lnTo>
                <a:lnTo>
                  <a:pt x="2022" y="1931"/>
                </a:lnTo>
                <a:lnTo>
                  <a:pt x="2024" y="1929"/>
                </a:lnTo>
                <a:lnTo>
                  <a:pt x="2024" y="1927"/>
                </a:lnTo>
                <a:lnTo>
                  <a:pt x="2026" y="1925"/>
                </a:lnTo>
                <a:lnTo>
                  <a:pt x="2026" y="1921"/>
                </a:lnTo>
                <a:lnTo>
                  <a:pt x="2028" y="1918"/>
                </a:lnTo>
                <a:lnTo>
                  <a:pt x="2030" y="1916"/>
                </a:lnTo>
                <a:lnTo>
                  <a:pt x="2030" y="1916"/>
                </a:lnTo>
                <a:lnTo>
                  <a:pt x="2032" y="1914"/>
                </a:lnTo>
                <a:lnTo>
                  <a:pt x="2032" y="1912"/>
                </a:lnTo>
                <a:lnTo>
                  <a:pt x="2032" y="1906"/>
                </a:lnTo>
                <a:lnTo>
                  <a:pt x="2032" y="1902"/>
                </a:lnTo>
                <a:lnTo>
                  <a:pt x="2032" y="1895"/>
                </a:lnTo>
                <a:lnTo>
                  <a:pt x="2037" y="1891"/>
                </a:lnTo>
                <a:lnTo>
                  <a:pt x="2037" y="1891"/>
                </a:lnTo>
                <a:lnTo>
                  <a:pt x="2039" y="1889"/>
                </a:lnTo>
                <a:lnTo>
                  <a:pt x="2041" y="1887"/>
                </a:lnTo>
                <a:lnTo>
                  <a:pt x="2041" y="1887"/>
                </a:lnTo>
                <a:lnTo>
                  <a:pt x="2039" y="1883"/>
                </a:lnTo>
                <a:lnTo>
                  <a:pt x="2039" y="1881"/>
                </a:lnTo>
                <a:lnTo>
                  <a:pt x="2041" y="1879"/>
                </a:lnTo>
                <a:lnTo>
                  <a:pt x="2041" y="1874"/>
                </a:lnTo>
                <a:lnTo>
                  <a:pt x="2041" y="1870"/>
                </a:lnTo>
                <a:lnTo>
                  <a:pt x="2043" y="1866"/>
                </a:lnTo>
                <a:lnTo>
                  <a:pt x="2045" y="1860"/>
                </a:lnTo>
                <a:lnTo>
                  <a:pt x="2045" y="1860"/>
                </a:lnTo>
                <a:lnTo>
                  <a:pt x="2043" y="1856"/>
                </a:lnTo>
                <a:lnTo>
                  <a:pt x="2043" y="1851"/>
                </a:lnTo>
                <a:lnTo>
                  <a:pt x="2043" y="1847"/>
                </a:lnTo>
                <a:lnTo>
                  <a:pt x="2041" y="1843"/>
                </a:lnTo>
                <a:lnTo>
                  <a:pt x="2043" y="1835"/>
                </a:lnTo>
                <a:lnTo>
                  <a:pt x="2043" y="1832"/>
                </a:lnTo>
                <a:lnTo>
                  <a:pt x="2043" y="1835"/>
                </a:lnTo>
                <a:lnTo>
                  <a:pt x="2043" y="1835"/>
                </a:lnTo>
                <a:lnTo>
                  <a:pt x="2043" y="1832"/>
                </a:lnTo>
                <a:lnTo>
                  <a:pt x="2043" y="1830"/>
                </a:lnTo>
                <a:lnTo>
                  <a:pt x="2043" y="1828"/>
                </a:lnTo>
                <a:lnTo>
                  <a:pt x="2043" y="1828"/>
                </a:lnTo>
                <a:lnTo>
                  <a:pt x="2043" y="1828"/>
                </a:lnTo>
                <a:lnTo>
                  <a:pt x="2043" y="1826"/>
                </a:lnTo>
                <a:lnTo>
                  <a:pt x="2041" y="1828"/>
                </a:lnTo>
                <a:lnTo>
                  <a:pt x="2041" y="1826"/>
                </a:lnTo>
                <a:lnTo>
                  <a:pt x="2043" y="1824"/>
                </a:lnTo>
                <a:lnTo>
                  <a:pt x="2043" y="1822"/>
                </a:lnTo>
                <a:lnTo>
                  <a:pt x="2045" y="1820"/>
                </a:lnTo>
                <a:lnTo>
                  <a:pt x="2045" y="1820"/>
                </a:lnTo>
                <a:lnTo>
                  <a:pt x="2047" y="1818"/>
                </a:lnTo>
                <a:lnTo>
                  <a:pt x="2045" y="1816"/>
                </a:lnTo>
                <a:lnTo>
                  <a:pt x="2045" y="1816"/>
                </a:lnTo>
                <a:lnTo>
                  <a:pt x="2045" y="1816"/>
                </a:lnTo>
                <a:lnTo>
                  <a:pt x="2047" y="1816"/>
                </a:lnTo>
                <a:lnTo>
                  <a:pt x="2047" y="1814"/>
                </a:lnTo>
                <a:lnTo>
                  <a:pt x="2047" y="1814"/>
                </a:lnTo>
                <a:lnTo>
                  <a:pt x="2049" y="1816"/>
                </a:lnTo>
                <a:lnTo>
                  <a:pt x="2049" y="1818"/>
                </a:lnTo>
                <a:lnTo>
                  <a:pt x="2051" y="1818"/>
                </a:lnTo>
                <a:lnTo>
                  <a:pt x="2051" y="1818"/>
                </a:lnTo>
                <a:lnTo>
                  <a:pt x="2053" y="1816"/>
                </a:lnTo>
                <a:lnTo>
                  <a:pt x="2058" y="1814"/>
                </a:lnTo>
                <a:lnTo>
                  <a:pt x="2058" y="1812"/>
                </a:lnTo>
                <a:lnTo>
                  <a:pt x="2062" y="1805"/>
                </a:lnTo>
                <a:lnTo>
                  <a:pt x="2064" y="1799"/>
                </a:lnTo>
                <a:lnTo>
                  <a:pt x="2066" y="1797"/>
                </a:lnTo>
                <a:lnTo>
                  <a:pt x="2066" y="1795"/>
                </a:lnTo>
                <a:lnTo>
                  <a:pt x="2066" y="1793"/>
                </a:lnTo>
                <a:lnTo>
                  <a:pt x="2066" y="1793"/>
                </a:lnTo>
                <a:lnTo>
                  <a:pt x="2068" y="1793"/>
                </a:lnTo>
                <a:lnTo>
                  <a:pt x="2066" y="1795"/>
                </a:lnTo>
                <a:lnTo>
                  <a:pt x="2066" y="1795"/>
                </a:lnTo>
                <a:lnTo>
                  <a:pt x="2066" y="1795"/>
                </a:lnTo>
                <a:lnTo>
                  <a:pt x="2068" y="1795"/>
                </a:lnTo>
                <a:lnTo>
                  <a:pt x="2068" y="1793"/>
                </a:lnTo>
                <a:lnTo>
                  <a:pt x="2068" y="1791"/>
                </a:lnTo>
                <a:lnTo>
                  <a:pt x="2070" y="1791"/>
                </a:lnTo>
                <a:lnTo>
                  <a:pt x="2070" y="1791"/>
                </a:lnTo>
                <a:lnTo>
                  <a:pt x="2072" y="1786"/>
                </a:lnTo>
                <a:lnTo>
                  <a:pt x="2074" y="1784"/>
                </a:lnTo>
                <a:lnTo>
                  <a:pt x="2076" y="1784"/>
                </a:lnTo>
                <a:lnTo>
                  <a:pt x="2081" y="1782"/>
                </a:lnTo>
                <a:lnTo>
                  <a:pt x="2081" y="1782"/>
                </a:lnTo>
                <a:lnTo>
                  <a:pt x="2083" y="1778"/>
                </a:lnTo>
                <a:lnTo>
                  <a:pt x="2085" y="1776"/>
                </a:lnTo>
                <a:lnTo>
                  <a:pt x="2087" y="1774"/>
                </a:lnTo>
                <a:lnTo>
                  <a:pt x="2089" y="1772"/>
                </a:lnTo>
                <a:lnTo>
                  <a:pt x="2087" y="1770"/>
                </a:lnTo>
                <a:lnTo>
                  <a:pt x="2089" y="1772"/>
                </a:lnTo>
                <a:lnTo>
                  <a:pt x="2089" y="1772"/>
                </a:lnTo>
                <a:lnTo>
                  <a:pt x="2091" y="1767"/>
                </a:lnTo>
                <a:lnTo>
                  <a:pt x="2095" y="1763"/>
                </a:lnTo>
                <a:lnTo>
                  <a:pt x="2097" y="1759"/>
                </a:lnTo>
                <a:lnTo>
                  <a:pt x="2102" y="1753"/>
                </a:lnTo>
                <a:lnTo>
                  <a:pt x="2102" y="1747"/>
                </a:lnTo>
                <a:lnTo>
                  <a:pt x="2104" y="1747"/>
                </a:lnTo>
                <a:lnTo>
                  <a:pt x="2104" y="1744"/>
                </a:lnTo>
                <a:lnTo>
                  <a:pt x="2102" y="1742"/>
                </a:lnTo>
                <a:lnTo>
                  <a:pt x="2102" y="1742"/>
                </a:lnTo>
                <a:lnTo>
                  <a:pt x="2104" y="1740"/>
                </a:lnTo>
                <a:lnTo>
                  <a:pt x="2104" y="1740"/>
                </a:lnTo>
                <a:lnTo>
                  <a:pt x="2104" y="1740"/>
                </a:lnTo>
                <a:lnTo>
                  <a:pt x="2104" y="1738"/>
                </a:lnTo>
                <a:lnTo>
                  <a:pt x="2104" y="1736"/>
                </a:lnTo>
                <a:lnTo>
                  <a:pt x="2104" y="1732"/>
                </a:lnTo>
                <a:lnTo>
                  <a:pt x="2102" y="1732"/>
                </a:lnTo>
                <a:close/>
                <a:moveTo>
                  <a:pt x="1475" y="977"/>
                </a:moveTo>
                <a:lnTo>
                  <a:pt x="1475" y="977"/>
                </a:lnTo>
                <a:lnTo>
                  <a:pt x="1475" y="977"/>
                </a:lnTo>
                <a:lnTo>
                  <a:pt x="1473" y="979"/>
                </a:lnTo>
                <a:lnTo>
                  <a:pt x="1473" y="979"/>
                </a:lnTo>
                <a:lnTo>
                  <a:pt x="1471" y="981"/>
                </a:lnTo>
                <a:lnTo>
                  <a:pt x="1469" y="981"/>
                </a:lnTo>
                <a:lnTo>
                  <a:pt x="1469" y="983"/>
                </a:lnTo>
                <a:lnTo>
                  <a:pt x="1467" y="983"/>
                </a:lnTo>
                <a:lnTo>
                  <a:pt x="1465" y="986"/>
                </a:lnTo>
                <a:lnTo>
                  <a:pt x="1458" y="988"/>
                </a:lnTo>
                <a:lnTo>
                  <a:pt x="1458" y="988"/>
                </a:lnTo>
                <a:lnTo>
                  <a:pt x="1458" y="988"/>
                </a:lnTo>
                <a:lnTo>
                  <a:pt x="1456" y="990"/>
                </a:lnTo>
                <a:lnTo>
                  <a:pt x="1456" y="990"/>
                </a:lnTo>
                <a:lnTo>
                  <a:pt x="1448" y="992"/>
                </a:lnTo>
                <a:lnTo>
                  <a:pt x="1442" y="994"/>
                </a:lnTo>
                <a:lnTo>
                  <a:pt x="1439" y="996"/>
                </a:lnTo>
                <a:lnTo>
                  <a:pt x="1437" y="998"/>
                </a:lnTo>
                <a:lnTo>
                  <a:pt x="1435" y="998"/>
                </a:lnTo>
                <a:lnTo>
                  <a:pt x="1433" y="998"/>
                </a:lnTo>
                <a:lnTo>
                  <a:pt x="1431" y="998"/>
                </a:lnTo>
                <a:lnTo>
                  <a:pt x="1429" y="998"/>
                </a:lnTo>
                <a:lnTo>
                  <a:pt x="1427" y="1000"/>
                </a:lnTo>
                <a:lnTo>
                  <a:pt x="1425" y="1000"/>
                </a:lnTo>
                <a:lnTo>
                  <a:pt x="1425" y="1000"/>
                </a:lnTo>
                <a:lnTo>
                  <a:pt x="1425" y="1000"/>
                </a:lnTo>
                <a:lnTo>
                  <a:pt x="1425" y="1000"/>
                </a:lnTo>
                <a:lnTo>
                  <a:pt x="1423" y="1000"/>
                </a:lnTo>
                <a:lnTo>
                  <a:pt x="1423" y="1000"/>
                </a:lnTo>
                <a:lnTo>
                  <a:pt x="1421" y="1000"/>
                </a:lnTo>
                <a:lnTo>
                  <a:pt x="1421" y="1000"/>
                </a:lnTo>
                <a:lnTo>
                  <a:pt x="1419" y="1000"/>
                </a:lnTo>
                <a:lnTo>
                  <a:pt x="1419" y="1000"/>
                </a:lnTo>
                <a:lnTo>
                  <a:pt x="1419" y="1000"/>
                </a:lnTo>
                <a:lnTo>
                  <a:pt x="1416" y="1000"/>
                </a:lnTo>
                <a:lnTo>
                  <a:pt x="1416" y="1000"/>
                </a:lnTo>
                <a:lnTo>
                  <a:pt x="1421" y="998"/>
                </a:lnTo>
                <a:lnTo>
                  <a:pt x="1421" y="998"/>
                </a:lnTo>
                <a:lnTo>
                  <a:pt x="1421" y="998"/>
                </a:lnTo>
                <a:lnTo>
                  <a:pt x="1419" y="998"/>
                </a:lnTo>
                <a:lnTo>
                  <a:pt x="1419" y="998"/>
                </a:lnTo>
                <a:lnTo>
                  <a:pt x="1419" y="998"/>
                </a:lnTo>
                <a:lnTo>
                  <a:pt x="1419" y="998"/>
                </a:lnTo>
                <a:lnTo>
                  <a:pt x="1419" y="998"/>
                </a:lnTo>
                <a:lnTo>
                  <a:pt x="1416" y="998"/>
                </a:lnTo>
                <a:lnTo>
                  <a:pt x="1416" y="998"/>
                </a:lnTo>
                <a:lnTo>
                  <a:pt x="1414" y="996"/>
                </a:lnTo>
                <a:lnTo>
                  <a:pt x="1412" y="996"/>
                </a:lnTo>
                <a:lnTo>
                  <a:pt x="1412" y="996"/>
                </a:lnTo>
                <a:lnTo>
                  <a:pt x="1410" y="996"/>
                </a:lnTo>
                <a:lnTo>
                  <a:pt x="1410" y="994"/>
                </a:lnTo>
                <a:lnTo>
                  <a:pt x="1410" y="994"/>
                </a:lnTo>
                <a:lnTo>
                  <a:pt x="1412" y="992"/>
                </a:lnTo>
                <a:lnTo>
                  <a:pt x="1412" y="992"/>
                </a:lnTo>
                <a:lnTo>
                  <a:pt x="1412" y="992"/>
                </a:lnTo>
                <a:lnTo>
                  <a:pt x="1412" y="992"/>
                </a:lnTo>
                <a:lnTo>
                  <a:pt x="1412" y="992"/>
                </a:lnTo>
                <a:lnTo>
                  <a:pt x="1412" y="992"/>
                </a:lnTo>
                <a:lnTo>
                  <a:pt x="1414" y="990"/>
                </a:lnTo>
                <a:lnTo>
                  <a:pt x="1414" y="990"/>
                </a:lnTo>
                <a:lnTo>
                  <a:pt x="1414" y="990"/>
                </a:lnTo>
                <a:lnTo>
                  <a:pt x="1414" y="990"/>
                </a:lnTo>
                <a:lnTo>
                  <a:pt x="1414" y="988"/>
                </a:lnTo>
                <a:lnTo>
                  <a:pt x="1414" y="986"/>
                </a:lnTo>
                <a:lnTo>
                  <a:pt x="1416" y="986"/>
                </a:lnTo>
                <a:lnTo>
                  <a:pt x="1416" y="986"/>
                </a:lnTo>
                <a:lnTo>
                  <a:pt x="1416" y="983"/>
                </a:lnTo>
                <a:lnTo>
                  <a:pt x="1419" y="983"/>
                </a:lnTo>
                <a:lnTo>
                  <a:pt x="1419" y="983"/>
                </a:lnTo>
                <a:lnTo>
                  <a:pt x="1419" y="983"/>
                </a:lnTo>
                <a:lnTo>
                  <a:pt x="1419" y="981"/>
                </a:lnTo>
                <a:lnTo>
                  <a:pt x="1419" y="981"/>
                </a:lnTo>
                <a:lnTo>
                  <a:pt x="1421" y="979"/>
                </a:lnTo>
                <a:lnTo>
                  <a:pt x="1421" y="979"/>
                </a:lnTo>
                <a:lnTo>
                  <a:pt x="1421" y="979"/>
                </a:lnTo>
                <a:lnTo>
                  <a:pt x="1421" y="979"/>
                </a:lnTo>
                <a:lnTo>
                  <a:pt x="1421" y="979"/>
                </a:lnTo>
                <a:lnTo>
                  <a:pt x="1421" y="979"/>
                </a:lnTo>
                <a:lnTo>
                  <a:pt x="1423" y="979"/>
                </a:lnTo>
                <a:lnTo>
                  <a:pt x="1423" y="979"/>
                </a:lnTo>
                <a:lnTo>
                  <a:pt x="1423" y="979"/>
                </a:lnTo>
                <a:lnTo>
                  <a:pt x="1423" y="981"/>
                </a:lnTo>
                <a:lnTo>
                  <a:pt x="1423" y="981"/>
                </a:lnTo>
                <a:lnTo>
                  <a:pt x="1423" y="981"/>
                </a:lnTo>
                <a:lnTo>
                  <a:pt x="1423" y="981"/>
                </a:lnTo>
                <a:lnTo>
                  <a:pt x="1425" y="981"/>
                </a:lnTo>
                <a:lnTo>
                  <a:pt x="1425" y="981"/>
                </a:lnTo>
                <a:lnTo>
                  <a:pt x="1425" y="981"/>
                </a:lnTo>
                <a:lnTo>
                  <a:pt x="1425" y="981"/>
                </a:lnTo>
                <a:lnTo>
                  <a:pt x="1425" y="983"/>
                </a:lnTo>
                <a:lnTo>
                  <a:pt x="1425" y="983"/>
                </a:lnTo>
                <a:lnTo>
                  <a:pt x="1425" y="986"/>
                </a:lnTo>
                <a:lnTo>
                  <a:pt x="1425" y="986"/>
                </a:lnTo>
                <a:lnTo>
                  <a:pt x="1423" y="986"/>
                </a:lnTo>
                <a:lnTo>
                  <a:pt x="1419" y="986"/>
                </a:lnTo>
                <a:lnTo>
                  <a:pt x="1416" y="986"/>
                </a:lnTo>
                <a:lnTo>
                  <a:pt x="1416" y="986"/>
                </a:lnTo>
                <a:lnTo>
                  <a:pt x="1416" y="986"/>
                </a:lnTo>
                <a:lnTo>
                  <a:pt x="1416" y="986"/>
                </a:lnTo>
                <a:lnTo>
                  <a:pt x="1416" y="988"/>
                </a:lnTo>
                <a:lnTo>
                  <a:pt x="1414" y="988"/>
                </a:lnTo>
                <a:lnTo>
                  <a:pt x="1416" y="990"/>
                </a:lnTo>
                <a:lnTo>
                  <a:pt x="1416" y="990"/>
                </a:lnTo>
                <a:lnTo>
                  <a:pt x="1419" y="990"/>
                </a:lnTo>
                <a:lnTo>
                  <a:pt x="1419" y="990"/>
                </a:lnTo>
                <a:lnTo>
                  <a:pt x="1421" y="990"/>
                </a:lnTo>
                <a:lnTo>
                  <a:pt x="1423" y="990"/>
                </a:lnTo>
                <a:lnTo>
                  <a:pt x="1423" y="990"/>
                </a:lnTo>
                <a:lnTo>
                  <a:pt x="1423" y="990"/>
                </a:lnTo>
                <a:lnTo>
                  <a:pt x="1425" y="992"/>
                </a:lnTo>
                <a:lnTo>
                  <a:pt x="1425" y="992"/>
                </a:lnTo>
                <a:lnTo>
                  <a:pt x="1425" y="990"/>
                </a:lnTo>
                <a:lnTo>
                  <a:pt x="1425" y="990"/>
                </a:lnTo>
                <a:lnTo>
                  <a:pt x="1425" y="988"/>
                </a:lnTo>
                <a:lnTo>
                  <a:pt x="1427" y="988"/>
                </a:lnTo>
                <a:lnTo>
                  <a:pt x="1429" y="988"/>
                </a:lnTo>
                <a:lnTo>
                  <a:pt x="1431" y="986"/>
                </a:lnTo>
                <a:lnTo>
                  <a:pt x="1433" y="986"/>
                </a:lnTo>
                <a:lnTo>
                  <a:pt x="1433" y="986"/>
                </a:lnTo>
                <a:lnTo>
                  <a:pt x="1433" y="986"/>
                </a:lnTo>
                <a:lnTo>
                  <a:pt x="1433" y="986"/>
                </a:lnTo>
                <a:lnTo>
                  <a:pt x="1433" y="986"/>
                </a:lnTo>
                <a:lnTo>
                  <a:pt x="1433" y="986"/>
                </a:lnTo>
                <a:lnTo>
                  <a:pt x="1433" y="986"/>
                </a:lnTo>
                <a:lnTo>
                  <a:pt x="1433" y="986"/>
                </a:lnTo>
                <a:lnTo>
                  <a:pt x="1433" y="983"/>
                </a:lnTo>
                <a:lnTo>
                  <a:pt x="1435" y="983"/>
                </a:lnTo>
                <a:lnTo>
                  <a:pt x="1439" y="979"/>
                </a:lnTo>
                <a:lnTo>
                  <a:pt x="1439" y="979"/>
                </a:lnTo>
                <a:lnTo>
                  <a:pt x="1442" y="979"/>
                </a:lnTo>
                <a:lnTo>
                  <a:pt x="1446" y="979"/>
                </a:lnTo>
                <a:lnTo>
                  <a:pt x="1448" y="979"/>
                </a:lnTo>
                <a:lnTo>
                  <a:pt x="1452" y="979"/>
                </a:lnTo>
                <a:lnTo>
                  <a:pt x="1454" y="981"/>
                </a:lnTo>
                <a:lnTo>
                  <a:pt x="1454" y="981"/>
                </a:lnTo>
                <a:lnTo>
                  <a:pt x="1458" y="981"/>
                </a:lnTo>
                <a:lnTo>
                  <a:pt x="1458" y="981"/>
                </a:lnTo>
                <a:lnTo>
                  <a:pt x="1458" y="981"/>
                </a:lnTo>
                <a:lnTo>
                  <a:pt x="1456" y="979"/>
                </a:lnTo>
                <a:lnTo>
                  <a:pt x="1454" y="979"/>
                </a:lnTo>
                <a:lnTo>
                  <a:pt x="1454" y="979"/>
                </a:lnTo>
                <a:lnTo>
                  <a:pt x="1454" y="979"/>
                </a:lnTo>
                <a:lnTo>
                  <a:pt x="1454" y="979"/>
                </a:lnTo>
                <a:lnTo>
                  <a:pt x="1454" y="979"/>
                </a:lnTo>
                <a:lnTo>
                  <a:pt x="1456" y="979"/>
                </a:lnTo>
                <a:lnTo>
                  <a:pt x="1456" y="977"/>
                </a:lnTo>
                <a:lnTo>
                  <a:pt x="1456" y="977"/>
                </a:lnTo>
                <a:lnTo>
                  <a:pt x="1458" y="977"/>
                </a:lnTo>
                <a:lnTo>
                  <a:pt x="1460" y="977"/>
                </a:lnTo>
                <a:lnTo>
                  <a:pt x="1465" y="975"/>
                </a:lnTo>
                <a:lnTo>
                  <a:pt x="1465" y="975"/>
                </a:lnTo>
                <a:lnTo>
                  <a:pt x="1465" y="975"/>
                </a:lnTo>
                <a:lnTo>
                  <a:pt x="1467" y="975"/>
                </a:lnTo>
                <a:lnTo>
                  <a:pt x="1469" y="975"/>
                </a:lnTo>
                <a:lnTo>
                  <a:pt x="1471" y="975"/>
                </a:lnTo>
                <a:lnTo>
                  <a:pt x="1471" y="975"/>
                </a:lnTo>
                <a:lnTo>
                  <a:pt x="1473" y="975"/>
                </a:lnTo>
                <a:lnTo>
                  <a:pt x="1473" y="975"/>
                </a:lnTo>
                <a:lnTo>
                  <a:pt x="1475" y="975"/>
                </a:lnTo>
                <a:lnTo>
                  <a:pt x="1475" y="975"/>
                </a:lnTo>
                <a:lnTo>
                  <a:pt x="1475" y="973"/>
                </a:lnTo>
                <a:lnTo>
                  <a:pt x="1475" y="973"/>
                </a:lnTo>
                <a:lnTo>
                  <a:pt x="1473" y="973"/>
                </a:lnTo>
                <a:lnTo>
                  <a:pt x="1473" y="973"/>
                </a:lnTo>
                <a:lnTo>
                  <a:pt x="1473" y="973"/>
                </a:lnTo>
                <a:lnTo>
                  <a:pt x="1473" y="971"/>
                </a:lnTo>
                <a:lnTo>
                  <a:pt x="1473" y="971"/>
                </a:lnTo>
                <a:lnTo>
                  <a:pt x="1475" y="971"/>
                </a:lnTo>
                <a:lnTo>
                  <a:pt x="1475" y="973"/>
                </a:lnTo>
                <a:lnTo>
                  <a:pt x="1475" y="973"/>
                </a:lnTo>
                <a:lnTo>
                  <a:pt x="1475" y="973"/>
                </a:lnTo>
                <a:lnTo>
                  <a:pt x="1475" y="975"/>
                </a:lnTo>
                <a:lnTo>
                  <a:pt x="1475" y="975"/>
                </a:lnTo>
                <a:lnTo>
                  <a:pt x="1477" y="975"/>
                </a:lnTo>
                <a:lnTo>
                  <a:pt x="1475" y="977"/>
                </a:lnTo>
                <a:close/>
                <a:moveTo>
                  <a:pt x="1465" y="965"/>
                </a:moveTo>
                <a:lnTo>
                  <a:pt x="1465" y="965"/>
                </a:lnTo>
                <a:lnTo>
                  <a:pt x="1467" y="962"/>
                </a:lnTo>
                <a:lnTo>
                  <a:pt x="1467" y="962"/>
                </a:lnTo>
                <a:lnTo>
                  <a:pt x="1467" y="962"/>
                </a:lnTo>
                <a:lnTo>
                  <a:pt x="1467" y="962"/>
                </a:lnTo>
                <a:lnTo>
                  <a:pt x="1469" y="962"/>
                </a:lnTo>
                <a:lnTo>
                  <a:pt x="1469" y="962"/>
                </a:lnTo>
                <a:lnTo>
                  <a:pt x="1471" y="960"/>
                </a:lnTo>
                <a:lnTo>
                  <a:pt x="1473" y="960"/>
                </a:lnTo>
                <a:lnTo>
                  <a:pt x="1473" y="958"/>
                </a:lnTo>
                <a:lnTo>
                  <a:pt x="1475" y="958"/>
                </a:lnTo>
                <a:lnTo>
                  <a:pt x="1477" y="958"/>
                </a:lnTo>
                <a:lnTo>
                  <a:pt x="1479" y="958"/>
                </a:lnTo>
                <a:lnTo>
                  <a:pt x="1481" y="956"/>
                </a:lnTo>
                <a:lnTo>
                  <a:pt x="1481" y="958"/>
                </a:lnTo>
                <a:lnTo>
                  <a:pt x="1481" y="956"/>
                </a:lnTo>
                <a:lnTo>
                  <a:pt x="1483" y="956"/>
                </a:lnTo>
                <a:lnTo>
                  <a:pt x="1486" y="956"/>
                </a:lnTo>
                <a:lnTo>
                  <a:pt x="1488" y="956"/>
                </a:lnTo>
                <a:lnTo>
                  <a:pt x="1490" y="956"/>
                </a:lnTo>
                <a:lnTo>
                  <a:pt x="1492" y="956"/>
                </a:lnTo>
                <a:lnTo>
                  <a:pt x="1492" y="956"/>
                </a:lnTo>
                <a:lnTo>
                  <a:pt x="1492" y="954"/>
                </a:lnTo>
                <a:lnTo>
                  <a:pt x="1494" y="954"/>
                </a:lnTo>
                <a:lnTo>
                  <a:pt x="1494" y="954"/>
                </a:lnTo>
                <a:lnTo>
                  <a:pt x="1496" y="956"/>
                </a:lnTo>
                <a:lnTo>
                  <a:pt x="1496" y="956"/>
                </a:lnTo>
                <a:lnTo>
                  <a:pt x="1494" y="956"/>
                </a:lnTo>
                <a:lnTo>
                  <a:pt x="1496" y="956"/>
                </a:lnTo>
                <a:lnTo>
                  <a:pt x="1496" y="956"/>
                </a:lnTo>
                <a:lnTo>
                  <a:pt x="1496" y="956"/>
                </a:lnTo>
                <a:lnTo>
                  <a:pt x="1498" y="956"/>
                </a:lnTo>
                <a:lnTo>
                  <a:pt x="1500" y="956"/>
                </a:lnTo>
                <a:lnTo>
                  <a:pt x="1498" y="956"/>
                </a:lnTo>
                <a:lnTo>
                  <a:pt x="1498" y="956"/>
                </a:lnTo>
                <a:lnTo>
                  <a:pt x="1498" y="956"/>
                </a:lnTo>
                <a:lnTo>
                  <a:pt x="1498" y="956"/>
                </a:lnTo>
                <a:lnTo>
                  <a:pt x="1500" y="956"/>
                </a:lnTo>
                <a:lnTo>
                  <a:pt x="1500" y="956"/>
                </a:lnTo>
                <a:lnTo>
                  <a:pt x="1500" y="956"/>
                </a:lnTo>
                <a:lnTo>
                  <a:pt x="1500" y="958"/>
                </a:lnTo>
                <a:lnTo>
                  <a:pt x="1500" y="958"/>
                </a:lnTo>
                <a:lnTo>
                  <a:pt x="1500" y="958"/>
                </a:lnTo>
                <a:lnTo>
                  <a:pt x="1502" y="958"/>
                </a:lnTo>
                <a:lnTo>
                  <a:pt x="1504" y="956"/>
                </a:lnTo>
                <a:lnTo>
                  <a:pt x="1504" y="956"/>
                </a:lnTo>
                <a:lnTo>
                  <a:pt x="1504" y="956"/>
                </a:lnTo>
                <a:lnTo>
                  <a:pt x="1504" y="956"/>
                </a:lnTo>
                <a:lnTo>
                  <a:pt x="1502" y="956"/>
                </a:lnTo>
                <a:lnTo>
                  <a:pt x="1502" y="956"/>
                </a:lnTo>
                <a:lnTo>
                  <a:pt x="1502" y="956"/>
                </a:lnTo>
                <a:lnTo>
                  <a:pt x="1502" y="956"/>
                </a:lnTo>
                <a:lnTo>
                  <a:pt x="1504" y="954"/>
                </a:lnTo>
                <a:lnTo>
                  <a:pt x="1504" y="954"/>
                </a:lnTo>
                <a:lnTo>
                  <a:pt x="1504" y="954"/>
                </a:lnTo>
                <a:lnTo>
                  <a:pt x="1504" y="954"/>
                </a:lnTo>
                <a:lnTo>
                  <a:pt x="1504" y="954"/>
                </a:lnTo>
                <a:lnTo>
                  <a:pt x="1502" y="954"/>
                </a:lnTo>
                <a:lnTo>
                  <a:pt x="1502" y="954"/>
                </a:lnTo>
                <a:lnTo>
                  <a:pt x="1502" y="954"/>
                </a:lnTo>
                <a:lnTo>
                  <a:pt x="1502" y="954"/>
                </a:lnTo>
                <a:lnTo>
                  <a:pt x="1502" y="952"/>
                </a:lnTo>
                <a:lnTo>
                  <a:pt x="1498" y="954"/>
                </a:lnTo>
                <a:lnTo>
                  <a:pt x="1498" y="954"/>
                </a:lnTo>
                <a:lnTo>
                  <a:pt x="1498" y="954"/>
                </a:lnTo>
                <a:lnTo>
                  <a:pt x="1498" y="954"/>
                </a:lnTo>
                <a:lnTo>
                  <a:pt x="1498" y="954"/>
                </a:lnTo>
                <a:lnTo>
                  <a:pt x="1498" y="954"/>
                </a:lnTo>
                <a:lnTo>
                  <a:pt x="1498" y="954"/>
                </a:lnTo>
                <a:lnTo>
                  <a:pt x="1498" y="954"/>
                </a:lnTo>
                <a:lnTo>
                  <a:pt x="1498" y="954"/>
                </a:lnTo>
                <a:lnTo>
                  <a:pt x="1498" y="952"/>
                </a:lnTo>
                <a:lnTo>
                  <a:pt x="1498" y="954"/>
                </a:lnTo>
                <a:lnTo>
                  <a:pt x="1496" y="954"/>
                </a:lnTo>
                <a:lnTo>
                  <a:pt x="1494" y="954"/>
                </a:lnTo>
                <a:lnTo>
                  <a:pt x="1494" y="954"/>
                </a:lnTo>
                <a:lnTo>
                  <a:pt x="1496" y="954"/>
                </a:lnTo>
                <a:lnTo>
                  <a:pt x="1498" y="952"/>
                </a:lnTo>
                <a:lnTo>
                  <a:pt x="1498" y="952"/>
                </a:lnTo>
                <a:lnTo>
                  <a:pt x="1498" y="952"/>
                </a:lnTo>
                <a:lnTo>
                  <a:pt x="1500" y="952"/>
                </a:lnTo>
                <a:lnTo>
                  <a:pt x="1500" y="952"/>
                </a:lnTo>
                <a:lnTo>
                  <a:pt x="1500" y="952"/>
                </a:lnTo>
                <a:lnTo>
                  <a:pt x="1500" y="952"/>
                </a:lnTo>
                <a:lnTo>
                  <a:pt x="1502" y="952"/>
                </a:lnTo>
                <a:lnTo>
                  <a:pt x="1502" y="952"/>
                </a:lnTo>
                <a:lnTo>
                  <a:pt x="1502" y="952"/>
                </a:lnTo>
                <a:lnTo>
                  <a:pt x="1502" y="952"/>
                </a:lnTo>
                <a:lnTo>
                  <a:pt x="1504" y="952"/>
                </a:lnTo>
                <a:lnTo>
                  <a:pt x="1504" y="952"/>
                </a:lnTo>
                <a:lnTo>
                  <a:pt x="1504" y="952"/>
                </a:lnTo>
                <a:lnTo>
                  <a:pt x="1502" y="954"/>
                </a:lnTo>
                <a:lnTo>
                  <a:pt x="1502" y="954"/>
                </a:lnTo>
                <a:lnTo>
                  <a:pt x="1502" y="954"/>
                </a:lnTo>
                <a:lnTo>
                  <a:pt x="1502" y="954"/>
                </a:lnTo>
                <a:lnTo>
                  <a:pt x="1502" y="954"/>
                </a:lnTo>
                <a:lnTo>
                  <a:pt x="1507" y="952"/>
                </a:lnTo>
                <a:lnTo>
                  <a:pt x="1507" y="952"/>
                </a:lnTo>
                <a:lnTo>
                  <a:pt x="1509" y="952"/>
                </a:lnTo>
                <a:lnTo>
                  <a:pt x="1511" y="952"/>
                </a:lnTo>
                <a:lnTo>
                  <a:pt x="1511" y="952"/>
                </a:lnTo>
                <a:lnTo>
                  <a:pt x="1513" y="950"/>
                </a:lnTo>
                <a:lnTo>
                  <a:pt x="1517" y="950"/>
                </a:lnTo>
                <a:lnTo>
                  <a:pt x="1519" y="948"/>
                </a:lnTo>
                <a:lnTo>
                  <a:pt x="1519" y="948"/>
                </a:lnTo>
                <a:lnTo>
                  <a:pt x="1521" y="948"/>
                </a:lnTo>
                <a:lnTo>
                  <a:pt x="1521" y="948"/>
                </a:lnTo>
                <a:lnTo>
                  <a:pt x="1521" y="948"/>
                </a:lnTo>
                <a:lnTo>
                  <a:pt x="1521" y="948"/>
                </a:lnTo>
                <a:lnTo>
                  <a:pt x="1519" y="948"/>
                </a:lnTo>
                <a:lnTo>
                  <a:pt x="1515" y="952"/>
                </a:lnTo>
                <a:lnTo>
                  <a:pt x="1513" y="954"/>
                </a:lnTo>
                <a:lnTo>
                  <a:pt x="1513" y="954"/>
                </a:lnTo>
                <a:lnTo>
                  <a:pt x="1513" y="954"/>
                </a:lnTo>
                <a:lnTo>
                  <a:pt x="1513" y="954"/>
                </a:lnTo>
                <a:lnTo>
                  <a:pt x="1515" y="954"/>
                </a:lnTo>
                <a:lnTo>
                  <a:pt x="1515" y="954"/>
                </a:lnTo>
                <a:lnTo>
                  <a:pt x="1515" y="954"/>
                </a:lnTo>
                <a:lnTo>
                  <a:pt x="1515" y="954"/>
                </a:lnTo>
                <a:lnTo>
                  <a:pt x="1515" y="956"/>
                </a:lnTo>
                <a:lnTo>
                  <a:pt x="1515" y="956"/>
                </a:lnTo>
                <a:lnTo>
                  <a:pt x="1515" y="956"/>
                </a:lnTo>
                <a:lnTo>
                  <a:pt x="1517" y="956"/>
                </a:lnTo>
                <a:lnTo>
                  <a:pt x="1517" y="956"/>
                </a:lnTo>
                <a:lnTo>
                  <a:pt x="1515" y="956"/>
                </a:lnTo>
                <a:lnTo>
                  <a:pt x="1515" y="956"/>
                </a:lnTo>
                <a:lnTo>
                  <a:pt x="1515" y="958"/>
                </a:lnTo>
                <a:lnTo>
                  <a:pt x="1515" y="958"/>
                </a:lnTo>
                <a:lnTo>
                  <a:pt x="1515" y="958"/>
                </a:lnTo>
                <a:lnTo>
                  <a:pt x="1515" y="958"/>
                </a:lnTo>
                <a:lnTo>
                  <a:pt x="1513" y="958"/>
                </a:lnTo>
                <a:lnTo>
                  <a:pt x="1513" y="958"/>
                </a:lnTo>
                <a:lnTo>
                  <a:pt x="1513" y="958"/>
                </a:lnTo>
                <a:lnTo>
                  <a:pt x="1515" y="958"/>
                </a:lnTo>
                <a:lnTo>
                  <a:pt x="1515" y="960"/>
                </a:lnTo>
                <a:lnTo>
                  <a:pt x="1515" y="960"/>
                </a:lnTo>
                <a:lnTo>
                  <a:pt x="1515" y="962"/>
                </a:lnTo>
                <a:lnTo>
                  <a:pt x="1515" y="962"/>
                </a:lnTo>
                <a:lnTo>
                  <a:pt x="1515" y="962"/>
                </a:lnTo>
                <a:lnTo>
                  <a:pt x="1515" y="962"/>
                </a:lnTo>
                <a:lnTo>
                  <a:pt x="1515" y="962"/>
                </a:lnTo>
                <a:lnTo>
                  <a:pt x="1515" y="962"/>
                </a:lnTo>
                <a:lnTo>
                  <a:pt x="1515" y="965"/>
                </a:lnTo>
                <a:lnTo>
                  <a:pt x="1513" y="965"/>
                </a:lnTo>
                <a:lnTo>
                  <a:pt x="1513" y="965"/>
                </a:lnTo>
                <a:lnTo>
                  <a:pt x="1511" y="965"/>
                </a:lnTo>
                <a:lnTo>
                  <a:pt x="1509" y="965"/>
                </a:lnTo>
                <a:lnTo>
                  <a:pt x="1509" y="967"/>
                </a:lnTo>
                <a:lnTo>
                  <a:pt x="1507" y="967"/>
                </a:lnTo>
                <a:lnTo>
                  <a:pt x="1507" y="967"/>
                </a:lnTo>
                <a:lnTo>
                  <a:pt x="1507" y="967"/>
                </a:lnTo>
                <a:lnTo>
                  <a:pt x="1504" y="967"/>
                </a:lnTo>
                <a:lnTo>
                  <a:pt x="1504" y="969"/>
                </a:lnTo>
                <a:lnTo>
                  <a:pt x="1504" y="969"/>
                </a:lnTo>
                <a:lnTo>
                  <a:pt x="1504" y="969"/>
                </a:lnTo>
                <a:lnTo>
                  <a:pt x="1504" y="969"/>
                </a:lnTo>
                <a:lnTo>
                  <a:pt x="1502" y="969"/>
                </a:lnTo>
                <a:lnTo>
                  <a:pt x="1498" y="969"/>
                </a:lnTo>
                <a:lnTo>
                  <a:pt x="1496" y="969"/>
                </a:lnTo>
                <a:lnTo>
                  <a:pt x="1496" y="969"/>
                </a:lnTo>
                <a:lnTo>
                  <a:pt x="1494" y="969"/>
                </a:lnTo>
                <a:lnTo>
                  <a:pt x="1494" y="967"/>
                </a:lnTo>
                <a:lnTo>
                  <a:pt x="1492" y="967"/>
                </a:lnTo>
                <a:lnTo>
                  <a:pt x="1486" y="967"/>
                </a:lnTo>
                <a:lnTo>
                  <a:pt x="1481" y="967"/>
                </a:lnTo>
                <a:lnTo>
                  <a:pt x="1479" y="967"/>
                </a:lnTo>
                <a:lnTo>
                  <a:pt x="1473" y="969"/>
                </a:lnTo>
                <a:lnTo>
                  <a:pt x="1471" y="969"/>
                </a:lnTo>
                <a:lnTo>
                  <a:pt x="1471" y="969"/>
                </a:lnTo>
                <a:lnTo>
                  <a:pt x="1469" y="969"/>
                </a:lnTo>
                <a:lnTo>
                  <a:pt x="1469" y="969"/>
                </a:lnTo>
                <a:lnTo>
                  <a:pt x="1467" y="969"/>
                </a:lnTo>
                <a:lnTo>
                  <a:pt x="1465" y="969"/>
                </a:lnTo>
                <a:lnTo>
                  <a:pt x="1465" y="969"/>
                </a:lnTo>
                <a:lnTo>
                  <a:pt x="1463" y="969"/>
                </a:lnTo>
                <a:lnTo>
                  <a:pt x="1463" y="967"/>
                </a:lnTo>
                <a:lnTo>
                  <a:pt x="1465" y="965"/>
                </a:lnTo>
                <a:close/>
                <a:moveTo>
                  <a:pt x="1287" y="906"/>
                </a:moveTo>
                <a:lnTo>
                  <a:pt x="1287" y="906"/>
                </a:lnTo>
                <a:lnTo>
                  <a:pt x="1293" y="902"/>
                </a:lnTo>
                <a:lnTo>
                  <a:pt x="1297" y="897"/>
                </a:lnTo>
                <a:lnTo>
                  <a:pt x="1303" y="893"/>
                </a:lnTo>
                <a:lnTo>
                  <a:pt x="1305" y="891"/>
                </a:lnTo>
                <a:lnTo>
                  <a:pt x="1307" y="889"/>
                </a:lnTo>
                <a:lnTo>
                  <a:pt x="1314" y="887"/>
                </a:lnTo>
                <a:lnTo>
                  <a:pt x="1316" y="887"/>
                </a:lnTo>
                <a:lnTo>
                  <a:pt x="1320" y="885"/>
                </a:lnTo>
                <a:lnTo>
                  <a:pt x="1320" y="885"/>
                </a:lnTo>
                <a:lnTo>
                  <a:pt x="1322" y="885"/>
                </a:lnTo>
                <a:lnTo>
                  <a:pt x="1322" y="885"/>
                </a:lnTo>
                <a:lnTo>
                  <a:pt x="1322" y="885"/>
                </a:lnTo>
                <a:lnTo>
                  <a:pt x="1322" y="883"/>
                </a:lnTo>
                <a:lnTo>
                  <a:pt x="1324" y="883"/>
                </a:lnTo>
                <a:lnTo>
                  <a:pt x="1324" y="883"/>
                </a:lnTo>
                <a:lnTo>
                  <a:pt x="1326" y="881"/>
                </a:lnTo>
                <a:lnTo>
                  <a:pt x="1326" y="881"/>
                </a:lnTo>
                <a:lnTo>
                  <a:pt x="1326" y="881"/>
                </a:lnTo>
                <a:lnTo>
                  <a:pt x="1326" y="879"/>
                </a:lnTo>
                <a:lnTo>
                  <a:pt x="1328" y="879"/>
                </a:lnTo>
                <a:lnTo>
                  <a:pt x="1328" y="879"/>
                </a:lnTo>
                <a:lnTo>
                  <a:pt x="1328" y="876"/>
                </a:lnTo>
                <a:lnTo>
                  <a:pt x="1328" y="876"/>
                </a:lnTo>
                <a:lnTo>
                  <a:pt x="1328" y="876"/>
                </a:lnTo>
                <a:lnTo>
                  <a:pt x="1331" y="874"/>
                </a:lnTo>
                <a:lnTo>
                  <a:pt x="1335" y="872"/>
                </a:lnTo>
                <a:lnTo>
                  <a:pt x="1335" y="874"/>
                </a:lnTo>
                <a:lnTo>
                  <a:pt x="1333" y="874"/>
                </a:lnTo>
                <a:lnTo>
                  <a:pt x="1333" y="876"/>
                </a:lnTo>
                <a:lnTo>
                  <a:pt x="1333" y="876"/>
                </a:lnTo>
                <a:lnTo>
                  <a:pt x="1333" y="876"/>
                </a:lnTo>
                <a:lnTo>
                  <a:pt x="1333" y="879"/>
                </a:lnTo>
                <a:lnTo>
                  <a:pt x="1333" y="879"/>
                </a:lnTo>
                <a:lnTo>
                  <a:pt x="1335" y="876"/>
                </a:lnTo>
                <a:lnTo>
                  <a:pt x="1335" y="876"/>
                </a:lnTo>
                <a:lnTo>
                  <a:pt x="1335" y="876"/>
                </a:lnTo>
                <a:lnTo>
                  <a:pt x="1335" y="874"/>
                </a:lnTo>
                <a:lnTo>
                  <a:pt x="1335" y="874"/>
                </a:lnTo>
                <a:lnTo>
                  <a:pt x="1337" y="874"/>
                </a:lnTo>
                <a:lnTo>
                  <a:pt x="1337" y="874"/>
                </a:lnTo>
                <a:lnTo>
                  <a:pt x="1337" y="872"/>
                </a:lnTo>
                <a:lnTo>
                  <a:pt x="1337" y="872"/>
                </a:lnTo>
                <a:lnTo>
                  <a:pt x="1337" y="872"/>
                </a:lnTo>
                <a:lnTo>
                  <a:pt x="1337" y="872"/>
                </a:lnTo>
                <a:lnTo>
                  <a:pt x="1337" y="872"/>
                </a:lnTo>
                <a:lnTo>
                  <a:pt x="1337" y="870"/>
                </a:lnTo>
                <a:lnTo>
                  <a:pt x="1337" y="870"/>
                </a:lnTo>
                <a:lnTo>
                  <a:pt x="1339" y="868"/>
                </a:lnTo>
                <a:lnTo>
                  <a:pt x="1339" y="868"/>
                </a:lnTo>
                <a:lnTo>
                  <a:pt x="1339" y="868"/>
                </a:lnTo>
                <a:lnTo>
                  <a:pt x="1341" y="868"/>
                </a:lnTo>
                <a:lnTo>
                  <a:pt x="1341" y="870"/>
                </a:lnTo>
                <a:lnTo>
                  <a:pt x="1341" y="870"/>
                </a:lnTo>
                <a:lnTo>
                  <a:pt x="1341" y="870"/>
                </a:lnTo>
                <a:lnTo>
                  <a:pt x="1339" y="872"/>
                </a:lnTo>
                <a:lnTo>
                  <a:pt x="1337" y="874"/>
                </a:lnTo>
                <a:lnTo>
                  <a:pt x="1337" y="874"/>
                </a:lnTo>
                <a:lnTo>
                  <a:pt x="1337" y="874"/>
                </a:lnTo>
                <a:lnTo>
                  <a:pt x="1337" y="876"/>
                </a:lnTo>
                <a:lnTo>
                  <a:pt x="1337" y="876"/>
                </a:lnTo>
                <a:lnTo>
                  <a:pt x="1339" y="874"/>
                </a:lnTo>
                <a:lnTo>
                  <a:pt x="1339" y="874"/>
                </a:lnTo>
                <a:lnTo>
                  <a:pt x="1339" y="874"/>
                </a:lnTo>
                <a:lnTo>
                  <a:pt x="1339" y="874"/>
                </a:lnTo>
                <a:lnTo>
                  <a:pt x="1339" y="874"/>
                </a:lnTo>
                <a:lnTo>
                  <a:pt x="1339" y="874"/>
                </a:lnTo>
                <a:lnTo>
                  <a:pt x="1339" y="874"/>
                </a:lnTo>
                <a:lnTo>
                  <a:pt x="1341" y="874"/>
                </a:lnTo>
                <a:lnTo>
                  <a:pt x="1341" y="872"/>
                </a:lnTo>
                <a:lnTo>
                  <a:pt x="1341" y="872"/>
                </a:lnTo>
                <a:lnTo>
                  <a:pt x="1341" y="872"/>
                </a:lnTo>
                <a:lnTo>
                  <a:pt x="1343" y="872"/>
                </a:lnTo>
                <a:lnTo>
                  <a:pt x="1343" y="870"/>
                </a:lnTo>
                <a:lnTo>
                  <a:pt x="1343" y="870"/>
                </a:lnTo>
                <a:lnTo>
                  <a:pt x="1343" y="868"/>
                </a:lnTo>
                <a:lnTo>
                  <a:pt x="1341" y="868"/>
                </a:lnTo>
                <a:lnTo>
                  <a:pt x="1341" y="866"/>
                </a:lnTo>
                <a:lnTo>
                  <a:pt x="1341" y="866"/>
                </a:lnTo>
                <a:lnTo>
                  <a:pt x="1341" y="866"/>
                </a:lnTo>
                <a:lnTo>
                  <a:pt x="1341" y="866"/>
                </a:lnTo>
                <a:lnTo>
                  <a:pt x="1343" y="866"/>
                </a:lnTo>
                <a:lnTo>
                  <a:pt x="1343" y="866"/>
                </a:lnTo>
                <a:lnTo>
                  <a:pt x="1343" y="866"/>
                </a:lnTo>
                <a:lnTo>
                  <a:pt x="1345" y="866"/>
                </a:lnTo>
                <a:lnTo>
                  <a:pt x="1345" y="866"/>
                </a:lnTo>
                <a:lnTo>
                  <a:pt x="1345" y="866"/>
                </a:lnTo>
                <a:lnTo>
                  <a:pt x="1349" y="866"/>
                </a:lnTo>
                <a:lnTo>
                  <a:pt x="1349" y="868"/>
                </a:lnTo>
                <a:lnTo>
                  <a:pt x="1351" y="868"/>
                </a:lnTo>
                <a:lnTo>
                  <a:pt x="1351" y="868"/>
                </a:lnTo>
                <a:lnTo>
                  <a:pt x="1351" y="868"/>
                </a:lnTo>
                <a:lnTo>
                  <a:pt x="1351" y="868"/>
                </a:lnTo>
                <a:lnTo>
                  <a:pt x="1354" y="868"/>
                </a:lnTo>
                <a:lnTo>
                  <a:pt x="1354" y="868"/>
                </a:lnTo>
                <a:lnTo>
                  <a:pt x="1356" y="870"/>
                </a:lnTo>
                <a:lnTo>
                  <a:pt x="1356" y="870"/>
                </a:lnTo>
                <a:lnTo>
                  <a:pt x="1358" y="870"/>
                </a:lnTo>
                <a:lnTo>
                  <a:pt x="1360" y="870"/>
                </a:lnTo>
                <a:lnTo>
                  <a:pt x="1362" y="870"/>
                </a:lnTo>
                <a:lnTo>
                  <a:pt x="1362" y="870"/>
                </a:lnTo>
                <a:lnTo>
                  <a:pt x="1364" y="870"/>
                </a:lnTo>
                <a:lnTo>
                  <a:pt x="1364" y="868"/>
                </a:lnTo>
                <a:lnTo>
                  <a:pt x="1364" y="870"/>
                </a:lnTo>
                <a:lnTo>
                  <a:pt x="1364" y="870"/>
                </a:lnTo>
                <a:lnTo>
                  <a:pt x="1366" y="870"/>
                </a:lnTo>
                <a:lnTo>
                  <a:pt x="1368" y="870"/>
                </a:lnTo>
                <a:lnTo>
                  <a:pt x="1368" y="870"/>
                </a:lnTo>
                <a:lnTo>
                  <a:pt x="1368" y="870"/>
                </a:lnTo>
                <a:lnTo>
                  <a:pt x="1368" y="870"/>
                </a:lnTo>
                <a:lnTo>
                  <a:pt x="1368" y="870"/>
                </a:lnTo>
                <a:lnTo>
                  <a:pt x="1368" y="872"/>
                </a:lnTo>
                <a:lnTo>
                  <a:pt x="1370" y="872"/>
                </a:lnTo>
                <a:lnTo>
                  <a:pt x="1370" y="872"/>
                </a:lnTo>
                <a:lnTo>
                  <a:pt x="1370" y="874"/>
                </a:lnTo>
                <a:lnTo>
                  <a:pt x="1370" y="874"/>
                </a:lnTo>
                <a:lnTo>
                  <a:pt x="1370" y="876"/>
                </a:lnTo>
                <a:lnTo>
                  <a:pt x="1370" y="876"/>
                </a:lnTo>
                <a:lnTo>
                  <a:pt x="1370" y="876"/>
                </a:lnTo>
                <a:lnTo>
                  <a:pt x="1372" y="879"/>
                </a:lnTo>
                <a:lnTo>
                  <a:pt x="1372" y="881"/>
                </a:lnTo>
                <a:lnTo>
                  <a:pt x="1375" y="881"/>
                </a:lnTo>
                <a:lnTo>
                  <a:pt x="1375" y="883"/>
                </a:lnTo>
                <a:lnTo>
                  <a:pt x="1377" y="885"/>
                </a:lnTo>
                <a:lnTo>
                  <a:pt x="1379" y="885"/>
                </a:lnTo>
                <a:lnTo>
                  <a:pt x="1381" y="885"/>
                </a:lnTo>
                <a:lnTo>
                  <a:pt x="1383" y="885"/>
                </a:lnTo>
                <a:lnTo>
                  <a:pt x="1385" y="885"/>
                </a:lnTo>
                <a:lnTo>
                  <a:pt x="1389" y="885"/>
                </a:lnTo>
                <a:lnTo>
                  <a:pt x="1391" y="885"/>
                </a:lnTo>
                <a:lnTo>
                  <a:pt x="1391" y="885"/>
                </a:lnTo>
                <a:lnTo>
                  <a:pt x="1389" y="885"/>
                </a:lnTo>
                <a:lnTo>
                  <a:pt x="1389" y="887"/>
                </a:lnTo>
                <a:lnTo>
                  <a:pt x="1389" y="887"/>
                </a:lnTo>
                <a:lnTo>
                  <a:pt x="1389" y="887"/>
                </a:lnTo>
                <a:lnTo>
                  <a:pt x="1389" y="889"/>
                </a:lnTo>
                <a:lnTo>
                  <a:pt x="1389" y="889"/>
                </a:lnTo>
                <a:lnTo>
                  <a:pt x="1389" y="889"/>
                </a:lnTo>
                <a:lnTo>
                  <a:pt x="1389" y="889"/>
                </a:lnTo>
                <a:lnTo>
                  <a:pt x="1387" y="891"/>
                </a:lnTo>
                <a:lnTo>
                  <a:pt x="1389" y="891"/>
                </a:lnTo>
                <a:lnTo>
                  <a:pt x="1389" y="893"/>
                </a:lnTo>
                <a:lnTo>
                  <a:pt x="1391" y="893"/>
                </a:lnTo>
                <a:lnTo>
                  <a:pt x="1391" y="893"/>
                </a:lnTo>
                <a:lnTo>
                  <a:pt x="1393" y="895"/>
                </a:lnTo>
                <a:lnTo>
                  <a:pt x="1393" y="895"/>
                </a:lnTo>
                <a:lnTo>
                  <a:pt x="1393" y="895"/>
                </a:lnTo>
                <a:lnTo>
                  <a:pt x="1393" y="895"/>
                </a:lnTo>
                <a:lnTo>
                  <a:pt x="1393" y="895"/>
                </a:lnTo>
                <a:lnTo>
                  <a:pt x="1393" y="895"/>
                </a:lnTo>
                <a:lnTo>
                  <a:pt x="1393" y="897"/>
                </a:lnTo>
                <a:lnTo>
                  <a:pt x="1393" y="900"/>
                </a:lnTo>
                <a:lnTo>
                  <a:pt x="1391" y="900"/>
                </a:lnTo>
                <a:lnTo>
                  <a:pt x="1393" y="900"/>
                </a:lnTo>
                <a:lnTo>
                  <a:pt x="1391" y="902"/>
                </a:lnTo>
                <a:lnTo>
                  <a:pt x="1391" y="902"/>
                </a:lnTo>
                <a:lnTo>
                  <a:pt x="1391" y="902"/>
                </a:lnTo>
                <a:lnTo>
                  <a:pt x="1393" y="904"/>
                </a:lnTo>
                <a:lnTo>
                  <a:pt x="1393" y="904"/>
                </a:lnTo>
                <a:lnTo>
                  <a:pt x="1393" y="904"/>
                </a:lnTo>
                <a:lnTo>
                  <a:pt x="1393" y="904"/>
                </a:lnTo>
                <a:lnTo>
                  <a:pt x="1395" y="904"/>
                </a:lnTo>
                <a:lnTo>
                  <a:pt x="1395" y="904"/>
                </a:lnTo>
                <a:lnTo>
                  <a:pt x="1395" y="904"/>
                </a:lnTo>
                <a:lnTo>
                  <a:pt x="1398" y="904"/>
                </a:lnTo>
                <a:lnTo>
                  <a:pt x="1398" y="904"/>
                </a:lnTo>
                <a:lnTo>
                  <a:pt x="1398" y="904"/>
                </a:lnTo>
                <a:lnTo>
                  <a:pt x="1398" y="906"/>
                </a:lnTo>
                <a:lnTo>
                  <a:pt x="1395" y="906"/>
                </a:lnTo>
                <a:lnTo>
                  <a:pt x="1395" y="906"/>
                </a:lnTo>
                <a:lnTo>
                  <a:pt x="1395" y="906"/>
                </a:lnTo>
                <a:lnTo>
                  <a:pt x="1395" y="908"/>
                </a:lnTo>
                <a:lnTo>
                  <a:pt x="1395" y="908"/>
                </a:lnTo>
                <a:lnTo>
                  <a:pt x="1395" y="908"/>
                </a:lnTo>
                <a:lnTo>
                  <a:pt x="1395" y="908"/>
                </a:lnTo>
                <a:lnTo>
                  <a:pt x="1395" y="906"/>
                </a:lnTo>
                <a:lnTo>
                  <a:pt x="1395" y="906"/>
                </a:lnTo>
                <a:lnTo>
                  <a:pt x="1395" y="908"/>
                </a:lnTo>
                <a:lnTo>
                  <a:pt x="1395" y="908"/>
                </a:lnTo>
                <a:lnTo>
                  <a:pt x="1395" y="910"/>
                </a:lnTo>
                <a:lnTo>
                  <a:pt x="1395" y="910"/>
                </a:lnTo>
                <a:lnTo>
                  <a:pt x="1395" y="910"/>
                </a:lnTo>
                <a:lnTo>
                  <a:pt x="1395" y="912"/>
                </a:lnTo>
                <a:lnTo>
                  <a:pt x="1395" y="912"/>
                </a:lnTo>
                <a:lnTo>
                  <a:pt x="1395" y="910"/>
                </a:lnTo>
                <a:lnTo>
                  <a:pt x="1395" y="910"/>
                </a:lnTo>
                <a:lnTo>
                  <a:pt x="1398" y="910"/>
                </a:lnTo>
                <a:lnTo>
                  <a:pt x="1400" y="910"/>
                </a:lnTo>
                <a:lnTo>
                  <a:pt x="1400" y="910"/>
                </a:lnTo>
                <a:lnTo>
                  <a:pt x="1402" y="910"/>
                </a:lnTo>
                <a:lnTo>
                  <a:pt x="1402" y="910"/>
                </a:lnTo>
                <a:lnTo>
                  <a:pt x="1402" y="912"/>
                </a:lnTo>
                <a:lnTo>
                  <a:pt x="1402" y="912"/>
                </a:lnTo>
                <a:lnTo>
                  <a:pt x="1402" y="912"/>
                </a:lnTo>
                <a:lnTo>
                  <a:pt x="1402" y="914"/>
                </a:lnTo>
                <a:lnTo>
                  <a:pt x="1402" y="914"/>
                </a:lnTo>
                <a:lnTo>
                  <a:pt x="1404" y="914"/>
                </a:lnTo>
                <a:lnTo>
                  <a:pt x="1404" y="914"/>
                </a:lnTo>
                <a:lnTo>
                  <a:pt x="1404" y="914"/>
                </a:lnTo>
                <a:lnTo>
                  <a:pt x="1404" y="914"/>
                </a:lnTo>
                <a:lnTo>
                  <a:pt x="1408" y="914"/>
                </a:lnTo>
                <a:lnTo>
                  <a:pt x="1408" y="914"/>
                </a:lnTo>
                <a:lnTo>
                  <a:pt x="1408" y="916"/>
                </a:lnTo>
                <a:lnTo>
                  <a:pt x="1410" y="916"/>
                </a:lnTo>
                <a:lnTo>
                  <a:pt x="1416" y="916"/>
                </a:lnTo>
                <a:lnTo>
                  <a:pt x="1419" y="916"/>
                </a:lnTo>
                <a:lnTo>
                  <a:pt x="1421" y="916"/>
                </a:lnTo>
                <a:lnTo>
                  <a:pt x="1423" y="916"/>
                </a:lnTo>
                <a:lnTo>
                  <a:pt x="1423" y="916"/>
                </a:lnTo>
                <a:lnTo>
                  <a:pt x="1423" y="916"/>
                </a:lnTo>
                <a:lnTo>
                  <a:pt x="1427" y="916"/>
                </a:lnTo>
                <a:lnTo>
                  <a:pt x="1427" y="916"/>
                </a:lnTo>
                <a:lnTo>
                  <a:pt x="1429" y="918"/>
                </a:lnTo>
                <a:lnTo>
                  <a:pt x="1429" y="918"/>
                </a:lnTo>
                <a:lnTo>
                  <a:pt x="1431" y="918"/>
                </a:lnTo>
                <a:lnTo>
                  <a:pt x="1433" y="918"/>
                </a:lnTo>
                <a:lnTo>
                  <a:pt x="1435" y="918"/>
                </a:lnTo>
                <a:lnTo>
                  <a:pt x="1435" y="918"/>
                </a:lnTo>
                <a:lnTo>
                  <a:pt x="1435" y="918"/>
                </a:lnTo>
                <a:lnTo>
                  <a:pt x="1435" y="918"/>
                </a:lnTo>
                <a:lnTo>
                  <a:pt x="1435" y="918"/>
                </a:lnTo>
                <a:lnTo>
                  <a:pt x="1435" y="918"/>
                </a:lnTo>
                <a:lnTo>
                  <a:pt x="1435" y="918"/>
                </a:lnTo>
                <a:lnTo>
                  <a:pt x="1437" y="918"/>
                </a:lnTo>
                <a:lnTo>
                  <a:pt x="1437" y="918"/>
                </a:lnTo>
                <a:lnTo>
                  <a:pt x="1437" y="918"/>
                </a:lnTo>
                <a:lnTo>
                  <a:pt x="1437" y="918"/>
                </a:lnTo>
                <a:lnTo>
                  <a:pt x="1437" y="918"/>
                </a:lnTo>
                <a:lnTo>
                  <a:pt x="1437" y="921"/>
                </a:lnTo>
                <a:lnTo>
                  <a:pt x="1437" y="921"/>
                </a:lnTo>
                <a:lnTo>
                  <a:pt x="1437" y="921"/>
                </a:lnTo>
                <a:lnTo>
                  <a:pt x="1437" y="921"/>
                </a:lnTo>
                <a:lnTo>
                  <a:pt x="1437" y="921"/>
                </a:lnTo>
                <a:lnTo>
                  <a:pt x="1437" y="921"/>
                </a:lnTo>
                <a:lnTo>
                  <a:pt x="1439" y="921"/>
                </a:lnTo>
                <a:lnTo>
                  <a:pt x="1439" y="921"/>
                </a:lnTo>
                <a:lnTo>
                  <a:pt x="1442" y="921"/>
                </a:lnTo>
                <a:lnTo>
                  <a:pt x="1442" y="921"/>
                </a:lnTo>
                <a:lnTo>
                  <a:pt x="1444" y="921"/>
                </a:lnTo>
                <a:lnTo>
                  <a:pt x="1444" y="921"/>
                </a:lnTo>
                <a:lnTo>
                  <a:pt x="1444" y="921"/>
                </a:lnTo>
                <a:lnTo>
                  <a:pt x="1444" y="921"/>
                </a:lnTo>
                <a:lnTo>
                  <a:pt x="1444" y="921"/>
                </a:lnTo>
                <a:lnTo>
                  <a:pt x="1444" y="921"/>
                </a:lnTo>
                <a:lnTo>
                  <a:pt x="1444" y="921"/>
                </a:lnTo>
                <a:lnTo>
                  <a:pt x="1446" y="921"/>
                </a:lnTo>
                <a:lnTo>
                  <a:pt x="1448" y="921"/>
                </a:lnTo>
                <a:lnTo>
                  <a:pt x="1448" y="921"/>
                </a:lnTo>
                <a:lnTo>
                  <a:pt x="1448" y="921"/>
                </a:lnTo>
                <a:lnTo>
                  <a:pt x="1448" y="923"/>
                </a:lnTo>
                <a:lnTo>
                  <a:pt x="1450" y="923"/>
                </a:lnTo>
                <a:lnTo>
                  <a:pt x="1450" y="923"/>
                </a:lnTo>
                <a:lnTo>
                  <a:pt x="1450" y="923"/>
                </a:lnTo>
                <a:lnTo>
                  <a:pt x="1450" y="925"/>
                </a:lnTo>
                <a:lnTo>
                  <a:pt x="1450" y="925"/>
                </a:lnTo>
                <a:lnTo>
                  <a:pt x="1450" y="925"/>
                </a:lnTo>
                <a:lnTo>
                  <a:pt x="1450" y="925"/>
                </a:lnTo>
                <a:lnTo>
                  <a:pt x="1452" y="927"/>
                </a:lnTo>
                <a:lnTo>
                  <a:pt x="1452" y="927"/>
                </a:lnTo>
                <a:lnTo>
                  <a:pt x="1452" y="927"/>
                </a:lnTo>
                <a:lnTo>
                  <a:pt x="1452" y="927"/>
                </a:lnTo>
                <a:lnTo>
                  <a:pt x="1452" y="927"/>
                </a:lnTo>
                <a:lnTo>
                  <a:pt x="1454" y="927"/>
                </a:lnTo>
                <a:lnTo>
                  <a:pt x="1454" y="927"/>
                </a:lnTo>
                <a:lnTo>
                  <a:pt x="1454" y="927"/>
                </a:lnTo>
                <a:lnTo>
                  <a:pt x="1454" y="927"/>
                </a:lnTo>
                <a:lnTo>
                  <a:pt x="1454" y="927"/>
                </a:lnTo>
                <a:lnTo>
                  <a:pt x="1454" y="929"/>
                </a:lnTo>
                <a:lnTo>
                  <a:pt x="1454" y="929"/>
                </a:lnTo>
                <a:lnTo>
                  <a:pt x="1454" y="931"/>
                </a:lnTo>
                <a:lnTo>
                  <a:pt x="1456" y="931"/>
                </a:lnTo>
                <a:lnTo>
                  <a:pt x="1456" y="931"/>
                </a:lnTo>
                <a:lnTo>
                  <a:pt x="1458" y="931"/>
                </a:lnTo>
                <a:lnTo>
                  <a:pt x="1458" y="931"/>
                </a:lnTo>
                <a:lnTo>
                  <a:pt x="1458" y="931"/>
                </a:lnTo>
                <a:lnTo>
                  <a:pt x="1458" y="931"/>
                </a:lnTo>
                <a:lnTo>
                  <a:pt x="1458" y="931"/>
                </a:lnTo>
                <a:lnTo>
                  <a:pt x="1458" y="931"/>
                </a:lnTo>
                <a:lnTo>
                  <a:pt x="1458" y="931"/>
                </a:lnTo>
                <a:lnTo>
                  <a:pt x="1460" y="931"/>
                </a:lnTo>
                <a:lnTo>
                  <a:pt x="1458" y="933"/>
                </a:lnTo>
                <a:lnTo>
                  <a:pt x="1458" y="933"/>
                </a:lnTo>
                <a:lnTo>
                  <a:pt x="1458" y="933"/>
                </a:lnTo>
                <a:lnTo>
                  <a:pt x="1458" y="935"/>
                </a:lnTo>
                <a:lnTo>
                  <a:pt x="1458" y="935"/>
                </a:lnTo>
                <a:lnTo>
                  <a:pt x="1458" y="935"/>
                </a:lnTo>
                <a:lnTo>
                  <a:pt x="1458" y="935"/>
                </a:lnTo>
                <a:lnTo>
                  <a:pt x="1460" y="935"/>
                </a:lnTo>
                <a:lnTo>
                  <a:pt x="1460" y="935"/>
                </a:lnTo>
                <a:lnTo>
                  <a:pt x="1460" y="935"/>
                </a:lnTo>
                <a:lnTo>
                  <a:pt x="1458" y="935"/>
                </a:lnTo>
                <a:lnTo>
                  <a:pt x="1458" y="935"/>
                </a:lnTo>
                <a:lnTo>
                  <a:pt x="1460" y="937"/>
                </a:lnTo>
                <a:lnTo>
                  <a:pt x="1460" y="937"/>
                </a:lnTo>
                <a:lnTo>
                  <a:pt x="1460" y="937"/>
                </a:lnTo>
                <a:lnTo>
                  <a:pt x="1460" y="937"/>
                </a:lnTo>
                <a:lnTo>
                  <a:pt x="1460" y="939"/>
                </a:lnTo>
                <a:lnTo>
                  <a:pt x="1460" y="939"/>
                </a:lnTo>
                <a:lnTo>
                  <a:pt x="1463" y="939"/>
                </a:lnTo>
                <a:lnTo>
                  <a:pt x="1463" y="939"/>
                </a:lnTo>
                <a:lnTo>
                  <a:pt x="1463" y="941"/>
                </a:lnTo>
                <a:lnTo>
                  <a:pt x="1463" y="941"/>
                </a:lnTo>
                <a:lnTo>
                  <a:pt x="1465" y="941"/>
                </a:lnTo>
                <a:lnTo>
                  <a:pt x="1465" y="941"/>
                </a:lnTo>
                <a:lnTo>
                  <a:pt x="1465" y="939"/>
                </a:lnTo>
                <a:lnTo>
                  <a:pt x="1465" y="939"/>
                </a:lnTo>
                <a:lnTo>
                  <a:pt x="1465" y="941"/>
                </a:lnTo>
                <a:lnTo>
                  <a:pt x="1465" y="941"/>
                </a:lnTo>
                <a:lnTo>
                  <a:pt x="1465" y="941"/>
                </a:lnTo>
                <a:lnTo>
                  <a:pt x="1465" y="941"/>
                </a:lnTo>
                <a:lnTo>
                  <a:pt x="1465" y="941"/>
                </a:lnTo>
                <a:lnTo>
                  <a:pt x="1463" y="941"/>
                </a:lnTo>
                <a:lnTo>
                  <a:pt x="1463" y="941"/>
                </a:lnTo>
                <a:lnTo>
                  <a:pt x="1463" y="941"/>
                </a:lnTo>
                <a:lnTo>
                  <a:pt x="1460" y="941"/>
                </a:lnTo>
                <a:lnTo>
                  <a:pt x="1460" y="941"/>
                </a:lnTo>
                <a:lnTo>
                  <a:pt x="1460" y="941"/>
                </a:lnTo>
                <a:lnTo>
                  <a:pt x="1460" y="939"/>
                </a:lnTo>
                <a:lnTo>
                  <a:pt x="1460" y="941"/>
                </a:lnTo>
                <a:lnTo>
                  <a:pt x="1458" y="941"/>
                </a:lnTo>
                <a:lnTo>
                  <a:pt x="1458" y="941"/>
                </a:lnTo>
                <a:lnTo>
                  <a:pt x="1458" y="941"/>
                </a:lnTo>
                <a:lnTo>
                  <a:pt x="1458" y="941"/>
                </a:lnTo>
                <a:lnTo>
                  <a:pt x="1460" y="944"/>
                </a:lnTo>
                <a:lnTo>
                  <a:pt x="1460" y="944"/>
                </a:lnTo>
                <a:lnTo>
                  <a:pt x="1460" y="946"/>
                </a:lnTo>
                <a:lnTo>
                  <a:pt x="1460" y="946"/>
                </a:lnTo>
                <a:lnTo>
                  <a:pt x="1458" y="948"/>
                </a:lnTo>
                <a:lnTo>
                  <a:pt x="1456" y="946"/>
                </a:lnTo>
                <a:lnTo>
                  <a:pt x="1454" y="946"/>
                </a:lnTo>
                <a:lnTo>
                  <a:pt x="1452" y="944"/>
                </a:lnTo>
                <a:lnTo>
                  <a:pt x="1450" y="944"/>
                </a:lnTo>
                <a:lnTo>
                  <a:pt x="1450" y="944"/>
                </a:lnTo>
                <a:lnTo>
                  <a:pt x="1448" y="944"/>
                </a:lnTo>
                <a:lnTo>
                  <a:pt x="1448" y="944"/>
                </a:lnTo>
                <a:lnTo>
                  <a:pt x="1448" y="946"/>
                </a:lnTo>
                <a:lnTo>
                  <a:pt x="1446" y="944"/>
                </a:lnTo>
                <a:lnTo>
                  <a:pt x="1448" y="944"/>
                </a:lnTo>
                <a:lnTo>
                  <a:pt x="1448" y="941"/>
                </a:lnTo>
                <a:lnTo>
                  <a:pt x="1448" y="941"/>
                </a:lnTo>
                <a:lnTo>
                  <a:pt x="1448" y="941"/>
                </a:lnTo>
                <a:lnTo>
                  <a:pt x="1446" y="941"/>
                </a:lnTo>
                <a:lnTo>
                  <a:pt x="1446" y="941"/>
                </a:lnTo>
                <a:lnTo>
                  <a:pt x="1444" y="941"/>
                </a:lnTo>
                <a:lnTo>
                  <a:pt x="1444" y="941"/>
                </a:lnTo>
                <a:lnTo>
                  <a:pt x="1444" y="941"/>
                </a:lnTo>
                <a:lnTo>
                  <a:pt x="1446" y="941"/>
                </a:lnTo>
                <a:lnTo>
                  <a:pt x="1446" y="939"/>
                </a:lnTo>
                <a:lnTo>
                  <a:pt x="1446" y="939"/>
                </a:lnTo>
                <a:lnTo>
                  <a:pt x="1446" y="939"/>
                </a:lnTo>
                <a:lnTo>
                  <a:pt x="1446" y="939"/>
                </a:lnTo>
                <a:lnTo>
                  <a:pt x="1446" y="939"/>
                </a:lnTo>
                <a:lnTo>
                  <a:pt x="1446" y="939"/>
                </a:lnTo>
                <a:lnTo>
                  <a:pt x="1446" y="939"/>
                </a:lnTo>
                <a:lnTo>
                  <a:pt x="1444" y="939"/>
                </a:lnTo>
                <a:lnTo>
                  <a:pt x="1444" y="939"/>
                </a:lnTo>
                <a:lnTo>
                  <a:pt x="1444" y="939"/>
                </a:lnTo>
                <a:lnTo>
                  <a:pt x="1444" y="939"/>
                </a:lnTo>
                <a:lnTo>
                  <a:pt x="1444" y="939"/>
                </a:lnTo>
                <a:lnTo>
                  <a:pt x="1444" y="939"/>
                </a:lnTo>
                <a:lnTo>
                  <a:pt x="1444" y="937"/>
                </a:lnTo>
                <a:lnTo>
                  <a:pt x="1444" y="937"/>
                </a:lnTo>
                <a:lnTo>
                  <a:pt x="1442" y="937"/>
                </a:lnTo>
                <a:lnTo>
                  <a:pt x="1442" y="937"/>
                </a:lnTo>
                <a:lnTo>
                  <a:pt x="1442" y="935"/>
                </a:lnTo>
                <a:lnTo>
                  <a:pt x="1442" y="935"/>
                </a:lnTo>
                <a:lnTo>
                  <a:pt x="1442" y="935"/>
                </a:lnTo>
                <a:lnTo>
                  <a:pt x="1442" y="933"/>
                </a:lnTo>
                <a:lnTo>
                  <a:pt x="1442" y="933"/>
                </a:lnTo>
                <a:lnTo>
                  <a:pt x="1439" y="933"/>
                </a:lnTo>
                <a:lnTo>
                  <a:pt x="1437" y="933"/>
                </a:lnTo>
                <a:lnTo>
                  <a:pt x="1435" y="933"/>
                </a:lnTo>
                <a:lnTo>
                  <a:pt x="1435" y="933"/>
                </a:lnTo>
                <a:lnTo>
                  <a:pt x="1435" y="935"/>
                </a:lnTo>
                <a:lnTo>
                  <a:pt x="1437" y="935"/>
                </a:lnTo>
                <a:lnTo>
                  <a:pt x="1437" y="935"/>
                </a:lnTo>
                <a:lnTo>
                  <a:pt x="1437" y="935"/>
                </a:lnTo>
                <a:lnTo>
                  <a:pt x="1437" y="935"/>
                </a:lnTo>
                <a:lnTo>
                  <a:pt x="1439" y="937"/>
                </a:lnTo>
                <a:lnTo>
                  <a:pt x="1439" y="937"/>
                </a:lnTo>
                <a:lnTo>
                  <a:pt x="1439" y="937"/>
                </a:lnTo>
                <a:lnTo>
                  <a:pt x="1439" y="937"/>
                </a:lnTo>
                <a:lnTo>
                  <a:pt x="1442" y="939"/>
                </a:lnTo>
                <a:lnTo>
                  <a:pt x="1442" y="939"/>
                </a:lnTo>
                <a:lnTo>
                  <a:pt x="1442" y="939"/>
                </a:lnTo>
                <a:lnTo>
                  <a:pt x="1442" y="941"/>
                </a:lnTo>
                <a:lnTo>
                  <a:pt x="1442" y="941"/>
                </a:lnTo>
                <a:lnTo>
                  <a:pt x="1442" y="944"/>
                </a:lnTo>
                <a:lnTo>
                  <a:pt x="1442" y="944"/>
                </a:lnTo>
                <a:lnTo>
                  <a:pt x="1442" y="946"/>
                </a:lnTo>
                <a:lnTo>
                  <a:pt x="1442" y="946"/>
                </a:lnTo>
                <a:lnTo>
                  <a:pt x="1439" y="948"/>
                </a:lnTo>
                <a:lnTo>
                  <a:pt x="1439" y="948"/>
                </a:lnTo>
                <a:lnTo>
                  <a:pt x="1439" y="948"/>
                </a:lnTo>
                <a:lnTo>
                  <a:pt x="1439" y="948"/>
                </a:lnTo>
                <a:lnTo>
                  <a:pt x="1437" y="948"/>
                </a:lnTo>
                <a:lnTo>
                  <a:pt x="1437" y="950"/>
                </a:lnTo>
                <a:lnTo>
                  <a:pt x="1437" y="950"/>
                </a:lnTo>
                <a:lnTo>
                  <a:pt x="1437" y="952"/>
                </a:lnTo>
                <a:lnTo>
                  <a:pt x="1437" y="952"/>
                </a:lnTo>
                <a:lnTo>
                  <a:pt x="1435" y="954"/>
                </a:lnTo>
                <a:lnTo>
                  <a:pt x="1435" y="954"/>
                </a:lnTo>
                <a:lnTo>
                  <a:pt x="1435" y="956"/>
                </a:lnTo>
                <a:lnTo>
                  <a:pt x="1435" y="962"/>
                </a:lnTo>
                <a:lnTo>
                  <a:pt x="1435" y="962"/>
                </a:lnTo>
                <a:lnTo>
                  <a:pt x="1435" y="965"/>
                </a:lnTo>
                <a:lnTo>
                  <a:pt x="1435" y="967"/>
                </a:lnTo>
                <a:lnTo>
                  <a:pt x="1435" y="967"/>
                </a:lnTo>
                <a:lnTo>
                  <a:pt x="1433" y="969"/>
                </a:lnTo>
                <a:lnTo>
                  <a:pt x="1433" y="969"/>
                </a:lnTo>
                <a:lnTo>
                  <a:pt x="1431" y="969"/>
                </a:lnTo>
                <a:lnTo>
                  <a:pt x="1431" y="971"/>
                </a:lnTo>
                <a:lnTo>
                  <a:pt x="1431" y="971"/>
                </a:lnTo>
                <a:lnTo>
                  <a:pt x="1429" y="971"/>
                </a:lnTo>
                <a:lnTo>
                  <a:pt x="1427" y="973"/>
                </a:lnTo>
                <a:lnTo>
                  <a:pt x="1425" y="973"/>
                </a:lnTo>
                <a:lnTo>
                  <a:pt x="1425" y="973"/>
                </a:lnTo>
                <a:lnTo>
                  <a:pt x="1425" y="971"/>
                </a:lnTo>
                <a:lnTo>
                  <a:pt x="1425" y="969"/>
                </a:lnTo>
                <a:lnTo>
                  <a:pt x="1423" y="962"/>
                </a:lnTo>
                <a:lnTo>
                  <a:pt x="1423" y="958"/>
                </a:lnTo>
                <a:lnTo>
                  <a:pt x="1421" y="956"/>
                </a:lnTo>
                <a:lnTo>
                  <a:pt x="1421" y="956"/>
                </a:lnTo>
                <a:lnTo>
                  <a:pt x="1419" y="954"/>
                </a:lnTo>
                <a:lnTo>
                  <a:pt x="1419" y="954"/>
                </a:lnTo>
                <a:lnTo>
                  <a:pt x="1416" y="954"/>
                </a:lnTo>
                <a:lnTo>
                  <a:pt x="1416" y="956"/>
                </a:lnTo>
                <a:lnTo>
                  <a:pt x="1414" y="956"/>
                </a:lnTo>
                <a:lnTo>
                  <a:pt x="1412" y="956"/>
                </a:lnTo>
                <a:lnTo>
                  <a:pt x="1412" y="956"/>
                </a:lnTo>
                <a:lnTo>
                  <a:pt x="1412" y="956"/>
                </a:lnTo>
                <a:lnTo>
                  <a:pt x="1412" y="956"/>
                </a:lnTo>
                <a:lnTo>
                  <a:pt x="1412" y="956"/>
                </a:lnTo>
                <a:lnTo>
                  <a:pt x="1412" y="958"/>
                </a:lnTo>
                <a:lnTo>
                  <a:pt x="1412" y="958"/>
                </a:lnTo>
                <a:lnTo>
                  <a:pt x="1410" y="960"/>
                </a:lnTo>
                <a:lnTo>
                  <a:pt x="1410" y="960"/>
                </a:lnTo>
                <a:lnTo>
                  <a:pt x="1410" y="960"/>
                </a:lnTo>
                <a:lnTo>
                  <a:pt x="1408" y="960"/>
                </a:lnTo>
                <a:lnTo>
                  <a:pt x="1408" y="962"/>
                </a:lnTo>
                <a:lnTo>
                  <a:pt x="1408" y="962"/>
                </a:lnTo>
                <a:lnTo>
                  <a:pt x="1406" y="962"/>
                </a:lnTo>
                <a:lnTo>
                  <a:pt x="1404" y="962"/>
                </a:lnTo>
                <a:lnTo>
                  <a:pt x="1404" y="960"/>
                </a:lnTo>
                <a:lnTo>
                  <a:pt x="1404" y="960"/>
                </a:lnTo>
                <a:lnTo>
                  <a:pt x="1404" y="960"/>
                </a:lnTo>
                <a:lnTo>
                  <a:pt x="1404" y="958"/>
                </a:lnTo>
                <a:lnTo>
                  <a:pt x="1404" y="958"/>
                </a:lnTo>
                <a:lnTo>
                  <a:pt x="1404" y="956"/>
                </a:lnTo>
                <a:lnTo>
                  <a:pt x="1406" y="956"/>
                </a:lnTo>
                <a:lnTo>
                  <a:pt x="1406" y="956"/>
                </a:lnTo>
                <a:lnTo>
                  <a:pt x="1408" y="956"/>
                </a:lnTo>
                <a:lnTo>
                  <a:pt x="1408" y="954"/>
                </a:lnTo>
                <a:lnTo>
                  <a:pt x="1408" y="954"/>
                </a:lnTo>
                <a:lnTo>
                  <a:pt x="1408" y="954"/>
                </a:lnTo>
                <a:lnTo>
                  <a:pt x="1408" y="954"/>
                </a:lnTo>
                <a:lnTo>
                  <a:pt x="1410" y="952"/>
                </a:lnTo>
                <a:lnTo>
                  <a:pt x="1410" y="950"/>
                </a:lnTo>
                <a:lnTo>
                  <a:pt x="1410" y="950"/>
                </a:lnTo>
                <a:lnTo>
                  <a:pt x="1410" y="950"/>
                </a:lnTo>
                <a:lnTo>
                  <a:pt x="1410" y="952"/>
                </a:lnTo>
                <a:lnTo>
                  <a:pt x="1412" y="950"/>
                </a:lnTo>
                <a:lnTo>
                  <a:pt x="1412" y="950"/>
                </a:lnTo>
                <a:lnTo>
                  <a:pt x="1412" y="948"/>
                </a:lnTo>
                <a:lnTo>
                  <a:pt x="1412" y="946"/>
                </a:lnTo>
                <a:lnTo>
                  <a:pt x="1412" y="944"/>
                </a:lnTo>
                <a:lnTo>
                  <a:pt x="1412" y="944"/>
                </a:lnTo>
                <a:lnTo>
                  <a:pt x="1412" y="941"/>
                </a:lnTo>
                <a:lnTo>
                  <a:pt x="1412" y="939"/>
                </a:lnTo>
                <a:lnTo>
                  <a:pt x="1410" y="939"/>
                </a:lnTo>
                <a:lnTo>
                  <a:pt x="1410" y="937"/>
                </a:lnTo>
                <a:lnTo>
                  <a:pt x="1410" y="937"/>
                </a:lnTo>
                <a:lnTo>
                  <a:pt x="1410" y="937"/>
                </a:lnTo>
                <a:lnTo>
                  <a:pt x="1412" y="937"/>
                </a:lnTo>
                <a:lnTo>
                  <a:pt x="1412" y="937"/>
                </a:lnTo>
                <a:lnTo>
                  <a:pt x="1412" y="937"/>
                </a:lnTo>
                <a:lnTo>
                  <a:pt x="1412" y="937"/>
                </a:lnTo>
                <a:lnTo>
                  <a:pt x="1412" y="937"/>
                </a:lnTo>
                <a:lnTo>
                  <a:pt x="1412" y="935"/>
                </a:lnTo>
                <a:lnTo>
                  <a:pt x="1412" y="935"/>
                </a:lnTo>
                <a:lnTo>
                  <a:pt x="1412" y="935"/>
                </a:lnTo>
                <a:lnTo>
                  <a:pt x="1412" y="933"/>
                </a:lnTo>
                <a:lnTo>
                  <a:pt x="1412" y="933"/>
                </a:lnTo>
                <a:lnTo>
                  <a:pt x="1412" y="933"/>
                </a:lnTo>
                <a:lnTo>
                  <a:pt x="1410" y="933"/>
                </a:lnTo>
                <a:lnTo>
                  <a:pt x="1410" y="931"/>
                </a:lnTo>
                <a:lnTo>
                  <a:pt x="1408" y="931"/>
                </a:lnTo>
                <a:lnTo>
                  <a:pt x="1404" y="929"/>
                </a:lnTo>
                <a:lnTo>
                  <a:pt x="1404" y="929"/>
                </a:lnTo>
                <a:lnTo>
                  <a:pt x="1404" y="929"/>
                </a:lnTo>
                <a:lnTo>
                  <a:pt x="1402" y="929"/>
                </a:lnTo>
                <a:lnTo>
                  <a:pt x="1402" y="929"/>
                </a:lnTo>
                <a:lnTo>
                  <a:pt x="1400" y="927"/>
                </a:lnTo>
                <a:lnTo>
                  <a:pt x="1400" y="927"/>
                </a:lnTo>
                <a:lnTo>
                  <a:pt x="1400" y="927"/>
                </a:lnTo>
                <a:lnTo>
                  <a:pt x="1398" y="927"/>
                </a:lnTo>
                <a:lnTo>
                  <a:pt x="1395" y="927"/>
                </a:lnTo>
                <a:lnTo>
                  <a:pt x="1395" y="925"/>
                </a:lnTo>
                <a:lnTo>
                  <a:pt x="1393" y="925"/>
                </a:lnTo>
                <a:lnTo>
                  <a:pt x="1391" y="925"/>
                </a:lnTo>
                <a:lnTo>
                  <a:pt x="1391" y="925"/>
                </a:lnTo>
                <a:lnTo>
                  <a:pt x="1389" y="925"/>
                </a:lnTo>
                <a:lnTo>
                  <a:pt x="1389" y="925"/>
                </a:lnTo>
                <a:lnTo>
                  <a:pt x="1389" y="925"/>
                </a:lnTo>
                <a:lnTo>
                  <a:pt x="1389" y="925"/>
                </a:lnTo>
                <a:lnTo>
                  <a:pt x="1389" y="925"/>
                </a:lnTo>
                <a:lnTo>
                  <a:pt x="1387" y="927"/>
                </a:lnTo>
                <a:lnTo>
                  <a:pt x="1387" y="927"/>
                </a:lnTo>
                <a:lnTo>
                  <a:pt x="1387" y="929"/>
                </a:lnTo>
                <a:lnTo>
                  <a:pt x="1387" y="929"/>
                </a:lnTo>
                <a:lnTo>
                  <a:pt x="1387" y="929"/>
                </a:lnTo>
                <a:lnTo>
                  <a:pt x="1389" y="931"/>
                </a:lnTo>
                <a:lnTo>
                  <a:pt x="1389" y="931"/>
                </a:lnTo>
                <a:lnTo>
                  <a:pt x="1389" y="931"/>
                </a:lnTo>
                <a:lnTo>
                  <a:pt x="1389" y="931"/>
                </a:lnTo>
                <a:lnTo>
                  <a:pt x="1387" y="931"/>
                </a:lnTo>
                <a:lnTo>
                  <a:pt x="1387" y="931"/>
                </a:lnTo>
                <a:lnTo>
                  <a:pt x="1385" y="931"/>
                </a:lnTo>
                <a:lnTo>
                  <a:pt x="1383" y="933"/>
                </a:lnTo>
                <a:lnTo>
                  <a:pt x="1383" y="933"/>
                </a:lnTo>
                <a:lnTo>
                  <a:pt x="1383" y="933"/>
                </a:lnTo>
                <a:lnTo>
                  <a:pt x="1383" y="935"/>
                </a:lnTo>
                <a:lnTo>
                  <a:pt x="1383" y="937"/>
                </a:lnTo>
                <a:lnTo>
                  <a:pt x="1383" y="937"/>
                </a:lnTo>
                <a:lnTo>
                  <a:pt x="1383" y="939"/>
                </a:lnTo>
                <a:lnTo>
                  <a:pt x="1381" y="941"/>
                </a:lnTo>
                <a:lnTo>
                  <a:pt x="1381" y="941"/>
                </a:lnTo>
                <a:lnTo>
                  <a:pt x="1381" y="941"/>
                </a:lnTo>
                <a:lnTo>
                  <a:pt x="1381" y="941"/>
                </a:lnTo>
                <a:lnTo>
                  <a:pt x="1381" y="939"/>
                </a:lnTo>
                <a:lnTo>
                  <a:pt x="1381" y="939"/>
                </a:lnTo>
                <a:lnTo>
                  <a:pt x="1381" y="937"/>
                </a:lnTo>
                <a:lnTo>
                  <a:pt x="1381" y="937"/>
                </a:lnTo>
                <a:lnTo>
                  <a:pt x="1381" y="939"/>
                </a:lnTo>
                <a:lnTo>
                  <a:pt x="1381" y="939"/>
                </a:lnTo>
                <a:lnTo>
                  <a:pt x="1381" y="939"/>
                </a:lnTo>
                <a:lnTo>
                  <a:pt x="1381" y="939"/>
                </a:lnTo>
                <a:lnTo>
                  <a:pt x="1381" y="939"/>
                </a:lnTo>
                <a:lnTo>
                  <a:pt x="1381" y="941"/>
                </a:lnTo>
                <a:lnTo>
                  <a:pt x="1379" y="941"/>
                </a:lnTo>
                <a:lnTo>
                  <a:pt x="1379" y="941"/>
                </a:lnTo>
                <a:lnTo>
                  <a:pt x="1379" y="939"/>
                </a:lnTo>
                <a:lnTo>
                  <a:pt x="1379" y="939"/>
                </a:lnTo>
                <a:lnTo>
                  <a:pt x="1379" y="937"/>
                </a:lnTo>
                <a:lnTo>
                  <a:pt x="1379" y="937"/>
                </a:lnTo>
                <a:lnTo>
                  <a:pt x="1381" y="937"/>
                </a:lnTo>
                <a:lnTo>
                  <a:pt x="1379" y="935"/>
                </a:lnTo>
                <a:lnTo>
                  <a:pt x="1381" y="935"/>
                </a:lnTo>
                <a:lnTo>
                  <a:pt x="1381" y="935"/>
                </a:lnTo>
                <a:lnTo>
                  <a:pt x="1381" y="935"/>
                </a:lnTo>
                <a:lnTo>
                  <a:pt x="1379" y="935"/>
                </a:lnTo>
                <a:lnTo>
                  <a:pt x="1379" y="935"/>
                </a:lnTo>
                <a:lnTo>
                  <a:pt x="1377" y="937"/>
                </a:lnTo>
                <a:lnTo>
                  <a:pt x="1377" y="939"/>
                </a:lnTo>
                <a:lnTo>
                  <a:pt x="1375" y="939"/>
                </a:lnTo>
                <a:lnTo>
                  <a:pt x="1375" y="939"/>
                </a:lnTo>
                <a:lnTo>
                  <a:pt x="1375" y="939"/>
                </a:lnTo>
                <a:lnTo>
                  <a:pt x="1375" y="939"/>
                </a:lnTo>
                <a:lnTo>
                  <a:pt x="1372" y="939"/>
                </a:lnTo>
                <a:lnTo>
                  <a:pt x="1372" y="939"/>
                </a:lnTo>
                <a:lnTo>
                  <a:pt x="1372" y="941"/>
                </a:lnTo>
                <a:lnTo>
                  <a:pt x="1372" y="941"/>
                </a:lnTo>
                <a:lnTo>
                  <a:pt x="1370" y="944"/>
                </a:lnTo>
                <a:lnTo>
                  <a:pt x="1370" y="944"/>
                </a:lnTo>
                <a:lnTo>
                  <a:pt x="1370" y="944"/>
                </a:lnTo>
                <a:lnTo>
                  <a:pt x="1370" y="944"/>
                </a:lnTo>
                <a:lnTo>
                  <a:pt x="1370" y="946"/>
                </a:lnTo>
                <a:lnTo>
                  <a:pt x="1370" y="948"/>
                </a:lnTo>
                <a:lnTo>
                  <a:pt x="1370" y="950"/>
                </a:lnTo>
                <a:lnTo>
                  <a:pt x="1368" y="952"/>
                </a:lnTo>
                <a:lnTo>
                  <a:pt x="1368" y="952"/>
                </a:lnTo>
                <a:lnTo>
                  <a:pt x="1366" y="954"/>
                </a:lnTo>
                <a:lnTo>
                  <a:pt x="1366" y="954"/>
                </a:lnTo>
                <a:lnTo>
                  <a:pt x="1368" y="956"/>
                </a:lnTo>
                <a:lnTo>
                  <a:pt x="1368" y="956"/>
                </a:lnTo>
                <a:lnTo>
                  <a:pt x="1368" y="958"/>
                </a:lnTo>
                <a:lnTo>
                  <a:pt x="1368" y="958"/>
                </a:lnTo>
                <a:lnTo>
                  <a:pt x="1366" y="962"/>
                </a:lnTo>
                <a:lnTo>
                  <a:pt x="1366" y="962"/>
                </a:lnTo>
                <a:lnTo>
                  <a:pt x="1368" y="967"/>
                </a:lnTo>
                <a:lnTo>
                  <a:pt x="1368" y="969"/>
                </a:lnTo>
                <a:lnTo>
                  <a:pt x="1368" y="969"/>
                </a:lnTo>
                <a:lnTo>
                  <a:pt x="1370" y="971"/>
                </a:lnTo>
                <a:lnTo>
                  <a:pt x="1370" y="973"/>
                </a:lnTo>
                <a:lnTo>
                  <a:pt x="1370" y="975"/>
                </a:lnTo>
                <a:lnTo>
                  <a:pt x="1370" y="977"/>
                </a:lnTo>
                <a:lnTo>
                  <a:pt x="1370" y="979"/>
                </a:lnTo>
                <a:lnTo>
                  <a:pt x="1370" y="981"/>
                </a:lnTo>
                <a:lnTo>
                  <a:pt x="1370" y="983"/>
                </a:lnTo>
                <a:lnTo>
                  <a:pt x="1368" y="986"/>
                </a:lnTo>
                <a:lnTo>
                  <a:pt x="1368" y="986"/>
                </a:lnTo>
                <a:lnTo>
                  <a:pt x="1366" y="990"/>
                </a:lnTo>
                <a:lnTo>
                  <a:pt x="1366" y="990"/>
                </a:lnTo>
                <a:lnTo>
                  <a:pt x="1364" y="992"/>
                </a:lnTo>
                <a:lnTo>
                  <a:pt x="1364" y="994"/>
                </a:lnTo>
                <a:lnTo>
                  <a:pt x="1362" y="994"/>
                </a:lnTo>
                <a:lnTo>
                  <a:pt x="1358" y="996"/>
                </a:lnTo>
                <a:lnTo>
                  <a:pt x="1358" y="996"/>
                </a:lnTo>
                <a:lnTo>
                  <a:pt x="1356" y="996"/>
                </a:lnTo>
                <a:lnTo>
                  <a:pt x="1354" y="996"/>
                </a:lnTo>
                <a:lnTo>
                  <a:pt x="1354" y="996"/>
                </a:lnTo>
                <a:lnTo>
                  <a:pt x="1354" y="996"/>
                </a:lnTo>
                <a:lnTo>
                  <a:pt x="1354" y="996"/>
                </a:lnTo>
                <a:lnTo>
                  <a:pt x="1354" y="996"/>
                </a:lnTo>
                <a:lnTo>
                  <a:pt x="1351" y="996"/>
                </a:lnTo>
                <a:lnTo>
                  <a:pt x="1351" y="994"/>
                </a:lnTo>
                <a:lnTo>
                  <a:pt x="1351" y="992"/>
                </a:lnTo>
                <a:lnTo>
                  <a:pt x="1349" y="990"/>
                </a:lnTo>
                <a:lnTo>
                  <a:pt x="1349" y="990"/>
                </a:lnTo>
                <a:lnTo>
                  <a:pt x="1349" y="988"/>
                </a:lnTo>
                <a:lnTo>
                  <a:pt x="1349" y="988"/>
                </a:lnTo>
                <a:lnTo>
                  <a:pt x="1347" y="988"/>
                </a:lnTo>
                <a:lnTo>
                  <a:pt x="1347" y="986"/>
                </a:lnTo>
                <a:lnTo>
                  <a:pt x="1347" y="981"/>
                </a:lnTo>
                <a:lnTo>
                  <a:pt x="1347" y="979"/>
                </a:lnTo>
                <a:lnTo>
                  <a:pt x="1349" y="977"/>
                </a:lnTo>
                <a:lnTo>
                  <a:pt x="1347" y="977"/>
                </a:lnTo>
                <a:lnTo>
                  <a:pt x="1347" y="975"/>
                </a:lnTo>
                <a:lnTo>
                  <a:pt x="1347" y="975"/>
                </a:lnTo>
                <a:lnTo>
                  <a:pt x="1347" y="973"/>
                </a:lnTo>
                <a:lnTo>
                  <a:pt x="1347" y="973"/>
                </a:lnTo>
                <a:lnTo>
                  <a:pt x="1347" y="973"/>
                </a:lnTo>
                <a:lnTo>
                  <a:pt x="1347" y="973"/>
                </a:lnTo>
                <a:lnTo>
                  <a:pt x="1347" y="971"/>
                </a:lnTo>
                <a:lnTo>
                  <a:pt x="1347" y="971"/>
                </a:lnTo>
                <a:lnTo>
                  <a:pt x="1347" y="971"/>
                </a:lnTo>
                <a:lnTo>
                  <a:pt x="1347" y="971"/>
                </a:lnTo>
                <a:lnTo>
                  <a:pt x="1347" y="971"/>
                </a:lnTo>
                <a:lnTo>
                  <a:pt x="1347" y="969"/>
                </a:lnTo>
                <a:lnTo>
                  <a:pt x="1347" y="969"/>
                </a:lnTo>
                <a:lnTo>
                  <a:pt x="1347" y="967"/>
                </a:lnTo>
                <a:lnTo>
                  <a:pt x="1347" y="965"/>
                </a:lnTo>
                <a:lnTo>
                  <a:pt x="1347" y="965"/>
                </a:lnTo>
                <a:lnTo>
                  <a:pt x="1347" y="965"/>
                </a:lnTo>
                <a:lnTo>
                  <a:pt x="1349" y="962"/>
                </a:lnTo>
                <a:lnTo>
                  <a:pt x="1349" y="960"/>
                </a:lnTo>
                <a:lnTo>
                  <a:pt x="1349" y="960"/>
                </a:lnTo>
                <a:lnTo>
                  <a:pt x="1349" y="958"/>
                </a:lnTo>
                <a:lnTo>
                  <a:pt x="1349" y="958"/>
                </a:lnTo>
                <a:lnTo>
                  <a:pt x="1349" y="958"/>
                </a:lnTo>
                <a:lnTo>
                  <a:pt x="1349" y="956"/>
                </a:lnTo>
                <a:lnTo>
                  <a:pt x="1349" y="954"/>
                </a:lnTo>
                <a:lnTo>
                  <a:pt x="1351" y="954"/>
                </a:lnTo>
                <a:lnTo>
                  <a:pt x="1351" y="952"/>
                </a:lnTo>
                <a:lnTo>
                  <a:pt x="1351" y="952"/>
                </a:lnTo>
                <a:lnTo>
                  <a:pt x="1351" y="950"/>
                </a:lnTo>
                <a:lnTo>
                  <a:pt x="1351" y="950"/>
                </a:lnTo>
                <a:lnTo>
                  <a:pt x="1354" y="946"/>
                </a:lnTo>
                <a:lnTo>
                  <a:pt x="1354" y="946"/>
                </a:lnTo>
                <a:lnTo>
                  <a:pt x="1354" y="944"/>
                </a:lnTo>
                <a:lnTo>
                  <a:pt x="1354" y="944"/>
                </a:lnTo>
                <a:lnTo>
                  <a:pt x="1356" y="941"/>
                </a:lnTo>
                <a:lnTo>
                  <a:pt x="1356" y="941"/>
                </a:lnTo>
                <a:lnTo>
                  <a:pt x="1354" y="941"/>
                </a:lnTo>
                <a:lnTo>
                  <a:pt x="1354" y="939"/>
                </a:lnTo>
                <a:lnTo>
                  <a:pt x="1354" y="939"/>
                </a:lnTo>
                <a:lnTo>
                  <a:pt x="1351" y="941"/>
                </a:lnTo>
                <a:lnTo>
                  <a:pt x="1351" y="941"/>
                </a:lnTo>
                <a:lnTo>
                  <a:pt x="1351" y="941"/>
                </a:lnTo>
                <a:lnTo>
                  <a:pt x="1349" y="941"/>
                </a:lnTo>
                <a:lnTo>
                  <a:pt x="1349" y="944"/>
                </a:lnTo>
                <a:lnTo>
                  <a:pt x="1347" y="944"/>
                </a:lnTo>
                <a:lnTo>
                  <a:pt x="1347" y="944"/>
                </a:lnTo>
                <a:lnTo>
                  <a:pt x="1347" y="946"/>
                </a:lnTo>
                <a:lnTo>
                  <a:pt x="1347" y="946"/>
                </a:lnTo>
                <a:lnTo>
                  <a:pt x="1345" y="946"/>
                </a:lnTo>
                <a:lnTo>
                  <a:pt x="1345" y="946"/>
                </a:lnTo>
                <a:lnTo>
                  <a:pt x="1345" y="946"/>
                </a:lnTo>
                <a:lnTo>
                  <a:pt x="1345" y="944"/>
                </a:lnTo>
                <a:lnTo>
                  <a:pt x="1345" y="941"/>
                </a:lnTo>
                <a:lnTo>
                  <a:pt x="1347" y="939"/>
                </a:lnTo>
                <a:lnTo>
                  <a:pt x="1347" y="939"/>
                </a:lnTo>
                <a:lnTo>
                  <a:pt x="1347" y="939"/>
                </a:lnTo>
                <a:lnTo>
                  <a:pt x="1349" y="937"/>
                </a:lnTo>
                <a:lnTo>
                  <a:pt x="1351" y="937"/>
                </a:lnTo>
                <a:lnTo>
                  <a:pt x="1351" y="937"/>
                </a:lnTo>
                <a:lnTo>
                  <a:pt x="1351" y="935"/>
                </a:lnTo>
                <a:lnTo>
                  <a:pt x="1351" y="935"/>
                </a:lnTo>
                <a:lnTo>
                  <a:pt x="1351" y="935"/>
                </a:lnTo>
                <a:lnTo>
                  <a:pt x="1351" y="933"/>
                </a:lnTo>
                <a:lnTo>
                  <a:pt x="1354" y="931"/>
                </a:lnTo>
                <a:lnTo>
                  <a:pt x="1356" y="929"/>
                </a:lnTo>
                <a:lnTo>
                  <a:pt x="1356" y="927"/>
                </a:lnTo>
                <a:lnTo>
                  <a:pt x="1358" y="927"/>
                </a:lnTo>
                <a:lnTo>
                  <a:pt x="1358" y="925"/>
                </a:lnTo>
                <a:lnTo>
                  <a:pt x="1358" y="925"/>
                </a:lnTo>
                <a:lnTo>
                  <a:pt x="1360" y="923"/>
                </a:lnTo>
                <a:lnTo>
                  <a:pt x="1360" y="923"/>
                </a:lnTo>
                <a:lnTo>
                  <a:pt x="1360" y="923"/>
                </a:lnTo>
                <a:lnTo>
                  <a:pt x="1360" y="923"/>
                </a:lnTo>
                <a:lnTo>
                  <a:pt x="1360" y="923"/>
                </a:lnTo>
                <a:lnTo>
                  <a:pt x="1360" y="925"/>
                </a:lnTo>
                <a:lnTo>
                  <a:pt x="1360" y="925"/>
                </a:lnTo>
                <a:lnTo>
                  <a:pt x="1360" y="925"/>
                </a:lnTo>
                <a:lnTo>
                  <a:pt x="1362" y="925"/>
                </a:lnTo>
                <a:lnTo>
                  <a:pt x="1362" y="925"/>
                </a:lnTo>
                <a:lnTo>
                  <a:pt x="1362" y="923"/>
                </a:lnTo>
                <a:lnTo>
                  <a:pt x="1364" y="923"/>
                </a:lnTo>
                <a:lnTo>
                  <a:pt x="1364" y="923"/>
                </a:lnTo>
                <a:lnTo>
                  <a:pt x="1364" y="923"/>
                </a:lnTo>
                <a:lnTo>
                  <a:pt x="1364" y="923"/>
                </a:lnTo>
                <a:lnTo>
                  <a:pt x="1366" y="923"/>
                </a:lnTo>
                <a:lnTo>
                  <a:pt x="1366" y="923"/>
                </a:lnTo>
                <a:lnTo>
                  <a:pt x="1366" y="923"/>
                </a:lnTo>
                <a:lnTo>
                  <a:pt x="1366" y="925"/>
                </a:lnTo>
                <a:lnTo>
                  <a:pt x="1366" y="925"/>
                </a:lnTo>
                <a:lnTo>
                  <a:pt x="1364" y="925"/>
                </a:lnTo>
                <a:lnTo>
                  <a:pt x="1364" y="925"/>
                </a:lnTo>
                <a:lnTo>
                  <a:pt x="1364" y="927"/>
                </a:lnTo>
                <a:lnTo>
                  <a:pt x="1364" y="927"/>
                </a:lnTo>
                <a:lnTo>
                  <a:pt x="1364" y="927"/>
                </a:lnTo>
                <a:lnTo>
                  <a:pt x="1364" y="927"/>
                </a:lnTo>
                <a:lnTo>
                  <a:pt x="1366" y="927"/>
                </a:lnTo>
                <a:lnTo>
                  <a:pt x="1366" y="925"/>
                </a:lnTo>
                <a:lnTo>
                  <a:pt x="1366" y="925"/>
                </a:lnTo>
                <a:lnTo>
                  <a:pt x="1368" y="925"/>
                </a:lnTo>
                <a:lnTo>
                  <a:pt x="1368" y="923"/>
                </a:lnTo>
                <a:lnTo>
                  <a:pt x="1368" y="923"/>
                </a:lnTo>
                <a:lnTo>
                  <a:pt x="1370" y="921"/>
                </a:lnTo>
                <a:lnTo>
                  <a:pt x="1370" y="921"/>
                </a:lnTo>
                <a:lnTo>
                  <a:pt x="1372" y="921"/>
                </a:lnTo>
                <a:lnTo>
                  <a:pt x="1372" y="921"/>
                </a:lnTo>
                <a:lnTo>
                  <a:pt x="1375" y="921"/>
                </a:lnTo>
                <a:lnTo>
                  <a:pt x="1375" y="921"/>
                </a:lnTo>
                <a:lnTo>
                  <a:pt x="1375" y="921"/>
                </a:lnTo>
                <a:lnTo>
                  <a:pt x="1377" y="921"/>
                </a:lnTo>
                <a:lnTo>
                  <a:pt x="1379" y="921"/>
                </a:lnTo>
                <a:lnTo>
                  <a:pt x="1379" y="921"/>
                </a:lnTo>
                <a:lnTo>
                  <a:pt x="1381" y="918"/>
                </a:lnTo>
                <a:lnTo>
                  <a:pt x="1381" y="918"/>
                </a:lnTo>
                <a:lnTo>
                  <a:pt x="1383" y="918"/>
                </a:lnTo>
                <a:lnTo>
                  <a:pt x="1385" y="918"/>
                </a:lnTo>
                <a:lnTo>
                  <a:pt x="1387" y="918"/>
                </a:lnTo>
                <a:lnTo>
                  <a:pt x="1389" y="921"/>
                </a:lnTo>
                <a:lnTo>
                  <a:pt x="1391" y="923"/>
                </a:lnTo>
                <a:lnTo>
                  <a:pt x="1391" y="923"/>
                </a:lnTo>
                <a:lnTo>
                  <a:pt x="1391" y="923"/>
                </a:lnTo>
                <a:lnTo>
                  <a:pt x="1393" y="923"/>
                </a:lnTo>
                <a:lnTo>
                  <a:pt x="1393" y="923"/>
                </a:lnTo>
                <a:lnTo>
                  <a:pt x="1391" y="923"/>
                </a:lnTo>
                <a:lnTo>
                  <a:pt x="1393" y="921"/>
                </a:lnTo>
                <a:lnTo>
                  <a:pt x="1391" y="921"/>
                </a:lnTo>
                <a:lnTo>
                  <a:pt x="1393" y="921"/>
                </a:lnTo>
                <a:lnTo>
                  <a:pt x="1393" y="918"/>
                </a:lnTo>
                <a:lnTo>
                  <a:pt x="1393" y="918"/>
                </a:lnTo>
                <a:lnTo>
                  <a:pt x="1395" y="921"/>
                </a:lnTo>
                <a:lnTo>
                  <a:pt x="1395" y="921"/>
                </a:lnTo>
                <a:lnTo>
                  <a:pt x="1395" y="921"/>
                </a:lnTo>
                <a:lnTo>
                  <a:pt x="1395" y="921"/>
                </a:lnTo>
                <a:lnTo>
                  <a:pt x="1395" y="921"/>
                </a:lnTo>
                <a:lnTo>
                  <a:pt x="1395" y="921"/>
                </a:lnTo>
                <a:lnTo>
                  <a:pt x="1395" y="921"/>
                </a:lnTo>
                <a:lnTo>
                  <a:pt x="1398" y="921"/>
                </a:lnTo>
                <a:lnTo>
                  <a:pt x="1404" y="921"/>
                </a:lnTo>
                <a:lnTo>
                  <a:pt x="1404" y="921"/>
                </a:lnTo>
                <a:lnTo>
                  <a:pt x="1404" y="921"/>
                </a:lnTo>
                <a:lnTo>
                  <a:pt x="1404" y="921"/>
                </a:lnTo>
                <a:lnTo>
                  <a:pt x="1404" y="921"/>
                </a:lnTo>
                <a:lnTo>
                  <a:pt x="1402" y="918"/>
                </a:lnTo>
                <a:lnTo>
                  <a:pt x="1402" y="918"/>
                </a:lnTo>
                <a:lnTo>
                  <a:pt x="1402" y="918"/>
                </a:lnTo>
                <a:lnTo>
                  <a:pt x="1402" y="918"/>
                </a:lnTo>
                <a:lnTo>
                  <a:pt x="1402" y="916"/>
                </a:lnTo>
                <a:lnTo>
                  <a:pt x="1402" y="916"/>
                </a:lnTo>
                <a:lnTo>
                  <a:pt x="1400" y="916"/>
                </a:lnTo>
                <a:lnTo>
                  <a:pt x="1400" y="916"/>
                </a:lnTo>
                <a:lnTo>
                  <a:pt x="1400" y="916"/>
                </a:lnTo>
                <a:lnTo>
                  <a:pt x="1400" y="916"/>
                </a:lnTo>
                <a:lnTo>
                  <a:pt x="1400" y="914"/>
                </a:lnTo>
                <a:lnTo>
                  <a:pt x="1400" y="914"/>
                </a:lnTo>
                <a:lnTo>
                  <a:pt x="1400" y="914"/>
                </a:lnTo>
                <a:lnTo>
                  <a:pt x="1400" y="912"/>
                </a:lnTo>
                <a:lnTo>
                  <a:pt x="1398" y="912"/>
                </a:lnTo>
                <a:lnTo>
                  <a:pt x="1398" y="912"/>
                </a:lnTo>
                <a:lnTo>
                  <a:pt x="1398" y="910"/>
                </a:lnTo>
                <a:lnTo>
                  <a:pt x="1398" y="912"/>
                </a:lnTo>
                <a:lnTo>
                  <a:pt x="1398" y="912"/>
                </a:lnTo>
                <a:lnTo>
                  <a:pt x="1395" y="912"/>
                </a:lnTo>
                <a:lnTo>
                  <a:pt x="1395" y="912"/>
                </a:lnTo>
                <a:lnTo>
                  <a:pt x="1393" y="912"/>
                </a:lnTo>
                <a:lnTo>
                  <a:pt x="1393" y="912"/>
                </a:lnTo>
                <a:lnTo>
                  <a:pt x="1393" y="912"/>
                </a:lnTo>
                <a:lnTo>
                  <a:pt x="1391" y="912"/>
                </a:lnTo>
                <a:lnTo>
                  <a:pt x="1391" y="912"/>
                </a:lnTo>
                <a:lnTo>
                  <a:pt x="1389" y="912"/>
                </a:lnTo>
                <a:lnTo>
                  <a:pt x="1387" y="910"/>
                </a:lnTo>
                <a:lnTo>
                  <a:pt x="1387" y="910"/>
                </a:lnTo>
                <a:lnTo>
                  <a:pt x="1387" y="910"/>
                </a:lnTo>
                <a:lnTo>
                  <a:pt x="1387" y="910"/>
                </a:lnTo>
                <a:lnTo>
                  <a:pt x="1387" y="910"/>
                </a:lnTo>
                <a:lnTo>
                  <a:pt x="1387" y="908"/>
                </a:lnTo>
                <a:lnTo>
                  <a:pt x="1389" y="906"/>
                </a:lnTo>
                <a:lnTo>
                  <a:pt x="1389" y="906"/>
                </a:lnTo>
                <a:lnTo>
                  <a:pt x="1387" y="906"/>
                </a:lnTo>
                <a:lnTo>
                  <a:pt x="1387" y="906"/>
                </a:lnTo>
                <a:lnTo>
                  <a:pt x="1385" y="906"/>
                </a:lnTo>
                <a:lnTo>
                  <a:pt x="1383" y="908"/>
                </a:lnTo>
                <a:lnTo>
                  <a:pt x="1379" y="908"/>
                </a:lnTo>
                <a:lnTo>
                  <a:pt x="1377" y="908"/>
                </a:lnTo>
                <a:lnTo>
                  <a:pt x="1375" y="908"/>
                </a:lnTo>
                <a:lnTo>
                  <a:pt x="1372" y="908"/>
                </a:lnTo>
                <a:lnTo>
                  <a:pt x="1372" y="908"/>
                </a:lnTo>
                <a:lnTo>
                  <a:pt x="1370" y="908"/>
                </a:lnTo>
                <a:lnTo>
                  <a:pt x="1368" y="910"/>
                </a:lnTo>
                <a:lnTo>
                  <a:pt x="1366" y="910"/>
                </a:lnTo>
                <a:lnTo>
                  <a:pt x="1364" y="912"/>
                </a:lnTo>
                <a:lnTo>
                  <a:pt x="1364" y="912"/>
                </a:lnTo>
                <a:lnTo>
                  <a:pt x="1364" y="912"/>
                </a:lnTo>
                <a:lnTo>
                  <a:pt x="1364" y="912"/>
                </a:lnTo>
                <a:lnTo>
                  <a:pt x="1362" y="912"/>
                </a:lnTo>
                <a:lnTo>
                  <a:pt x="1362" y="912"/>
                </a:lnTo>
                <a:lnTo>
                  <a:pt x="1360" y="912"/>
                </a:lnTo>
                <a:lnTo>
                  <a:pt x="1360" y="910"/>
                </a:lnTo>
                <a:lnTo>
                  <a:pt x="1360" y="910"/>
                </a:lnTo>
                <a:lnTo>
                  <a:pt x="1358" y="910"/>
                </a:lnTo>
                <a:lnTo>
                  <a:pt x="1358" y="910"/>
                </a:lnTo>
                <a:lnTo>
                  <a:pt x="1354" y="910"/>
                </a:lnTo>
                <a:lnTo>
                  <a:pt x="1354" y="910"/>
                </a:lnTo>
                <a:lnTo>
                  <a:pt x="1354" y="910"/>
                </a:lnTo>
                <a:lnTo>
                  <a:pt x="1354" y="910"/>
                </a:lnTo>
                <a:lnTo>
                  <a:pt x="1354" y="908"/>
                </a:lnTo>
                <a:lnTo>
                  <a:pt x="1351" y="908"/>
                </a:lnTo>
                <a:lnTo>
                  <a:pt x="1351" y="906"/>
                </a:lnTo>
                <a:lnTo>
                  <a:pt x="1349" y="906"/>
                </a:lnTo>
                <a:lnTo>
                  <a:pt x="1349" y="904"/>
                </a:lnTo>
                <a:lnTo>
                  <a:pt x="1347" y="904"/>
                </a:lnTo>
                <a:lnTo>
                  <a:pt x="1343" y="904"/>
                </a:lnTo>
                <a:lnTo>
                  <a:pt x="1343" y="904"/>
                </a:lnTo>
                <a:lnTo>
                  <a:pt x="1343" y="904"/>
                </a:lnTo>
                <a:lnTo>
                  <a:pt x="1339" y="904"/>
                </a:lnTo>
                <a:lnTo>
                  <a:pt x="1339" y="904"/>
                </a:lnTo>
                <a:lnTo>
                  <a:pt x="1339" y="906"/>
                </a:lnTo>
                <a:lnTo>
                  <a:pt x="1339" y="906"/>
                </a:lnTo>
                <a:lnTo>
                  <a:pt x="1339" y="906"/>
                </a:lnTo>
                <a:lnTo>
                  <a:pt x="1339" y="906"/>
                </a:lnTo>
                <a:lnTo>
                  <a:pt x="1339" y="906"/>
                </a:lnTo>
                <a:lnTo>
                  <a:pt x="1339" y="904"/>
                </a:lnTo>
                <a:lnTo>
                  <a:pt x="1339" y="904"/>
                </a:lnTo>
                <a:lnTo>
                  <a:pt x="1339" y="902"/>
                </a:lnTo>
                <a:lnTo>
                  <a:pt x="1339" y="902"/>
                </a:lnTo>
                <a:lnTo>
                  <a:pt x="1337" y="902"/>
                </a:lnTo>
                <a:lnTo>
                  <a:pt x="1337" y="900"/>
                </a:lnTo>
                <a:lnTo>
                  <a:pt x="1337" y="900"/>
                </a:lnTo>
                <a:lnTo>
                  <a:pt x="1337" y="900"/>
                </a:lnTo>
                <a:lnTo>
                  <a:pt x="1337" y="900"/>
                </a:lnTo>
                <a:lnTo>
                  <a:pt x="1337" y="900"/>
                </a:lnTo>
                <a:lnTo>
                  <a:pt x="1337" y="897"/>
                </a:lnTo>
                <a:lnTo>
                  <a:pt x="1337" y="897"/>
                </a:lnTo>
                <a:lnTo>
                  <a:pt x="1335" y="897"/>
                </a:lnTo>
                <a:lnTo>
                  <a:pt x="1333" y="900"/>
                </a:lnTo>
                <a:lnTo>
                  <a:pt x="1333" y="900"/>
                </a:lnTo>
                <a:lnTo>
                  <a:pt x="1333" y="902"/>
                </a:lnTo>
                <a:lnTo>
                  <a:pt x="1331" y="902"/>
                </a:lnTo>
                <a:lnTo>
                  <a:pt x="1331" y="902"/>
                </a:lnTo>
                <a:lnTo>
                  <a:pt x="1328" y="902"/>
                </a:lnTo>
                <a:lnTo>
                  <a:pt x="1326" y="904"/>
                </a:lnTo>
                <a:lnTo>
                  <a:pt x="1326" y="904"/>
                </a:lnTo>
                <a:lnTo>
                  <a:pt x="1324" y="904"/>
                </a:lnTo>
                <a:lnTo>
                  <a:pt x="1320" y="906"/>
                </a:lnTo>
                <a:lnTo>
                  <a:pt x="1318" y="906"/>
                </a:lnTo>
                <a:lnTo>
                  <a:pt x="1316" y="908"/>
                </a:lnTo>
                <a:lnTo>
                  <a:pt x="1314" y="908"/>
                </a:lnTo>
                <a:lnTo>
                  <a:pt x="1312" y="910"/>
                </a:lnTo>
                <a:lnTo>
                  <a:pt x="1310" y="910"/>
                </a:lnTo>
                <a:lnTo>
                  <a:pt x="1310" y="910"/>
                </a:lnTo>
                <a:lnTo>
                  <a:pt x="1307" y="908"/>
                </a:lnTo>
                <a:lnTo>
                  <a:pt x="1305" y="908"/>
                </a:lnTo>
                <a:lnTo>
                  <a:pt x="1305" y="908"/>
                </a:lnTo>
                <a:lnTo>
                  <a:pt x="1305" y="908"/>
                </a:lnTo>
                <a:lnTo>
                  <a:pt x="1305" y="908"/>
                </a:lnTo>
                <a:lnTo>
                  <a:pt x="1305" y="908"/>
                </a:lnTo>
                <a:lnTo>
                  <a:pt x="1303" y="910"/>
                </a:lnTo>
                <a:lnTo>
                  <a:pt x="1303" y="910"/>
                </a:lnTo>
                <a:lnTo>
                  <a:pt x="1303" y="908"/>
                </a:lnTo>
                <a:lnTo>
                  <a:pt x="1303" y="908"/>
                </a:lnTo>
                <a:lnTo>
                  <a:pt x="1303" y="906"/>
                </a:lnTo>
                <a:lnTo>
                  <a:pt x="1305" y="906"/>
                </a:lnTo>
                <a:lnTo>
                  <a:pt x="1305" y="904"/>
                </a:lnTo>
                <a:lnTo>
                  <a:pt x="1305" y="904"/>
                </a:lnTo>
                <a:lnTo>
                  <a:pt x="1305" y="904"/>
                </a:lnTo>
                <a:lnTo>
                  <a:pt x="1305" y="904"/>
                </a:lnTo>
                <a:lnTo>
                  <a:pt x="1303" y="904"/>
                </a:lnTo>
                <a:lnTo>
                  <a:pt x="1303" y="904"/>
                </a:lnTo>
                <a:lnTo>
                  <a:pt x="1301" y="904"/>
                </a:lnTo>
                <a:lnTo>
                  <a:pt x="1299" y="904"/>
                </a:lnTo>
                <a:lnTo>
                  <a:pt x="1299" y="904"/>
                </a:lnTo>
                <a:lnTo>
                  <a:pt x="1299" y="904"/>
                </a:lnTo>
                <a:lnTo>
                  <a:pt x="1297" y="906"/>
                </a:lnTo>
                <a:lnTo>
                  <a:pt x="1295" y="906"/>
                </a:lnTo>
                <a:lnTo>
                  <a:pt x="1291" y="908"/>
                </a:lnTo>
                <a:lnTo>
                  <a:pt x="1289" y="908"/>
                </a:lnTo>
                <a:lnTo>
                  <a:pt x="1289" y="908"/>
                </a:lnTo>
                <a:lnTo>
                  <a:pt x="1287" y="906"/>
                </a:lnTo>
                <a:lnTo>
                  <a:pt x="1287" y="906"/>
                </a:lnTo>
                <a:lnTo>
                  <a:pt x="1287" y="906"/>
                </a:lnTo>
                <a:close/>
                <a:moveTo>
                  <a:pt x="1310" y="902"/>
                </a:moveTo>
                <a:lnTo>
                  <a:pt x="1312" y="902"/>
                </a:lnTo>
                <a:lnTo>
                  <a:pt x="1312" y="902"/>
                </a:lnTo>
                <a:lnTo>
                  <a:pt x="1310" y="902"/>
                </a:lnTo>
                <a:lnTo>
                  <a:pt x="1310" y="902"/>
                </a:lnTo>
                <a:lnTo>
                  <a:pt x="1310" y="902"/>
                </a:lnTo>
                <a:lnTo>
                  <a:pt x="1310" y="902"/>
                </a:lnTo>
                <a:lnTo>
                  <a:pt x="1310" y="902"/>
                </a:lnTo>
                <a:lnTo>
                  <a:pt x="1310" y="902"/>
                </a:lnTo>
                <a:close/>
                <a:moveTo>
                  <a:pt x="1310" y="904"/>
                </a:moveTo>
                <a:lnTo>
                  <a:pt x="1310" y="904"/>
                </a:lnTo>
                <a:lnTo>
                  <a:pt x="1310" y="904"/>
                </a:lnTo>
                <a:lnTo>
                  <a:pt x="1307" y="904"/>
                </a:lnTo>
                <a:lnTo>
                  <a:pt x="1307" y="904"/>
                </a:lnTo>
                <a:lnTo>
                  <a:pt x="1307" y="904"/>
                </a:lnTo>
                <a:lnTo>
                  <a:pt x="1307" y="904"/>
                </a:lnTo>
                <a:lnTo>
                  <a:pt x="1310" y="904"/>
                </a:lnTo>
                <a:close/>
                <a:moveTo>
                  <a:pt x="1337" y="897"/>
                </a:moveTo>
                <a:lnTo>
                  <a:pt x="1337" y="900"/>
                </a:lnTo>
                <a:lnTo>
                  <a:pt x="1337" y="900"/>
                </a:lnTo>
                <a:lnTo>
                  <a:pt x="1339" y="900"/>
                </a:lnTo>
                <a:lnTo>
                  <a:pt x="1339" y="900"/>
                </a:lnTo>
                <a:lnTo>
                  <a:pt x="1339" y="900"/>
                </a:lnTo>
                <a:lnTo>
                  <a:pt x="1339" y="900"/>
                </a:lnTo>
                <a:lnTo>
                  <a:pt x="1339" y="900"/>
                </a:lnTo>
                <a:lnTo>
                  <a:pt x="1339" y="900"/>
                </a:lnTo>
                <a:lnTo>
                  <a:pt x="1339" y="900"/>
                </a:lnTo>
                <a:lnTo>
                  <a:pt x="1339" y="900"/>
                </a:lnTo>
                <a:lnTo>
                  <a:pt x="1339" y="902"/>
                </a:lnTo>
                <a:lnTo>
                  <a:pt x="1339" y="902"/>
                </a:lnTo>
                <a:lnTo>
                  <a:pt x="1339" y="902"/>
                </a:lnTo>
                <a:lnTo>
                  <a:pt x="1339" y="902"/>
                </a:lnTo>
                <a:lnTo>
                  <a:pt x="1341" y="902"/>
                </a:lnTo>
                <a:lnTo>
                  <a:pt x="1341" y="900"/>
                </a:lnTo>
                <a:lnTo>
                  <a:pt x="1341" y="900"/>
                </a:lnTo>
                <a:lnTo>
                  <a:pt x="1343" y="897"/>
                </a:lnTo>
                <a:lnTo>
                  <a:pt x="1345" y="895"/>
                </a:lnTo>
                <a:lnTo>
                  <a:pt x="1345" y="895"/>
                </a:lnTo>
                <a:lnTo>
                  <a:pt x="1345" y="895"/>
                </a:lnTo>
                <a:lnTo>
                  <a:pt x="1345" y="895"/>
                </a:lnTo>
                <a:lnTo>
                  <a:pt x="1345" y="895"/>
                </a:lnTo>
                <a:lnTo>
                  <a:pt x="1347" y="895"/>
                </a:lnTo>
                <a:lnTo>
                  <a:pt x="1349" y="893"/>
                </a:lnTo>
                <a:lnTo>
                  <a:pt x="1347" y="893"/>
                </a:lnTo>
                <a:lnTo>
                  <a:pt x="1347" y="893"/>
                </a:lnTo>
                <a:lnTo>
                  <a:pt x="1345" y="893"/>
                </a:lnTo>
                <a:lnTo>
                  <a:pt x="1343" y="893"/>
                </a:lnTo>
                <a:lnTo>
                  <a:pt x="1341" y="895"/>
                </a:lnTo>
                <a:lnTo>
                  <a:pt x="1339" y="895"/>
                </a:lnTo>
                <a:lnTo>
                  <a:pt x="1337" y="897"/>
                </a:lnTo>
                <a:lnTo>
                  <a:pt x="1337" y="897"/>
                </a:lnTo>
                <a:close/>
                <a:moveTo>
                  <a:pt x="1345" y="870"/>
                </a:moveTo>
                <a:lnTo>
                  <a:pt x="1345" y="870"/>
                </a:lnTo>
                <a:lnTo>
                  <a:pt x="1345" y="870"/>
                </a:lnTo>
                <a:lnTo>
                  <a:pt x="1345" y="870"/>
                </a:lnTo>
                <a:lnTo>
                  <a:pt x="1347" y="870"/>
                </a:lnTo>
                <a:lnTo>
                  <a:pt x="1347" y="870"/>
                </a:lnTo>
                <a:lnTo>
                  <a:pt x="1347" y="870"/>
                </a:lnTo>
                <a:lnTo>
                  <a:pt x="1349" y="870"/>
                </a:lnTo>
                <a:lnTo>
                  <a:pt x="1349" y="868"/>
                </a:lnTo>
                <a:lnTo>
                  <a:pt x="1349" y="868"/>
                </a:lnTo>
                <a:lnTo>
                  <a:pt x="1347" y="868"/>
                </a:lnTo>
                <a:lnTo>
                  <a:pt x="1347" y="868"/>
                </a:lnTo>
                <a:lnTo>
                  <a:pt x="1345" y="868"/>
                </a:lnTo>
                <a:lnTo>
                  <a:pt x="1345" y="868"/>
                </a:lnTo>
                <a:lnTo>
                  <a:pt x="1343" y="868"/>
                </a:lnTo>
                <a:lnTo>
                  <a:pt x="1345" y="870"/>
                </a:lnTo>
                <a:lnTo>
                  <a:pt x="1345" y="870"/>
                </a:lnTo>
                <a:close/>
                <a:moveTo>
                  <a:pt x="1328" y="885"/>
                </a:moveTo>
                <a:lnTo>
                  <a:pt x="1328" y="887"/>
                </a:lnTo>
                <a:lnTo>
                  <a:pt x="1328" y="887"/>
                </a:lnTo>
                <a:lnTo>
                  <a:pt x="1328" y="887"/>
                </a:lnTo>
                <a:lnTo>
                  <a:pt x="1331" y="887"/>
                </a:lnTo>
                <a:lnTo>
                  <a:pt x="1331" y="887"/>
                </a:lnTo>
                <a:lnTo>
                  <a:pt x="1333" y="885"/>
                </a:lnTo>
                <a:lnTo>
                  <a:pt x="1333" y="885"/>
                </a:lnTo>
                <a:lnTo>
                  <a:pt x="1331" y="885"/>
                </a:lnTo>
                <a:lnTo>
                  <a:pt x="1331" y="885"/>
                </a:lnTo>
                <a:lnTo>
                  <a:pt x="1333" y="885"/>
                </a:lnTo>
                <a:lnTo>
                  <a:pt x="1337" y="883"/>
                </a:lnTo>
                <a:lnTo>
                  <a:pt x="1337" y="883"/>
                </a:lnTo>
                <a:lnTo>
                  <a:pt x="1337" y="883"/>
                </a:lnTo>
                <a:lnTo>
                  <a:pt x="1337" y="883"/>
                </a:lnTo>
                <a:lnTo>
                  <a:pt x="1339" y="881"/>
                </a:lnTo>
                <a:lnTo>
                  <a:pt x="1339" y="881"/>
                </a:lnTo>
                <a:lnTo>
                  <a:pt x="1337" y="881"/>
                </a:lnTo>
                <a:lnTo>
                  <a:pt x="1335" y="883"/>
                </a:lnTo>
                <a:lnTo>
                  <a:pt x="1328" y="885"/>
                </a:lnTo>
                <a:lnTo>
                  <a:pt x="1328" y="885"/>
                </a:lnTo>
                <a:lnTo>
                  <a:pt x="1328" y="885"/>
                </a:lnTo>
                <a:lnTo>
                  <a:pt x="1328" y="885"/>
                </a:lnTo>
                <a:lnTo>
                  <a:pt x="1328" y="885"/>
                </a:lnTo>
                <a:close/>
                <a:moveTo>
                  <a:pt x="1307" y="904"/>
                </a:moveTo>
                <a:lnTo>
                  <a:pt x="1305" y="906"/>
                </a:lnTo>
                <a:lnTo>
                  <a:pt x="1305" y="906"/>
                </a:lnTo>
                <a:lnTo>
                  <a:pt x="1305" y="906"/>
                </a:lnTo>
                <a:lnTo>
                  <a:pt x="1305" y="906"/>
                </a:lnTo>
                <a:lnTo>
                  <a:pt x="1305" y="906"/>
                </a:lnTo>
                <a:lnTo>
                  <a:pt x="1307" y="906"/>
                </a:lnTo>
                <a:lnTo>
                  <a:pt x="1307" y="906"/>
                </a:lnTo>
                <a:lnTo>
                  <a:pt x="1307" y="906"/>
                </a:lnTo>
                <a:lnTo>
                  <a:pt x="1307" y="904"/>
                </a:lnTo>
                <a:lnTo>
                  <a:pt x="1307" y="904"/>
                </a:lnTo>
                <a:lnTo>
                  <a:pt x="1307" y="904"/>
                </a:lnTo>
                <a:close/>
                <a:moveTo>
                  <a:pt x="1400" y="914"/>
                </a:moveTo>
                <a:lnTo>
                  <a:pt x="1400" y="914"/>
                </a:lnTo>
                <a:lnTo>
                  <a:pt x="1400" y="914"/>
                </a:lnTo>
                <a:lnTo>
                  <a:pt x="1400" y="914"/>
                </a:lnTo>
                <a:lnTo>
                  <a:pt x="1400" y="916"/>
                </a:lnTo>
                <a:lnTo>
                  <a:pt x="1402" y="916"/>
                </a:lnTo>
                <a:lnTo>
                  <a:pt x="1402" y="916"/>
                </a:lnTo>
                <a:lnTo>
                  <a:pt x="1402" y="914"/>
                </a:lnTo>
                <a:lnTo>
                  <a:pt x="1400" y="914"/>
                </a:lnTo>
                <a:lnTo>
                  <a:pt x="1400" y="914"/>
                </a:lnTo>
                <a:close/>
                <a:moveTo>
                  <a:pt x="2047" y="1818"/>
                </a:moveTo>
                <a:lnTo>
                  <a:pt x="2047" y="1818"/>
                </a:lnTo>
                <a:lnTo>
                  <a:pt x="2045" y="1820"/>
                </a:lnTo>
                <a:lnTo>
                  <a:pt x="2045" y="1820"/>
                </a:lnTo>
                <a:lnTo>
                  <a:pt x="2047" y="1820"/>
                </a:lnTo>
                <a:lnTo>
                  <a:pt x="2049" y="1818"/>
                </a:lnTo>
                <a:lnTo>
                  <a:pt x="2049" y="1818"/>
                </a:lnTo>
                <a:lnTo>
                  <a:pt x="2049" y="1818"/>
                </a:lnTo>
                <a:lnTo>
                  <a:pt x="2047" y="1818"/>
                </a:lnTo>
                <a:close/>
                <a:moveTo>
                  <a:pt x="1953" y="1979"/>
                </a:moveTo>
                <a:lnTo>
                  <a:pt x="1951" y="1977"/>
                </a:lnTo>
                <a:lnTo>
                  <a:pt x="1949" y="1981"/>
                </a:lnTo>
                <a:lnTo>
                  <a:pt x="1951" y="1981"/>
                </a:lnTo>
                <a:lnTo>
                  <a:pt x="1951" y="1981"/>
                </a:lnTo>
                <a:lnTo>
                  <a:pt x="1953" y="1981"/>
                </a:lnTo>
                <a:lnTo>
                  <a:pt x="1953" y="1981"/>
                </a:lnTo>
                <a:lnTo>
                  <a:pt x="1953" y="1979"/>
                </a:lnTo>
                <a:lnTo>
                  <a:pt x="1953" y="1979"/>
                </a:lnTo>
                <a:lnTo>
                  <a:pt x="1953" y="1979"/>
                </a:lnTo>
                <a:lnTo>
                  <a:pt x="1953" y="1979"/>
                </a:lnTo>
                <a:close/>
                <a:moveTo>
                  <a:pt x="1967" y="1969"/>
                </a:moveTo>
                <a:lnTo>
                  <a:pt x="1967" y="1969"/>
                </a:lnTo>
                <a:lnTo>
                  <a:pt x="1967" y="1969"/>
                </a:lnTo>
                <a:lnTo>
                  <a:pt x="1965" y="1969"/>
                </a:lnTo>
                <a:lnTo>
                  <a:pt x="1965" y="1969"/>
                </a:lnTo>
                <a:lnTo>
                  <a:pt x="1965" y="1971"/>
                </a:lnTo>
                <a:lnTo>
                  <a:pt x="1967" y="1971"/>
                </a:lnTo>
                <a:lnTo>
                  <a:pt x="1967" y="1969"/>
                </a:lnTo>
                <a:lnTo>
                  <a:pt x="1970" y="1969"/>
                </a:lnTo>
                <a:lnTo>
                  <a:pt x="1967" y="1969"/>
                </a:lnTo>
                <a:lnTo>
                  <a:pt x="1967" y="1969"/>
                </a:lnTo>
                <a:close/>
                <a:moveTo>
                  <a:pt x="2087" y="2505"/>
                </a:moveTo>
                <a:lnTo>
                  <a:pt x="2087" y="2503"/>
                </a:lnTo>
                <a:lnTo>
                  <a:pt x="2087" y="2503"/>
                </a:lnTo>
                <a:lnTo>
                  <a:pt x="2085" y="2503"/>
                </a:lnTo>
                <a:lnTo>
                  <a:pt x="2085" y="2503"/>
                </a:lnTo>
                <a:lnTo>
                  <a:pt x="2085" y="2501"/>
                </a:lnTo>
                <a:lnTo>
                  <a:pt x="2083" y="2499"/>
                </a:lnTo>
                <a:lnTo>
                  <a:pt x="2083" y="2499"/>
                </a:lnTo>
                <a:lnTo>
                  <a:pt x="2083" y="2497"/>
                </a:lnTo>
                <a:lnTo>
                  <a:pt x="2081" y="2497"/>
                </a:lnTo>
                <a:lnTo>
                  <a:pt x="2081" y="2497"/>
                </a:lnTo>
                <a:lnTo>
                  <a:pt x="2081" y="2499"/>
                </a:lnTo>
                <a:lnTo>
                  <a:pt x="2081" y="2499"/>
                </a:lnTo>
                <a:lnTo>
                  <a:pt x="2079" y="2497"/>
                </a:lnTo>
                <a:lnTo>
                  <a:pt x="2076" y="2497"/>
                </a:lnTo>
                <a:lnTo>
                  <a:pt x="2076" y="2495"/>
                </a:lnTo>
                <a:lnTo>
                  <a:pt x="2076" y="2495"/>
                </a:lnTo>
                <a:lnTo>
                  <a:pt x="2074" y="2495"/>
                </a:lnTo>
                <a:lnTo>
                  <a:pt x="2074" y="2495"/>
                </a:lnTo>
                <a:lnTo>
                  <a:pt x="2074" y="2493"/>
                </a:lnTo>
                <a:lnTo>
                  <a:pt x="2072" y="2493"/>
                </a:lnTo>
                <a:lnTo>
                  <a:pt x="2072" y="2495"/>
                </a:lnTo>
                <a:lnTo>
                  <a:pt x="2070" y="2493"/>
                </a:lnTo>
                <a:lnTo>
                  <a:pt x="2068" y="2493"/>
                </a:lnTo>
                <a:lnTo>
                  <a:pt x="2066" y="2493"/>
                </a:lnTo>
                <a:lnTo>
                  <a:pt x="2066" y="2493"/>
                </a:lnTo>
                <a:lnTo>
                  <a:pt x="2064" y="2493"/>
                </a:lnTo>
                <a:lnTo>
                  <a:pt x="2058" y="2493"/>
                </a:lnTo>
                <a:lnTo>
                  <a:pt x="2058" y="2493"/>
                </a:lnTo>
                <a:lnTo>
                  <a:pt x="2058" y="2493"/>
                </a:lnTo>
                <a:lnTo>
                  <a:pt x="2062" y="2493"/>
                </a:lnTo>
                <a:lnTo>
                  <a:pt x="2062" y="2493"/>
                </a:lnTo>
                <a:lnTo>
                  <a:pt x="2062" y="2495"/>
                </a:lnTo>
                <a:lnTo>
                  <a:pt x="2062" y="2495"/>
                </a:lnTo>
                <a:lnTo>
                  <a:pt x="2064" y="2495"/>
                </a:lnTo>
                <a:lnTo>
                  <a:pt x="2070" y="2497"/>
                </a:lnTo>
                <a:lnTo>
                  <a:pt x="2070" y="2499"/>
                </a:lnTo>
                <a:lnTo>
                  <a:pt x="2072" y="2499"/>
                </a:lnTo>
                <a:lnTo>
                  <a:pt x="2074" y="2499"/>
                </a:lnTo>
                <a:lnTo>
                  <a:pt x="2074" y="2499"/>
                </a:lnTo>
                <a:lnTo>
                  <a:pt x="2074" y="2501"/>
                </a:lnTo>
                <a:lnTo>
                  <a:pt x="2076" y="2501"/>
                </a:lnTo>
                <a:lnTo>
                  <a:pt x="2076" y="2501"/>
                </a:lnTo>
                <a:lnTo>
                  <a:pt x="2079" y="2503"/>
                </a:lnTo>
                <a:lnTo>
                  <a:pt x="2079" y="2503"/>
                </a:lnTo>
                <a:lnTo>
                  <a:pt x="2081" y="2503"/>
                </a:lnTo>
                <a:lnTo>
                  <a:pt x="2081" y="2505"/>
                </a:lnTo>
                <a:lnTo>
                  <a:pt x="2083" y="2508"/>
                </a:lnTo>
                <a:lnTo>
                  <a:pt x="2085" y="2510"/>
                </a:lnTo>
                <a:lnTo>
                  <a:pt x="2085" y="2510"/>
                </a:lnTo>
                <a:lnTo>
                  <a:pt x="2087" y="2510"/>
                </a:lnTo>
                <a:lnTo>
                  <a:pt x="2089" y="2508"/>
                </a:lnTo>
                <a:lnTo>
                  <a:pt x="2089" y="2508"/>
                </a:lnTo>
                <a:lnTo>
                  <a:pt x="2087" y="2505"/>
                </a:lnTo>
                <a:lnTo>
                  <a:pt x="2087" y="2505"/>
                </a:lnTo>
                <a:close/>
                <a:moveTo>
                  <a:pt x="1823" y="891"/>
                </a:moveTo>
                <a:lnTo>
                  <a:pt x="1823" y="891"/>
                </a:lnTo>
                <a:lnTo>
                  <a:pt x="1823" y="891"/>
                </a:lnTo>
                <a:lnTo>
                  <a:pt x="1823" y="891"/>
                </a:lnTo>
                <a:lnTo>
                  <a:pt x="1823" y="893"/>
                </a:lnTo>
                <a:lnTo>
                  <a:pt x="1821" y="893"/>
                </a:lnTo>
                <a:lnTo>
                  <a:pt x="1821" y="893"/>
                </a:lnTo>
                <a:lnTo>
                  <a:pt x="1821" y="895"/>
                </a:lnTo>
                <a:lnTo>
                  <a:pt x="1821" y="895"/>
                </a:lnTo>
                <a:lnTo>
                  <a:pt x="1823" y="893"/>
                </a:lnTo>
                <a:lnTo>
                  <a:pt x="1823" y="891"/>
                </a:lnTo>
                <a:lnTo>
                  <a:pt x="1823" y="891"/>
                </a:lnTo>
                <a:close/>
                <a:moveTo>
                  <a:pt x="1768" y="2445"/>
                </a:moveTo>
                <a:lnTo>
                  <a:pt x="1768" y="2445"/>
                </a:lnTo>
                <a:lnTo>
                  <a:pt x="1771" y="2445"/>
                </a:lnTo>
                <a:lnTo>
                  <a:pt x="1768" y="2443"/>
                </a:lnTo>
                <a:lnTo>
                  <a:pt x="1768" y="2443"/>
                </a:lnTo>
                <a:lnTo>
                  <a:pt x="1764" y="2443"/>
                </a:lnTo>
                <a:lnTo>
                  <a:pt x="1764" y="2443"/>
                </a:lnTo>
                <a:lnTo>
                  <a:pt x="1764" y="2443"/>
                </a:lnTo>
                <a:lnTo>
                  <a:pt x="1764" y="2445"/>
                </a:lnTo>
                <a:lnTo>
                  <a:pt x="1764" y="2445"/>
                </a:lnTo>
                <a:lnTo>
                  <a:pt x="1764" y="2445"/>
                </a:lnTo>
                <a:lnTo>
                  <a:pt x="1764" y="2445"/>
                </a:lnTo>
                <a:lnTo>
                  <a:pt x="1760" y="2445"/>
                </a:lnTo>
                <a:lnTo>
                  <a:pt x="1760" y="2443"/>
                </a:lnTo>
                <a:lnTo>
                  <a:pt x="1760" y="2443"/>
                </a:lnTo>
                <a:lnTo>
                  <a:pt x="1760" y="2443"/>
                </a:lnTo>
                <a:lnTo>
                  <a:pt x="1762" y="2443"/>
                </a:lnTo>
                <a:lnTo>
                  <a:pt x="1762" y="2440"/>
                </a:lnTo>
                <a:lnTo>
                  <a:pt x="1762" y="2440"/>
                </a:lnTo>
                <a:lnTo>
                  <a:pt x="1760" y="2440"/>
                </a:lnTo>
                <a:lnTo>
                  <a:pt x="1758" y="2440"/>
                </a:lnTo>
                <a:lnTo>
                  <a:pt x="1756" y="2440"/>
                </a:lnTo>
                <a:lnTo>
                  <a:pt x="1754" y="2440"/>
                </a:lnTo>
                <a:lnTo>
                  <a:pt x="1754" y="2440"/>
                </a:lnTo>
                <a:lnTo>
                  <a:pt x="1752" y="2445"/>
                </a:lnTo>
                <a:lnTo>
                  <a:pt x="1752" y="2445"/>
                </a:lnTo>
                <a:lnTo>
                  <a:pt x="1752" y="2447"/>
                </a:lnTo>
                <a:lnTo>
                  <a:pt x="1752" y="2447"/>
                </a:lnTo>
                <a:lnTo>
                  <a:pt x="1752" y="2447"/>
                </a:lnTo>
                <a:lnTo>
                  <a:pt x="1750" y="2449"/>
                </a:lnTo>
                <a:lnTo>
                  <a:pt x="1750" y="2449"/>
                </a:lnTo>
                <a:lnTo>
                  <a:pt x="1747" y="2449"/>
                </a:lnTo>
                <a:lnTo>
                  <a:pt x="1745" y="2451"/>
                </a:lnTo>
                <a:lnTo>
                  <a:pt x="1745" y="2453"/>
                </a:lnTo>
                <a:lnTo>
                  <a:pt x="1743" y="2455"/>
                </a:lnTo>
                <a:lnTo>
                  <a:pt x="1743" y="2455"/>
                </a:lnTo>
                <a:lnTo>
                  <a:pt x="1745" y="2457"/>
                </a:lnTo>
                <a:lnTo>
                  <a:pt x="1747" y="2459"/>
                </a:lnTo>
                <a:lnTo>
                  <a:pt x="1747" y="2457"/>
                </a:lnTo>
                <a:lnTo>
                  <a:pt x="1750" y="2457"/>
                </a:lnTo>
                <a:lnTo>
                  <a:pt x="1750" y="2457"/>
                </a:lnTo>
                <a:lnTo>
                  <a:pt x="1752" y="2457"/>
                </a:lnTo>
                <a:lnTo>
                  <a:pt x="1750" y="2453"/>
                </a:lnTo>
                <a:lnTo>
                  <a:pt x="1752" y="2453"/>
                </a:lnTo>
                <a:lnTo>
                  <a:pt x="1758" y="2455"/>
                </a:lnTo>
                <a:lnTo>
                  <a:pt x="1758" y="2453"/>
                </a:lnTo>
                <a:lnTo>
                  <a:pt x="1758" y="2453"/>
                </a:lnTo>
                <a:lnTo>
                  <a:pt x="1758" y="2453"/>
                </a:lnTo>
                <a:lnTo>
                  <a:pt x="1762" y="2451"/>
                </a:lnTo>
                <a:lnTo>
                  <a:pt x="1764" y="2451"/>
                </a:lnTo>
                <a:lnTo>
                  <a:pt x="1764" y="2449"/>
                </a:lnTo>
                <a:lnTo>
                  <a:pt x="1768" y="2449"/>
                </a:lnTo>
                <a:lnTo>
                  <a:pt x="1771" y="2447"/>
                </a:lnTo>
                <a:lnTo>
                  <a:pt x="1771" y="2447"/>
                </a:lnTo>
                <a:lnTo>
                  <a:pt x="1771" y="2447"/>
                </a:lnTo>
                <a:lnTo>
                  <a:pt x="1768" y="2447"/>
                </a:lnTo>
                <a:lnTo>
                  <a:pt x="1768" y="2445"/>
                </a:lnTo>
                <a:close/>
                <a:moveTo>
                  <a:pt x="1398" y="923"/>
                </a:moveTo>
                <a:lnTo>
                  <a:pt x="1395" y="923"/>
                </a:lnTo>
                <a:lnTo>
                  <a:pt x="1395" y="923"/>
                </a:lnTo>
                <a:lnTo>
                  <a:pt x="1395" y="923"/>
                </a:lnTo>
                <a:lnTo>
                  <a:pt x="1395" y="925"/>
                </a:lnTo>
                <a:lnTo>
                  <a:pt x="1395" y="925"/>
                </a:lnTo>
                <a:lnTo>
                  <a:pt x="1398" y="925"/>
                </a:lnTo>
                <a:lnTo>
                  <a:pt x="1398" y="925"/>
                </a:lnTo>
                <a:lnTo>
                  <a:pt x="1398" y="925"/>
                </a:lnTo>
                <a:lnTo>
                  <a:pt x="1398" y="925"/>
                </a:lnTo>
                <a:lnTo>
                  <a:pt x="1398" y="923"/>
                </a:lnTo>
                <a:close/>
                <a:moveTo>
                  <a:pt x="1905" y="2036"/>
                </a:moveTo>
                <a:lnTo>
                  <a:pt x="1905" y="2036"/>
                </a:lnTo>
                <a:lnTo>
                  <a:pt x="1905" y="2038"/>
                </a:lnTo>
                <a:lnTo>
                  <a:pt x="1905" y="2040"/>
                </a:lnTo>
                <a:lnTo>
                  <a:pt x="1905" y="2040"/>
                </a:lnTo>
                <a:lnTo>
                  <a:pt x="1905" y="2040"/>
                </a:lnTo>
                <a:lnTo>
                  <a:pt x="1907" y="2038"/>
                </a:lnTo>
                <a:lnTo>
                  <a:pt x="1907" y="2036"/>
                </a:lnTo>
                <a:lnTo>
                  <a:pt x="1907" y="2034"/>
                </a:lnTo>
                <a:lnTo>
                  <a:pt x="1905" y="2036"/>
                </a:lnTo>
                <a:close/>
                <a:moveTo>
                  <a:pt x="1475" y="973"/>
                </a:moveTo>
                <a:lnTo>
                  <a:pt x="1475" y="973"/>
                </a:lnTo>
                <a:lnTo>
                  <a:pt x="1475" y="973"/>
                </a:lnTo>
                <a:lnTo>
                  <a:pt x="1475" y="973"/>
                </a:lnTo>
                <a:lnTo>
                  <a:pt x="1475" y="973"/>
                </a:lnTo>
                <a:lnTo>
                  <a:pt x="1475" y="973"/>
                </a:lnTo>
                <a:lnTo>
                  <a:pt x="1475" y="973"/>
                </a:lnTo>
                <a:lnTo>
                  <a:pt x="1475" y="973"/>
                </a:lnTo>
                <a:lnTo>
                  <a:pt x="1475" y="973"/>
                </a:lnTo>
                <a:lnTo>
                  <a:pt x="1475" y="973"/>
                </a:lnTo>
                <a:close/>
                <a:moveTo>
                  <a:pt x="1760" y="2453"/>
                </a:moveTo>
                <a:lnTo>
                  <a:pt x="1760" y="2453"/>
                </a:lnTo>
                <a:lnTo>
                  <a:pt x="1760" y="2453"/>
                </a:lnTo>
                <a:lnTo>
                  <a:pt x="1760" y="2455"/>
                </a:lnTo>
                <a:lnTo>
                  <a:pt x="1762" y="2455"/>
                </a:lnTo>
                <a:lnTo>
                  <a:pt x="1760" y="2453"/>
                </a:lnTo>
                <a:lnTo>
                  <a:pt x="1760" y="2453"/>
                </a:lnTo>
                <a:close/>
                <a:moveTo>
                  <a:pt x="1375" y="935"/>
                </a:moveTo>
                <a:lnTo>
                  <a:pt x="1372" y="935"/>
                </a:lnTo>
                <a:lnTo>
                  <a:pt x="1372" y="935"/>
                </a:lnTo>
                <a:lnTo>
                  <a:pt x="1372" y="935"/>
                </a:lnTo>
                <a:lnTo>
                  <a:pt x="1375" y="937"/>
                </a:lnTo>
                <a:lnTo>
                  <a:pt x="1375" y="937"/>
                </a:lnTo>
                <a:lnTo>
                  <a:pt x="1375" y="935"/>
                </a:lnTo>
                <a:lnTo>
                  <a:pt x="1375" y="935"/>
                </a:lnTo>
                <a:lnTo>
                  <a:pt x="1375" y="935"/>
                </a:lnTo>
                <a:close/>
                <a:moveTo>
                  <a:pt x="1741" y="2455"/>
                </a:moveTo>
                <a:lnTo>
                  <a:pt x="1741" y="2457"/>
                </a:lnTo>
                <a:lnTo>
                  <a:pt x="1741" y="2457"/>
                </a:lnTo>
                <a:lnTo>
                  <a:pt x="1741" y="2457"/>
                </a:lnTo>
                <a:lnTo>
                  <a:pt x="1741" y="2457"/>
                </a:lnTo>
                <a:lnTo>
                  <a:pt x="1743" y="2457"/>
                </a:lnTo>
                <a:lnTo>
                  <a:pt x="1743" y="2457"/>
                </a:lnTo>
                <a:lnTo>
                  <a:pt x="1741" y="2455"/>
                </a:lnTo>
                <a:lnTo>
                  <a:pt x="1741" y="2455"/>
                </a:lnTo>
                <a:close/>
                <a:moveTo>
                  <a:pt x="1381" y="925"/>
                </a:moveTo>
                <a:lnTo>
                  <a:pt x="1381" y="925"/>
                </a:lnTo>
                <a:lnTo>
                  <a:pt x="1379" y="927"/>
                </a:lnTo>
                <a:lnTo>
                  <a:pt x="1379" y="927"/>
                </a:lnTo>
                <a:lnTo>
                  <a:pt x="1381" y="927"/>
                </a:lnTo>
                <a:lnTo>
                  <a:pt x="1381" y="927"/>
                </a:lnTo>
                <a:lnTo>
                  <a:pt x="1381" y="927"/>
                </a:lnTo>
                <a:lnTo>
                  <a:pt x="1381" y="927"/>
                </a:lnTo>
                <a:lnTo>
                  <a:pt x="1381" y="925"/>
                </a:lnTo>
                <a:lnTo>
                  <a:pt x="1381" y="925"/>
                </a:lnTo>
                <a:lnTo>
                  <a:pt x="1381" y="925"/>
                </a:lnTo>
                <a:close/>
                <a:moveTo>
                  <a:pt x="1360" y="933"/>
                </a:moveTo>
                <a:lnTo>
                  <a:pt x="1358" y="933"/>
                </a:lnTo>
                <a:lnTo>
                  <a:pt x="1358" y="933"/>
                </a:lnTo>
                <a:lnTo>
                  <a:pt x="1358" y="935"/>
                </a:lnTo>
                <a:lnTo>
                  <a:pt x="1356" y="935"/>
                </a:lnTo>
                <a:lnTo>
                  <a:pt x="1356" y="935"/>
                </a:lnTo>
                <a:lnTo>
                  <a:pt x="1356" y="937"/>
                </a:lnTo>
                <a:lnTo>
                  <a:pt x="1356" y="937"/>
                </a:lnTo>
                <a:lnTo>
                  <a:pt x="1354" y="939"/>
                </a:lnTo>
                <a:lnTo>
                  <a:pt x="1354" y="939"/>
                </a:lnTo>
                <a:lnTo>
                  <a:pt x="1354" y="939"/>
                </a:lnTo>
                <a:lnTo>
                  <a:pt x="1354" y="939"/>
                </a:lnTo>
                <a:lnTo>
                  <a:pt x="1354" y="941"/>
                </a:lnTo>
                <a:lnTo>
                  <a:pt x="1356" y="941"/>
                </a:lnTo>
                <a:lnTo>
                  <a:pt x="1356" y="941"/>
                </a:lnTo>
                <a:lnTo>
                  <a:pt x="1358" y="939"/>
                </a:lnTo>
                <a:lnTo>
                  <a:pt x="1358" y="939"/>
                </a:lnTo>
                <a:lnTo>
                  <a:pt x="1358" y="939"/>
                </a:lnTo>
                <a:lnTo>
                  <a:pt x="1358" y="937"/>
                </a:lnTo>
                <a:lnTo>
                  <a:pt x="1358" y="937"/>
                </a:lnTo>
                <a:lnTo>
                  <a:pt x="1358" y="937"/>
                </a:lnTo>
                <a:lnTo>
                  <a:pt x="1358" y="937"/>
                </a:lnTo>
                <a:lnTo>
                  <a:pt x="1358" y="937"/>
                </a:lnTo>
                <a:lnTo>
                  <a:pt x="1358" y="935"/>
                </a:lnTo>
                <a:lnTo>
                  <a:pt x="1358" y="935"/>
                </a:lnTo>
                <a:lnTo>
                  <a:pt x="1358" y="935"/>
                </a:lnTo>
                <a:lnTo>
                  <a:pt x="1358" y="935"/>
                </a:lnTo>
                <a:lnTo>
                  <a:pt x="1358" y="935"/>
                </a:lnTo>
                <a:lnTo>
                  <a:pt x="1360" y="935"/>
                </a:lnTo>
                <a:lnTo>
                  <a:pt x="1360" y="933"/>
                </a:lnTo>
                <a:lnTo>
                  <a:pt x="1360" y="933"/>
                </a:lnTo>
                <a:lnTo>
                  <a:pt x="1360" y="933"/>
                </a:lnTo>
                <a:lnTo>
                  <a:pt x="1360" y="933"/>
                </a:lnTo>
                <a:lnTo>
                  <a:pt x="1360" y="933"/>
                </a:lnTo>
                <a:lnTo>
                  <a:pt x="1360" y="933"/>
                </a:lnTo>
                <a:lnTo>
                  <a:pt x="1360" y="933"/>
                </a:lnTo>
                <a:close/>
                <a:moveTo>
                  <a:pt x="1515" y="950"/>
                </a:moveTo>
                <a:lnTo>
                  <a:pt x="1517" y="950"/>
                </a:lnTo>
                <a:lnTo>
                  <a:pt x="1517" y="950"/>
                </a:lnTo>
                <a:lnTo>
                  <a:pt x="1515" y="950"/>
                </a:lnTo>
                <a:lnTo>
                  <a:pt x="1515" y="950"/>
                </a:lnTo>
                <a:lnTo>
                  <a:pt x="1515" y="950"/>
                </a:lnTo>
                <a:lnTo>
                  <a:pt x="1515" y="950"/>
                </a:lnTo>
                <a:lnTo>
                  <a:pt x="1515" y="950"/>
                </a:lnTo>
                <a:close/>
                <a:moveTo>
                  <a:pt x="1515" y="956"/>
                </a:moveTo>
                <a:lnTo>
                  <a:pt x="1515" y="956"/>
                </a:lnTo>
                <a:lnTo>
                  <a:pt x="1513" y="956"/>
                </a:lnTo>
                <a:lnTo>
                  <a:pt x="1513" y="956"/>
                </a:lnTo>
                <a:lnTo>
                  <a:pt x="1513" y="956"/>
                </a:lnTo>
                <a:lnTo>
                  <a:pt x="1513" y="956"/>
                </a:lnTo>
                <a:lnTo>
                  <a:pt x="1515" y="956"/>
                </a:lnTo>
                <a:close/>
                <a:moveTo>
                  <a:pt x="1423" y="994"/>
                </a:moveTo>
                <a:lnTo>
                  <a:pt x="1421" y="994"/>
                </a:lnTo>
                <a:lnTo>
                  <a:pt x="1421" y="994"/>
                </a:lnTo>
                <a:lnTo>
                  <a:pt x="1421" y="996"/>
                </a:lnTo>
                <a:lnTo>
                  <a:pt x="1423" y="994"/>
                </a:lnTo>
                <a:lnTo>
                  <a:pt x="1423" y="994"/>
                </a:lnTo>
                <a:lnTo>
                  <a:pt x="1423" y="994"/>
                </a:lnTo>
                <a:lnTo>
                  <a:pt x="1423" y="994"/>
                </a:lnTo>
                <a:close/>
                <a:moveTo>
                  <a:pt x="1511" y="954"/>
                </a:moveTo>
                <a:lnTo>
                  <a:pt x="1511" y="954"/>
                </a:lnTo>
                <a:lnTo>
                  <a:pt x="1511" y="954"/>
                </a:lnTo>
                <a:lnTo>
                  <a:pt x="1511" y="954"/>
                </a:lnTo>
                <a:lnTo>
                  <a:pt x="1513" y="952"/>
                </a:lnTo>
                <a:lnTo>
                  <a:pt x="1513" y="952"/>
                </a:lnTo>
                <a:lnTo>
                  <a:pt x="1513" y="952"/>
                </a:lnTo>
                <a:lnTo>
                  <a:pt x="1515" y="952"/>
                </a:lnTo>
                <a:lnTo>
                  <a:pt x="1515" y="952"/>
                </a:lnTo>
                <a:lnTo>
                  <a:pt x="1513" y="952"/>
                </a:lnTo>
                <a:lnTo>
                  <a:pt x="1513" y="952"/>
                </a:lnTo>
                <a:lnTo>
                  <a:pt x="1511" y="952"/>
                </a:lnTo>
                <a:lnTo>
                  <a:pt x="1511" y="952"/>
                </a:lnTo>
                <a:lnTo>
                  <a:pt x="1511" y="952"/>
                </a:lnTo>
                <a:lnTo>
                  <a:pt x="1511" y="952"/>
                </a:lnTo>
                <a:lnTo>
                  <a:pt x="1511" y="952"/>
                </a:lnTo>
                <a:lnTo>
                  <a:pt x="1511" y="954"/>
                </a:lnTo>
                <a:close/>
                <a:moveTo>
                  <a:pt x="1507" y="954"/>
                </a:moveTo>
                <a:lnTo>
                  <a:pt x="1507" y="954"/>
                </a:lnTo>
                <a:lnTo>
                  <a:pt x="1509" y="952"/>
                </a:lnTo>
                <a:lnTo>
                  <a:pt x="1509" y="952"/>
                </a:lnTo>
                <a:lnTo>
                  <a:pt x="1507" y="952"/>
                </a:lnTo>
                <a:lnTo>
                  <a:pt x="1507" y="952"/>
                </a:lnTo>
                <a:lnTo>
                  <a:pt x="1507" y="954"/>
                </a:lnTo>
                <a:lnTo>
                  <a:pt x="1507" y="954"/>
                </a:lnTo>
                <a:lnTo>
                  <a:pt x="1507" y="954"/>
                </a:lnTo>
                <a:close/>
                <a:moveTo>
                  <a:pt x="1362" y="931"/>
                </a:moveTo>
                <a:lnTo>
                  <a:pt x="1360" y="931"/>
                </a:lnTo>
                <a:lnTo>
                  <a:pt x="1360" y="931"/>
                </a:lnTo>
                <a:lnTo>
                  <a:pt x="1360" y="931"/>
                </a:lnTo>
                <a:lnTo>
                  <a:pt x="1360" y="931"/>
                </a:lnTo>
                <a:lnTo>
                  <a:pt x="1362" y="931"/>
                </a:lnTo>
                <a:lnTo>
                  <a:pt x="1362" y="931"/>
                </a:lnTo>
                <a:lnTo>
                  <a:pt x="1362" y="931"/>
                </a:lnTo>
                <a:lnTo>
                  <a:pt x="1362" y="931"/>
                </a:lnTo>
                <a:lnTo>
                  <a:pt x="1362" y="931"/>
                </a:lnTo>
                <a:close/>
                <a:moveTo>
                  <a:pt x="277" y="677"/>
                </a:moveTo>
                <a:lnTo>
                  <a:pt x="279" y="673"/>
                </a:lnTo>
                <a:lnTo>
                  <a:pt x="279" y="673"/>
                </a:lnTo>
                <a:lnTo>
                  <a:pt x="274" y="673"/>
                </a:lnTo>
                <a:lnTo>
                  <a:pt x="274" y="675"/>
                </a:lnTo>
                <a:lnTo>
                  <a:pt x="272" y="675"/>
                </a:lnTo>
                <a:lnTo>
                  <a:pt x="274" y="677"/>
                </a:lnTo>
                <a:lnTo>
                  <a:pt x="274" y="677"/>
                </a:lnTo>
                <a:lnTo>
                  <a:pt x="277" y="677"/>
                </a:lnTo>
                <a:close/>
                <a:moveTo>
                  <a:pt x="828" y="897"/>
                </a:moveTo>
                <a:lnTo>
                  <a:pt x="828" y="900"/>
                </a:lnTo>
                <a:lnTo>
                  <a:pt x="828" y="900"/>
                </a:lnTo>
                <a:lnTo>
                  <a:pt x="828" y="897"/>
                </a:lnTo>
                <a:lnTo>
                  <a:pt x="828" y="897"/>
                </a:lnTo>
                <a:lnTo>
                  <a:pt x="828" y="897"/>
                </a:lnTo>
                <a:lnTo>
                  <a:pt x="828" y="897"/>
                </a:lnTo>
                <a:lnTo>
                  <a:pt x="828" y="897"/>
                </a:lnTo>
                <a:close/>
                <a:moveTo>
                  <a:pt x="205" y="503"/>
                </a:moveTo>
                <a:lnTo>
                  <a:pt x="205" y="503"/>
                </a:lnTo>
                <a:lnTo>
                  <a:pt x="203" y="505"/>
                </a:lnTo>
                <a:lnTo>
                  <a:pt x="201" y="505"/>
                </a:lnTo>
                <a:lnTo>
                  <a:pt x="201" y="505"/>
                </a:lnTo>
                <a:lnTo>
                  <a:pt x="201" y="505"/>
                </a:lnTo>
                <a:lnTo>
                  <a:pt x="203" y="505"/>
                </a:lnTo>
                <a:lnTo>
                  <a:pt x="205" y="503"/>
                </a:lnTo>
                <a:close/>
                <a:moveTo>
                  <a:pt x="1257" y="606"/>
                </a:moveTo>
                <a:lnTo>
                  <a:pt x="1257" y="606"/>
                </a:lnTo>
                <a:lnTo>
                  <a:pt x="1259" y="606"/>
                </a:lnTo>
                <a:lnTo>
                  <a:pt x="1259" y="606"/>
                </a:lnTo>
                <a:lnTo>
                  <a:pt x="1261" y="606"/>
                </a:lnTo>
                <a:lnTo>
                  <a:pt x="1261" y="606"/>
                </a:lnTo>
                <a:lnTo>
                  <a:pt x="1259" y="604"/>
                </a:lnTo>
                <a:lnTo>
                  <a:pt x="1257" y="606"/>
                </a:lnTo>
                <a:close/>
                <a:moveTo>
                  <a:pt x="1041" y="487"/>
                </a:moveTo>
                <a:lnTo>
                  <a:pt x="1041" y="489"/>
                </a:lnTo>
                <a:lnTo>
                  <a:pt x="1043" y="491"/>
                </a:lnTo>
                <a:lnTo>
                  <a:pt x="1043" y="491"/>
                </a:lnTo>
                <a:lnTo>
                  <a:pt x="1046" y="491"/>
                </a:lnTo>
                <a:lnTo>
                  <a:pt x="1046" y="489"/>
                </a:lnTo>
                <a:lnTo>
                  <a:pt x="1046" y="489"/>
                </a:lnTo>
                <a:lnTo>
                  <a:pt x="1043" y="489"/>
                </a:lnTo>
                <a:lnTo>
                  <a:pt x="1041" y="487"/>
                </a:lnTo>
                <a:close/>
                <a:moveTo>
                  <a:pt x="1041" y="478"/>
                </a:moveTo>
                <a:lnTo>
                  <a:pt x="1041" y="478"/>
                </a:lnTo>
                <a:lnTo>
                  <a:pt x="1043" y="478"/>
                </a:lnTo>
                <a:lnTo>
                  <a:pt x="1043" y="480"/>
                </a:lnTo>
                <a:lnTo>
                  <a:pt x="1043" y="480"/>
                </a:lnTo>
                <a:lnTo>
                  <a:pt x="1046" y="478"/>
                </a:lnTo>
                <a:lnTo>
                  <a:pt x="1046" y="476"/>
                </a:lnTo>
                <a:lnTo>
                  <a:pt x="1043" y="476"/>
                </a:lnTo>
                <a:lnTo>
                  <a:pt x="1043" y="476"/>
                </a:lnTo>
                <a:lnTo>
                  <a:pt x="1043" y="476"/>
                </a:lnTo>
                <a:lnTo>
                  <a:pt x="1043" y="474"/>
                </a:lnTo>
                <a:lnTo>
                  <a:pt x="1043" y="472"/>
                </a:lnTo>
                <a:lnTo>
                  <a:pt x="1041" y="472"/>
                </a:lnTo>
                <a:lnTo>
                  <a:pt x="1041" y="472"/>
                </a:lnTo>
                <a:lnTo>
                  <a:pt x="1041" y="474"/>
                </a:lnTo>
                <a:lnTo>
                  <a:pt x="1041" y="474"/>
                </a:lnTo>
                <a:lnTo>
                  <a:pt x="1041" y="478"/>
                </a:lnTo>
                <a:close/>
                <a:moveTo>
                  <a:pt x="832" y="879"/>
                </a:moveTo>
                <a:lnTo>
                  <a:pt x="832" y="879"/>
                </a:lnTo>
                <a:lnTo>
                  <a:pt x="832" y="876"/>
                </a:lnTo>
                <a:lnTo>
                  <a:pt x="832" y="876"/>
                </a:lnTo>
                <a:lnTo>
                  <a:pt x="832" y="876"/>
                </a:lnTo>
                <a:lnTo>
                  <a:pt x="830" y="876"/>
                </a:lnTo>
                <a:lnTo>
                  <a:pt x="830" y="879"/>
                </a:lnTo>
                <a:lnTo>
                  <a:pt x="830" y="879"/>
                </a:lnTo>
                <a:lnTo>
                  <a:pt x="830" y="881"/>
                </a:lnTo>
                <a:lnTo>
                  <a:pt x="830" y="881"/>
                </a:lnTo>
                <a:lnTo>
                  <a:pt x="830" y="881"/>
                </a:lnTo>
                <a:lnTo>
                  <a:pt x="832" y="881"/>
                </a:lnTo>
                <a:lnTo>
                  <a:pt x="832" y="881"/>
                </a:lnTo>
                <a:lnTo>
                  <a:pt x="832" y="883"/>
                </a:lnTo>
                <a:lnTo>
                  <a:pt x="832" y="883"/>
                </a:lnTo>
                <a:lnTo>
                  <a:pt x="832" y="885"/>
                </a:lnTo>
                <a:lnTo>
                  <a:pt x="834" y="885"/>
                </a:lnTo>
                <a:lnTo>
                  <a:pt x="834" y="885"/>
                </a:lnTo>
                <a:lnTo>
                  <a:pt x="834" y="885"/>
                </a:lnTo>
                <a:lnTo>
                  <a:pt x="834" y="885"/>
                </a:lnTo>
                <a:lnTo>
                  <a:pt x="834" y="885"/>
                </a:lnTo>
                <a:lnTo>
                  <a:pt x="834" y="885"/>
                </a:lnTo>
                <a:lnTo>
                  <a:pt x="834" y="885"/>
                </a:lnTo>
                <a:lnTo>
                  <a:pt x="834" y="883"/>
                </a:lnTo>
                <a:lnTo>
                  <a:pt x="832" y="883"/>
                </a:lnTo>
                <a:lnTo>
                  <a:pt x="832" y="881"/>
                </a:lnTo>
                <a:lnTo>
                  <a:pt x="832" y="881"/>
                </a:lnTo>
                <a:lnTo>
                  <a:pt x="832" y="881"/>
                </a:lnTo>
                <a:lnTo>
                  <a:pt x="830" y="881"/>
                </a:lnTo>
                <a:lnTo>
                  <a:pt x="830" y="879"/>
                </a:lnTo>
                <a:lnTo>
                  <a:pt x="832" y="879"/>
                </a:lnTo>
                <a:close/>
                <a:moveTo>
                  <a:pt x="826" y="874"/>
                </a:moveTo>
                <a:lnTo>
                  <a:pt x="823" y="872"/>
                </a:lnTo>
                <a:lnTo>
                  <a:pt x="823" y="872"/>
                </a:lnTo>
                <a:lnTo>
                  <a:pt x="823" y="872"/>
                </a:lnTo>
                <a:lnTo>
                  <a:pt x="823" y="874"/>
                </a:lnTo>
                <a:lnTo>
                  <a:pt x="823" y="874"/>
                </a:lnTo>
                <a:lnTo>
                  <a:pt x="823" y="874"/>
                </a:lnTo>
                <a:lnTo>
                  <a:pt x="826" y="874"/>
                </a:lnTo>
                <a:lnTo>
                  <a:pt x="826" y="874"/>
                </a:lnTo>
                <a:lnTo>
                  <a:pt x="826" y="874"/>
                </a:lnTo>
                <a:close/>
                <a:moveTo>
                  <a:pt x="834" y="891"/>
                </a:moveTo>
                <a:lnTo>
                  <a:pt x="834" y="889"/>
                </a:lnTo>
                <a:lnTo>
                  <a:pt x="832" y="889"/>
                </a:lnTo>
                <a:lnTo>
                  <a:pt x="832" y="889"/>
                </a:lnTo>
                <a:lnTo>
                  <a:pt x="832" y="889"/>
                </a:lnTo>
                <a:lnTo>
                  <a:pt x="832" y="889"/>
                </a:lnTo>
                <a:lnTo>
                  <a:pt x="832" y="891"/>
                </a:lnTo>
                <a:lnTo>
                  <a:pt x="832" y="891"/>
                </a:lnTo>
                <a:lnTo>
                  <a:pt x="834" y="891"/>
                </a:lnTo>
                <a:lnTo>
                  <a:pt x="834" y="891"/>
                </a:lnTo>
                <a:close/>
                <a:moveTo>
                  <a:pt x="834" y="895"/>
                </a:moveTo>
                <a:lnTo>
                  <a:pt x="834" y="895"/>
                </a:lnTo>
                <a:lnTo>
                  <a:pt x="834" y="895"/>
                </a:lnTo>
                <a:lnTo>
                  <a:pt x="834" y="895"/>
                </a:lnTo>
                <a:lnTo>
                  <a:pt x="834" y="895"/>
                </a:lnTo>
                <a:lnTo>
                  <a:pt x="834" y="893"/>
                </a:lnTo>
                <a:lnTo>
                  <a:pt x="834" y="893"/>
                </a:lnTo>
                <a:lnTo>
                  <a:pt x="834" y="893"/>
                </a:lnTo>
                <a:lnTo>
                  <a:pt x="834" y="895"/>
                </a:lnTo>
                <a:lnTo>
                  <a:pt x="832" y="895"/>
                </a:lnTo>
                <a:lnTo>
                  <a:pt x="834" y="895"/>
                </a:lnTo>
                <a:lnTo>
                  <a:pt x="834" y="895"/>
                </a:lnTo>
                <a:close/>
                <a:moveTo>
                  <a:pt x="1802" y="832"/>
                </a:moveTo>
                <a:lnTo>
                  <a:pt x="1802" y="832"/>
                </a:lnTo>
                <a:lnTo>
                  <a:pt x="1802" y="832"/>
                </a:lnTo>
                <a:lnTo>
                  <a:pt x="1802" y="832"/>
                </a:lnTo>
                <a:lnTo>
                  <a:pt x="1804" y="832"/>
                </a:lnTo>
                <a:lnTo>
                  <a:pt x="1804" y="832"/>
                </a:lnTo>
                <a:lnTo>
                  <a:pt x="1804" y="832"/>
                </a:lnTo>
                <a:lnTo>
                  <a:pt x="1804" y="832"/>
                </a:lnTo>
                <a:lnTo>
                  <a:pt x="1804" y="832"/>
                </a:lnTo>
                <a:lnTo>
                  <a:pt x="1802" y="832"/>
                </a:lnTo>
                <a:lnTo>
                  <a:pt x="1802" y="832"/>
                </a:lnTo>
                <a:close/>
                <a:moveTo>
                  <a:pt x="1823" y="851"/>
                </a:moveTo>
                <a:lnTo>
                  <a:pt x="1823" y="853"/>
                </a:lnTo>
                <a:lnTo>
                  <a:pt x="1821" y="851"/>
                </a:lnTo>
                <a:lnTo>
                  <a:pt x="1821" y="851"/>
                </a:lnTo>
                <a:lnTo>
                  <a:pt x="1821" y="853"/>
                </a:lnTo>
                <a:lnTo>
                  <a:pt x="1821" y="853"/>
                </a:lnTo>
                <a:lnTo>
                  <a:pt x="1821" y="856"/>
                </a:lnTo>
                <a:lnTo>
                  <a:pt x="1823" y="853"/>
                </a:lnTo>
                <a:lnTo>
                  <a:pt x="1825" y="853"/>
                </a:lnTo>
                <a:lnTo>
                  <a:pt x="1825" y="853"/>
                </a:lnTo>
                <a:lnTo>
                  <a:pt x="1825" y="851"/>
                </a:lnTo>
                <a:lnTo>
                  <a:pt x="1823" y="851"/>
                </a:lnTo>
                <a:close/>
                <a:moveTo>
                  <a:pt x="1817" y="413"/>
                </a:moveTo>
                <a:lnTo>
                  <a:pt x="1815" y="413"/>
                </a:lnTo>
                <a:lnTo>
                  <a:pt x="1812" y="415"/>
                </a:lnTo>
                <a:lnTo>
                  <a:pt x="1812" y="419"/>
                </a:lnTo>
                <a:lnTo>
                  <a:pt x="1812" y="422"/>
                </a:lnTo>
                <a:lnTo>
                  <a:pt x="1815" y="422"/>
                </a:lnTo>
                <a:lnTo>
                  <a:pt x="1815" y="424"/>
                </a:lnTo>
                <a:lnTo>
                  <a:pt x="1819" y="424"/>
                </a:lnTo>
                <a:lnTo>
                  <a:pt x="1823" y="424"/>
                </a:lnTo>
                <a:lnTo>
                  <a:pt x="1825" y="424"/>
                </a:lnTo>
                <a:lnTo>
                  <a:pt x="1827" y="426"/>
                </a:lnTo>
                <a:lnTo>
                  <a:pt x="1827" y="424"/>
                </a:lnTo>
                <a:lnTo>
                  <a:pt x="1829" y="426"/>
                </a:lnTo>
                <a:lnTo>
                  <a:pt x="1829" y="426"/>
                </a:lnTo>
                <a:lnTo>
                  <a:pt x="1831" y="426"/>
                </a:lnTo>
                <a:lnTo>
                  <a:pt x="1827" y="428"/>
                </a:lnTo>
                <a:lnTo>
                  <a:pt x="1825" y="428"/>
                </a:lnTo>
                <a:lnTo>
                  <a:pt x="1823" y="428"/>
                </a:lnTo>
                <a:lnTo>
                  <a:pt x="1823" y="428"/>
                </a:lnTo>
                <a:lnTo>
                  <a:pt x="1823" y="430"/>
                </a:lnTo>
                <a:lnTo>
                  <a:pt x="1825" y="430"/>
                </a:lnTo>
                <a:lnTo>
                  <a:pt x="1827" y="430"/>
                </a:lnTo>
                <a:lnTo>
                  <a:pt x="1829" y="432"/>
                </a:lnTo>
                <a:lnTo>
                  <a:pt x="1829" y="432"/>
                </a:lnTo>
                <a:lnTo>
                  <a:pt x="1831" y="432"/>
                </a:lnTo>
                <a:lnTo>
                  <a:pt x="1840" y="430"/>
                </a:lnTo>
                <a:lnTo>
                  <a:pt x="1844" y="430"/>
                </a:lnTo>
                <a:lnTo>
                  <a:pt x="1852" y="426"/>
                </a:lnTo>
                <a:lnTo>
                  <a:pt x="1854" y="424"/>
                </a:lnTo>
                <a:lnTo>
                  <a:pt x="1856" y="424"/>
                </a:lnTo>
                <a:lnTo>
                  <a:pt x="1856" y="422"/>
                </a:lnTo>
                <a:lnTo>
                  <a:pt x="1854" y="422"/>
                </a:lnTo>
                <a:lnTo>
                  <a:pt x="1854" y="422"/>
                </a:lnTo>
                <a:lnTo>
                  <a:pt x="1854" y="419"/>
                </a:lnTo>
                <a:lnTo>
                  <a:pt x="1854" y="419"/>
                </a:lnTo>
                <a:lnTo>
                  <a:pt x="1854" y="419"/>
                </a:lnTo>
                <a:lnTo>
                  <a:pt x="1854" y="419"/>
                </a:lnTo>
                <a:lnTo>
                  <a:pt x="1854" y="417"/>
                </a:lnTo>
                <a:lnTo>
                  <a:pt x="1848" y="417"/>
                </a:lnTo>
                <a:lnTo>
                  <a:pt x="1844" y="415"/>
                </a:lnTo>
                <a:lnTo>
                  <a:pt x="1838" y="409"/>
                </a:lnTo>
                <a:lnTo>
                  <a:pt x="1835" y="407"/>
                </a:lnTo>
                <a:lnTo>
                  <a:pt x="1835" y="407"/>
                </a:lnTo>
                <a:lnTo>
                  <a:pt x="1825" y="405"/>
                </a:lnTo>
                <a:lnTo>
                  <a:pt x="1821" y="405"/>
                </a:lnTo>
                <a:lnTo>
                  <a:pt x="1815" y="407"/>
                </a:lnTo>
                <a:lnTo>
                  <a:pt x="1815" y="407"/>
                </a:lnTo>
                <a:lnTo>
                  <a:pt x="1815" y="409"/>
                </a:lnTo>
                <a:lnTo>
                  <a:pt x="1812" y="409"/>
                </a:lnTo>
                <a:lnTo>
                  <a:pt x="1812" y="409"/>
                </a:lnTo>
                <a:lnTo>
                  <a:pt x="1815" y="411"/>
                </a:lnTo>
                <a:lnTo>
                  <a:pt x="1815" y="411"/>
                </a:lnTo>
                <a:lnTo>
                  <a:pt x="1817" y="413"/>
                </a:lnTo>
                <a:lnTo>
                  <a:pt x="1821" y="415"/>
                </a:lnTo>
                <a:lnTo>
                  <a:pt x="1821" y="415"/>
                </a:lnTo>
                <a:lnTo>
                  <a:pt x="1817" y="413"/>
                </a:lnTo>
                <a:close/>
                <a:moveTo>
                  <a:pt x="1806" y="809"/>
                </a:moveTo>
                <a:lnTo>
                  <a:pt x="1806" y="809"/>
                </a:lnTo>
                <a:lnTo>
                  <a:pt x="1806" y="809"/>
                </a:lnTo>
                <a:lnTo>
                  <a:pt x="1806" y="809"/>
                </a:lnTo>
                <a:lnTo>
                  <a:pt x="1804" y="811"/>
                </a:lnTo>
                <a:lnTo>
                  <a:pt x="1804" y="811"/>
                </a:lnTo>
                <a:lnTo>
                  <a:pt x="1806" y="811"/>
                </a:lnTo>
                <a:lnTo>
                  <a:pt x="1806" y="809"/>
                </a:lnTo>
                <a:close/>
                <a:moveTo>
                  <a:pt x="1815" y="856"/>
                </a:moveTo>
                <a:lnTo>
                  <a:pt x="1815" y="856"/>
                </a:lnTo>
                <a:lnTo>
                  <a:pt x="1815" y="856"/>
                </a:lnTo>
                <a:lnTo>
                  <a:pt x="1815" y="856"/>
                </a:lnTo>
                <a:lnTo>
                  <a:pt x="1815" y="853"/>
                </a:lnTo>
                <a:lnTo>
                  <a:pt x="1812" y="853"/>
                </a:lnTo>
                <a:lnTo>
                  <a:pt x="1812" y="856"/>
                </a:lnTo>
                <a:lnTo>
                  <a:pt x="1815" y="856"/>
                </a:lnTo>
                <a:lnTo>
                  <a:pt x="1815" y="856"/>
                </a:lnTo>
                <a:lnTo>
                  <a:pt x="1815" y="856"/>
                </a:lnTo>
                <a:lnTo>
                  <a:pt x="1815" y="856"/>
                </a:lnTo>
                <a:lnTo>
                  <a:pt x="1817" y="856"/>
                </a:lnTo>
                <a:lnTo>
                  <a:pt x="1817" y="853"/>
                </a:lnTo>
                <a:lnTo>
                  <a:pt x="1817" y="853"/>
                </a:lnTo>
                <a:lnTo>
                  <a:pt x="1817" y="853"/>
                </a:lnTo>
                <a:lnTo>
                  <a:pt x="1815" y="856"/>
                </a:lnTo>
                <a:close/>
                <a:moveTo>
                  <a:pt x="1724" y="728"/>
                </a:moveTo>
                <a:lnTo>
                  <a:pt x="1722" y="728"/>
                </a:lnTo>
                <a:lnTo>
                  <a:pt x="1722" y="728"/>
                </a:lnTo>
                <a:lnTo>
                  <a:pt x="1722" y="728"/>
                </a:lnTo>
                <a:lnTo>
                  <a:pt x="1720" y="728"/>
                </a:lnTo>
                <a:lnTo>
                  <a:pt x="1720" y="730"/>
                </a:lnTo>
                <a:lnTo>
                  <a:pt x="1720" y="730"/>
                </a:lnTo>
                <a:lnTo>
                  <a:pt x="1722" y="730"/>
                </a:lnTo>
                <a:lnTo>
                  <a:pt x="1724" y="730"/>
                </a:lnTo>
                <a:lnTo>
                  <a:pt x="1724" y="730"/>
                </a:lnTo>
                <a:lnTo>
                  <a:pt x="1724" y="728"/>
                </a:lnTo>
                <a:lnTo>
                  <a:pt x="1724" y="728"/>
                </a:lnTo>
                <a:close/>
                <a:moveTo>
                  <a:pt x="828" y="874"/>
                </a:moveTo>
                <a:lnTo>
                  <a:pt x="828" y="874"/>
                </a:lnTo>
                <a:lnTo>
                  <a:pt x="828" y="874"/>
                </a:lnTo>
                <a:lnTo>
                  <a:pt x="828" y="874"/>
                </a:lnTo>
                <a:lnTo>
                  <a:pt x="828" y="876"/>
                </a:lnTo>
                <a:lnTo>
                  <a:pt x="828" y="876"/>
                </a:lnTo>
                <a:lnTo>
                  <a:pt x="828" y="876"/>
                </a:lnTo>
                <a:lnTo>
                  <a:pt x="828" y="876"/>
                </a:lnTo>
                <a:lnTo>
                  <a:pt x="828" y="876"/>
                </a:lnTo>
                <a:lnTo>
                  <a:pt x="828" y="874"/>
                </a:lnTo>
                <a:lnTo>
                  <a:pt x="828" y="874"/>
                </a:lnTo>
                <a:close/>
                <a:moveTo>
                  <a:pt x="1456" y="809"/>
                </a:moveTo>
                <a:lnTo>
                  <a:pt x="1456" y="809"/>
                </a:lnTo>
                <a:lnTo>
                  <a:pt x="1458" y="809"/>
                </a:lnTo>
                <a:lnTo>
                  <a:pt x="1458" y="809"/>
                </a:lnTo>
                <a:lnTo>
                  <a:pt x="1458" y="809"/>
                </a:lnTo>
                <a:lnTo>
                  <a:pt x="1458" y="809"/>
                </a:lnTo>
                <a:lnTo>
                  <a:pt x="1458" y="807"/>
                </a:lnTo>
                <a:lnTo>
                  <a:pt x="1458" y="807"/>
                </a:lnTo>
                <a:lnTo>
                  <a:pt x="1458" y="807"/>
                </a:lnTo>
                <a:lnTo>
                  <a:pt x="1454" y="809"/>
                </a:lnTo>
                <a:lnTo>
                  <a:pt x="1454" y="809"/>
                </a:lnTo>
                <a:lnTo>
                  <a:pt x="1456" y="809"/>
                </a:lnTo>
                <a:close/>
                <a:moveTo>
                  <a:pt x="1798" y="342"/>
                </a:moveTo>
                <a:lnTo>
                  <a:pt x="1798" y="342"/>
                </a:lnTo>
                <a:lnTo>
                  <a:pt x="1800" y="342"/>
                </a:lnTo>
                <a:lnTo>
                  <a:pt x="1800" y="344"/>
                </a:lnTo>
                <a:lnTo>
                  <a:pt x="1800" y="344"/>
                </a:lnTo>
                <a:lnTo>
                  <a:pt x="1802" y="344"/>
                </a:lnTo>
                <a:lnTo>
                  <a:pt x="1802" y="344"/>
                </a:lnTo>
                <a:lnTo>
                  <a:pt x="1802" y="346"/>
                </a:lnTo>
                <a:lnTo>
                  <a:pt x="1804" y="346"/>
                </a:lnTo>
                <a:lnTo>
                  <a:pt x="1806" y="342"/>
                </a:lnTo>
                <a:lnTo>
                  <a:pt x="1808" y="342"/>
                </a:lnTo>
                <a:lnTo>
                  <a:pt x="1810" y="340"/>
                </a:lnTo>
                <a:lnTo>
                  <a:pt x="1810" y="338"/>
                </a:lnTo>
                <a:lnTo>
                  <a:pt x="1808" y="338"/>
                </a:lnTo>
                <a:lnTo>
                  <a:pt x="1808" y="338"/>
                </a:lnTo>
                <a:lnTo>
                  <a:pt x="1804" y="340"/>
                </a:lnTo>
                <a:lnTo>
                  <a:pt x="1804" y="340"/>
                </a:lnTo>
                <a:lnTo>
                  <a:pt x="1802" y="340"/>
                </a:lnTo>
                <a:lnTo>
                  <a:pt x="1802" y="340"/>
                </a:lnTo>
                <a:lnTo>
                  <a:pt x="1796" y="340"/>
                </a:lnTo>
                <a:lnTo>
                  <a:pt x="1796" y="340"/>
                </a:lnTo>
                <a:lnTo>
                  <a:pt x="1794" y="342"/>
                </a:lnTo>
                <a:lnTo>
                  <a:pt x="1794" y="342"/>
                </a:lnTo>
                <a:lnTo>
                  <a:pt x="1796" y="342"/>
                </a:lnTo>
                <a:lnTo>
                  <a:pt x="1798" y="342"/>
                </a:lnTo>
                <a:close/>
                <a:moveTo>
                  <a:pt x="1804" y="818"/>
                </a:moveTo>
                <a:lnTo>
                  <a:pt x="1804" y="818"/>
                </a:lnTo>
                <a:lnTo>
                  <a:pt x="1804" y="816"/>
                </a:lnTo>
                <a:lnTo>
                  <a:pt x="1802" y="818"/>
                </a:lnTo>
                <a:lnTo>
                  <a:pt x="1800" y="818"/>
                </a:lnTo>
                <a:lnTo>
                  <a:pt x="1802" y="818"/>
                </a:lnTo>
                <a:lnTo>
                  <a:pt x="1800" y="820"/>
                </a:lnTo>
                <a:lnTo>
                  <a:pt x="1798" y="818"/>
                </a:lnTo>
                <a:lnTo>
                  <a:pt x="1798" y="818"/>
                </a:lnTo>
                <a:lnTo>
                  <a:pt x="1796" y="818"/>
                </a:lnTo>
                <a:lnTo>
                  <a:pt x="1794" y="818"/>
                </a:lnTo>
                <a:lnTo>
                  <a:pt x="1789" y="820"/>
                </a:lnTo>
                <a:lnTo>
                  <a:pt x="1787" y="822"/>
                </a:lnTo>
                <a:lnTo>
                  <a:pt x="1787" y="822"/>
                </a:lnTo>
                <a:lnTo>
                  <a:pt x="1785" y="822"/>
                </a:lnTo>
                <a:lnTo>
                  <a:pt x="1785" y="826"/>
                </a:lnTo>
                <a:lnTo>
                  <a:pt x="1785" y="826"/>
                </a:lnTo>
                <a:lnTo>
                  <a:pt x="1783" y="828"/>
                </a:lnTo>
                <a:lnTo>
                  <a:pt x="1781" y="828"/>
                </a:lnTo>
                <a:lnTo>
                  <a:pt x="1781" y="828"/>
                </a:lnTo>
                <a:lnTo>
                  <a:pt x="1781" y="828"/>
                </a:lnTo>
                <a:lnTo>
                  <a:pt x="1781" y="828"/>
                </a:lnTo>
                <a:lnTo>
                  <a:pt x="1781" y="830"/>
                </a:lnTo>
                <a:lnTo>
                  <a:pt x="1781" y="832"/>
                </a:lnTo>
                <a:lnTo>
                  <a:pt x="1779" y="832"/>
                </a:lnTo>
                <a:lnTo>
                  <a:pt x="1779" y="832"/>
                </a:lnTo>
                <a:lnTo>
                  <a:pt x="1777" y="835"/>
                </a:lnTo>
                <a:lnTo>
                  <a:pt x="1777" y="835"/>
                </a:lnTo>
                <a:lnTo>
                  <a:pt x="1779" y="835"/>
                </a:lnTo>
                <a:lnTo>
                  <a:pt x="1779" y="835"/>
                </a:lnTo>
                <a:lnTo>
                  <a:pt x="1779" y="835"/>
                </a:lnTo>
                <a:lnTo>
                  <a:pt x="1777" y="835"/>
                </a:lnTo>
                <a:lnTo>
                  <a:pt x="1777" y="837"/>
                </a:lnTo>
                <a:lnTo>
                  <a:pt x="1775" y="837"/>
                </a:lnTo>
                <a:lnTo>
                  <a:pt x="1775" y="839"/>
                </a:lnTo>
                <a:lnTo>
                  <a:pt x="1773" y="843"/>
                </a:lnTo>
                <a:lnTo>
                  <a:pt x="1773" y="847"/>
                </a:lnTo>
                <a:lnTo>
                  <a:pt x="1768" y="853"/>
                </a:lnTo>
                <a:lnTo>
                  <a:pt x="1768" y="853"/>
                </a:lnTo>
                <a:lnTo>
                  <a:pt x="1768" y="853"/>
                </a:lnTo>
                <a:lnTo>
                  <a:pt x="1771" y="856"/>
                </a:lnTo>
                <a:lnTo>
                  <a:pt x="1771" y="856"/>
                </a:lnTo>
                <a:lnTo>
                  <a:pt x="1771" y="858"/>
                </a:lnTo>
                <a:lnTo>
                  <a:pt x="1768" y="856"/>
                </a:lnTo>
                <a:lnTo>
                  <a:pt x="1766" y="856"/>
                </a:lnTo>
                <a:lnTo>
                  <a:pt x="1766" y="856"/>
                </a:lnTo>
                <a:lnTo>
                  <a:pt x="1764" y="858"/>
                </a:lnTo>
                <a:lnTo>
                  <a:pt x="1764" y="858"/>
                </a:lnTo>
                <a:lnTo>
                  <a:pt x="1764" y="860"/>
                </a:lnTo>
                <a:lnTo>
                  <a:pt x="1764" y="860"/>
                </a:lnTo>
                <a:lnTo>
                  <a:pt x="1766" y="862"/>
                </a:lnTo>
                <a:lnTo>
                  <a:pt x="1768" y="862"/>
                </a:lnTo>
                <a:lnTo>
                  <a:pt x="1768" y="862"/>
                </a:lnTo>
                <a:lnTo>
                  <a:pt x="1766" y="862"/>
                </a:lnTo>
                <a:lnTo>
                  <a:pt x="1766" y="864"/>
                </a:lnTo>
                <a:lnTo>
                  <a:pt x="1766" y="864"/>
                </a:lnTo>
                <a:lnTo>
                  <a:pt x="1766" y="866"/>
                </a:lnTo>
                <a:lnTo>
                  <a:pt x="1768" y="866"/>
                </a:lnTo>
                <a:lnTo>
                  <a:pt x="1766" y="866"/>
                </a:lnTo>
                <a:lnTo>
                  <a:pt x="1766" y="866"/>
                </a:lnTo>
                <a:lnTo>
                  <a:pt x="1764" y="864"/>
                </a:lnTo>
                <a:lnTo>
                  <a:pt x="1762" y="864"/>
                </a:lnTo>
                <a:lnTo>
                  <a:pt x="1762" y="864"/>
                </a:lnTo>
                <a:lnTo>
                  <a:pt x="1762" y="864"/>
                </a:lnTo>
                <a:lnTo>
                  <a:pt x="1760" y="866"/>
                </a:lnTo>
                <a:lnTo>
                  <a:pt x="1760" y="868"/>
                </a:lnTo>
                <a:lnTo>
                  <a:pt x="1758" y="870"/>
                </a:lnTo>
                <a:lnTo>
                  <a:pt x="1758" y="872"/>
                </a:lnTo>
                <a:lnTo>
                  <a:pt x="1758" y="872"/>
                </a:lnTo>
                <a:lnTo>
                  <a:pt x="1756" y="872"/>
                </a:lnTo>
                <a:lnTo>
                  <a:pt x="1754" y="872"/>
                </a:lnTo>
                <a:lnTo>
                  <a:pt x="1754" y="872"/>
                </a:lnTo>
                <a:lnTo>
                  <a:pt x="1754" y="870"/>
                </a:lnTo>
                <a:lnTo>
                  <a:pt x="1756" y="870"/>
                </a:lnTo>
                <a:lnTo>
                  <a:pt x="1756" y="870"/>
                </a:lnTo>
                <a:lnTo>
                  <a:pt x="1752" y="872"/>
                </a:lnTo>
                <a:lnTo>
                  <a:pt x="1750" y="874"/>
                </a:lnTo>
                <a:lnTo>
                  <a:pt x="1750" y="874"/>
                </a:lnTo>
                <a:lnTo>
                  <a:pt x="1754" y="874"/>
                </a:lnTo>
                <a:lnTo>
                  <a:pt x="1758" y="874"/>
                </a:lnTo>
                <a:lnTo>
                  <a:pt x="1758" y="874"/>
                </a:lnTo>
                <a:lnTo>
                  <a:pt x="1760" y="874"/>
                </a:lnTo>
                <a:lnTo>
                  <a:pt x="1762" y="874"/>
                </a:lnTo>
                <a:lnTo>
                  <a:pt x="1762" y="874"/>
                </a:lnTo>
                <a:lnTo>
                  <a:pt x="1760" y="876"/>
                </a:lnTo>
                <a:lnTo>
                  <a:pt x="1758" y="876"/>
                </a:lnTo>
                <a:lnTo>
                  <a:pt x="1758" y="879"/>
                </a:lnTo>
                <a:lnTo>
                  <a:pt x="1754" y="881"/>
                </a:lnTo>
                <a:lnTo>
                  <a:pt x="1750" y="885"/>
                </a:lnTo>
                <a:lnTo>
                  <a:pt x="1747" y="885"/>
                </a:lnTo>
                <a:lnTo>
                  <a:pt x="1747" y="887"/>
                </a:lnTo>
                <a:lnTo>
                  <a:pt x="1747" y="887"/>
                </a:lnTo>
                <a:lnTo>
                  <a:pt x="1747" y="889"/>
                </a:lnTo>
                <a:lnTo>
                  <a:pt x="1750" y="891"/>
                </a:lnTo>
                <a:lnTo>
                  <a:pt x="1750" y="891"/>
                </a:lnTo>
                <a:lnTo>
                  <a:pt x="1752" y="891"/>
                </a:lnTo>
                <a:lnTo>
                  <a:pt x="1754" y="891"/>
                </a:lnTo>
                <a:lnTo>
                  <a:pt x="1758" y="891"/>
                </a:lnTo>
                <a:lnTo>
                  <a:pt x="1760" y="891"/>
                </a:lnTo>
                <a:lnTo>
                  <a:pt x="1762" y="889"/>
                </a:lnTo>
                <a:lnTo>
                  <a:pt x="1762" y="889"/>
                </a:lnTo>
                <a:lnTo>
                  <a:pt x="1762" y="889"/>
                </a:lnTo>
                <a:lnTo>
                  <a:pt x="1762" y="889"/>
                </a:lnTo>
                <a:lnTo>
                  <a:pt x="1764" y="889"/>
                </a:lnTo>
                <a:lnTo>
                  <a:pt x="1768" y="889"/>
                </a:lnTo>
                <a:lnTo>
                  <a:pt x="1768" y="889"/>
                </a:lnTo>
                <a:lnTo>
                  <a:pt x="1773" y="891"/>
                </a:lnTo>
                <a:lnTo>
                  <a:pt x="1775" y="891"/>
                </a:lnTo>
                <a:lnTo>
                  <a:pt x="1783" y="891"/>
                </a:lnTo>
                <a:lnTo>
                  <a:pt x="1785" y="891"/>
                </a:lnTo>
                <a:lnTo>
                  <a:pt x="1785" y="891"/>
                </a:lnTo>
                <a:lnTo>
                  <a:pt x="1789" y="891"/>
                </a:lnTo>
                <a:lnTo>
                  <a:pt x="1791" y="891"/>
                </a:lnTo>
                <a:lnTo>
                  <a:pt x="1794" y="891"/>
                </a:lnTo>
                <a:lnTo>
                  <a:pt x="1794" y="889"/>
                </a:lnTo>
                <a:lnTo>
                  <a:pt x="1794" y="887"/>
                </a:lnTo>
                <a:lnTo>
                  <a:pt x="1796" y="887"/>
                </a:lnTo>
                <a:lnTo>
                  <a:pt x="1796" y="889"/>
                </a:lnTo>
                <a:lnTo>
                  <a:pt x="1796" y="889"/>
                </a:lnTo>
                <a:lnTo>
                  <a:pt x="1798" y="887"/>
                </a:lnTo>
                <a:lnTo>
                  <a:pt x="1798" y="887"/>
                </a:lnTo>
                <a:lnTo>
                  <a:pt x="1798" y="887"/>
                </a:lnTo>
                <a:lnTo>
                  <a:pt x="1798" y="891"/>
                </a:lnTo>
                <a:lnTo>
                  <a:pt x="1796" y="893"/>
                </a:lnTo>
                <a:lnTo>
                  <a:pt x="1794" y="893"/>
                </a:lnTo>
                <a:lnTo>
                  <a:pt x="1796" y="893"/>
                </a:lnTo>
                <a:lnTo>
                  <a:pt x="1798" y="893"/>
                </a:lnTo>
                <a:lnTo>
                  <a:pt x="1800" y="893"/>
                </a:lnTo>
                <a:lnTo>
                  <a:pt x="1800" y="893"/>
                </a:lnTo>
                <a:lnTo>
                  <a:pt x="1802" y="893"/>
                </a:lnTo>
                <a:lnTo>
                  <a:pt x="1804" y="893"/>
                </a:lnTo>
                <a:lnTo>
                  <a:pt x="1804" y="893"/>
                </a:lnTo>
                <a:lnTo>
                  <a:pt x="1804" y="893"/>
                </a:lnTo>
                <a:lnTo>
                  <a:pt x="1804" y="891"/>
                </a:lnTo>
                <a:lnTo>
                  <a:pt x="1806" y="891"/>
                </a:lnTo>
                <a:lnTo>
                  <a:pt x="1806" y="889"/>
                </a:lnTo>
                <a:lnTo>
                  <a:pt x="1808" y="891"/>
                </a:lnTo>
                <a:lnTo>
                  <a:pt x="1810" y="891"/>
                </a:lnTo>
                <a:lnTo>
                  <a:pt x="1810" y="891"/>
                </a:lnTo>
                <a:lnTo>
                  <a:pt x="1812" y="891"/>
                </a:lnTo>
                <a:lnTo>
                  <a:pt x="1812" y="891"/>
                </a:lnTo>
                <a:lnTo>
                  <a:pt x="1815" y="889"/>
                </a:lnTo>
                <a:lnTo>
                  <a:pt x="1815" y="891"/>
                </a:lnTo>
                <a:lnTo>
                  <a:pt x="1812" y="891"/>
                </a:lnTo>
                <a:lnTo>
                  <a:pt x="1810" y="893"/>
                </a:lnTo>
                <a:lnTo>
                  <a:pt x="1808" y="893"/>
                </a:lnTo>
                <a:lnTo>
                  <a:pt x="1806" y="897"/>
                </a:lnTo>
                <a:lnTo>
                  <a:pt x="1804" y="897"/>
                </a:lnTo>
                <a:lnTo>
                  <a:pt x="1804" y="900"/>
                </a:lnTo>
                <a:lnTo>
                  <a:pt x="1802" y="900"/>
                </a:lnTo>
                <a:lnTo>
                  <a:pt x="1800" y="900"/>
                </a:lnTo>
                <a:lnTo>
                  <a:pt x="1798" y="902"/>
                </a:lnTo>
                <a:lnTo>
                  <a:pt x="1798" y="902"/>
                </a:lnTo>
                <a:lnTo>
                  <a:pt x="1798" y="902"/>
                </a:lnTo>
                <a:lnTo>
                  <a:pt x="1798" y="904"/>
                </a:lnTo>
                <a:lnTo>
                  <a:pt x="1798" y="904"/>
                </a:lnTo>
                <a:lnTo>
                  <a:pt x="1798" y="904"/>
                </a:lnTo>
                <a:lnTo>
                  <a:pt x="1798" y="904"/>
                </a:lnTo>
                <a:lnTo>
                  <a:pt x="1800" y="904"/>
                </a:lnTo>
                <a:lnTo>
                  <a:pt x="1802" y="904"/>
                </a:lnTo>
                <a:lnTo>
                  <a:pt x="1804" y="904"/>
                </a:lnTo>
                <a:lnTo>
                  <a:pt x="1804" y="904"/>
                </a:lnTo>
                <a:lnTo>
                  <a:pt x="1804" y="904"/>
                </a:lnTo>
                <a:lnTo>
                  <a:pt x="1806" y="904"/>
                </a:lnTo>
                <a:lnTo>
                  <a:pt x="1808" y="904"/>
                </a:lnTo>
                <a:lnTo>
                  <a:pt x="1808" y="902"/>
                </a:lnTo>
                <a:lnTo>
                  <a:pt x="1810" y="900"/>
                </a:lnTo>
                <a:lnTo>
                  <a:pt x="1810" y="900"/>
                </a:lnTo>
                <a:lnTo>
                  <a:pt x="1812" y="895"/>
                </a:lnTo>
                <a:lnTo>
                  <a:pt x="1815" y="895"/>
                </a:lnTo>
                <a:lnTo>
                  <a:pt x="1815" y="895"/>
                </a:lnTo>
                <a:lnTo>
                  <a:pt x="1817" y="895"/>
                </a:lnTo>
                <a:lnTo>
                  <a:pt x="1817" y="893"/>
                </a:lnTo>
                <a:lnTo>
                  <a:pt x="1819" y="891"/>
                </a:lnTo>
                <a:lnTo>
                  <a:pt x="1819" y="893"/>
                </a:lnTo>
                <a:lnTo>
                  <a:pt x="1817" y="895"/>
                </a:lnTo>
                <a:lnTo>
                  <a:pt x="1817" y="895"/>
                </a:lnTo>
                <a:lnTo>
                  <a:pt x="1819" y="895"/>
                </a:lnTo>
                <a:lnTo>
                  <a:pt x="1819" y="895"/>
                </a:lnTo>
                <a:lnTo>
                  <a:pt x="1819" y="893"/>
                </a:lnTo>
                <a:lnTo>
                  <a:pt x="1819" y="891"/>
                </a:lnTo>
                <a:lnTo>
                  <a:pt x="1823" y="889"/>
                </a:lnTo>
                <a:lnTo>
                  <a:pt x="1823" y="887"/>
                </a:lnTo>
                <a:lnTo>
                  <a:pt x="1823" y="887"/>
                </a:lnTo>
                <a:lnTo>
                  <a:pt x="1825" y="887"/>
                </a:lnTo>
                <a:lnTo>
                  <a:pt x="1825" y="889"/>
                </a:lnTo>
                <a:lnTo>
                  <a:pt x="1827" y="891"/>
                </a:lnTo>
                <a:lnTo>
                  <a:pt x="1827" y="893"/>
                </a:lnTo>
                <a:lnTo>
                  <a:pt x="1827" y="893"/>
                </a:lnTo>
                <a:lnTo>
                  <a:pt x="1827" y="893"/>
                </a:lnTo>
                <a:lnTo>
                  <a:pt x="1827" y="895"/>
                </a:lnTo>
                <a:lnTo>
                  <a:pt x="1825" y="897"/>
                </a:lnTo>
                <a:lnTo>
                  <a:pt x="1825" y="900"/>
                </a:lnTo>
                <a:lnTo>
                  <a:pt x="1823" y="904"/>
                </a:lnTo>
                <a:lnTo>
                  <a:pt x="1823" y="904"/>
                </a:lnTo>
                <a:lnTo>
                  <a:pt x="1823" y="904"/>
                </a:lnTo>
                <a:lnTo>
                  <a:pt x="1823" y="906"/>
                </a:lnTo>
                <a:lnTo>
                  <a:pt x="1823" y="906"/>
                </a:lnTo>
                <a:lnTo>
                  <a:pt x="1825" y="906"/>
                </a:lnTo>
                <a:lnTo>
                  <a:pt x="1825" y="906"/>
                </a:lnTo>
                <a:lnTo>
                  <a:pt x="1827" y="904"/>
                </a:lnTo>
                <a:lnTo>
                  <a:pt x="1829" y="902"/>
                </a:lnTo>
                <a:lnTo>
                  <a:pt x="1829" y="900"/>
                </a:lnTo>
                <a:lnTo>
                  <a:pt x="1831" y="900"/>
                </a:lnTo>
                <a:lnTo>
                  <a:pt x="1831" y="900"/>
                </a:lnTo>
                <a:lnTo>
                  <a:pt x="1831" y="900"/>
                </a:lnTo>
                <a:lnTo>
                  <a:pt x="1831" y="900"/>
                </a:lnTo>
                <a:lnTo>
                  <a:pt x="1831" y="902"/>
                </a:lnTo>
                <a:lnTo>
                  <a:pt x="1831" y="904"/>
                </a:lnTo>
                <a:lnTo>
                  <a:pt x="1831" y="904"/>
                </a:lnTo>
                <a:lnTo>
                  <a:pt x="1831" y="908"/>
                </a:lnTo>
                <a:lnTo>
                  <a:pt x="1831" y="908"/>
                </a:lnTo>
                <a:lnTo>
                  <a:pt x="1831" y="908"/>
                </a:lnTo>
                <a:lnTo>
                  <a:pt x="1831" y="908"/>
                </a:lnTo>
                <a:lnTo>
                  <a:pt x="1833" y="908"/>
                </a:lnTo>
                <a:lnTo>
                  <a:pt x="1835" y="908"/>
                </a:lnTo>
                <a:lnTo>
                  <a:pt x="1835" y="908"/>
                </a:lnTo>
                <a:lnTo>
                  <a:pt x="1835" y="908"/>
                </a:lnTo>
                <a:lnTo>
                  <a:pt x="1838" y="908"/>
                </a:lnTo>
                <a:lnTo>
                  <a:pt x="1838" y="908"/>
                </a:lnTo>
                <a:lnTo>
                  <a:pt x="1838" y="908"/>
                </a:lnTo>
                <a:lnTo>
                  <a:pt x="1840" y="908"/>
                </a:lnTo>
                <a:lnTo>
                  <a:pt x="1840" y="908"/>
                </a:lnTo>
                <a:lnTo>
                  <a:pt x="1840" y="906"/>
                </a:lnTo>
                <a:lnTo>
                  <a:pt x="1842" y="902"/>
                </a:lnTo>
                <a:lnTo>
                  <a:pt x="1842" y="902"/>
                </a:lnTo>
                <a:lnTo>
                  <a:pt x="1842" y="902"/>
                </a:lnTo>
                <a:lnTo>
                  <a:pt x="1842" y="900"/>
                </a:lnTo>
                <a:lnTo>
                  <a:pt x="1844" y="895"/>
                </a:lnTo>
                <a:lnTo>
                  <a:pt x="1844" y="893"/>
                </a:lnTo>
                <a:lnTo>
                  <a:pt x="1844" y="891"/>
                </a:lnTo>
                <a:lnTo>
                  <a:pt x="1844" y="891"/>
                </a:lnTo>
                <a:lnTo>
                  <a:pt x="1844" y="889"/>
                </a:lnTo>
                <a:lnTo>
                  <a:pt x="1844" y="889"/>
                </a:lnTo>
                <a:lnTo>
                  <a:pt x="1844" y="889"/>
                </a:lnTo>
                <a:lnTo>
                  <a:pt x="1844" y="889"/>
                </a:lnTo>
                <a:lnTo>
                  <a:pt x="1842" y="889"/>
                </a:lnTo>
                <a:lnTo>
                  <a:pt x="1842" y="891"/>
                </a:lnTo>
                <a:lnTo>
                  <a:pt x="1840" y="891"/>
                </a:lnTo>
                <a:lnTo>
                  <a:pt x="1840" y="893"/>
                </a:lnTo>
                <a:lnTo>
                  <a:pt x="1838" y="893"/>
                </a:lnTo>
                <a:lnTo>
                  <a:pt x="1838" y="893"/>
                </a:lnTo>
                <a:lnTo>
                  <a:pt x="1838" y="893"/>
                </a:lnTo>
                <a:lnTo>
                  <a:pt x="1838" y="891"/>
                </a:lnTo>
                <a:lnTo>
                  <a:pt x="1838" y="889"/>
                </a:lnTo>
                <a:lnTo>
                  <a:pt x="1838" y="887"/>
                </a:lnTo>
                <a:lnTo>
                  <a:pt x="1840" y="885"/>
                </a:lnTo>
                <a:lnTo>
                  <a:pt x="1840" y="883"/>
                </a:lnTo>
                <a:lnTo>
                  <a:pt x="1842" y="883"/>
                </a:lnTo>
                <a:lnTo>
                  <a:pt x="1842" y="883"/>
                </a:lnTo>
                <a:lnTo>
                  <a:pt x="1842" y="881"/>
                </a:lnTo>
                <a:lnTo>
                  <a:pt x="1842" y="881"/>
                </a:lnTo>
                <a:lnTo>
                  <a:pt x="1840" y="883"/>
                </a:lnTo>
                <a:lnTo>
                  <a:pt x="1835" y="885"/>
                </a:lnTo>
                <a:lnTo>
                  <a:pt x="1833" y="889"/>
                </a:lnTo>
                <a:lnTo>
                  <a:pt x="1831" y="889"/>
                </a:lnTo>
                <a:lnTo>
                  <a:pt x="1829" y="891"/>
                </a:lnTo>
                <a:lnTo>
                  <a:pt x="1829" y="891"/>
                </a:lnTo>
                <a:lnTo>
                  <a:pt x="1829" y="889"/>
                </a:lnTo>
                <a:lnTo>
                  <a:pt x="1827" y="889"/>
                </a:lnTo>
                <a:lnTo>
                  <a:pt x="1827" y="887"/>
                </a:lnTo>
                <a:lnTo>
                  <a:pt x="1827" y="887"/>
                </a:lnTo>
                <a:lnTo>
                  <a:pt x="1829" y="885"/>
                </a:lnTo>
                <a:lnTo>
                  <a:pt x="1831" y="885"/>
                </a:lnTo>
                <a:lnTo>
                  <a:pt x="1831" y="883"/>
                </a:lnTo>
                <a:lnTo>
                  <a:pt x="1831" y="883"/>
                </a:lnTo>
                <a:lnTo>
                  <a:pt x="1829" y="883"/>
                </a:lnTo>
                <a:lnTo>
                  <a:pt x="1827" y="883"/>
                </a:lnTo>
                <a:lnTo>
                  <a:pt x="1829" y="883"/>
                </a:lnTo>
                <a:lnTo>
                  <a:pt x="1829" y="883"/>
                </a:lnTo>
                <a:lnTo>
                  <a:pt x="1829" y="883"/>
                </a:lnTo>
                <a:lnTo>
                  <a:pt x="1831" y="883"/>
                </a:lnTo>
                <a:lnTo>
                  <a:pt x="1831" y="883"/>
                </a:lnTo>
                <a:lnTo>
                  <a:pt x="1831" y="881"/>
                </a:lnTo>
                <a:lnTo>
                  <a:pt x="1831" y="881"/>
                </a:lnTo>
                <a:lnTo>
                  <a:pt x="1831" y="881"/>
                </a:lnTo>
                <a:lnTo>
                  <a:pt x="1833" y="879"/>
                </a:lnTo>
                <a:lnTo>
                  <a:pt x="1835" y="876"/>
                </a:lnTo>
                <a:lnTo>
                  <a:pt x="1835" y="876"/>
                </a:lnTo>
                <a:lnTo>
                  <a:pt x="1838" y="876"/>
                </a:lnTo>
                <a:lnTo>
                  <a:pt x="1838" y="876"/>
                </a:lnTo>
                <a:lnTo>
                  <a:pt x="1838" y="876"/>
                </a:lnTo>
                <a:lnTo>
                  <a:pt x="1840" y="874"/>
                </a:lnTo>
                <a:lnTo>
                  <a:pt x="1840" y="874"/>
                </a:lnTo>
                <a:lnTo>
                  <a:pt x="1840" y="874"/>
                </a:lnTo>
                <a:lnTo>
                  <a:pt x="1840" y="872"/>
                </a:lnTo>
                <a:lnTo>
                  <a:pt x="1840" y="872"/>
                </a:lnTo>
                <a:lnTo>
                  <a:pt x="1840" y="872"/>
                </a:lnTo>
                <a:lnTo>
                  <a:pt x="1838" y="872"/>
                </a:lnTo>
                <a:lnTo>
                  <a:pt x="1838" y="872"/>
                </a:lnTo>
                <a:lnTo>
                  <a:pt x="1835" y="874"/>
                </a:lnTo>
                <a:lnTo>
                  <a:pt x="1835" y="874"/>
                </a:lnTo>
                <a:lnTo>
                  <a:pt x="1833" y="874"/>
                </a:lnTo>
                <a:lnTo>
                  <a:pt x="1831" y="874"/>
                </a:lnTo>
                <a:lnTo>
                  <a:pt x="1831" y="874"/>
                </a:lnTo>
                <a:lnTo>
                  <a:pt x="1829" y="874"/>
                </a:lnTo>
                <a:lnTo>
                  <a:pt x="1829" y="876"/>
                </a:lnTo>
                <a:lnTo>
                  <a:pt x="1827" y="876"/>
                </a:lnTo>
                <a:lnTo>
                  <a:pt x="1827" y="876"/>
                </a:lnTo>
                <a:lnTo>
                  <a:pt x="1823" y="876"/>
                </a:lnTo>
                <a:lnTo>
                  <a:pt x="1823" y="876"/>
                </a:lnTo>
                <a:lnTo>
                  <a:pt x="1825" y="876"/>
                </a:lnTo>
                <a:lnTo>
                  <a:pt x="1827" y="874"/>
                </a:lnTo>
                <a:lnTo>
                  <a:pt x="1829" y="874"/>
                </a:lnTo>
                <a:lnTo>
                  <a:pt x="1829" y="872"/>
                </a:lnTo>
                <a:lnTo>
                  <a:pt x="1829" y="872"/>
                </a:lnTo>
                <a:lnTo>
                  <a:pt x="1829" y="872"/>
                </a:lnTo>
                <a:lnTo>
                  <a:pt x="1829" y="870"/>
                </a:lnTo>
                <a:lnTo>
                  <a:pt x="1827" y="872"/>
                </a:lnTo>
                <a:lnTo>
                  <a:pt x="1825" y="870"/>
                </a:lnTo>
                <a:lnTo>
                  <a:pt x="1825" y="870"/>
                </a:lnTo>
                <a:lnTo>
                  <a:pt x="1825" y="870"/>
                </a:lnTo>
                <a:lnTo>
                  <a:pt x="1827" y="870"/>
                </a:lnTo>
                <a:lnTo>
                  <a:pt x="1827" y="870"/>
                </a:lnTo>
                <a:lnTo>
                  <a:pt x="1827" y="868"/>
                </a:lnTo>
                <a:lnTo>
                  <a:pt x="1827" y="868"/>
                </a:lnTo>
                <a:lnTo>
                  <a:pt x="1823" y="870"/>
                </a:lnTo>
                <a:lnTo>
                  <a:pt x="1823" y="870"/>
                </a:lnTo>
                <a:lnTo>
                  <a:pt x="1827" y="868"/>
                </a:lnTo>
                <a:lnTo>
                  <a:pt x="1827" y="866"/>
                </a:lnTo>
                <a:lnTo>
                  <a:pt x="1827" y="866"/>
                </a:lnTo>
                <a:lnTo>
                  <a:pt x="1827" y="866"/>
                </a:lnTo>
                <a:lnTo>
                  <a:pt x="1829" y="864"/>
                </a:lnTo>
                <a:lnTo>
                  <a:pt x="1829" y="864"/>
                </a:lnTo>
                <a:lnTo>
                  <a:pt x="1831" y="862"/>
                </a:lnTo>
                <a:lnTo>
                  <a:pt x="1831" y="862"/>
                </a:lnTo>
                <a:lnTo>
                  <a:pt x="1831" y="860"/>
                </a:lnTo>
                <a:lnTo>
                  <a:pt x="1831" y="860"/>
                </a:lnTo>
                <a:lnTo>
                  <a:pt x="1829" y="858"/>
                </a:lnTo>
                <a:lnTo>
                  <a:pt x="1827" y="858"/>
                </a:lnTo>
                <a:lnTo>
                  <a:pt x="1825" y="858"/>
                </a:lnTo>
                <a:lnTo>
                  <a:pt x="1821" y="858"/>
                </a:lnTo>
                <a:lnTo>
                  <a:pt x="1821" y="858"/>
                </a:lnTo>
                <a:lnTo>
                  <a:pt x="1821" y="858"/>
                </a:lnTo>
                <a:lnTo>
                  <a:pt x="1819" y="858"/>
                </a:lnTo>
                <a:lnTo>
                  <a:pt x="1819" y="860"/>
                </a:lnTo>
                <a:lnTo>
                  <a:pt x="1819" y="860"/>
                </a:lnTo>
                <a:lnTo>
                  <a:pt x="1819" y="858"/>
                </a:lnTo>
                <a:lnTo>
                  <a:pt x="1819" y="858"/>
                </a:lnTo>
                <a:lnTo>
                  <a:pt x="1819" y="856"/>
                </a:lnTo>
                <a:lnTo>
                  <a:pt x="1819" y="856"/>
                </a:lnTo>
                <a:lnTo>
                  <a:pt x="1817" y="856"/>
                </a:lnTo>
                <a:lnTo>
                  <a:pt x="1817" y="858"/>
                </a:lnTo>
                <a:lnTo>
                  <a:pt x="1815" y="858"/>
                </a:lnTo>
                <a:lnTo>
                  <a:pt x="1815" y="860"/>
                </a:lnTo>
                <a:lnTo>
                  <a:pt x="1812" y="860"/>
                </a:lnTo>
                <a:lnTo>
                  <a:pt x="1812" y="860"/>
                </a:lnTo>
                <a:lnTo>
                  <a:pt x="1810" y="860"/>
                </a:lnTo>
                <a:lnTo>
                  <a:pt x="1810" y="860"/>
                </a:lnTo>
                <a:lnTo>
                  <a:pt x="1810" y="860"/>
                </a:lnTo>
                <a:lnTo>
                  <a:pt x="1810" y="860"/>
                </a:lnTo>
                <a:lnTo>
                  <a:pt x="1810" y="860"/>
                </a:lnTo>
                <a:lnTo>
                  <a:pt x="1808" y="862"/>
                </a:lnTo>
                <a:lnTo>
                  <a:pt x="1808" y="862"/>
                </a:lnTo>
                <a:lnTo>
                  <a:pt x="1808" y="862"/>
                </a:lnTo>
                <a:lnTo>
                  <a:pt x="1808" y="864"/>
                </a:lnTo>
                <a:lnTo>
                  <a:pt x="1808" y="864"/>
                </a:lnTo>
                <a:lnTo>
                  <a:pt x="1806" y="864"/>
                </a:lnTo>
                <a:lnTo>
                  <a:pt x="1806" y="864"/>
                </a:lnTo>
                <a:lnTo>
                  <a:pt x="1806" y="864"/>
                </a:lnTo>
                <a:lnTo>
                  <a:pt x="1806" y="862"/>
                </a:lnTo>
                <a:lnTo>
                  <a:pt x="1806" y="860"/>
                </a:lnTo>
                <a:lnTo>
                  <a:pt x="1808" y="860"/>
                </a:lnTo>
                <a:lnTo>
                  <a:pt x="1808" y="858"/>
                </a:lnTo>
                <a:lnTo>
                  <a:pt x="1808" y="856"/>
                </a:lnTo>
                <a:lnTo>
                  <a:pt x="1808" y="856"/>
                </a:lnTo>
                <a:lnTo>
                  <a:pt x="1806" y="856"/>
                </a:lnTo>
                <a:lnTo>
                  <a:pt x="1806" y="856"/>
                </a:lnTo>
                <a:lnTo>
                  <a:pt x="1806" y="858"/>
                </a:lnTo>
                <a:lnTo>
                  <a:pt x="1806" y="858"/>
                </a:lnTo>
                <a:lnTo>
                  <a:pt x="1806" y="858"/>
                </a:lnTo>
                <a:lnTo>
                  <a:pt x="1806" y="858"/>
                </a:lnTo>
                <a:lnTo>
                  <a:pt x="1806" y="858"/>
                </a:lnTo>
                <a:lnTo>
                  <a:pt x="1806" y="858"/>
                </a:lnTo>
                <a:lnTo>
                  <a:pt x="1806" y="856"/>
                </a:lnTo>
                <a:lnTo>
                  <a:pt x="1804" y="858"/>
                </a:lnTo>
                <a:lnTo>
                  <a:pt x="1802" y="858"/>
                </a:lnTo>
                <a:lnTo>
                  <a:pt x="1800" y="856"/>
                </a:lnTo>
                <a:lnTo>
                  <a:pt x="1796" y="858"/>
                </a:lnTo>
                <a:lnTo>
                  <a:pt x="1796" y="858"/>
                </a:lnTo>
                <a:lnTo>
                  <a:pt x="1798" y="856"/>
                </a:lnTo>
                <a:lnTo>
                  <a:pt x="1798" y="853"/>
                </a:lnTo>
                <a:lnTo>
                  <a:pt x="1798" y="853"/>
                </a:lnTo>
                <a:lnTo>
                  <a:pt x="1798" y="853"/>
                </a:lnTo>
                <a:lnTo>
                  <a:pt x="1798" y="853"/>
                </a:lnTo>
                <a:lnTo>
                  <a:pt x="1796" y="853"/>
                </a:lnTo>
                <a:lnTo>
                  <a:pt x="1796" y="853"/>
                </a:lnTo>
                <a:lnTo>
                  <a:pt x="1794" y="853"/>
                </a:lnTo>
                <a:lnTo>
                  <a:pt x="1796" y="851"/>
                </a:lnTo>
                <a:lnTo>
                  <a:pt x="1800" y="849"/>
                </a:lnTo>
                <a:lnTo>
                  <a:pt x="1802" y="849"/>
                </a:lnTo>
                <a:lnTo>
                  <a:pt x="1804" y="847"/>
                </a:lnTo>
                <a:lnTo>
                  <a:pt x="1804" y="847"/>
                </a:lnTo>
                <a:lnTo>
                  <a:pt x="1804" y="847"/>
                </a:lnTo>
                <a:lnTo>
                  <a:pt x="1802" y="847"/>
                </a:lnTo>
                <a:lnTo>
                  <a:pt x="1800" y="847"/>
                </a:lnTo>
                <a:lnTo>
                  <a:pt x="1798" y="847"/>
                </a:lnTo>
                <a:lnTo>
                  <a:pt x="1798" y="847"/>
                </a:lnTo>
                <a:lnTo>
                  <a:pt x="1796" y="847"/>
                </a:lnTo>
                <a:lnTo>
                  <a:pt x="1794" y="847"/>
                </a:lnTo>
                <a:lnTo>
                  <a:pt x="1794" y="847"/>
                </a:lnTo>
                <a:lnTo>
                  <a:pt x="1794" y="847"/>
                </a:lnTo>
                <a:lnTo>
                  <a:pt x="1796" y="845"/>
                </a:lnTo>
                <a:lnTo>
                  <a:pt x="1794" y="845"/>
                </a:lnTo>
                <a:lnTo>
                  <a:pt x="1794" y="845"/>
                </a:lnTo>
                <a:lnTo>
                  <a:pt x="1794" y="845"/>
                </a:lnTo>
                <a:lnTo>
                  <a:pt x="1791" y="847"/>
                </a:lnTo>
                <a:lnTo>
                  <a:pt x="1791" y="847"/>
                </a:lnTo>
                <a:lnTo>
                  <a:pt x="1789" y="849"/>
                </a:lnTo>
                <a:lnTo>
                  <a:pt x="1789" y="849"/>
                </a:lnTo>
                <a:lnTo>
                  <a:pt x="1787" y="851"/>
                </a:lnTo>
                <a:lnTo>
                  <a:pt x="1785" y="853"/>
                </a:lnTo>
                <a:lnTo>
                  <a:pt x="1785" y="853"/>
                </a:lnTo>
                <a:lnTo>
                  <a:pt x="1785" y="853"/>
                </a:lnTo>
                <a:lnTo>
                  <a:pt x="1785" y="851"/>
                </a:lnTo>
                <a:lnTo>
                  <a:pt x="1785" y="851"/>
                </a:lnTo>
                <a:lnTo>
                  <a:pt x="1783" y="851"/>
                </a:lnTo>
                <a:lnTo>
                  <a:pt x="1785" y="851"/>
                </a:lnTo>
                <a:lnTo>
                  <a:pt x="1785" y="849"/>
                </a:lnTo>
                <a:lnTo>
                  <a:pt x="1785" y="849"/>
                </a:lnTo>
                <a:lnTo>
                  <a:pt x="1785" y="849"/>
                </a:lnTo>
                <a:lnTo>
                  <a:pt x="1785" y="847"/>
                </a:lnTo>
                <a:lnTo>
                  <a:pt x="1785" y="847"/>
                </a:lnTo>
                <a:lnTo>
                  <a:pt x="1787" y="845"/>
                </a:lnTo>
                <a:lnTo>
                  <a:pt x="1789" y="843"/>
                </a:lnTo>
                <a:lnTo>
                  <a:pt x="1789" y="841"/>
                </a:lnTo>
                <a:lnTo>
                  <a:pt x="1789" y="841"/>
                </a:lnTo>
                <a:lnTo>
                  <a:pt x="1789" y="839"/>
                </a:lnTo>
                <a:lnTo>
                  <a:pt x="1791" y="839"/>
                </a:lnTo>
                <a:lnTo>
                  <a:pt x="1794" y="837"/>
                </a:lnTo>
                <a:lnTo>
                  <a:pt x="1794" y="835"/>
                </a:lnTo>
                <a:lnTo>
                  <a:pt x="1796" y="832"/>
                </a:lnTo>
                <a:lnTo>
                  <a:pt x="1796" y="832"/>
                </a:lnTo>
                <a:lnTo>
                  <a:pt x="1796" y="832"/>
                </a:lnTo>
                <a:lnTo>
                  <a:pt x="1798" y="830"/>
                </a:lnTo>
                <a:lnTo>
                  <a:pt x="1798" y="830"/>
                </a:lnTo>
                <a:lnTo>
                  <a:pt x="1800" y="828"/>
                </a:lnTo>
                <a:lnTo>
                  <a:pt x="1800" y="826"/>
                </a:lnTo>
                <a:lnTo>
                  <a:pt x="1800" y="826"/>
                </a:lnTo>
                <a:lnTo>
                  <a:pt x="1800" y="824"/>
                </a:lnTo>
                <a:lnTo>
                  <a:pt x="1800" y="824"/>
                </a:lnTo>
                <a:lnTo>
                  <a:pt x="1798" y="824"/>
                </a:lnTo>
                <a:lnTo>
                  <a:pt x="1798" y="824"/>
                </a:lnTo>
                <a:lnTo>
                  <a:pt x="1798" y="824"/>
                </a:lnTo>
                <a:lnTo>
                  <a:pt x="1796" y="824"/>
                </a:lnTo>
                <a:lnTo>
                  <a:pt x="1796" y="824"/>
                </a:lnTo>
                <a:lnTo>
                  <a:pt x="1796" y="822"/>
                </a:lnTo>
                <a:lnTo>
                  <a:pt x="1796" y="822"/>
                </a:lnTo>
                <a:lnTo>
                  <a:pt x="1798" y="822"/>
                </a:lnTo>
                <a:lnTo>
                  <a:pt x="1800" y="822"/>
                </a:lnTo>
                <a:lnTo>
                  <a:pt x="1802" y="820"/>
                </a:lnTo>
                <a:lnTo>
                  <a:pt x="1802" y="820"/>
                </a:lnTo>
                <a:lnTo>
                  <a:pt x="1804" y="820"/>
                </a:lnTo>
                <a:lnTo>
                  <a:pt x="1804" y="818"/>
                </a:lnTo>
                <a:lnTo>
                  <a:pt x="1804" y="818"/>
                </a:lnTo>
                <a:close/>
                <a:moveTo>
                  <a:pt x="1475" y="1596"/>
                </a:moveTo>
                <a:lnTo>
                  <a:pt x="1475" y="1593"/>
                </a:lnTo>
                <a:lnTo>
                  <a:pt x="1475" y="1593"/>
                </a:lnTo>
                <a:lnTo>
                  <a:pt x="1475" y="1593"/>
                </a:lnTo>
                <a:lnTo>
                  <a:pt x="1475" y="1593"/>
                </a:lnTo>
                <a:lnTo>
                  <a:pt x="1475" y="1593"/>
                </a:lnTo>
                <a:lnTo>
                  <a:pt x="1475" y="1596"/>
                </a:lnTo>
                <a:lnTo>
                  <a:pt x="1475" y="1596"/>
                </a:lnTo>
                <a:close/>
                <a:moveTo>
                  <a:pt x="1525" y="2336"/>
                </a:moveTo>
                <a:lnTo>
                  <a:pt x="1525" y="2338"/>
                </a:lnTo>
                <a:lnTo>
                  <a:pt x="1527" y="2338"/>
                </a:lnTo>
                <a:lnTo>
                  <a:pt x="1530" y="2338"/>
                </a:lnTo>
                <a:lnTo>
                  <a:pt x="1530" y="2338"/>
                </a:lnTo>
                <a:lnTo>
                  <a:pt x="1532" y="2336"/>
                </a:lnTo>
                <a:lnTo>
                  <a:pt x="1532" y="2336"/>
                </a:lnTo>
                <a:lnTo>
                  <a:pt x="1532" y="2336"/>
                </a:lnTo>
                <a:lnTo>
                  <a:pt x="1532" y="2334"/>
                </a:lnTo>
                <a:lnTo>
                  <a:pt x="1532" y="2334"/>
                </a:lnTo>
                <a:lnTo>
                  <a:pt x="1532" y="2329"/>
                </a:lnTo>
                <a:lnTo>
                  <a:pt x="1532" y="2327"/>
                </a:lnTo>
                <a:lnTo>
                  <a:pt x="1530" y="2327"/>
                </a:lnTo>
                <a:lnTo>
                  <a:pt x="1530" y="2329"/>
                </a:lnTo>
                <a:lnTo>
                  <a:pt x="1527" y="2329"/>
                </a:lnTo>
                <a:lnTo>
                  <a:pt x="1527" y="2331"/>
                </a:lnTo>
                <a:lnTo>
                  <a:pt x="1527" y="2334"/>
                </a:lnTo>
                <a:lnTo>
                  <a:pt x="1525" y="2336"/>
                </a:lnTo>
                <a:lnTo>
                  <a:pt x="1525" y="2336"/>
                </a:lnTo>
                <a:close/>
                <a:moveTo>
                  <a:pt x="1538" y="2302"/>
                </a:moveTo>
                <a:lnTo>
                  <a:pt x="1536" y="2304"/>
                </a:lnTo>
                <a:lnTo>
                  <a:pt x="1534" y="2304"/>
                </a:lnTo>
                <a:lnTo>
                  <a:pt x="1534" y="2304"/>
                </a:lnTo>
                <a:lnTo>
                  <a:pt x="1534" y="2304"/>
                </a:lnTo>
                <a:lnTo>
                  <a:pt x="1536" y="2306"/>
                </a:lnTo>
                <a:lnTo>
                  <a:pt x="1536" y="2304"/>
                </a:lnTo>
                <a:lnTo>
                  <a:pt x="1538" y="2304"/>
                </a:lnTo>
                <a:lnTo>
                  <a:pt x="1538" y="2304"/>
                </a:lnTo>
                <a:lnTo>
                  <a:pt x="1538" y="2304"/>
                </a:lnTo>
                <a:lnTo>
                  <a:pt x="1538" y="2304"/>
                </a:lnTo>
                <a:lnTo>
                  <a:pt x="1538" y="2302"/>
                </a:lnTo>
                <a:lnTo>
                  <a:pt x="1538" y="2302"/>
                </a:lnTo>
                <a:close/>
                <a:moveTo>
                  <a:pt x="830" y="872"/>
                </a:moveTo>
                <a:lnTo>
                  <a:pt x="830" y="872"/>
                </a:lnTo>
                <a:lnTo>
                  <a:pt x="828" y="870"/>
                </a:lnTo>
                <a:lnTo>
                  <a:pt x="828" y="870"/>
                </a:lnTo>
                <a:lnTo>
                  <a:pt x="826" y="872"/>
                </a:lnTo>
                <a:lnTo>
                  <a:pt x="826" y="872"/>
                </a:lnTo>
                <a:lnTo>
                  <a:pt x="826" y="872"/>
                </a:lnTo>
                <a:lnTo>
                  <a:pt x="828" y="872"/>
                </a:lnTo>
                <a:lnTo>
                  <a:pt x="828" y="872"/>
                </a:lnTo>
                <a:lnTo>
                  <a:pt x="828" y="872"/>
                </a:lnTo>
                <a:lnTo>
                  <a:pt x="828" y="872"/>
                </a:lnTo>
                <a:lnTo>
                  <a:pt x="828" y="872"/>
                </a:lnTo>
                <a:lnTo>
                  <a:pt x="828" y="872"/>
                </a:lnTo>
                <a:lnTo>
                  <a:pt x="830" y="872"/>
                </a:lnTo>
                <a:close/>
                <a:moveTo>
                  <a:pt x="1448" y="1673"/>
                </a:moveTo>
                <a:lnTo>
                  <a:pt x="1448" y="1671"/>
                </a:lnTo>
                <a:lnTo>
                  <a:pt x="1448" y="1671"/>
                </a:lnTo>
                <a:lnTo>
                  <a:pt x="1448" y="1671"/>
                </a:lnTo>
                <a:lnTo>
                  <a:pt x="1450" y="1671"/>
                </a:lnTo>
                <a:lnTo>
                  <a:pt x="1448" y="1669"/>
                </a:lnTo>
                <a:lnTo>
                  <a:pt x="1448" y="1669"/>
                </a:lnTo>
                <a:lnTo>
                  <a:pt x="1446" y="1669"/>
                </a:lnTo>
                <a:lnTo>
                  <a:pt x="1446" y="1671"/>
                </a:lnTo>
                <a:lnTo>
                  <a:pt x="1446" y="1671"/>
                </a:lnTo>
                <a:lnTo>
                  <a:pt x="1446" y="1673"/>
                </a:lnTo>
                <a:lnTo>
                  <a:pt x="1446" y="1673"/>
                </a:lnTo>
                <a:lnTo>
                  <a:pt x="1446" y="1675"/>
                </a:lnTo>
                <a:lnTo>
                  <a:pt x="1446" y="1675"/>
                </a:lnTo>
                <a:lnTo>
                  <a:pt x="1448" y="1673"/>
                </a:lnTo>
                <a:close/>
                <a:moveTo>
                  <a:pt x="1463" y="1512"/>
                </a:moveTo>
                <a:lnTo>
                  <a:pt x="1463" y="1512"/>
                </a:lnTo>
                <a:lnTo>
                  <a:pt x="1460" y="1512"/>
                </a:lnTo>
                <a:lnTo>
                  <a:pt x="1463" y="1514"/>
                </a:lnTo>
                <a:lnTo>
                  <a:pt x="1463" y="1512"/>
                </a:lnTo>
                <a:lnTo>
                  <a:pt x="1463" y="1512"/>
                </a:lnTo>
                <a:close/>
                <a:moveTo>
                  <a:pt x="1532" y="2292"/>
                </a:moveTo>
                <a:lnTo>
                  <a:pt x="1530" y="2292"/>
                </a:lnTo>
                <a:lnTo>
                  <a:pt x="1530" y="2294"/>
                </a:lnTo>
                <a:lnTo>
                  <a:pt x="1530" y="2294"/>
                </a:lnTo>
                <a:lnTo>
                  <a:pt x="1532" y="2294"/>
                </a:lnTo>
                <a:lnTo>
                  <a:pt x="1534" y="2296"/>
                </a:lnTo>
                <a:lnTo>
                  <a:pt x="1536" y="2296"/>
                </a:lnTo>
                <a:lnTo>
                  <a:pt x="1536" y="2296"/>
                </a:lnTo>
                <a:lnTo>
                  <a:pt x="1538" y="2296"/>
                </a:lnTo>
                <a:lnTo>
                  <a:pt x="1538" y="2296"/>
                </a:lnTo>
                <a:lnTo>
                  <a:pt x="1540" y="2294"/>
                </a:lnTo>
                <a:lnTo>
                  <a:pt x="1540" y="2292"/>
                </a:lnTo>
                <a:lnTo>
                  <a:pt x="1540" y="2292"/>
                </a:lnTo>
                <a:lnTo>
                  <a:pt x="1542" y="2290"/>
                </a:lnTo>
                <a:lnTo>
                  <a:pt x="1544" y="2290"/>
                </a:lnTo>
                <a:lnTo>
                  <a:pt x="1544" y="2287"/>
                </a:lnTo>
                <a:lnTo>
                  <a:pt x="1542" y="2287"/>
                </a:lnTo>
                <a:lnTo>
                  <a:pt x="1542" y="2285"/>
                </a:lnTo>
                <a:lnTo>
                  <a:pt x="1540" y="2283"/>
                </a:lnTo>
                <a:lnTo>
                  <a:pt x="1540" y="2283"/>
                </a:lnTo>
                <a:lnTo>
                  <a:pt x="1538" y="2281"/>
                </a:lnTo>
                <a:lnTo>
                  <a:pt x="1540" y="2281"/>
                </a:lnTo>
                <a:lnTo>
                  <a:pt x="1540" y="2281"/>
                </a:lnTo>
                <a:lnTo>
                  <a:pt x="1540" y="2281"/>
                </a:lnTo>
                <a:lnTo>
                  <a:pt x="1542" y="2281"/>
                </a:lnTo>
                <a:lnTo>
                  <a:pt x="1544" y="2279"/>
                </a:lnTo>
                <a:lnTo>
                  <a:pt x="1542" y="2279"/>
                </a:lnTo>
                <a:lnTo>
                  <a:pt x="1542" y="2277"/>
                </a:lnTo>
                <a:lnTo>
                  <a:pt x="1544" y="2277"/>
                </a:lnTo>
                <a:lnTo>
                  <a:pt x="1544" y="2275"/>
                </a:lnTo>
                <a:lnTo>
                  <a:pt x="1544" y="2275"/>
                </a:lnTo>
                <a:lnTo>
                  <a:pt x="1544" y="2273"/>
                </a:lnTo>
                <a:lnTo>
                  <a:pt x="1542" y="2271"/>
                </a:lnTo>
                <a:lnTo>
                  <a:pt x="1542" y="2271"/>
                </a:lnTo>
                <a:lnTo>
                  <a:pt x="1540" y="2271"/>
                </a:lnTo>
                <a:lnTo>
                  <a:pt x="1536" y="2269"/>
                </a:lnTo>
                <a:lnTo>
                  <a:pt x="1534" y="2269"/>
                </a:lnTo>
                <a:lnTo>
                  <a:pt x="1536" y="2269"/>
                </a:lnTo>
                <a:lnTo>
                  <a:pt x="1536" y="2271"/>
                </a:lnTo>
                <a:lnTo>
                  <a:pt x="1536" y="2273"/>
                </a:lnTo>
                <a:lnTo>
                  <a:pt x="1534" y="2273"/>
                </a:lnTo>
                <a:lnTo>
                  <a:pt x="1534" y="2273"/>
                </a:lnTo>
                <a:lnTo>
                  <a:pt x="1534" y="2275"/>
                </a:lnTo>
                <a:lnTo>
                  <a:pt x="1534" y="2277"/>
                </a:lnTo>
                <a:lnTo>
                  <a:pt x="1534" y="2277"/>
                </a:lnTo>
                <a:lnTo>
                  <a:pt x="1534" y="2279"/>
                </a:lnTo>
                <a:lnTo>
                  <a:pt x="1534" y="2279"/>
                </a:lnTo>
                <a:lnTo>
                  <a:pt x="1534" y="2281"/>
                </a:lnTo>
                <a:lnTo>
                  <a:pt x="1534" y="2281"/>
                </a:lnTo>
                <a:lnTo>
                  <a:pt x="1532" y="2287"/>
                </a:lnTo>
                <a:lnTo>
                  <a:pt x="1532" y="2292"/>
                </a:lnTo>
                <a:close/>
                <a:moveTo>
                  <a:pt x="1540" y="2317"/>
                </a:moveTo>
                <a:lnTo>
                  <a:pt x="1540" y="2317"/>
                </a:lnTo>
                <a:lnTo>
                  <a:pt x="1538" y="2317"/>
                </a:lnTo>
                <a:lnTo>
                  <a:pt x="1538" y="2317"/>
                </a:lnTo>
                <a:lnTo>
                  <a:pt x="1538" y="2319"/>
                </a:lnTo>
                <a:lnTo>
                  <a:pt x="1538" y="2319"/>
                </a:lnTo>
                <a:lnTo>
                  <a:pt x="1540" y="2321"/>
                </a:lnTo>
                <a:lnTo>
                  <a:pt x="1540" y="2321"/>
                </a:lnTo>
                <a:lnTo>
                  <a:pt x="1540" y="2321"/>
                </a:lnTo>
                <a:lnTo>
                  <a:pt x="1540" y="2321"/>
                </a:lnTo>
                <a:lnTo>
                  <a:pt x="1540" y="2321"/>
                </a:lnTo>
                <a:lnTo>
                  <a:pt x="1542" y="2321"/>
                </a:lnTo>
                <a:lnTo>
                  <a:pt x="1540" y="2319"/>
                </a:lnTo>
                <a:lnTo>
                  <a:pt x="1540" y="2317"/>
                </a:lnTo>
                <a:lnTo>
                  <a:pt x="1540" y="2317"/>
                </a:lnTo>
                <a:close/>
                <a:moveTo>
                  <a:pt x="1527" y="2319"/>
                </a:moveTo>
                <a:lnTo>
                  <a:pt x="1530" y="2321"/>
                </a:lnTo>
                <a:lnTo>
                  <a:pt x="1530" y="2323"/>
                </a:lnTo>
                <a:lnTo>
                  <a:pt x="1532" y="2325"/>
                </a:lnTo>
                <a:lnTo>
                  <a:pt x="1534" y="2327"/>
                </a:lnTo>
                <a:lnTo>
                  <a:pt x="1534" y="2327"/>
                </a:lnTo>
                <a:lnTo>
                  <a:pt x="1534" y="2329"/>
                </a:lnTo>
                <a:lnTo>
                  <a:pt x="1536" y="2331"/>
                </a:lnTo>
                <a:lnTo>
                  <a:pt x="1538" y="2329"/>
                </a:lnTo>
                <a:lnTo>
                  <a:pt x="1538" y="2329"/>
                </a:lnTo>
                <a:lnTo>
                  <a:pt x="1538" y="2329"/>
                </a:lnTo>
                <a:lnTo>
                  <a:pt x="1538" y="2329"/>
                </a:lnTo>
                <a:lnTo>
                  <a:pt x="1540" y="2329"/>
                </a:lnTo>
                <a:lnTo>
                  <a:pt x="1540" y="2327"/>
                </a:lnTo>
                <a:lnTo>
                  <a:pt x="1540" y="2327"/>
                </a:lnTo>
                <a:lnTo>
                  <a:pt x="1540" y="2327"/>
                </a:lnTo>
                <a:lnTo>
                  <a:pt x="1538" y="2325"/>
                </a:lnTo>
                <a:lnTo>
                  <a:pt x="1538" y="2323"/>
                </a:lnTo>
                <a:lnTo>
                  <a:pt x="1538" y="2323"/>
                </a:lnTo>
                <a:lnTo>
                  <a:pt x="1538" y="2321"/>
                </a:lnTo>
                <a:lnTo>
                  <a:pt x="1538" y="2319"/>
                </a:lnTo>
                <a:lnTo>
                  <a:pt x="1536" y="2319"/>
                </a:lnTo>
                <a:lnTo>
                  <a:pt x="1536" y="2317"/>
                </a:lnTo>
                <a:lnTo>
                  <a:pt x="1536" y="2317"/>
                </a:lnTo>
                <a:lnTo>
                  <a:pt x="1536" y="2315"/>
                </a:lnTo>
                <a:lnTo>
                  <a:pt x="1538" y="2315"/>
                </a:lnTo>
                <a:lnTo>
                  <a:pt x="1538" y="2315"/>
                </a:lnTo>
                <a:lnTo>
                  <a:pt x="1540" y="2313"/>
                </a:lnTo>
                <a:lnTo>
                  <a:pt x="1540" y="2313"/>
                </a:lnTo>
                <a:lnTo>
                  <a:pt x="1540" y="2310"/>
                </a:lnTo>
                <a:lnTo>
                  <a:pt x="1538" y="2310"/>
                </a:lnTo>
                <a:lnTo>
                  <a:pt x="1538" y="2310"/>
                </a:lnTo>
                <a:lnTo>
                  <a:pt x="1538" y="2308"/>
                </a:lnTo>
                <a:lnTo>
                  <a:pt x="1536" y="2308"/>
                </a:lnTo>
                <a:lnTo>
                  <a:pt x="1534" y="2310"/>
                </a:lnTo>
                <a:lnTo>
                  <a:pt x="1534" y="2310"/>
                </a:lnTo>
                <a:lnTo>
                  <a:pt x="1534" y="2313"/>
                </a:lnTo>
                <a:lnTo>
                  <a:pt x="1534" y="2315"/>
                </a:lnTo>
                <a:lnTo>
                  <a:pt x="1532" y="2315"/>
                </a:lnTo>
                <a:lnTo>
                  <a:pt x="1532" y="2315"/>
                </a:lnTo>
                <a:lnTo>
                  <a:pt x="1530" y="2315"/>
                </a:lnTo>
                <a:lnTo>
                  <a:pt x="1527" y="2315"/>
                </a:lnTo>
                <a:lnTo>
                  <a:pt x="1530" y="2317"/>
                </a:lnTo>
                <a:lnTo>
                  <a:pt x="1527" y="2319"/>
                </a:lnTo>
                <a:lnTo>
                  <a:pt x="1527" y="2319"/>
                </a:lnTo>
                <a:close/>
                <a:moveTo>
                  <a:pt x="1546" y="2317"/>
                </a:moveTo>
                <a:lnTo>
                  <a:pt x="1544" y="2317"/>
                </a:lnTo>
                <a:lnTo>
                  <a:pt x="1544" y="2319"/>
                </a:lnTo>
                <a:lnTo>
                  <a:pt x="1544" y="2319"/>
                </a:lnTo>
                <a:lnTo>
                  <a:pt x="1544" y="2321"/>
                </a:lnTo>
                <a:lnTo>
                  <a:pt x="1544" y="2321"/>
                </a:lnTo>
                <a:lnTo>
                  <a:pt x="1546" y="2321"/>
                </a:lnTo>
                <a:lnTo>
                  <a:pt x="1551" y="2321"/>
                </a:lnTo>
                <a:lnTo>
                  <a:pt x="1553" y="2319"/>
                </a:lnTo>
                <a:lnTo>
                  <a:pt x="1553" y="2319"/>
                </a:lnTo>
                <a:lnTo>
                  <a:pt x="1553" y="2317"/>
                </a:lnTo>
                <a:lnTo>
                  <a:pt x="1553" y="2315"/>
                </a:lnTo>
                <a:lnTo>
                  <a:pt x="1553" y="2315"/>
                </a:lnTo>
                <a:lnTo>
                  <a:pt x="1551" y="2313"/>
                </a:lnTo>
                <a:lnTo>
                  <a:pt x="1546" y="2313"/>
                </a:lnTo>
                <a:lnTo>
                  <a:pt x="1546" y="2313"/>
                </a:lnTo>
                <a:lnTo>
                  <a:pt x="1546" y="2313"/>
                </a:lnTo>
                <a:lnTo>
                  <a:pt x="1546" y="2315"/>
                </a:lnTo>
                <a:lnTo>
                  <a:pt x="1546" y="2315"/>
                </a:lnTo>
                <a:lnTo>
                  <a:pt x="1546" y="2317"/>
                </a:lnTo>
                <a:close/>
                <a:moveTo>
                  <a:pt x="1525" y="2298"/>
                </a:moveTo>
                <a:lnTo>
                  <a:pt x="1525" y="2298"/>
                </a:lnTo>
                <a:lnTo>
                  <a:pt x="1523" y="2298"/>
                </a:lnTo>
                <a:lnTo>
                  <a:pt x="1523" y="2300"/>
                </a:lnTo>
                <a:lnTo>
                  <a:pt x="1523" y="2300"/>
                </a:lnTo>
                <a:lnTo>
                  <a:pt x="1523" y="2300"/>
                </a:lnTo>
                <a:lnTo>
                  <a:pt x="1525" y="2300"/>
                </a:lnTo>
                <a:lnTo>
                  <a:pt x="1525" y="2300"/>
                </a:lnTo>
                <a:lnTo>
                  <a:pt x="1525" y="2300"/>
                </a:lnTo>
                <a:lnTo>
                  <a:pt x="1525" y="2298"/>
                </a:lnTo>
                <a:close/>
                <a:moveTo>
                  <a:pt x="599" y="1782"/>
                </a:moveTo>
                <a:lnTo>
                  <a:pt x="599" y="1782"/>
                </a:lnTo>
                <a:lnTo>
                  <a:pt x="599" y="1782"/>
                </a:lnTo>
                <a:lnTo>
                  <a:pt x="599" y="1782"/>
                </a:lnTo>
                <a:lnTo>
                  <a:pt x="599" y="1782"/>
                </a:lnTo>
                <a:lnTo>
                  <a:pt x="599" y="1782"/>
                </a:lnTo>
                <a:lnTo>
                  <a:pt x="599" y="1782"/>
                </a:lnTo>
                <a:close/>
                <a:moveTo>
                  <a:pt x="966" y="1197"/>
                </a:moveTo>
                <a:lnTo>
                  <a:pt x="966" y="1197"/>
                </a:lnTo>
                <a:lnTo>
                  <a:pt x="964" y="1195"/>
                </a:lnTo>
                <a:lnTo>
                  <a:pt x="964" y="1195"/>
                </a:lnTo>
                <a:lnTo>
                  <a:pt x="962" y="1193"/>
                </a:lnTo>
                <a:lnTo>
                  <a:pt x="962" y="1195"/>
                </a:lnTo>
                <a:lnTo>
                  <a:pt x="962" y="1197"/>
                </a:lnTo>
                <a:lnTo>
                  <a:pt x="964" y="1197"/>
                </a:lnTo>
                <a:lnTo>
                  <a:pt x="966" y="1201"/>
                </a:lnTo>
                <a:lnTo>
                  <a:pt x="968" y="1201"/>
                </a:lnTo>
                <a:lnTo>
                  <a:pt x="968" y="1201"/>
                </a:lnTo>
                <a:lnTo>
                  <a:pt x="968" y="1201"/>
                </a:lnTo>
                <a:lnTo>
                  <a:pt x="968" y="1197"/>
                </a:lnTo>
                <a:lnTo>
                  <a:pt x="966" y="1197"/>
                </a:lnTo>
                <a:close/>
                <a:moveTo>
                  <a:pt x="997" y="1248"/>
                </a:moveTo>
                <a:lnTo>
                  <a:pt x="997" y="1250"/>
                </a:lnTo>
                <a:lnTo>
                  <a:pt x="997" y="1252"/>
                </a:lnTo>
                <a:lnTo>
                  <a:pt x="997" y="1252"/>
                </a:lnTo>
                <a:lnTo>
                  <a:pt x="997" y="1250"/>
                </a:lnTo>
                <a:lnTo>
                  <a:pt x="997" y="1250"/>
                </a:lnTo>
                <a:lnTo>
                  <a:pt x="997" y="1250"/>
                </a:lnTo>
                <a:lnTo>
                  <a:pt x="997" y="1250"/>
                </a:lnTo>
                <a:lnTo>
                  <a:pt x="997" y="1248"/>
                </a:lnTo>
                <a:lnTo>
                  <a:pt x="997" y="1248"/>
                </a:lnTo>
                <a:close/>
                <a:moveTo>
                  <a:pt x="945" y="1160"/>
                </a:moveTo>
                <a:lnTo>
                  <a:pt x="945" y="1160"/>
                </a:lnTo>
                <a:lnTo>
                  <a:pt x="945" y="1160"/>
                </a:lnTo>
                <a:lnTo>
                  <a:pt x="945" y="1160"/>
                </a:lnTo>
                <a:lnTo>
                  <a:pt x="947" y="1160"/>
                </a:lnTo>
                <a:lnTo>
                  <a:pt x="947" y="1160"/>
                </a:lnTo>
                <a:lnTo>
                  <a:pt x="945" y="1160"/>
                </a:lnTo>
                <a:lnTo>
                  <a:pt x="945" y="1160"/>
                </a:lnTo>
                <a:close/>
                <a:moveTo>
                  <a:pt x="981" y="1199"/>
                </a:moveTo>
                <a:lnTo>
                  <a:pt x="981" y="1199"/>
                </a:lnTo>
                <a:lnTo>
                  <a:pt x="979" y="1199"/>
                </a:lnTo>
                <a:lnTo>
                  <a:pt x="979" y="1199"/>
                </a:lnTo>
                <a:lnTo>
                  <a:pt x="976" y="1206"/>
                </a:lnTo>
                <a:lnTo>
                  <a:pt x="979" y="1206"/>
                </a:lnTo>
                <a:lnTo>
                  <a:pt x="981" y="1206"/>
                </a:lnTo>
                <a:lnTo>
                  <a:pt x="981" y="1206"/>
                </a:lnTo>
                <a:lnTo>
                  <a:pt x="983" y="1204"/>
                </a:lnTo>
                <a:lnTo>
                  <a:pt x="981" y="1201"/>
                </a:lnTo>
                <a:lnTo>
                  <a:pt x="981" y="1199"/>
                </a:lnTo>
                <a:close/>
                <a:moveTo>
                  <a:pt x="1521" y="2323"/>
                </a:moveTo>
                <a:lnTo>
                  <a:pt x="1521" y="2323"/>
                </a:lnTo>
                <a:lnTo>
                  <a:pt x="1521" y="2323"/>
                </a:lnTo>
                <a:lnTo>
                  <a:pt x="1521" y="2321"/>
                </a:lnTo>
                <a:lnTo>
                  <a:pt x="1519" y="2321"/>
                </a:lnTo>
                <a:lnTo>
                  <a:pt x="1519" y="2321"/>
                </a:lnTo>
                <a:lnTo>
                  <a:pt x="1519" y="2321"/>
                </a:lnTo>
                <a:lnTo>
                  <a:pt x="1519" y="2323"/>
                </a:lnTo>
                <a:lnTo>
                  <a:pt x="1519" y="2323"/>
                </a:lnTo>
                <a:lnTo>
                  <a:pt x="1521" y="2323"/>
                </a:lnTo>
                <a:close/>
                <a:moveTo>
                  <a:pt x="1465" y="1512"/>
                </a:moveTo>
                <a:lnTo>
                  <a:pt x="1465" y="1512"/>
                </a:lnTo>
                <a:lnTo>
                  <a:pt x="1465" y="1512"/>
                </a:lnTo>
                <a:lnTo>
                  <a:pt x="1465" y="1512"/>
                </a:lnTo>
                <a:lnTo>
                  <a:pt x="1465" y="1510"/>
                </a:lnTo>
                <a:lnTo>
                  <a:pt x="1465" y="1510"/>
                </a:lnTo>
                <a:lnTo>
                  <a:pt x="1465" y="1510"/>
                </a:lnTo>
                <a:lnTo>
                  <a:pt x="1465" y="1510"/>
                </a:lnTo>
                <a:lnTo>
                  <a:pt x="1465" y="1512"/>
                </a:lnTo>
                <a:lnTo>
                  <a:pt x="1465" y="1512"/>
                </a:lnTo>
                <a:lnTo>
                  <a:pt x="1465" y="1512"/>
                </a:lnTo>
                <a:close/>
                <a:moveTo>
                  <a:pt x="1006" y="1264"/>
                </a:moveTo>
                <a:lnTo>
                  <a:pt x="1004" y="1264"/>
                </a:lnTo>
                <a:lnTo>
                  <a:pt x="1004" y="1264"/>
                </a:lnTo>
                <a:lnTo>
                  <a:pt x="1004" y="1264"/>
                </a:lnTo>
                <a:lnTo>
                  <a:pt x="1004" y="1264"/>
                </a:lnTo>
                <a:lnTo>
                  <a:pt x="1006" y="1266"/>
                </a:lnTo>
                <a:lnTo>
                  <a:pt x="1006" y="1266"/>
                </a:lnTo>
                <a:lnTo>
                  <a:pt x="1006" y="1264"/>
                </a:lnTo>
                <a:lnTo>
                  <a:pt x="1006" y="1264"/>
                </a:lnTo>
                <a:close/>
                <a:moveTo>
                  <a:pt x="1016" y="1275"/>
                </a:moveTo>
                <a:lnTo>
                  <a:pt x="1016" y="1277"/>
                </a:lnTo>
                <a:lnTo>
                  <a:pt x="1016" y="1277"/>
                </a:lnTo>
                <a:lnTo>
                  <a:pt x="1016" y="1277"/>
                </a:lnTo>
                <a:lnTo>
                  <a:pt x="1016" y="1277"/>
                </a:lnTo>
                <a:lnTo>
                  <a:pt x="1016" y="1277"/>
                </a:lnTo>
                <a:lnTo>
                  <a:pt x="1016" y="1275"/>
                </a:lnTo>
                <a:lnTo>
                  <a:pt x="1016" y="1275"/>
                </a:lnTo>
                <a:close/>
                <a:moveTo>
                  <a:pt x="1905" y="2015"/>
                </a:moveTo>
                <a:lnTo>
                  <a:pt x="1903" y="2017"/>
                </a:lnTo>
                <a:lnTo>
                  <a:pt x="1903" y="2019"/>
                </a:lnTo>
                <a:lnTo>
                  <a:pt x="1905" y="2019"/>
                </a:lnTo>
                <a:lnTo>
                  <a:pt x="1905" y="2019"/>
                </a:lnTo>
                <a:lnTo>
                  <a:pt x="1905" y="2017"/>
                </a:lnTo>
                <a:lnTo>
                  <a:pt x="1905" y="2017"/>
                </a:lnTo>
                <a:lnTo>
                  <a:pt x="1905" y="2015"/>
                </a:lnTo>
                <a:close/>
                <a:moveTo>
                  <a:pt x="744" y="788"/>
                </a:moveTo>
                <a:lnTo>
                  <a:pt x="742" y="786"/>
                </a:lnTo>
                <a:lnTo>
                  <a:pt x="742" y="784"/>
                </a:lnTo>
                <a:lnTo>
                  <a:pt x="740" y="784"/>
                </a:lnTo>
                <a:lnTo>
                  <a:pt x="738" y="784"/>
                </a:lnTo>
                <a:lnTo>
                  <a:pt x="738" y="784"/>
                </a:lnTo>
                <a:lnTo>
                  <a:pt x="738" y="786"/>
                </a:lnTo>
                <a:lnTo>
                  <a:pt x="738" y="788"/>
                </a:lnTo>
                <a:lnTo>
                  <a:pt x="735" y="788"/>
                </a:lnTo>
                <a:lnTo>
                  <a:pt x="735" y="791"/>
                </a:lnTo>
                <a:lnTo>
                  <a:pt x="735" y="791"/>
                </a:lnTo>
                <a:lnTo>
                  <a:pt x="738" y="793"/>
                </a:lnTo>
                <a:lnTo>
                  <a:pt x="738" y="793"/>
                </a:lnTo>
                <a:lnTo>
                  <a:pt x="738" y="795"/>
                </a:lnTo>
                <a:lnTo>
                  <a:pt x="740" y="797"/>
                </a:lnTo>
                <a:lnTo>
                  <a:pt x="742" y="797"/>
                </a:lnTo>
                <a:lnTo>
                  <a:pt x="742" y="795"/>
                </a:lnTo>
                <a:lnTo>
                  <a:pt x="742" y="795"/>
                </a:lnTo>
                <a:lnTo>
                  <a:pt x="742" y="797"/>
                </a:lnTo>
                <a:lnTo>
                  <a:pt x="742" y="799"/>
                </a:lnTo>
                <a:lnTo>
                  <a:pt x="742" y="799"/>
                </a:lnTo>
                <a:lnTo>
                  <a:pt x="742" y="801"/>
                </a:lnTo>
                <a:lnTo>
                  <a:pt x="744" y="803"/>
                </a:lnTo>
                <a:lnTo>
                  <a:pt x="744" y="803"/>
                </a:lnTo>
                <a:lnTo>
                  <a:pt x="746" y="801"/>
                </a:lnTo>
                <a:lnTo>
                  <a:pt x="746" y="799"/>
                </a:lnTo>
                <a:lnTo>
                  <a:pt x="746" y="797"/>
                </a:lnTo>
                <a:lnTo>
                  <a:pt x="746" y="791"/>
                </a:lnTo>
                <a:lnTo>
                  <a:pt x="744" y="788"/>
                </a:lnTo>
                <a:close/>
                <a:moveTo>
                  <a:pt x="740" y="797"/>
                </a:moveTo>
                <a:lnTo>
                  <a:pt x="735" y="793"/>
                </a:lnTo>
                <a:lnTo>
                  <a:pt x="735" y="793"/>
                </a:lnTo>
                <a:lnTo>
                  <a:pt x="735" y="793"/>
                </a:lnTo>
                <a:lnTo>
                  <a:pt x="735" y="793"/>
                </a:lnTo>
                <a:lnTo>
                  <a:pt x="735" y="795"/>
                </a:lnTo>
                <a:lnTo>
                  <a:pt x="735" y="795"/>
                </a:lnTo>
                <a:lnTo>
                  <a:pt x="738" y="797"/>
                </a:lnTo>
                <a:lnTo>
                  <a:pt x="738" y="797"/>
                </a:lnTo>
                <a:lnTo>
                  <a:pt x="740" y="801"/>
                </a:lnTo>
                <a:lnTo>
                  <a:pt x="740" y="799"/>
                </a:lnTo>
                <a:lnTo>
                  <a:pt x="740" y="797"/>
                </a:lnTo>
                <a:lnTo>
                  <a:pt x="740" y="797"/>
                </a:lnTo>
                <a:close/>
                <a:moveTo>
                  <a:pt x="748" y="801"/>
                </a:moveTo>
                <a:lnTo>
                  <a:pt x="748" y="799"/>
                </a:lnTo>
                <a:lnTo>
                  <a:pt x="750" y="795"/>
                </a:lnTo>
                <a:lnTo>
                  <a:pt x="750" y="795"/>
                </a:lnTo>
                <a:lnTo>
                  <a:pt x="748" y="795"/>
                </a:lnTo>
                <a:lnTo>
                  <a:pt x="746" y="795"/>
                </a:lnTo>
                <a:lnTo>
                  <a:pt x="748" y="799"/>
                </a:lnTo>
                <a:lnTo>
                  <a:pt x="748" y="799"/>
                </a:lnTo>
                <a:lnTo>
                  <a:pt x="748" y="799"/>
                </a:lnTo>
                <a:lnTo>
                  <a:pt x="748" y="801"/>
                </a:lnTo>
                <a:lnTo>
                  <a:pt x="746" y="801"/>
                </a:lnTo>
                <a:lnTo>
                  <a:pt x="748" y="801"/>
                </a:lnTo>
                <a:lnTo>
                  <a:pt x="748" y="801"/>
                </a:lnTo>
                <a:lnTo>
                  <a:pt x="748" y="801"/>
                </a:lnTo>
                <a:close/>
                <a:moveTo>
                  <a:pt x="748" y="1988"/>
                </a:moveTo>
                <a:lnTo>
                  <a:pt x="748" y="1988"/>
                </a:lnTo>
                <a:lnTo>
                  <a:pt x="748" y="1988"/>
                </a:lnTo>
                <a:lnTo>
                  <a:pt x="748" y="1988"/>
                </a:lnTo>
                <a:lnTo>
                  <a:pt x="748" y="1988"/>
                </a:lnTo>
                <a:lnTo>
                  <a:pt x="748" y="1988"/>
                </a:lnTo>
                <a:lnTo>
                  <a:pt x="750" y="1988"/>
                </a:lnTo>
                <a:lnTo>
                  <a:pt x="750" y="1988"/>
                </a:lnTo>
                <a:lnTo>
                  <a:pt x="748" y="1988"/>
                </a:lnTo>
                <a:close/>
                <a:moveTo>
                  <a:pt x="773" y="851"/>
                </a:moveTo>
                <a:lnTo>
                  <a:pt x="773" y="851"/>
                </a:lnTo>
                <a:lnTo>
                  <a:pt x="771" y="849"/>
                </a:lnTo>
                <a:lnTo>
                  <a:pt x="771" y="849"/>
                </a:lnTo>
                <a:lnTo>
                  <a:pt x="769" y="849"/>
                </a:lnTo>
                <a:lnTo>
                  <a:pt x="769" y="851"/>
                </a:lnTo>
                <a:lnTo>
                  <a:pt x="769" y="851"/>
                </a:lnTo>
                <a:lnTo>
                  <a:pt x="769" y="851"/>
                </a:lnTo>
                <a:lnTo>
                  <a:pt x="769" y="851"/>
                </a:lnTo>
                <a:lnTo>
                  <a:pt x="769" y="851"/>
                </a:lnTo>
                <a:lnTo>
                  <a:pt x="771" y="853"/>
                </a:lnTo>
                <a:lnTo>
                  <a:pt x="771" y="853"/>
                </a:lnTo>
                <a:lnTo>
                  <a:pt x="773" y="853"/>
                </a:lnTo>
                <a:lnTo>
                  <a:pt x="773" y="853"/>
                </a:lnTo>
                <a:lnTo>
                  <a:pt x="773" y="853"/>
                </a:lnTo>
                <a:lnTo>
                  <a:pt x="773" y="853"/>
                </a:lnTo>
                <a:lnTo>
                  <a:pt x="773" y="851"/>
                </a:lnTo>
                <a:close/>
                <a:moveTo>
                  <a:pt x="733" y="786"/>
                </a:moveTo>
                <a:lnTo>
                  <a:pt x="731" y="786"/>
                </a:lnTo>
                <a:lnTo>
                  <a:pt x="731" y="786"/>
                </a:lnTo>
                <a:lnTo>
                  <a:pt x="731" y="786"/>
                </a:lnTo>
                <a:lnTo>
                  <a:pt x="731" y="786"/>
                </a:lnTo>
                <a:lnTo>
                  <a:pt x="731" y="788"/>
                </a:lnTo>
                <a:lnTo>
                  <a:pt x="733" y="788"/>
                </a:lnTo>
                <a:lnTo>
                  <a:pt x="733" y="791"/>
                </a:lnTo>
                <a:lnTo>
                  <a:pt x="733" y="791"/>
                </a:lnTo>
                <a:lnTo>
                  <a:pt x="733" y="791"/>
                </a:lnTo>
                <a:lnTo>
                  <a:pt x="733" y="788"/>
                </a:lnTo>
                <a:lnTo>
                  <a:pt x="733" y="786"/>
                </a:lnTo>
                <a:close/>
                <a:moveTo>
                  <a:pt x="723" y="780"/>
                </a:moveTo>
                <a:lnTo>
                  <a:pt x="721" y="778"/>
                </a:lnTo>
                <a:lnTo>
                  <a:pt x="719" y="778"/>
                </a:lnTo>
                <a:lnTo>
                  <a:pt x="719" y="778"/>
                </a:lnTo>
                <a:lnTo>
                  <a:pt x="717" y="778"/>
                </a:lnTo>
                <a:lnTo>
                  <a:pt x="719" y="780"/>
                </a:lnTo>
                <a:lnTo>
                  <a:pt x="721" y="782"/>
                </a:lnTo>
                <a:lnTo>
                  <a:pt x="723" y="782"/>
                </a:lnTo>
                <a:lnTo>
                  <a:pt x="725" y="786"/>
                </a:lnTo>
                <a:lnTo>
                  <a:pt x="727" y="786"/>
                </a:lnTo>
                <a:lnTo>
                  <a:pt x="727" y="786"/>
                </a:lnTo>
                <a:lnTo>
                  <a:pt x="727" y="786"/>
                </a:lnTo>
                <a:lnTo>
                  <a:pt x="727" y="784"/>
                </a:lnTo>
                <a:lnTo>
                  <a:pt x="725" y="780"/>
                </a:lnTo>
                <a:lnTo>
                  <a:pt x="723" y="780"/>
                </a:lnTo>
                <a:close/>
                <a:moveTo>
                  <a:pt x="719" y="774"/>
                </a:moveTo>
                <a:lnTo>
                  <a:pt x="719" y="774"/>
                </a:lnTo>
                <a:lnTo>
                  <a:pt x="719" y="772"/>
                </a:lnTo>
                <a:lnTo>
                  <a:pt x="721" y="772"/>
                </a:lnTo>
                <a:lnTo>
                  <a:pt x="721" y="772"/>
                </a:lnTo>
                <a:lnTo>
                  <a:pt x="721" y="770"/>
                </a:lnTo>
                <a:lnTo>
                  <a:pt x="721" y="770"/>
                </a:lnTo>
                <a:lnTo>
                  <a:pt x="719" y="767"/>
                </a:lnTo>
                <a:lnTo>
                  <a:pt x="719" y="767"/>
                </a:lnTo>
                <a:lnTo>
                  <a:pt x="717" y="770"/>
                </a:lnTo>
                <a:lnTo>
                  <a:pt x="715" y="770"/>
                </a:lnTo>
                <a:lnTo>
                  <a:pt x="715" y="772"/>
                </a:lnTo>
                <a:lnTo>
                  <a:pt x="715" y="772"/>
                </a:lnTo>
                <a:lnTo>
                  <a:pt x="715" y="772"/>
                </a:lnTo>
                <a:lnTo>
                  <a:pt x="715" y="774"/>
                </a:lnTo>
                <a:lnTo>
                  <a:pt x="715" y="774"/>
                </a:lnTo>
                <a:lnTo>
                  <a:pt x="715" y="774"/>
                </a:lnTo>
                <a:lnTo>
                  <a:pt x="715" y="774"/>
                </a:lnTo>
                <a:lnTo>
                  <a:pt x="715" y="772"/>
                </a:lnTo>
                <a:lnTo>
                  <a:pt x="715" y="772"/>
                </a:lnTo>
                <a:lnTo>
                  <a:pt x="715" y="772"/>
                </a:lnTo>
                <a:lnTo>
                  <a:pt x="717" y="772"/>
                </a:lnTo>
                <a:lnTo>
                  <a:pt x="717" y="772"/>
                </a:lnTo>
                <a:lnTo>
                  <a:pt x="717" y="774"/>
                </a:lnTo>
                <a:lnTo>
                  <a:pt x="719" y="774"/>
                </a:lnTo>
                <a:close/>
                <a:moveTo>
                  <a:pt x="735" y="786"/>
                </a:moveTo>
                <a:lnTo>
                  <a:pt x="735" y="784"/>
                </a:lnTo>
                <a:lnTo>
                  <a:pt x="735" y="784"/>
                </a:lnTo>
                <a:lnTo>
                  <a:pt x="735" y="782"/>
                </a:lnTo>
                <a:lnTo>
                  <a:pt x="735" y="784"/>
                </a:lnTo>
                <a:lnTo>
                  <a:pt x="735" y="784"/>
                </a:lnTo>
                <a:lnTo>
                  <a:pt x="733" y="786"/>
                </a:lnTo>
                <a:lnTo>
                  <a:pt x="733" y="786"/>
                </a:lnTo>
                <a:lnTo>
                  <a:pt x="733" y="786"/>
                </a:lnTo>
                <a:lnTo>
                  <a:pt x="735" y="786"/>
                </a:lnTo>
                <a:lnTo>
                  <a:pt x="735" y="788"/>
                </a:lnTo>
                <a:lnTo>
                  <a:pt x="735" y="788"/>
                </a:lnTo>
                <a:lnTo>
                  <a:pt x="735" y="786"/>
                </a:lnTo>
                <a:close/>
                <a:moveTo>
                  <a:pt x="712" y="757"/>
                </a:moveTo>
                <a:lnTo>
                  <a:pt x="710" y="757"/>
                </a:lnTo>
                <a:lnTo>
                  <a:pt x="710" y="757"/>
                </a:lnTo>
                <a:lnTo>
                  <a:pt x="710" y="759"/>
                </a:lnTo>
                <a:lnTo>
                  <a:pt x="710" y="761"/>
                </a:lnTo>
                <a:lnTo>
                  <a:pt x="710" y="761"/>
                </a:lnTo>
                <a:lnTo>
                  <a:pt x="710" y="761"/>
                </a:lnTo>
                <a:lnTo>
                  <a:pt x="712" y="759"/>
                </a:lnTo>
                <a:lnTo>
                  <a:pt x="712" y="759"/>
                </a:lnTo>
                <a:lnTo>
                  <a:pt x="712" y="759"/>
                </a:lnTo>
                <a:lnTo>
                  <a:pt x="712" y="757"/>
                </a:lnTo>
                <a:lnTo>
                  <a:pt x="712" y="757"/>
                </a:lnTo>
                <a:close/>
                <a:moveTo>
                  <a:pt x="782" y="860"/>
                </a:moveTo>
                <a:lnTo>
                  <a:pt x="779" y="858"/>
                </a:lnTo>
                <a:lnTo>
                  <a:pt x="779" y="860"/>
                </a:lnTo>
                <a:lnTo>
                  <a:pt x="779" y="860"/>
                </a:lnTo>
                <a:lnTo>
                  <a:pt x="779" y="860"/>
                </a:lnTo>
                <a:lnTo>
                  <a:pt x="782" y="860"/>
                </a:lnTo>
                <a:lnTo>
                  <a:pt x="782" y="860"/>
                </a:lnTo>
                <a:lnTo>
                  <a:pt x="782" y="860"/>
                </a:lnTo>
                <a:close/>
                <a:moveTo>
                  <a:pt x="876" y="1134"/>
                </a:moveTo>
                <a:lnTo>
                  <a:pt x="876" y="1134"/>
                </a:lnTo>
                <a:lnTo>
                  <a:pt x="876" y="1134"/>
                </a:lnTo>
                <a:lnTo>
                  <a:pt x="876" y="1136"/>
                </a:lnTo>
                <a:lnTo>
                  <a:pt x="876" y="1136"/>
                </a:lnTo>
                <a:lnTo>
                  <a:pt x="878" y="1136"/>
                </a:lnTo>
                <a:lnTo>
                  <a:pt x="878" y="1136"/>
                </a:lnTo>
                <a:lnTo>
                  <a:pt x="876" y="1134"/>
                </a:lnTo>
                <a:close/>
                <a:moveTo>
                  <a:pt x="863" y="1122"/>
                </a:moveTo>
                <a:lnTo>
                  <a:pt x="863" y="1122"/>
                </a:lnTo>
                <a:lnTo>
                  <a:pt x="863" y="1124"/>
                </a:lnTo>
                <a:lnTo>
                  <a:pt x="863" y="1124"/>
                </a:lnTo>
                <a:lnTo>
                  <a:pt x="865" y="1124"/>
                </a:lnTo>
                <a:lnTo>
                  <a:pt x="863" y="1122"/>
                </a:lnTo>
                <a:lnTo>
                  <a:pt x="863" y="1122"/>
                </a:lnTo>
                <a:close/>
                <a:moveTo>
                  <a:pt x="807" y="874"/>
                </a:moveTo>
                <a:lnTo>
                  <a:pt x="809" y="876"/>
                </a:lnTo>
                <a:lnTo>
                  <a:pt x="813" y="876"/>
                </a:lnTo>
                <a:lnTo>
                  <a:pt x="817" y="879"/>
                </a:lnTo>
                <a:lnTo>
                  <a:pt x="817" y="879"/>
                </a:lnTo>
                <a:lnTo>
                  <a:pt x="817" y="879"/>
                </a:lnTo>
                <a:lnTo>
                  <a:pt x="819" y="876"/>
                </a:lnTo>
                <a:lnTo>
                  <a:pt x="819" y="876"/>
                </a:lnTo>
                <a:lnTo>
                  <a:pt x="821" y="876"/>
                </a:lnTo>
                <a:lnTo>
                  <a:pt x="821" y="876"/>
                </a:lnTo>
                <a:lnTo>
                  <a:pt x="821" y="876"/>
                </a:lnTo>
                <a:lnTo>
                  <a:pt x="821" y="872"/>
                </a:lnTo>
                <a:lnTo>
                  <a:pt x="819" y="872"/>
                </a:lnTo>
                <a:lnTo>
                  <a:pt x="819" y="870"/>
                </a:lnTo>
                <a:lnTo>
                  <a:pt x="819" y="870"/>
                </a:lnTo>
                <a:lnTo>
                  <a:pt x="819" y="872"/>
                </a:lnTo>
                <a:lnTo>
                  <a:pt x="819" y="872"/>
                </a:lnTo>
                <a:lnTo>
                  <a:pt x="819" y="872"/>
                </a:lnTo>
                <a:lnTo>
                  <a:pt x="817" y="868"/>
                </a:lnTo>
                <a:lnTo>
                  <a:pt x="815" y="866"/>
                </a:lnTo>
                <a:lnTo>
                  <a:pt x="813" y="864"/>
                </a:lnTo>
                <a:lnTo>
                  <a:pt x="813" y="864"/>
                </a:lnTo>
                <a:lnTo>
                  <a:pt x="813" y="862"/>
                </a:lnTo>
                <a:lnTo>
                  <a:pt x="811" y="862"/>
                </a:lnTo>
                <a:lnTo>
                  <a:pt x="809" y="860"/>
                </a:lnTo>
                <a:lnTo>
                  <a:pt x="805" y="858"/>
                </a:lnTo>
                <a:lnTo>
                  <a:pt x="803" y="858"/>
                </a:lnTo>
                <a:lnTo>
                  <a:pt x="798" y="856"/>
                </a:lnTo>
                <a:lnTo>
                  <a:pt x="798" y="853"/>
                </a:lnTo>
                <a:lnTo>
                  <a:pt x="798" y="853"/>
                </a:lnTo>
                <a:lnTo>
                  <a:pt x="798" y="853"/>
                </a:lnTo>
                <a:lnTo>
                  <a:pt x="798" y="851"/>
                </a:lnTo>
                <a:lnTo>
                  <a:pt x="796" y="849"/>
                </a:lnTo>
                <a:lnTo>
                  <a:pt x="794" y="847"/>
                </a:lnTo>
                <a:lnTo>
                  <a:pt x="792" y="845"/>
                </a:lnTo>
                <a:lnTo>
                  <a:pt x="790" y="843"/>
                </a:lnTo>
                <a:lnTo>
                  <a:pt x="790" y="841"/>
                </a:lnTo>
                <a:lnTo>
                  <a:pt x="790" y="841"/>
                </a:lnTo>
                <a:lnTo>
                  <a:pt x="788" y="841"/>
                </a:lnTo>
                <a:lnTo>
                  <a:pt x="784" y="839"/>
                </a:lnTo>
                <a:lnTo>
                  <a:pt x="779" y="839"/>
                </a:lnTo>
                <a:lnTo>
                  <a:pt x="773" y="837"/>
                </a:lnTo>
                <a:lnTo>
                  <a:pt x="765" y="835"/>
                </a:lnTo>
                <a:lnTo>
                  <a:pt x="759" y="830"/>
                </a:lnTo>
                <a:lnTo>
                  <a:pt x="754" y="830"/>
                </a:lnTo>
                <a:lnTo>
                  <a:pt x="752" y="830"/>
                </a:lnTo>
                <a:lnTo>
                  <a:pt x="750" y="830"/>
                </a:lnTo>
                <a:lnTo>
                  <a:pt x="748" y="832"/>
                </a:lnTo>
                <a:lnTo>
                  <a:pt x="748" y="832"/>
                </a:lnTo>
                <a:lnTo>
                  <a:pt x="748" y="835"/>
                </a:lnTo>
                <a:lnTo>
                  <a:pt x="750" y="835"/>
                </a:lnTo>
                <a:lnTo>
                  <a:pt x="752" y="837"/>
                </a:lnTo>
                <a:lnTo>
                  <a:pt x="752" y="837"/>
                </a:lnTo>
                <a:lnTo>
                  <a:pt x="754" y="837"/>
                </a:lnTo>
                <a:lnTo>
                  <a:pt x="754" y="837"/>
                </a:lnTo>
                <a:lnTo>
                  <a:pt x="756" y="837"/>
                </a:lnTo>
                <a:lnTo>
                  <a:pt x="756" y="837"/>
                </a:lnTo>
                <a:lnTo>
                  <a:pt x="756" y="835"/>
                </a:lnTo>
                <a:lnTo>
                  <a:pt x="761" y="837"/>
                </a:lnTo>
                <a:lnTo>
                  <a:pt x="761" y="837"/>
                </a:lnTo>
                <a:lnTo>
                  <a:pt x="761" y="837"/>
                </a:lnTo>
                <a:lnTo>
                  <a:pt x="761" y="837"/>
                </a:lnTo>
                <a:lnTo>
                  <a:pt x="761" y="839"/>
                </a:lnTo>
                <a:lnTo>
                  <a:pt x="761" y="839"/>
                </a:lnTo>
                <a:lnTo>
                  <a:pt x="759" y="839"/>
                </a:lnTo>
                <a:lnTo>
                  <a:pt x="759" y="839"/>
                </a:lnTo>
                <a:lnTo>
                  <a:pt x="756" y="839"/>
                </a:lnTo>
                <a:lnTo>
                  <a:pt x="754" y="839"/>
                </a:lnTo>
                <a:lnTo>
                  <a:pt x="754" y="839"/>
                </a:lnTo>
                <a:lnTo>
                  <a:pt x="754" y="841"/>
                </a:lnTo>
                <a:lnTo>
                  <a:pt x="754" y="841"/>
                </a:lnTo>
                <a:lnTo>
                  <a:pt x="756" y="841"/>
                </a:lnTo>
                <a:lnTo>
                  <a:pt x="756" y="841"/>
                </a:lnTo>
                <a:lnTo>
                  <a:pt x="756" y="843"/>
                </a:lnTo>
                <a:lnTo>
                  <a:pt x="754" y="845"/>
                </a:lnTo>
                <a:lnTo>
                  <a:pt x="754" y="845"/>
                </a:lnTo>
                <a:lnTo>
                  <a:pt x="756" y="845"/>
                </a:lnTo>
                <a:lnTo>
                  <a:pt x="756" y="845"/>
                </a:lnTo>
                <a:lnTo>
                  <a:pt x="759" y="843"/>
                </a:lnTo>
                <a:lnTo>
                  <a:pt x="761" y="843"/>
                </a:lnTo>
                <a:lnTo>
                  <a:pt x="761" y="845"/>
                </a:lnTo>
                <a:lnTo>
                  <a:pt x="763" y="845"/>
                </a:lnTo>
                <a:lnTo>
                  <a:pt x="763" y="845"/>
                </a:lnTo>
                <a:lnTo>
                  <a:pt x="763" y="845"/>
                </a:lnTo>
                <a:lnTo>
                  <a:pt x="765" y="845"/>
                </a:lnTo>
                <a:lnTo>
                  <a:pt x="765" y="845"/>
                </a:lnTo>
                <a:lnTo>
                  <a:pt x="765" y="845"/>
                </a:lnTo>
                <a:lnTo>
                  <a:pt x="765" y="845"/>
                </a:lnTo>
                <a:lnTo>
                  <a:pt x="765" y="845"/>
                </a:lnTo>
                <a:lnTo>
                  <a:pt x="765" y="845"/>
                </a:lnTo>
                <a:lnTo>
                  <a:pt x="765" y="845"/>
                </a:lnTo>
                <a:lnTo>
                  <a:pt x="765" y="847"/>
                </a:lnTo>
                <a:lnTo>
                  <a:pt x="765" y="847"/>
                </a:lnTo>
                <a:lnTo>
                  <a:pt x="765" y="849"/>
                </a:lnTo>
                <a:lnTo>
                  <a:pt x="767" y="849"/>
                </a:lnTo>
                <a:lnTo>
                  <a:pt x="767" y="849"/>
                </a:lnTo>
                <a:lnTo>
                  <a:pt x="769" y="849"/>
                </a:lnTo>
                <a:lnTo>
                  <a:pt x="769" y="849"/>
                </a:lnTo>
                <a:lnTo>
                  <a:pt x="769" y="847"/>
                </a:lnTo>
                <a:lnTo>
                  <a:pt x="769" y="847"/>
                </a:lnTo>
                <a:lnTo>
                  <a:pt x="769" y="849"/>
                </a:lnTo>
                <a:lnTo>
                  <a:pt x="771" y="849"/>
                </a:lnTo>
                <a:lnTo>
                  <a:pt x="773" y="849"/>
                </a:lnTo>
                <a:lnTo>
                  <a:pt x="773" y="851"/>
                </a:lnTo>
                <a:lnTo>
                  <a:pt x="775" y="851"/>
                </a:lnTo>
                <a:lnTo>
                  <a:pt x="775" y="851"/>
                </a:lnTo>
                <a:lnTo>
                  <a:pt x="775" y="851"/>
                </a:lnTo>
                <a:lnTo>
                  <a:pt x="777" y="853"/>
                </a:lnTo>
                <a:lnTo>
                  <a:pt x="777" y="853"/>
                </a:lnTo>
                <a:lnTo>
                  <a:pt x="779" y="853"/>
                </a:lnTo>
                <a:lnTo>
                  <a:pt x="779" y="853"/>
                </a:lnTo>
                <a:lnTo>
                  <a:pt x="775" y="853"/>
                </a:lnTo>
                <a:lnTo>
                  <a:pt x="775" y="856"/>
                </a:lnTo>
                <a:lnTo>
                  <a:pt x="775" y="856"/>
                </a:lnTo>
                <a:lnTo>
                  <a:pt x="773" y="856"/>
                </a:lnTo>
                <a:lnTo>
                  <a:pt x="775" y="858"/>
                </a:lnTo>
                <a:lnTo>
                  <a:pt x="775" y="858"/>
                </a:lnTo>
                <a:lnTo>
                  <a:pt x="775" y="858"/>
                </a:lnTo>
                <a:lnTo>
                  <a:pt x="775" y="858"/>
                </a:lnTo>
                <a:lnTo>
                  <a:pt x="775" y="858"/>
                </a:lnTo>
                <a:lnTo>
                  <a:pt x="777" y="858"/>
                </a:lnTo>
                <a:lnTo>
                  <a:pt x="777" y="858"/>
                </a:lnTo>
                <a:lnTo>
                  <a:pt x="779" y="858"/>
                </a:lnTo>
                <a:lnTo>
                  <a:pt x="779" y="858"/>
                </a:lnTo>
                <a:lnTo>
                  <a:pt x="779" y="858"/>
                </a:lnTo>
                <a:lnTo>
                  <a:pt x="782" y="858"/>
                </a:lnTo>
                <a:lnTo>
                  <a:pt x="782" y="858"/>
                </a:lnTo>
                <a:lnTo>
                  <a:pt x="782" y="858"/>
                </a:lnTo>
                <a:lnTo>
                  <a:pt x="782" y="858"/>
                </a:lnTo>
                <a:lnTo>
                  <a:pt x="784" y="858"/>
                </a:lnTo>
                <a:lnTo>
                  <a:pt x="784" y="858"/>
                </a:lnTo>
                <a:lnTo>
                  <a:pt x="782" y="860"/>
                </a:lnTo>
                <a:lnTo>
                  <a:pt x="784" y="862"/>
                </a:lnTo>
                <a:lnTo>
                  <a:pt x="784" y="862"/>
                </a:lnTo>
                <a:lnTo>
                  <a:pt x="786" y="860"/>
                </a:lnTo>
                <a:lnTo>
                  <a:pt x="786" y="860"/>
                </a:lnTo>
                <a:lnTo>
                  <a:pt x="786" y="862"/>
                </a:lnTo>
                <a:lnTo>
                  <a:pt x="786" y="862"/>
                </a:lnTo>
                <a:lnTo>
                  <a:pt x="788" y="862"/>
                </a:lnTo>
                <a:lnTo>
                  <a:pt x="788" y="862"/>
                </a:lnTo>
                <a:lnTo>
                  <a:pt x="786" y="864"/>
                </a:lnTo>
                <a:lnTo>
                  <a:pt x="786" y="864"/>
                </a:lnTo>
                <a:lnTo>
                  <a:pt x="786" y="864"/>
                </a:lnTo>
                <a:lnTo>
                  <a:pt x="788" y="864"/>
                </a:lnTo>
                <a:lnTo>
                  <a:pt x="790" y="866"/>
                </a:lnTo>
                <a:lnTo>
                  <a:pt x="790" y="866"/>
                </a:lnTo>
                <a:lnTo>
                  <a:pt x="790" y="866"/>
                </a:lnTo>
                <a:lnTo>
                  <a:pt x="792" y="866"/>
                </a:lnTo>
                <a:lnTo>
                  <a:pt x="794" y="866"/>
                </a:lnTo>
                <a:lnTo>
                  <a:pt x="798" y="866"/>
                </a:lnTo>
                <a:lnTo>
                  <a:pt x="798" y="864"/>
                </a:lnTo>
                <a:lnTo>
                  <a:pt x="798" y="864"/>
                </a:lnTo>
                <a:lnTo>
                  <a:pt x="798" y="864"/>
                </a:lnTo>
                <a:lnTo>
                  <a:pt x="800" y="862"/>
                </a:lnTo>
                <a:lnTo>
                  <a:pt x="800" y="862"/>
                </a:lnTo>
                <a:lnTo>
                  <a:pt x="800" y="862"/>
                </a:lnTo>
                <a:lnTo>
                  <a:pt x="800" y="864"/>
                </a:lnTo>
                <a:lnTo>
                  <a:pt x="798" y="864"/>
                </a:lnTo>
                <a:lnTo>
                  <a:pt x="798" y="866"/>
                </a:lnTo>
                <a:lnTo>
                  <a:pt x="794" y="868"/>
                </a:lnTo>
                <a:lnTo>
                  <a:pt x="794" y="868"/>
                </a:lnTo>
                <a:lnTo>
                  <a:pt x="794" y="870"/>
                </a:lnTo>
                <a:lnTo>
                  <a:pt x="796" y="870"/>
                </a:lnTo>
                <a:lnTo>
                  <a:pt x="798" y="872"/>
                </a:lnTo>
                <a:lnTo>
                  <a:pt x="800" y="872"/>
                </a:lnTo>
                <a:lnTo>
                  <a:pt x="807" y="874"/>
                </a:lnTo>
                <a:close/>
                <a:moveTo>
                  <a:pt x="817" y="866"/>
                </a:moveTo>
                <a:lnTo>
                  <a:pt x="817" y="866"/>
                </a:lnTo>
                <a:lnTo>
                  <a:pt x="819" y="870"/>
                </a:lnTo>
                <a:lnTo>
                  <a:pt x="819" y="870"/>
                </a:lnTo>
                <a:lnTo>
                  <a:pt x="819" y="870"/>
                </a:lnTo>
                <a:lnTo>
                  <a:pt x="819" y="870"/>
                </a:lnTo>
                <a:lnTo>
                  <a:pt x="819" y="870"/>
                </a:lnTo>
                <a:lnTo>
                  <a:pt x="819" y="870"/>
                </a:lnTo>
                <a:lnTo>
                  <a:pt x="819" y="868"/>
                </a:lnTo>
                <a:lnTo>
                  <a:pt x="819" y="868"/>
                </a:lnTo>
                <a:lnTo>
                  <a:pt x="817" y="866"/>
                </a:lnTo>
                <a:close/>
                <a:moveTo>
                  <a:pt x="867" y="1124"/>
                </a:moveTo>
                <a:lnTo>
                  <a:pt x="865" y="1124"/>
                </a:lnTo>
                <a:lnTo>
                  <a:pt x="867" y="1126"/>
                </a:lnTo>
                <a:lnTo>
                  <a:pt x="867" y="1126"/>
                </a:lnTo>
                <a:lnTo>
                  <a:pt x="870" y="1126"/>
                </a:lnTo>
                <a:lnTo>
                  <a:pt x="870" y="1124"/>
                </a:lnTo>
                <a:lnTo>
                  <a:pt x="870" y="1124"/>
                </a:lnTo>
                <a:lnTo>
                  <a:pt x="867" y="1124"/>
                </a:lnTo>
                <a:close/>
                <a:moveTo>
                  <a:pt x="876" y="1124"/>
                </a:moveTo>
                <a:lnTo>
                  <a:pt x="876" y="1122"/>
                </a:lnTo>
                <a:lnTo>
                  <a:pt x="874" y="1124"/>
                </a:lnTo>
                <a:lnTo>
                  <a:pt x="872" y="1122"/>
                </a:lnTo>
                <a:lnTo>
                  <a:pt x="870" y="1122"/>
                </a:lnTo>
                <a:lnTo>
                  <a:pt x="872" y="1124"/>
                </a:lnTo>
                <a:lnTo>
                  <a:pt x="872" y="1124"/>
                </a:lnTo>
                <a:lnTo>
                  <a:pt x="872" y="1124"/>
                </a:lnTo>
                <a:lnTo>
                  <a:pt x="876" y="1124"/>
                </a:lnTo>
                <a:lnTo>
                  <a:pt x="876" y="1124"/>
                </a:lnTo>
                <a:close/>
                <a:moveTo>
                  <a:pt x="805" y="853"/>
                </a:moveTo>
                <a:lnTo>
                  <a:pt x="805" y="853"/>
                </a:lnTo>
                <a:lnTo>
                  <a:pt x="805" y="853"/>
                </a:lnTo>
                <a:lnTo>
                  <a:pt x="807" y="856"/>
                </a:lnTo>
                <a:lnTo>
                  <a:pt x="809" y="856"/>
                </a:lnTo>
                <a:lnTo>
                  <a:pt x="809" y="856"/>
                </a:lnTo>
                <a:lnTo>
                  <a:pt x="807" y="853"/>
                </a:lnTo>
                <a:lnTo>
                  <a:pt x="805" y="851"/>
                </a:lnTo>
                <a:lnTo>
                  <a:pt x="803" y="851"/>
                </a:lnTo>
                <a:lnTo>
                  <a:pt x="803" y="851"/>
                </a:lnTo>
                <a:lnTo>
                  <a:pt x="803" y="851"/>
                </a:lnTo>
                <a:lnTo>
                  <a:pt x="803" y="851"/>
                </a:lnTo>
                <a:lnTo>
                  <a:pt x="805" y="853"/>
                </a:lnTo>
                <a:close/>
                <a:moveTo>
                  <a:pt x="794" y="845"/>
                </a:moveTo>
                <a:lnTo>
                  <a:pt x="794" y="845"/>
                </a:lnTo>
                <a:lnTo>
                  <a:pt x="794" y="843"/>
                </a:lnTo>
                <a:lnTo>
                  <a:pt x="796" y="843"/>
                </a:lnTo>
                <a:lnTo>
                  <a:pt x="796" y="841"/>
                </a:lnTo>
                <a:lnTo>
                  <a:pt x="794" y="841"/>
                </a:lnTo>
                <a:lnTo>
                  <a:pt x="794" y="841"/>
                </a:lnTo>
                <a:lnTo>
                  <a:pt x="794" y="839"/>
                </a:lnTo>
                <a:lnTo>
                  <a:pt x="792" y="839"/>
                </a:lnTo>
                <a:lnTo>
                  <a:pt x="792" y="839"/>
                </a:lnTo>
                <a:lnTo>
                  <a:pt x="792" y="841"/>
                </a:lnTo>
                <a:lnTo>
                  <a:pt x="792" y="841"/>
                </a:lnTo>
                <a:lnTo>
                  <a:pt x="792" y="845"/>
                </a:lnTo>
                <a:lnTo>
                  <a:pt x="794" y="845"/>
                </a:lnTo>
                <a:close/>
                <a:moveTo>
                  <a:pt x="752" y="820"/>
                </a:moveTo>
                <a:lnTo>
                  <a:pt x="754" y="820"/>
                </a:lnTo>
                <a:lnTo>
                  <a:pt x="754" y="820"/>
                </a:lnTo>
                <a:lnTo>
                  <a:pt x="754" y="820"/>
                </a:lnTo>
                <a:lnTo>
                  <a:pt x="754" y="818"/>
                </a:lnTo>
                <a:lnTo>
                  <a:pt x="754" y="818"/>
                </a:lnTo>
                <a:lnTo>
                  <a:pt x="754" y="816"/>
                </a:lnTo>
                <a:lnTo>
                  <a:pt x="754" y="816"/>
                </a:lnTo>
                <a:lnTo>
                  <a:pt x="754" y="814"/>
                </a:lnTo>
                <a:lnTo>
                  <a:pt x="752" y="814"/>
                </a:lnTo>
                <a:lnTo>
                  <a:pt x="752" y="816"/>
                </a:lnTo>
                <a:lnTo>
                  <a:pt x="752" y="816"/>
                </a:lnTo>
                <a:lnTo>
                  <a:pt x="752" y="816"/>
                </a:lnTo>
                <a:lnTo>
                  <a:pt x="752" y="818"/>
                </a:lnTo>
                <a:lnTo>
                  <a:pt x="752" y="820"/>
                </a:lnTo>
                <a:close/>
                <a:moveTo>
                  <a:pt x="796" y="845"/>
                </a:moveTo>
                <a:lnTo>
                  <a:pt x="796" y="847"/>
                </a:lnTo>
                <a:lnTo>
                  <a:pt x="796" y="847"/>
                </a:lnTo>
                <a:lnTo>
                  <a:pt x="798" y="845"/>
                </a:lnTo>
                <a:lnTo>
                  <a:pt x="798" y="845"/>
                </a:lnTo>
                <a:lnTo>
                  <a:pt x="798" y="845"/>
                </a:lnTo>
                <a:lnTo>
                  <a:pt x="798" y="843"/>
                </a:lnTo>
                <a:lnTo>
                  <a:pt x="796" y="843"/>
                </a:lnTo>
                <a:lnTo>
                  <a:pt x="796" y="843"/>
                </a:lnTo>
                <a:lnTo>
                  <a:pt x="796" y="843"/>
                </a:lnTo>
                <a:lnTo>
                  <a:pt x="796" y="845"/>
                </a:lnTo>
                <a:close/>
                <a:moveTo>
                  <a:pt x="821" y="868"/>
                </a:moveTo>
                <a:lnTo>
                  <a:pt x="819" y="868"/>
                </a:lnTo>
                <a:lnTo>
                  <a:pt x="819" y="866"/>
                </a:lnTo>
                <a:lnTo>
                  <a:pt x="815" y="864"/>
                </a:lnTo>
                <a:lnTo>
                  <a:pt x="817" y="864"/>
                </a:lnTo>
                <a:lnTo>
                  <a:pt x="817" y="866"/>
                </a:lnTo>
                <a:lnTo>
                  <a:pt x="819" y="868"/>
                </a:lnTo>
                <a:lnTo>
                  <a:pt x="821" y="868"/>
                </a:lnTo>
                <a:close/>
                <a:moveTo>
                  <a:pt x="658" y="715"/>
                </a:moveTo>
                <a:lnTo>
                  <a:pt x="656" y="713"/>
                </a:lnTo>
                <a:lnTo>
                  <a:pt x="656" y="709"/>
                </a:lnTo>
                <a:lnTo>
                  <a:pt x="654" y="707"/>
                </a:lnTo>
                <a:lnTo>
                  <a:pt x="654" y="705"/>
                </a:lnTo>
                <a:lnTo>
                  <a:pt x="652" y="702"/>
                </a:lnTo>
                <a:lnTo>
                  <a:pt x="652" y="700"/>
                </a:lnTo>
                <a:lnTo>
                  <a:pt x="650" y="700"/>
                </a:lnTo>
                <a:lnTo>
                  <a:pt x="647" y="698"/>
                </a:lnTo>
                <a:lnTo>
                  <a:pt x="645" y="698"/>
                </a:lnTo>
                <a:lnTo>
                  <a:pt x="645" y="698"/>
                </a:lnTo>
                <a:lnTo>
                  <a:pt x="643" y="700"/>
                </a:lnTo>
                <a:lnTo>
                  <a:pt x="643" y="702"/>
                </a:lnTo>
                <a:lnTo>
                  <a:pt x="643" y="702"/>
                </a:lnTo>
                <a:lnTo>
                  <a:pt x="641" y="702"/>
                </a:lnTo>
                <a:lnTo>
                  <a:pt x="641" y="702"/>
                </a:lnTo>
                <a:lnTo>
                  <a:pt x="639" y="705"/>
                </a:lnTo>
                <a:lnTo>
                  <a:pt x="639" y="705"/>
                </a:lnTo>
                <a:lnTo>
                  <a:pt x="641" y="707"/>
                </a:lnTo>
                <a:lnTo>
                  <a:pt x="641" y="709"/>
                </a:lnTo>
                <a:lnTo>
                  <a:pt x="641" y="709"/>
                </a:lnTo>
                <a:lnTo>
                  <a:pt x="643" y="709"/>
                </a:lnTo>
                <a:lnTo>
                  <a:pt x="643" y="709"/>
                </a:lnTo>
                <a:lnTo>
                  <a:pt x="645" y="705"/>
                </a:lnTo>
                <a:lnTo>
                  <a:pt x="645" y="705"/>
                </a:lnTo>
                <a:lnTo>
                  <a:pt x="647" y="707"/>
                </a:lnTo>
                <a:lnTo>
                  <a:pt x="647" y="709"/>
                </a:lnTo>
                <a:lnTo>
                  <a:pt x="647" y="709"/>
                </a:lnTo>
                <a:lnTo>
                  <a:pt x="650" y="709"/>
                </a:lnTo>
                <a:lnTo>
                  <a:pt x="650" y="709"/>
                </a:lnTo>
                <a:lnTo>
                  <a:pt x="647" y="711"/>
                </a:lnTo>
                <a:lnTo>
                  <a:pt x="647" y="713"/>
                </a:lnTo>
                <a:lnTo>
                  <a:pt x="647" y="713"/>
                </a:lnTo>
                <a:lnTo>
                  <a:pt x="647" y="713"/>
                </a:lnTo>
                <a:lnTo>
                  <a:pt x="647" y="713"/>
                </a:lnTo>
                <a:lnTo>
                  <a:pt x="650" y="713"/>
                </a:lnTo>
                <a:lnTo>
                  <a:pt x="650" y="713"/>
                </a:lnTo>
                <a:lnTo>
                  <a:pt x="650" y="715"/>
                </a:lnTo>
                <a:lnTo>
                  <a:pt x="650" y="715"/>
                </a:lnTo>
                <a:lnTo>
                  <a:pt x="652" y="717"/>
                </a:lnTo>
                <a:lnTo>
                  <a:pt x="654" y="717"/>
                </a:lnTo>
                <a:lnTo>
                  <a:pt x="654" y="717"/>
                </a:lnTo>
                <a:lnTo>
                  <a:pt x="654" y="717"/>
                </a:lnTo>
                <a:lnTo>
                  <a:pt x="654" y="717"/>
                </a:lnTo>
                <a:lnTo>
                  <a:pt x="652" y="717"/>
                </a:lnTo>
                <a:lnTo>
                  <a:pt x="652" y="719"/>
                </a:lnTo>
                <a:lnTo>
                  <a:pt x="652" y="719"/>
                </a:lnTo>
                <a:lnTo>
                  <a:pt x="652" y="721"/>
                </a:lnTo>
                <a:lnTo>
                  <a:pt x="654" y="723"/>
                </a:lnTo>
                <a:lnTo>
                  <a:pt x="654" y="723"/>
                </a:lnTo>
                <a:lnTo>
                  <a:pt x="656" y="726"/>
                </a:lnTo>
                <a:lnTo>
                  <a:pt x="656" y="726"/>
                </a:lnTo>
                <a:lnTo>
                  <a:pt x="658" y="726"/>
                </a:lnTo>
                <a:lnTo>
                  <a:pt x="658" y="723"/>
                </a:lnTo>
                <a:lnTo>
                  <a:pt x="658" y="721"/>
                </a:lnTo>
                <a:lnTo>
                  <a:pt x="658" y="719"/>
                </a:lnTo>
                <a:lnTo>
                  <a:pt x="658" y="719"/>
                </a:lnTo>
                <a:lnTo>
                  <a:pt x="658" y="719"/>
                </a:lnTo>
                <a:lnTo>
                  <a:pt x="658" y="717"/>
                </a:lnTo>
                <a:lnTo>
                  <a:pt x="658" y="715"/>
                </a:lnTo>
                <a:lnTo>
                  <a:pt x="658" y="715"/>
                </a:lnTo>
                <a:close/>
                <a:moveTo>
                  <a:pt x="681" y="723"/>
                </a:moveTo>
                <a:lnTo>
                  <a:pt x="681" y="723"/>
                </a:lnTo>
                <a:lnTo>
                  <a:pt x="683" y="726"/>
                </a:lnTo>
                <a:lnTo>
                  <a:pt x="683" y="726"/>
                </a:lnTo>
                <a:lnTo>
                  <a:pt x="683" y="726"/>
                </a:lnTo>
                <a:lnTo>
                  <a:pt x="685" y="723"/>
                </a:lnTo>
                <a:lnTo>
                  <a:pt x="685" y="723"/>
                </a:lnTo>
                <a:lnTo>
                  <a:pt x="685" y="723"/>
                </a:lnTo>
                <a:lnTo>
                  <a:pt x="685" y="723"/>
                </a:lnTo>
                <a:lnTo>
                  <a:pt x="687" y="721"/>
                </a:lnTo>
                <a:lnTo>
                  <a:pt x="687" y="721"/>
                </a:lnTo>
                <a:lnTo>
                  <a:pt x="685" y="721"/>
                </a:lnTo>
                <a:lnTo>
                  <a:pt x="685" y="721"/>
                </a:lnTo>
                <a:lnTo>
                  <a:pt x="683" y="721"/>
                </a:lnTo>
                <a:lnTo>
                  <a:pt x="681" y="721"/>
                </a:lnTo>
                <a:lnTo>
                  <a:pt x="681" y="721"/>
                </a:lnTo>
                <a:lnTo>
                  <a:pt x="681" y="723"/>
                </a:lnTo>
                <a:close/>
                <a:moveTo>
                  <a:pt x="664" y="705"/>
                </a:moveTo>
                <a:lnTo>
                  <a:pt x="668" y="702"/>
                </a:lnTo>
                <a:lnTo>
                  <a:pt x="668" y="702"/>
                </a:lnTo>
                <a:lnTo>
                  <a:pt x="668" y="702"/>
                </a:lnTo>
                <a:lnTo>
                  <a:pt x="666" y="700"/>
                </a:lnTo>
                <a:lnTo>
                  <a:pt x="668" y="700"/>
                </a:lnTo>
                <a:lnTo>
                  <a:pt x="666" y="698"/>
                </a:lnTo>
                <a:lnTo>
                  <a:pt x="666" y="696"/>
                </a:lnTo>
                <a:lnTo>
                  <a:pt x="664" y="694"/>
                </a:lnTo>
                <a:lnTo>
                  <a:pt x="662" y="692"/>
                </a:lnTo>
                <a:lnTo>
                  <a:pt x="662" y="690"/>
                </a:lnTo>
                <a:lnTo>
                  <a:pt x="662" y="688"/>
                </a:lnTo>
                <a:lnTo>
                  <a:pt x="662" y="688"/>
                </a:lnTo>
                <a:lnTo>
                  <a:pt x="662" y="688"/>
                </a:lnTo>
                <a:lnTo>
                  <a:pt x="664" y="688"/>
                </a:lnTo>
                <a:lnTo>
                  <a:pt x="664" y="690"/>
                </a:lnTo>
                <a:lnTo>
                  <a:pt x="664" y="690"/>
                </a:lnTo>
                <a:lnTo>
                  <a:pt x="664" y="692"/>
                </a:lnTo>
                <a:lnTo>
                  <a:pt x="666" y="692"/>
                </a:lnTo>
                <a:lnTo>
                  <a:pt x="666" y="692"/>
                </a:lnTo>
                <a:lnTo>
                  <a:pt x="666" y="694"/>
                </a:lnTo>
                <a:lnTo>
                  <a:pt x="668" y="696"/>
                </a:lnTo>
                <a:lnTo>
                  <a:pt x="668" y="696"/>
                </a:lnTo>
                <a:lnTo>
                  <a:pt x="668" y="696"/>
                </a:lnTo>
                <a:lnTo>
                  <a:pt x="668" y="696"/>
                </a:lnTo>
                <a:lnTo>
                  <a:pt x="668" y="694"/>
                </a:lnTo>
                <a:lnTo>
                  <a:pt x="666" y="692"/>
                </a:lnTo>
                <a:lnTo>
                  <a:pt x="666" y="690"/>
                </a:lnTo>
                <a:lnTo>
                  <a:pt x="662" y="686"/>
                </a:lnTo>
                <a:lnTo>
                  <a:pt x="660" y="686"/>
                </a:lnTo>
                <a:lnTo>
                  <a:pt x="656" y="686"/>
                </a:lnTo>
                <a:lnTo>
                  <a:pt x="656" y="684"/>
                </a:lnTo>
                <a:lnTo>
                  <a:pt x="654" y="682"/>
                </a:lnTo>
                <a:lnTo>
                  <a:pt x="654" y="682"/>
                </a:lnTo>
                <a:lnTo>
                  <a:pt x="654" y="682"/>
                </a:lnTo>
                <a:lnTo>
                  <a:pt x="654" y="684"/>
                </a:lnTo>
                <a:lnTo>
                  <a:pt x="654" y="686"/>
                </a:lnTo>
                <a:lnTo>
                  <a:pt x="654" y="686"/>
                </a:lnTo>
                <a:lnTo>
                  <a:pt x="656" y="688"/>
                </a:lnTo>
                <a:lnTo>
                  <a:pt x="656" y="690"/>
                </a:lnTo>
                <a:lnTo>
                  <a:pt x="656" y="694"/>
                </a:lnTo>
                <a:lnTo>
                  <a:pt x="656" y="696"/>
                </a:lnTo>
                <a:lnTo>
                  <a:pt x="658" y="698"/>
                </a:lnTo>
                <a:lnTo>
                  <a:pt x="660" y="700"/>
                </a:lnTo>
                <a:lnTo>
                  <a:pt x="660" y="700"/>
                </a:lnTo>
                <a:lnTo>
                  <a:pt x="658" y="705"/>
                </a:lnTo>
                <a:lnTo>
                  <a:pt x="658" y="707"/>
                </a:lnTo>
                <a:lnTo>
                  <a:pt x="658" y="707"/>
                </a:lnTo>
                <a:lnTo>
                  <a:pt x="658" y="709"/>
                </a:lnTo>
                <a:lnTo>
                  <a:pt x="658" y="709"/>
                </a:lnTo>
                <a:lnTo>
                  <a:pt x="658" y="709"/>
                </a:lnTo>
                <a:lnTo>
                  <a:pt x="660" y="709"/>
                </a:lnTo>
                <a:lnTo>
                  <a:pt x="662" y="707"/>
                </a:lnTo>
                <a:lnTo>
                  <a:pt x="664" y="705"/>
                </a:lnTo>
                <a:close/>
                <a:moveTo>
                  <a:pt x="689" y="732"/>
                </a:moveTo>
                <a:lnTo>
                  <a:pt x="689" y="732"/>
                </a:lnTo>
                <a:lnTo>
                  <a:pt x="691" y="732"/>
                </a:lnTo>
                <a:lnTo>
                  <a:pt x="691" y="732"/>
                </a:lnTo>
                <a:lnTo>
                  <a:pt x="694" y="732"/>
                </a:lnTo>
                <a:lnTo>
                  <a:pt x="694" y="732"/>
                </a:lnTo>
                <a:lnTo>
                  <a:pt x="694" y="728"/>
                </a:lnTo>
                <a:lnTo>
                  <a:pt x="694" y="726"/>
                </a:lnTo>
                <a:lnTo>
                  <a:pt x="691" y="721"/>
                </a:lnTo>
                <a:lnTo>
                  <a:pt x="691" y="719"/>
                </a:lnTo>
                <a:lnTo>
                  <a:pt x="689" y="719"/>
                </a:lnTo>
                <a:lnTo>
                  <a:pt x="687" y="723"/>
                </a:lnTo>
                <a:lnTo>
                  <a:pt x="687" y="723"/>
                </a:lnTo>
                <a:lnTo>
                  <a:pt x="687" y="726"/>
                </a:lnTo>
                <a:lnTo>
                  <a:pt x="685" y="726"/>
                </a:lnTo>
                <a:lnTo>
                  <a:pt x="685" y="726"/>
                </a:lnTo>
                <a:lnTo>
                  <a:pt x="685" y="728"/>
                </a:lnTo>
                <a:lnTo>
                  <a:pt x="685" y="728"/>
                </a:lnTo>
                <a:lnTo>
                  <a:pt x="687" y="730"/>
                </a:lnTo>
                <a:lnTo>
                  <a:pt x="689" y="730"/>
                </a:lnTo>
                <a:lnTo>
                  <a:pt x="689" y="730"/>
                </a:lnTo>
                <a:lnTo>
                  <a:pt x="689" y="730"/>
                </a:lnTo>
                <a:lnTo>
                  <a:pt x="689" y="732"/>
                </a:lnTo>
                <a:close/>
                <a:moveTo>
                  <a:pt x="685" y="717"/>
                </a:moveTo>
                <a:lnTo>
                  <a:pt x="683" y="713"/>
                </a:lnTo>
                <a:lnTo>
                  <a:pt x="683" y="715"/>
                </a:lnTo>
                <a:lnTo>
                  <a:pt x="683" y="717"/>
                </a:lnTo>
                <a:lnTo>
                  <a:pt x="681" y="717"/>
                </a:lnTo>
                <a:lnTo>
                  <a:pt x="681" y="719"/>
                </a:lnTo>
                <a:lnTo>
                  <a:pt x="681" y="719"/>
                </a:lnTo>
                <a:lnTo>
                  <a:pt x="683" y="719"/>
                </a:lnTo>
                <a:lnTo>
                  <a:pt x="685" y="719"/>
                </a:lnTo>
                <a:lnTo>
                  <a:pt x="685" y="719"/>
                </a:lnTo>
                <a:lnTo>
                  <a:pt x="685" y="719"/>
                </a:lnTo>
                <a:lnTo>
                  <a:pt x="685" y="719"/>
                </a:lnTo>
                <a:lnTo>
                  <a:pt x="687" y="719"/>
                </a:lnTo>
                <a:lnTo>
                  <a:pt x="687" y="717"/>
                </a:lnTo>
                <a:lnTo>
                  <a:pt x="685" y="717"/>
                </a:lnTo>
                <a:close/>
                <a:moveTo>
                  <a:pt x="662" y="686"/>
                </a:moveTo>
                <a:lnTo>
                  <a:pt x="662" y="684"/>
                </a:lnTo>
                <a:lnTo>
                  <a:pt x="660" y="684"/>
                </a:lnTo>
                <a:lnTo>
                  <a:pt x="658" y="682"/>
                </a:lnTo>
                <a:lnTo>
                  <a:pt x="658" y="684"/>
                </a:lnTo>
                <a:lnTo>
                  <a:pt x="656" y="684"/>
                </a:lnTo>
                <a:lnTo>
                  <a:pt x="658" y="684"/>
                </a:lnTo>
                <a:lnTo>
                  <a:pt x="660" y="686"/>
                </a:lnTo>
                <a:lnTo>
                  <a:pt x="662" y="686"/>
                </a:lnTo>
                <a:close/>
                <a:moveTo>
                  <a:pt x="643" y="700"/>
                </a:moveTo>
                <a:lnTo>
                  <a:pt x="643" y="698"/>
                </a:lnTo>
                <a:lnTo>
                  <a:pt x="643" y="696"/>
                </a:lnTo>
                <a:lnTo>
                  <a:pt x="643" y="696"/>
                </a:lnTo>
                <a:lnTo>
                  <a:pt x="645" y="696"/>
                </a:lnTo>
                <a:lnTo>
                  <a:pt x="650" y="698"/>
                </a:lnTo>
                <a:lnTo>
                  <a:pt x="652" y="698"/>
                </a:lnTo>
                <a:lnTo>
                  <a:pt x="654" y="700"/>
                </a:lnTo>
                <a:lnTo>
                  <a:pt x="654" y="698"/>
                </a:lnTo>
                <a:lnTo>
                  <a:pt x="654" y="696"/>
                </a:lnTo>
                <a:lnTo>
                  <a:pt x="652" y="694"/>
                </a:lnTo>
                <a:lnTo>
                  <a:pt x="647" y="694"/>
                </a:lnTo>
                <a:lnTo>
                  <a:pt x="647" y="694"/>
                </a:lnTo>
                <a:lnTo>
                  <a:pt x="650" y="692"/>
                </a:lnTo>
                <a:lnTo>
                  <a:pt x="650" y="694"/>
                </a:lnTo>
                <a:lnTo>
                  <a:pt x="650" y="694"/>
                </a:lnTo>
                <a:lnTo>
                  <a:pt x="652" y="692"/>
                </a:lnTo>
                <a:lnTo>
                  <a:pt x="654" y="690"/>
                </a:lnTo>
                <a:lnTo>
                  <a:pt x="652" y="688"/>
                </a:lnTo>
                <a:lnTo>
                  <a:pt x="652" y="688"/>
                </a:lnTo>
                <a:lnTo>
                  <a:pt x="650" y="688"/>
                </a:lnTo>
                <a:lnTo>
                  <a:pt x="647" y="686"/>
                </a:lnTo>
                <a:lnTo>
                  <a:pt x="647" y="686"/>
                </a:lnTo>
                <a:lnTo>
                  <a:pt x="645" y="688"/>
                </a:lnTo>
                <a:lnTo>
                  <a:pt x="643" y="690"/>
                </a:lnTo>
                <a:lnTo>
                  <a:pt x="643" y="690"/>
                </a:lnTo>
                <a:lnTo>
                  <a:pt x="641" y="688"/>
                </a:lnTo>
                <a:lnTo>
                  <a:pt x="641" y="688"/>
                </a:lnTo>
                <a:lnTo>
                  <a:pt x="643" y="688"/>
                </a:lnTo>
                <a:lnTo>
                  <a:pt x="643" y="686"/>
                </a:lnTo>
                <a:lnTo>
                  <a:pt x="643" y="686"/>
                </a:lnTo>
                <a:lnTo>
                  <a:pt x="641" y="684"/>
                </a:lnTo>
                <a:lnTo>
                  <a:pt x="641" y="684"/>
                </a:lnTo>
                <a:lnTo>
                  <a:pt x="639" y="684"/>
                </a:lnTo>
                <a:lnTo>
                  <a:pt x="639" y="686"/>
                </a:lnTo>
                <a:lnTo>
                  <a:pt x="637" y="686"/>
                </a:lnTo>
                <a:lnTo>
                  <a:pt x="637" y="686"/>
                </a:lnTo>
                <a:lnTo>
                  <a:pt x="635" y="686"/>
                </a:lnTo>
                <a:lnTo>
                  <a:pt x="635" y="688"/>
                </a:lnTo>
                <a:lnTo>
                  <a:pt x="635" y="686"/>
                </a:lnTo>
                <a:lnTo>
                  <a:pt x="633" y="684"/>
                </a:lnTo>
                <a:lnTo>
                  <a:pt x="633" y="686"/>
                </a:lnTo>
                <a:lnTo>
                  <a:pt x="631" y="688"/>
                </a:lnTo>
                <a:lnTo>
                  <a:pt x="631" y="688"/>
                </a:lnTo>
                <a:lnTo>
                  <a:pt x="631" y="688"/>
                </a:lnTo>
                <a:lnTo>
                  <a:pt x="629" y="690"/>
                </a:lnTo>
                <a:lnTo>
                  <a:pt x="631" y="692"/>
                </a:lnTo>
                <a:lnTo>
                  <a:pt x="633" y="692"/>
                </a:lnTo>
                <a:lnTo>
                  <a:pt x="637" y="696"/>
                </a:lnTo>
                <a:lnTo>
                  <a:pt x="637" y="698"/>
                </a:lnTo>
                <a:lnTo>
                  <a:pt x="639" y="700"/>
                </a:lnTo>
                <a:lnTo>
                  <a:pt x="641" y="700"/>
                </a:lnTo>
                <a:lnTo>
                  <a:pt x="643" y="700"/>
                </a:lnTo>
                <a:close/>
                <a:moveTo>
                  <a:pt x="622" y="1895"/>
                </a:moveTo>
                <a:lnTo>
                  <a:pt x="624" y="1897"/>
                </a:lnTo>
                <a:lnTo>
                  <a:pt x="624" y="1897"/>
                </a:lnTo>
                <a:lnTo>
                  <a:pt x="622" y="1895"/>
                </a:lnTo>
                <a:lnTo>
                  <a:pt x="622" y="1895"/>
                </a:lnTo>
                <a:close/>
                <a:moveTo>
                  <a:pt x="601" y="1933"/>
                </a:moveTo>
                <a:lnTo>
                  <a:pt x="599" y="1933"/>
                </a:lnTo>
                <a:lnTo>
                  <a:pt x="601" y="1933"/>
                </a:lnTo>
                <a:lnTo>
                  <a:pt x="601" y="1935"/>
                </a:lnTo>
                <a:lnTo>
                  <a:pt x="601" y="1935"/>
                </a:lnTo>
                <a:lnTo>
                  <a:pt x="601" y="1935"/>
                </a:lnTo>
                <a:lnTo>
                  <a:pt x="601" y="1935"/>
                </a:lnTo>
                <a:lnTo>
                  <a:pt x="601" y="1933"/>
                </a:lnTo>
                <a:close/>
                <a:moveTo>
                  <a:pt x="633" y="1900"/>
                </a:moveTo>
                <a:lnTo>
                  <a:pt x="631" y="1900"/>
                </a:lnTo>
                <a:lnTo>
                  <a:pt x="631" y="1900"/>
                </a:lnTo>
                <a:lnTo>
                  <a:pt x="631" y="1900"/>
                </a:lnTo>
                <a:lnTo>
                  <a:pt x="631" y="1900"/>
                </a:lnTo>
                <a:lnTo>
                  <a:pt x="631" y="1900"/>
                </a:lnTo>
                <a:lnTo>
                  <a:pt x="633" y="1900"/>
                </a:lnTo>
                <a:lnTo>
                  <a:pt x="633" y="1900"/>
                </a:lnTo>
                <a:lnTo>
                  <a:pt x="633" y="1900"/>
                </a:lnTo>
                <a:lnTo>
                  <a:pt x="633" y="1902"/>
                </a:lnTo>
                <a:lnTo>
                  <a:pt x="633" y="1900"/>
                </a:lnTo>
                <a:lnTo>
                  <a:pt x="633" y="1900"/>
                </a:lnTo>
                <a:lnTo>
                  <a:pt x="633" y="1900"/>
                </a:lnTo>
                <a:close/>
                <a:moveTo>
                  <a:pt x="679" y="753"/>
                </a:moveTo>
                <a:lnTo>
                  <a:pt x="681" y="753"/>
                </a:lnTo>
                <a:lnTo>
                  <a:pt x="683" y="755"/>
                </a:lnTo>
                <a:lnTo>
                  <a:pt x="683" y="757"/>
                </a:lnTo>
                <a:lnTo>
                  <a:pt x="685" y="757"/>
                </a:lnTo>
                <a:lnTo>
                  <a:pt x="685" y="755"/>
                </a:lnTo>
                <a:lnTo>
                  <a:pt x="685" y="755"/>
                </a:lnTo>
                <a:lnTo>
                  <a:pt x="685" y="753"/>
                </a:lnTo>
                <a:lnTo>
                  <a:pt x="687" y="753"/>
                </a:lnTo>
                <a:lnTo>
                  <a:pt x="685" y="753"/>
                </a:lnTo>
                <a:lnTo>
                  <a:pt x="685" y="753"/>
                </a:lnTo>
                <a:lnTo>
                  <a:pt x="685" y="751"/>
                </a:lnTo>
                <a:lnTo>
                  <a:pt x="683" y="753"/>
                </a:lnTo>
                <a:lnTo>
                  <a:pt x="683" y="753"/>
                </a:lnTo>
                <a:lnTo>
                  <a:pt x="683" y="753"/>
                </a:lnTo>
                <a:lnTo>
                  <a:pt x="681" y="751"/>
                </a:lnTo>
                <a:lnTo>
                  <a:pt x="681" y="749"/>
                </a:lnTo>
                <a:lnTo>
                  <a:pt x="681" y="749"/>
                </a:lnTo>
                <a:lnTo>
                  <a:pt x="681" y="747"/>
                </a:lnTo>
                <a:lnTo>
                  <a:pt x="679" y="747"/>
                </a:lnTo>
                <a:lnTo>
                  <a:pt x="677" y="744"/>
                </a:lnTo>
                <a:lnTo>
                  <a:pt x="675" y="744"/>
                </a:lnTo>
                <a:lnTo>
                  <a:pt x="675" y="744"/>
                </a:lnTo>
                <a:lnTo>
                  <a:pt x="675" y="747"/>
                </a:lnTo>
                <a:lnTo>
                  <a:pt x="677" y="747"/>
                </a:lnTo>
                <a:lnTo>
                  <a:pt x="677" y="747"/>
                </a:lnTo>
                <a:lnTo>
                  <a:pt x="679" y="749"/>
                </a:lnTo>
                <a:lnTo>
                  <a:pt x="679" y="751"/>
                </a:lnTo>
                <a:lnTo>
                  <a:pt x="679" y="751"/>
                </a:lnTo>
                <a:lnTo>
                  <a:pt x="679" y="753"/>
                </a:lnTo>
                <a:close/>
                <a:moveTo>
                  <a:pt x="689" y="786"/>
                </a:moveTo>
                <a:lnTo>
                  <a:pt x="696" y="784"/>
                </a:lnTo>
                <a:lnTo>
                  <a:pt x="696" y="784"/>
                </a:lnTo>
                <a:lnTo>
                  <a:pt x="696" y="782"/>
                </a:lnTo>
                <a:lnTo>
                  <a:pt x="696" y="778"/>
                </a:lnTo>
                <a:lnTo>
                  <a:pt x="698" y="776"/>
                </a:lnTo>
                <a:lnTo>
                  <a:pt x="698" y="774"/>
                </a:lnTo>
                <a:lnTo>
                  <a:pt x="700" y="770"/>
                </a:lnTo>
                <a:lnTo>
                  <a:pt x="700" y="770"/>
                </a:lnTo>
                <a:lnTo>
                  <a:pt x="700" y="767"/>
                </a:lnTo>
                <a:lnTo>
                  <a:pt x="700" y="767"/>
                </a:lnTo>
                <a:lnTo>
                  <a:pt x="698" y="767"/>
                </a:lnTo>
                <a:lnTo>
                  <a:pt x="696" y="770"/>
                </a:lnTo>
                <a:lnTo>
                  <a:pt x="694" y="770"/>
                </a:lnTo>
                <a:lnTo>
                  <a:pt x="694" y="770"/>
                </a:lnTo>
                <a:lnTo>
                  <a:pt x="694" y="772"/>
                </a:lnTo>
                <a:lnTo>
                  <a:pt x="694" y="774"/>
                </a:lnTo>
                <a:lnTo>
                  <a:pt x="694" y="774"/>
                </a:lnTo>
                <a:lnTo>
                  <a:pt x="694" y="776"/>
                </a:lnTo>
                <a:lnTo>
                  <a:pt x="694" y="776"/>
                </a:lnTo>
                <a:lnTo>
                  <a:pt x="689" y="776"/>
                </a:lnTo>
                <a:lnTo>
                  <a:pt x="687" y="776"/>
                </a:lnTo>
                <a:lnTo>
                  <a:pt x="687" y="776"/>
                </a:lnTo>
                <a:lnTo>
                  <a:pt x="687" y="776"/>
                </a:lnTo>
                <a:lnTo>
                  <a:pt x="687" y="776"/>
                </a:lnTo>
                <a:lnTo>
                  <a:pt x="691" y="774"/>
                </a:lnTo>
                <a:lnTo>
                  <a:pt x="694" y="774"/>
                </a:lnTo>
                <a:lnTo>
                  <a:pt x="694" y="772"/>
                </a:lnTo>
                <a:lnTo>
                  <a:pt x="694" y="772"/>
                </a:lnTo>
                <a:lnTo>
                  <a:pt x="691" y="770"/>
                </a:lnTo>
                <a:lnTo>
                  <a:pt x="691" y="770"/>
                </a:lnTo>
                <a:lnTo>
                  <a:pt x="691" y="767"/>
                </a:lnTo>
                <a:lnTo>
                  <a:pt x="689" y="767"/>
                </a:lnTo>
                <a:lnTo>
                  <a:pt x="687" y="770"/>
                </a:lnTo>
                <a:lnTo>
                  <a:pt x="685" y="767"/>
                </a:lnTo>
                <a:lnTo>
                  <a:pt x="683" y="767"/>
                </a:lnTo>
                <a:lnTo>
                  <a:pt x="681" y="767"/>
                </a:lnTo>
                <a:lnTo>
                  <a:pt x="681" y="767"/>
                </a:lnTo>
                <a:lnTo>
                  <a:pt x="681" y="767"/>
                </a:lnTo>
                <a:lnTo>
                  <a:pt x="679" y="770"/>
                </a:lnTo>
                <a:lnTo>
                  <a:pt x="679" y="772"/>
                </a:lnTo>
                <a:lnTo>
                  <a:pt x="679" y="774"/>
                </a:lnTo>
                <a:lnTo>
                  <a:pt x="681" y="774"/>
                </a:lnTo>
                <a:lnTo>
                  <a:pt x="683" y="778"/>
                </a:lnTo>
                <a:lnTo>
                  <a:pt x="683" y="778"/>
                </a:lnTo>
                <a:lnTo>
                  <a:pt x="683" y="778"/>
                </a:lnTo>
                <a:lnTo>
                  <a:pt x="683" y="780"/>
                </a:lnTo>
                <a:lnTo>
                  <a:pt x="685" y="780"/>
                </a:lnTo>
                <a:lnTo>
                  <a:pt x="689" y="782"/>
                </a:lnTo>
                <a:lnTo>
                  <a:pt x="689" y="782"/>
                </a:lnTo>
                <a:lnTo>
                  <a:pt x="689" y="782"/>
                </a:lnTo>
                <a:lnTo>
                  <a:pt x="687" y="782"/>
                </a:lnTo>
                <a:lnTo>
                  <a:pt x="685" y="782"/>
                </a:lnTo>
                <a:lnTo>
                  <a:pt x="685" y="782"/>
                </a:lnTo>
                <a:lnTo>
                  <a:pt x="685" y="784"/>
                </a:lnTo>
                <a:lnTo>
                  <a:pt x="685" y="784"/>
                </a:lnTo>
                <a:lnTo>
                  <a:pt x="687" y="786"/>
                </a:lnTo>
                <a:lnTo>
                  <a:pt x="689" y="786"/>
                </a:lnTo>
                <a:close/>
                <a:moveTo>
                  <a:pt x="704" y="753"/>
                </a:moveTo>
                <a:lnTo>
                  <a:pt x="704" y="753"/>
                </a:lnTo>
                <a:lnTo>
                  <a:pt x="706" y="753"/>
                </a:lnTo>
                <a:lnTo>
                  <a:pt x="706" y="753"/>
                </a:lnTo>
                <a:lnTo>
                  <a:pt x="706" y="751"/>
                </a:lnTo>
                <a:lnTo>
                  <a:pt x="704" y="749"/>
                </a:lnTo>
                <a:lnTo>
                  <a:pt x="704" y="747"/>
                </a:lnTo>
                <a:lnTo>
                  <a:pt x="702" y="744"/>
                </a:lnTo>
                <a:lnTo>
                  <a:pt x="702" y="744"/>
                </a:lnTo>
                <a:lnTo>
                  <a:pt x="702" y="744"/>
                </a:lnTo>
                <a:lnTo>
                  <a:pt x="702" y="747"/>
                </a:lnTo>
                <a:lnTo>
                  <a:pt x="702" y="747"/>
                </a:lnTo>
                <a:lnTo>
                  <a:pt x="702" y="749"/>
                </a:lnTo>
                <a:lnTo>
                  <a:pt x="702" y="751"/>
                </a:lnTo>
                <a:lnTo>
                  <a:pt x="702" y="749"/>
                </a:lnTo>
                <a:lnTo>
                  <a:pt x="702" y="749"/>
                </a:lnTo>
                <a:lnTo>
                  <a:pt x="704" y="751"/>
                </a:lnTo>
                <a:lnTo>
                  <a:pt x="704" y="751"/>
                </a:lnTo>
                <a:lnTo>
                  <a:pt x="704" y="753"/>
                </a:lnTo>
                <a:close/>
                <a:moveTo>
                  <a:pt x="708" y="744"/>
                </a:moveTo>
                <a:lnTo>
                  <a:pt x="710" y="742"/>
                </a:lnTo>
                <a:lnTo>
                  <a:pt x="710" y="740"/>
                </a:lnTo>
                <a:lnTo>
                  <a:pt x="710" y="738"/>
                </a:lnTo>
                <a:lnTo>
                  <a:pt x="710" y="736"/>
                </a:lnTo>
                <a:lnTo>
                  <a:pt x="710" y="736"/>
                </a:lnTo>
                <a:lnTo>
                  <a:pt x="708" y="734"/>
                </a:lnTo>
                <a:lnTo>
                  <a:pt x="706" y="732"/>
                </a:lnTo>
                <a:lnTo>
                  <a:pt x="706" y="732"/>
                </a:lnTo>
                <a:lnTo>
                  <a:pt x="700" y="734"/>
                </a:lnTo>
                <a:lnTo>
                  <a:pt x="700" y="738"/>
                </a:lnTo>
                <a:lnTo>
                  <a:pt x="700" y="740"/>
                </a:lnTo>
                <a:lnTo>
                  <a:pt x="698" y="742"/>
                </a:lnTo>
                <a:lnTo>
                  <a:pt x="698" y="742"/>
                </a:lnTo>
                <a:lnTo>
                  <a:pt x="698" y="747"/>
                </a:lnTo>
                <a:lnTo>
                  <a:pt x="700" y="747"/>
                </a:lnTo>
                <a:lnTo>
                  <a:pt x="700" y="747"/>
                </a:lnTo>
                <a:lnTo>
                  <a:pt x="700" y="744"/>
                </a:lnTo>
                <a:lnTo>
                  <a:pt x="702" y="744"/>
                </a:lnTo>
                <a:lnTo>
                  <a:pt x="704" y="742"/>
                </a:lnTo>
                <a:lnTo>
                  <a:pt x="704" y="742"/>
                </a:lnTo>
                <a:lnTo>
                  <a:pt x="704" y="742"/>
                </a:lnTo>
                <a:lnTo>
                  <a:pt x="704" y="744"/>
                </a:lnTo>
                <a:lnTo>
                  <a:pt x="704" y="744"/>
                </a:lnTo>
                <a:lnTo>
                  <a:pt x="704" y="744"/>
                </a:lnTo>
                <a:lnTo>
                  <a:pt x="706" y="744"/>
                </a:lnTo>
                <a:lnTo>
                  <a:pt x="706" y="747"/>
                </a:lnTo>
                <a:lnTo>
                  <a:pt x="706" y="747"/>
                </a:lnTo>
                <a:lnTo>
                  <a:pt x="708" y="744"/>
                </a:lnTo>
                <a:close/>
                <a:moveTo>
                  <a:pt x="708" y="803"/>
                </a:moveTo>
                <a:lnTo>
                  <a:pt x="706" y="803"/>
                </a:lnTo>
                <a:lnTo>
                  <a:pt x="706" y="803"/>
                </a:lnTo>
                <a:lnTo>
                  <a:pt x="706" y="803"/>
                </a:lnTo>
                <a:lnTo>
                  <a:pt x="706" y="801"/>
                </a:lnTo>
                <a:lnTo>
                  <a:pt x="706" y="801"/>
                </a:lnTo>
                <a:lnTo>
                  <a:pt x="706" y="801"/>
                </a:lnTo>
                <a:lnTo>
                  <a:pt x="704" y="801"/>
                </a:lnTo>
                <a:lnTo>
                  <a:pt x="704" y="801"/>
                </a:lnTo>
                <a:lnTo>
                  <a:pt x="704" y="801"/>
                </a:lnTo>
                <a:lnTo>
                  <a:pt x="702" y="797"/>
                </a:lnTo>
                <a:lnTo>
                  <a:pt x="702" y="797"/>
                </a:lnTo>
                <a:lnTo>
                  <a:pt x="704" y="795"/>
                </a:lnTo>
                <a:lnTo>
                  <a:pt x="702" y="795"/>
                </a:lnTo>
                <a:lnTo>
                  <a:pt x="700" y="795"/>
                </a:lnTo>
                <a:lnTo>
                  <a:pt x="698" y="793"/>
                </a:lnTo>
                <a:lnTo>
                  <a:pt x="698" y="793"/>
                </a:lnTo>
                <a:lnTo>
                  <a:pt x="696" y="793"/>
                </a:lnTo>
                <a:lnTo>
                  <a:pt x="696" y="791"/>
                </a:lnTo>
                <a:lnTo>
                  <a:pt x="698" y="791"/>
                </a:lnTo>
                <a:lnTo>
                  <a:pt x="698" y="793"/>
                </a:lnTo>
                <a:lnTo>
                  <a:pt x="700" y="791"/>
                </a:lnTo>
                <a:lnTo>
                  <a:pt x="700" y="788"/>
                </a:lnTo>
                <a:lnTo>
                  <a:pt x="700" y="788"/>
                </a:lnTo>
                <a:lnTo>
                  <a:pt x="700" y="786"/>
                </a:lnTo>
                <a:lnTo>
                  <a:pt x="698" y="784"/>
                </a:lnTo>
                <a:lnTo>
                  <a:pt x="698" y="784"/>
                </a:lnTo>
                <a:lnTo>
                  <a:pt x="696" y="786"/>
                </a:lnTo>
                <a:lnTo>
                  <a:pt x="696" y="786"/>
                </a:lnTo>
                <a:lnTo>
                  <a:pt x="694" y="786"/>
                </a:lnTo>
                <a:lnTo>
                  <a:pt x="689" y="786"/>
                </a:lnTo>
                <a:lnTo>
                  <a:pt x="687" y="786"/>
                </a:lnTo>
                <a:lnTo>
                  <a:pt x="687" y="786"/>
                </a:lnTo>
                <a:lnTo>
                  <a:pt x="687" y="788"/>
                </a:lnTo>
                <a:lnTo>
                  <a:pt x="689" y="788"/>
                </a:lnTo>
                <a:lnTo>
                  <a:pt x="694" y="791"/>
                </a:lnTo>
                <a:lnTo>
                  <a:pt x="694" y="791"/>
                </a:lnTo>
                <a:lnTo>
                  <a:pt x="691" y="791"/>
                </a:lnTo>
                <a:lnTo>
                  <a:pt x="691" y="791"/>
                </a:lnTo>
                <a:lnTo>
                  <a:pt x="691" y="791"/>
                </a:lnTo>
                <a:lnTo>
                  <a:pt x="691" y="793"/>
                </a:lnTo>
                <a:lnTo>
                  <a:pt x="694" y="795"/>
                </a:lnTo>
                <a:lnTo>
                  <a:pt x="694" y="795"/>
                </a:lnTo>
                <a:lnTo>
                  <a:pt x="698" y="799"/>
                </a:lnTo>
                <a:lnTo>
                  <a:pt x="700" y="801"/>
                </a:lnTo>
                <a:lnTo>
                  <a:pt x="702" y="801"/>
                </a:lnTo>
                <a:lnTo>
                  <a:pt x="702" y="803"/>
                </a:lnTo>
                <a:lnTo>
                  <a:pt x="704" y="805"/>
                </a:lnTo>
                <a:lnTo>
                  <a:pt x="706" y="805"/>
                </a:lnTo>
                <a:lnTo>
                  <a:pt x="708" y="805"/>
                </a:lnTo>
                <a:lnTo>
                  <a:pt x="708" y="803"/>
                </a:lnTo>
                <a:close/>
                <a:moveTo>
                  <a:pt x="681" y="713"/>
                </a:moveTo>
                <a:lnTo>
                  <a:pt x="681" y="711"/>
                </a:lnTo>
                <a:lnTo>
                  <a:pt x="679" y="711"/>
                </a:lnTo>
                <a:lnTo>
                  <a:pt x="679" y="709"/>
                </a:lnTo>
                <a:lnTo>
                  <a:pt x="677" y="709"/>
                </a:lnTo>
                <a:lnTo>
                  <a:pt x="677" y="711"/>
                </a:lnTo>
                <a:lnTo>
                  <a:pt x="675" y="709"/>
                </a:lnTo>
                <a:lnTo>
                  <a:pt x="671" y="709"/>
                </a:lnTo>
                <a:lnTo>
                  <a:pt x="668" y="709"/>
                </a:lnTo>
                <a:lnTo>
                  <a:pt x="666" y="709"/>
                </a:lnTo>
                <a:lnTo>
                  <a:pt x="666" y="709"/>
                </a:lnTo>
                <a:lnTo>
                  <a:pt x="668" y="711"/>
                </a:lnTo>
                <a:lnTo>
                  <a:pt x="668" y="711"/>
                </a:lnTo>
                <a:lnTo>
                  <a:pt x="671" y="713"/>
                </a:lnTo>
                <a:lnTo>
                  <a:pt x="671" y="713"/>
                </a:lnTo>
                <a:lnTo>
                  <a:pt x="671" y="715"/>
                </a:lnTo>
                <a:lnTo>
                  <a:pt x="671" y="717"/>
                </a:lnTo>
                <a:lnTo>
                  <a:pt x="671" y="719"/>
                </a:lnTo>
                <a:lnTo>
                  <a:pt x="673" y="721"/>
                </a:lnTo>
                <a:lnTo>
                  <a:pt x="673" y="721"/>
                </a:lnTo>
                <a:lnTo>
                  <a:pt x="675" y="721"/>
                </a:lnTo>
                <a:lnTo>
                  <a:pt x="675" y="721"/>
                </a:lnTo>
                <a:lnTo>
                  <a:pt x="677" y="721"/>
                </a:lnTo>
                <a:lnTo>
                  <a:pt x="679" y="721"/>
                </a:lnTo>
                <a:lnTo>
                  <a:pt x="679" y="719"/>
                </a:lnTo>
                <a:lnTo>
                  <a:pt x="679" y="719"/>
                </a:lnTo>
                <a:lnTo>
                  <a:pt x="679" y="719"/>
                </a:lnTo>
                <a:lnTo>
                  <a:pt x="679" y="717"/>
                </a:lnTo>
                <a:lnTo>
                  <a:pt x="679" y="717"/>
                </a:lnTo>
                <a:lnTo>
                  <a:pt x="677" y="717"/>
                </a:lnTo>
                <a:lnTo>
                  <a:pt x="677" y="715"/>
                </a:lnTo>
                <a:lnTo>
                  <a:pt x="677" y="715"/>
                </a:lnTo>
                <a:lnTo>
                  <a:pt x="677" y="713"/>
                </a:lnTo>
                <a:lnTo>
                  <a:pt x="677" y="713"/>
                </a:lnTo>
                <a:lnTo>
                  <a:pt x="677" y="713"/>
                </a:lnTo>
                <a:lnTo>
                  <a:pt x="679" y="717"/>
                </a:lnTo>
                <a:lnTo>
                  <a:pt x="681" y="717"/>
                </a:lnTo>
                <a:lnTo>
                  <a:pt x="681" y="717"/>
                </a:lnTo>
                <a:lnTo>
                  <a:pt x="681" y="717"/>
                </a:lnTo>
                <a:lnTo>
                  <a:pt x="681" y="717"/>
                </a:lnTo>
                <a:lnTo>
                  <a:pt x="681" y="715"/>
                </a:lnTo>
                <a:lnTo>
                  <a:pt x="681" y="715"/>
                </a:lnTo>
                <a:lnTo>
                  <a:pt x="681" y="713"/>
                </a:lnTo>
                <a:lnTo>
                  <a:pt x="681" y="713"/>
                </a:lnTo>
                <a:close/>
                <a:moveTo>
                  <a:pt x="673" y="730"/>
                </a:moveTo>
                <a:lnTo>
                  <a:pt x="675" y="730"/>
                </a:lnTo>
                <a:lnTo>
                  <a:pt x="677" y="730"/>
                </a:lnTo>
                <a:lnTo>
                  <a:pt x="677" y="732"/>
                </a:lnTo>
                <a:lnTo>
                  <a:pt x="677" y="732"/>
                </a:lnTo>
                <a:lnTo>
                  <a:pt x="677" y="732"/>
                </a:lnTo>
                <a:lnTo>
                  <a:pt x="677" y="734"/>
                </a:lnTo>
                <a:lnTo>
                  <a:pt x="675" y="734"/>
                </a:lnTo>
                <a:lnTo>
                  <a:pt x="675" y="734"/>
                </a:lnTo>
                <a:lnTo>
                  <a:pt x="673" y="734"/>
                </a:lnTo>
                <a:lnTo>
                  <a:pt x="673" y="734"/>
                </a:lnTo>
                <a:lnTo>
                  <a:pt x="671" y="734"/>
                </a:lnTo>
                <a:lnTo>
                  <a:pt x="671" y="734"/>
                </a:lnTo>
                <a:lnTo>
                  <a:pt x="673" y="736"/>
                </a:lnTo>
                <a:lnTo>
                  <a:pt x="673" y="736"/>
                </a:lnTo>
                <a:lnTo>
                  <a:pt x="673" y="736"/>
                </a:lnTo>
                <a:lnTo>
                  <a:pt x="675" y="736"/>
                </a:lnTo>
                <a:lnTo>
                  <a:pt x="677" y="738"/>
                </a:lnTo>
                <a:lnTo>
                  <a:pt x="677" y="738"/>
                </a:lnTo>
                <a:lnTo>
                  <a:pt x="677" y="738"/>
                </a:lnTo>
                <a:lnTo>
                  <a:pt x="679" y="738"/>
                </a:lnTo>
                <a:lnTo>
                  <a:pt x="681" y="738"/>
                </a:lnTo>
                <a:lnTo>
                  <a:pt x="679" y="740"/>
                </a:lnTo>
                <a:lnTo>
                  <a:pt x="679" y="740"/>
                </a:lnTo>
                <a:lnTo>
                  <a:pt x="681" y="742"/>
                </a:lnTo>
                <a:lnTo>
                  <a:pt x="681" y="742"/>
                </a:lnTo>
                <a:lnTo>
                  <a:pt x="681" y="742"/>
                </a:lnTo>
                <a:lnTo>
                  <a:pt x="679" y="742"/>
                </a:lnTo>
                <a:lnTo>
                  <a:pt x="679" y="744"/>
                </a:lnTo>
                <a:lnTo>
                  <a:pt x="681" y="744"/>
                </a:lnTo>
                <a:lnTo>
                  <a:pt x="683" y="747"/>
                </a:lnTo>
                <a:lnTo>
                  <a:pt x="683" y="749"/>
                </a:lnTo>
                <a:lnTo>
                  <a:pt x="685" y="749"/>
                </a:lnTo>
                <a:lnTo>
                  <a:pt x="685" y="749"/>
                </a:lnTo>
                <a:lnTo>
                  <a:pt x="685" y="749"/>
                </a:lnTo>
                <a:lnTo>
                  <a:pt x="685" y="747"/>
                </a:lnTo>
                <a:lnTo>
                  <a:pt x="687" y="747"/>
                </a:lnTo>
                <a:lnTo>
                  <a:pt x="687" y="749"/>
                </a:lnTo>
                <a:lnTo>
                  <a:pt x="687" y="749"/>
                </a:lnTo>
                <a:lnTo>
                  <a:pt x="687" y="751"/>
                </a:lnTo>
                <a:lnTo>
                  <a:pt x="687" y="751"/>
                </a:lnTo>
                <a:lnTo>
                  <a:pt x="689" y="751"/>
                </a:lnTo>
                <a:lnTo>
                  <a:pt x="689" y="751"/>
                </a:lnTo>
                <a:lnTo>
                  <a:pt x="689" y="753"/>
                </a:lnTo>
                <a:lnTo>
                  <a:pt x="691" y="753"/>
                </a:lnTo>
                <a:lnTo>
                  <a:pt x="691" y="755"/>
                </a:lnTo>
                <a:lnTo>
                  <a:pt x="694" y="755"/>
                </a:lnTo>
                <a:lnTo>
                  <a:pt x="694" y="755"/>
                </a:lnTo>
                <a:lnTo>
                  <a:pt x="694" y="755"/>
                </a:lnTo>
                <a:lnTo>
                  <a:pt x="696" y="755"/>
                </a:lnTo>
                <a:lnTo>
                  <a:pt x="696" y="755"/>
                </a:lnTo>
                <a:lnTo>
                  <a:pt x="696" y="753"/>
                </a:lnTo>
                <a:lnTo>
                  <a:pt x="696" y="753"/>
                </a:lnTo>
                <a:lnTo>
                  <a:pt x="696" y="753"/>
                </a:lnTo>
                <a:lnTo>
                  <a:pt x="696" y="751"/>
                </a:lnTo>
                <a:lnTo>
                  <a:pt x="696" y="751"/>
                </a:lnTo>
                <a:lnTo>
                  <a:pt x="696" y="749"/>
                </a:lnTo>
                <a:lnTo>
                  <a:pt x="696" y="747"/>
                </a:lnTo>
                <a:lnTo>
                  <a:pt x="696" y="747"/>
                </a:lnTo>
                <a:lnTo>
                  <a:pt x="694" y="747"/>
                </a:lnTo>
                <a:lnTo>
                  <a:pt x="691" y="747"/>
                </a:lnTo>
                <a:lnTo>
                  <a:pt x="691" y="747"/>
                </a:lnTo>
                <a:lnTo>
                  <a:pt x="694" y="744"/>
                </a:lnTo>
                <a:lnTo>
                  <a:pt x="694" y="744"/>
                </a:lnTo>
                <a:lnTo>
                  <a:pt x="694" y="744"/>
                </a:lnTo>
                <a:lnTo>
                  <a:pt x="691" y="742"/>
                </a:lnTo>
                <a:lnTo>
                  <a:pt x="691" y="742"/>
                </a:lnTo>
                <a:lnTo>
                  <a:pt x="689" y="740"/>
                </a:lnTo>
                <a:lnTo>
                  <a:pt x="687" y="740"/>
                </a:lnTo>
                <a:lnTo>
                  <a:pt x="687" y="740"/>
                </a:lnTo>
                <a:lnTo>
                  <a:pt x="687" y="740"/>
                </a:lnTo>
                <a:lnTo>
                  <a:pt x="687" y="740"/>
                </a:lnTo>
                <a:lnTo>
                  <a:pt x="687" y="738"/>
                </a:lnTo>
                <a:lnTo>
                  <a:pt x="687" y="738"/>
                </a:lnTo>
                <a:lnTo>
                  <a:pt x="691" y="740"/>
                </a:lnTo>
                <a:lnTo>
                  <a:pt x="694" y="740"/>
                </a:lnTo>
                <a:lnTo>
                  <a:pt x="694" y="740"/>
                </a:lnTo>
                <a:lnTo>
                  <a:pt x="691" y="740"/>
                </a:lnTo>
                <a:lnTo>
                  <a:pt x="691" y="738"/>
                </a:lnTo>
                <a:lnTo>
                  <a:pt x="689" y="736"/>
                </a:lnTo>
                <a:lnTo>
                  <a:pt x="687" y="734"/>
                </a:lnTo>
                <a:lnTo>
                  <a:pt x="687" y="734"/>
                </a:lnTo>
                <a:lnTo>
                  <a:pt x="687" y="732"/>
                </a:lnTo>
                <a:lnTo>
                  <a:pt x="685" y="730"/>
                </a:lnTo>
                <a:lnTo>
                  <a:pt x="679" y="728"/>
                </a:lnTo>
                <a:lnTo>
                  <a:pt x="679" y="728"/>
                </a:lnTo>
                <a:lnTo>
                  <a:pt x="679" y="728"/>
                </a:lnTo>
                <a:lnTo>
                  <a:pt x="679" y="728"/>
                </a:lnTo>
                <a:lnTo>
                  <a:pt x="679" y="726"/>
                </a:lnTo>
                <a:lnTo>
                  <a:pt x="679" y="726"/>
                </a:lnTo>
                <a:lnTo>
                  <a:pt x="679" y="723"/>
                </a:lnTo>
                <a:lnTo>
                  <a:pt x="679" y="723"/>
                </a:lnTo>
                <a:lnTo>
                  <a:pt x="675" y="723"/>
                </a:lnTo>
                <a:lnTo>
                  <a:pt x="673" y="723"/>
                </a:lnTo>
                <a:lnTo>
                  <a:pt x="673" y="723"/>
                </a:lnTo>
                <a:lnTo>
                  <a:pt x="673" y="726"/>
                </a:lnTo>
                <a:lnTo>
                  <a:pt x="673" y="726"/>
                </a:lnTo>
                <a:lnTo>
                  <a:pt x="673" y="728"/>
                </a:lnTo>
                <a:lnTo>
                  <a:pt x="673" y="728"/>
                </a:lnTo>
                <a:lnTo>
                  <a:pt x="671" y="730"/>
                </a:lnTo>
                <a:lnTo>
                  <a:pt x="671" y="732"/>
                </a:lnTo>
                <a:lnTo>
                  <a:pt x="671" y="732"/>
                </a:lnTo>
                <a:lnTo>
                  <a:pt x="673" y="730"/>
                </a:lnTo>
                <a:close/>
                <a:moveTo>
                  <a:pt x="708" y="807"/>
                </a:moveTo>
                <a:lnTo>
                  <a:pt x="708" y="807"/>
                </a:lnTo>
                <a:lnTo>
                  <a:pt x="708" y="809"/>
                </a:lnTo>
                <a:lnTo>
                  <a:pt x="708" y="809"/>
                </a:lnTo>
                <a:lnTo>
                  <a:pt x="708" y="809"/>
                </a:lnTo>
                <a:lnTo>
                  <a:pt x="710" y="809"/>
                </a:lnTo>
                <a:lnTo>
                  <a:pt x="710" y="807"/>
                </a:lnTo>
                <a:lnTo>
                  <a:pt x="708" y="805"/>
                </a:lnTo>
                <a:lnTo>
                  <a:pt x="708" y="807"/>
                </a:lnTo>
                <a:close/>
                <a:moveTo>
                  <a:pt x="671" y="715"/>
                </a:moveTo>
                <a:lnTo>
                  <a:pt x="668" y="715"/>
                </a:lnTo>
                <a:lnTo>
                  <a:pt x="668" y="715"/>
                </a:lnTo>
                <a:lnTo>
                  <a:pt x="666" y="713"/>
                </a:lnTo>
                <a:lnTo>
                  <a:pt x="666" y="713"/>
                </a:lnTo>
                <a:lnTo>
                  <a:pt x="666" y="711"/>
                </a:lnTo>
                <a:lnTo>
                  <a:pt x="664" y="711"/>
                </a:lnTo>
                <a:lnTo>
                  <a:pt x="662" y="711"/>
                </a:lnTo>
                <a:lnTo>
                  <a:pt x="660" y="713"/>
                </a:lnTo>
                <a:lnTo>
                  <a:pt x="660" y="715"/>
                </a:lnTo>
                <a:lnTo>
                  <a:pt x="660" y="715"/>
                </a:lnTo>
                <a:lnTo>
                  <a:pt x="662" y="717"/>
                </a:lnTo>
                <a:lnTo>
                  <a:pt x="662" y="719"/>
                </a:lnTo>
                <a:lnTo>
                  <a:pt x="664" y="719"/>
                </a:lnTo>
                <a:lnTo>
                  <a:pt x="664" y="721"/>
                </a:lnTo>
                <a:lnTo>
                  <a:pt x="664" y="721"/>
                </a:lnTo>
                <a:lnTo>
                  <a:pt x="662" y="726"/>
                </a:lnTo>
                <a:lnTo>
                  <a:pt x="664" y="728"/>
                </a:lnTo>
                <a:lnTo>
                  <a:pt x="664" y="728"/>
                </a:lnTo>
                <a:lnTo>
                  <a:pt x="666" y="728"/>
                </a:lnTo>
                <a:lnTo>
                  <a:pt x="666" y="728"/>
                </a:lnTo>
                <a:lnTo>
                  <a:pt x="666" y="728"/>
                </a:lnTo>
                <a:lnTo>
                  <a:pt x="666" y="728"/>
                </a:lnTo>
                <a:lnTo>
                  <a:pt x="666" y="728"/>
                </a:lnTo>
                <a:lnTo>
                  <a:pt x="666" y="726"/>
                </a:lnTo>
                <a:lnTo>
                  <a:pt x="668" y="723"/>
                </a:lnTo>
                <a:lnTo>
                  <a:pt x="668" y="721"/>
                </a:lnTo>
                <a:lnTo>
                  <a:pt x="668" y="719"/>
                </a:lnTo>
                <a:lnTo>
                  <a:pt x="668" y="719"/>
                </a:lnTo>
                <a:lnTo>
                  <a:pt x="668" y="717"/>
                </a:lnTo>
                <a:lnTo>
                  <a:pt x="671" y="717"/>
                </a:lnTo>
                <a:lnTo>
                  <a:pt x="671" y="717"/>
                </a:lnTo>
                <a:lnTo>
                  <a:pt x="671" y="715"/>
                </a:lnTo>
                <a:close/>
                <a:moveTo>
                  <a:pt x="675" y="742"/>
                </a:moveTo>
                <a:lnTo>
                  <a:pt x="677" y="740"/>
                </a:lnTo>
                <a:lnTo>
                  <a:pt x="677" y="740"/>
                </a:lnTo>
                <a:lnTo>
                  <a:pt x="677" y="740"/>
                </a:lnTo>
                <a:lnTo>
                  <a:pt x="677" y="738"/>
                </a:lnTo>
                <a:lnTo>
                  <a:pt x="675" y="740"/>
                </a:lnTo>
                <a:lnTo>
                  <a:pt x="673" y="740"/>
                </a:lnTo>
                <a:lnTo>
                  <a:pt x="673" y="740"/>
                </a:lnTo>
                <a:lnTo>
                  <a:pt x="671" y="740"/>
                </a:lnTo>
                <a:lnTo>
                  <a:pt x="673" y="742"/>
                </a:lnTo>
                <a:lnTo>
                  <a:pt x="671" y="744"/>
                </a:lnTo>
                <a:lnTo>
                  <a:pt x="673" y="744"/>
                </a:lnTo>
                <a:lnTo>
                  <a:pt x="675" y="742"/>
                </a:lnTo>
                <a:lnTo>
                  <a:pt x="675" y="742"/>
                </a:lnTo>
                <a:lnTo>
                  <a:pt x="675" y="742"/>
                </a:lnTo>
                <a:lnTo>
                  <a:pt x="675" y="742"/>
                </a:lnTo>
                <a:close/>
                <a:moveTo>
                  <a:pt x="1662" y="2505"/>
                </a:moveTo>
                <a:lnTo>
                  <a:pt x="1655" y="2505"/>
                </a:lnTo>
                <a:lnTo>
                  <a:pt x="1651" y="2503"/>
                </a:lnTo>
                <a:lnTo>
                  <a:pt x="1649" y="2503"/>
                </a:lnTo>
                <a:lnTo>
                  <a:pt x="1645" y="2501"/>
                </a:lnTo>
                <a:lnTo>
                  <a:pt x="1643" y="2499"/>
                </a:lnTo>
                <a:lnTo>
                  <a:pt x="1639" y="2497"/>
                </a:lnTo>
                <a:lnTo>
                  <a:pt x="1636" y="2495"/>
                </a:lnTo>
                <a:lnTo>
                  <a:pt x="1632" y="2493"/>
                </a:lnTo>
                <a:lnTo>
                  <a:pt x="1630" y="2491"/>
                </a:lnTo>
                <a:lnTo>
                  <a:pt x="1628" y="2489"/>
                </a:lnTo>
                <a:lnTo>
                  <a:pt x="1624" y="2487"/>
                </a:lnTo>
                <a:lnTo>
                  <a:pt x="1624" y="2484"/>
                </a:lnTo>
                <a:lnTo>
                  <a:pt x="1622" y="2484"/>
                </a:lnTo>
                <a:lnTo>
                  <a:pt x="1620" y="2478"/>
                </a:lnTo>
                <a:lnTo>
                  <a:pt x="1620" y="2478"/>
                </a:lnTo>
                <a:lnTo>
                  <a:pt x="1618" y="2478"/>
                </a:lnTo>
                <a:lnTo>
                  <a:pt x="1615" y="2478"/>
                </a:lnTo>
                <a:lnTo>
                  <a:pt x="1615" y="2476"/>
                </a:lnTo>
                <a:lnTo>
                  <a:pt x="1615" y="2476"/>
                </a:lnTo>
                <a:lnTo>
                  <a:pt x="1615" y="2474"/>
                </a:lnTo>
                <a:lnTo>
                  <a:pt x="1615" y="2474"/>
                </a:lnTo>
                <a:lnTo>
                  <a:pt x="1618" y="2474"/>
                </a:lnTo>
                <a:lnTo>
                  <a:pt x="1620" y="2474"/>
                </a:lnTo>
                <a:lnTo>
                  <a:pt x="1618" y="2472"/>
                </a:lnTo>
                <a:lnTo>
                  <a:pt x="1618" y="2470"/>
                </a:lnTo>
                <a:lnTo>
                  <a:pt x="1613" y="2468"/>
                </a:lnTo>
                <a:lnTo>
                  <a:pt x="1613" y="2466"/>
                </a:lnTo>
                <a:lnTo>
                  <a:pt x="1613" y="2466"/>
                </a:lnTo>
                <a:lnTo>
                  <a:pt x="1611" y="2466"/>
                </a:lnTo>
                <a:lnTo>
                  <a:pt x="1611" y="2464"/>
                </a:lnTo>
                <a:lnTo>
                  <a:pt x="1607" y="2466"/>
                </a:lnTo>
                <a:lnTo>
                  <a:pt x="1605" y="2466"/>
                </a:lnTo>
                <a:lnTo>
                  <a:pt x="1603" y="2464"/>
                </a:lnTo>
                <a:lnTo>
                  <a:pt x="1601" y="2464"/>
                </a:lnTo>
                <a:lnTo>
                  <a:pt x="1601" y="2464"/>
                </a:lnTo>
                <a:lnTo>
                  <a:pt x="1599" y="2466"/>
                </a:lnTo>
                <a:lnTo>
                  <a:pt x="1597" y="2468"/>
                </a:lnTo>
                <a:lnTo>
                  <a:pt x="1595" y="2470"/>
                </a:lnTo>
                <a:lnTo>
                  <a:pt x="1595" y="2470"/>
                </a:lnTo>
                <a:lnTo>
                  <a:pt x="1595" y="2470"/>
                </a:lnTo>
                <a:lnTo>
                  <a:pt x="1592" y="2468"/>
                </a:lnTo>
                <a:lnTo>
                  <a:pt x="1590" y="2468"/>
                </a:lnTo>
                <a:lnTo>
                  <a:pt x="1588" y="2468"/>
                </a:lnTo>
                <a:lnTo>
                  <a:pt x="1588" y="2468"/>
                </a:lnTo>
                <a:lnTo>
                  <a:pt x="1590" y="2470"/>
                </a:lnTo>
                <a:lnTo>
                  <a:pt x="1590" y="2470"/>
                </a:lnTo>
                <a:lnTo>
                  <a:pt x="1590" y="2470"/>
                </a:lnTo>
                <a:lnTo>
                  <a:pt x="1592" y="2472"/>
                </a:lnTo>
                <a:lnTo>
                  <a:pt x="1592" y="2472"/>
                </a:lnTo>
                <a:lnTo>
                  <a:pt x="1590" y="2472"/>
                </a:lnTo>
                <a:lnTo>
                  <a:pt x="1590" y="2472"/>
                </a:lnTo>
                <a:lnTo>
                  <a:pt x="1590" y="2472"/>
                </a:lnTo>
                <a:lnTo>
                  <a:pt x="1588" y="2472"/>
                </a:lnTo>
                <a:lnTo>
                  <a:pt x="1588" y="2474"/>
                </a:lnTo>
                <a:lnTo>
                  <a:pt x="1586" y="2474"/>
                </a:lnTo>
                <a:lnTo>
                  <a:pt x="1586" y="2476"/>
                </a:lnTo>
                <a:lnTo>
                  <a:pt x="1586" y="2476"/>
                </a:lnTo>
                <a:lnTo>
                  <a:pt x="1588" y="2478"/>
                </a:lnTo>
                <a:lnTo>
                  <a:pt x="1588" y="2480"/>
                </a:lnTo>
                <a:lnTo>
                  <a:pt x="1590" y="2480"/>
                </a:lnTo>
                <a:lnTo>
                  <a:pt x="1592" y="2480"/>
                </a:lnTo>
                <a:lnTo>
                  <a:pt x="1595" y="2480"/>
                </a:lnTo>
                <a:lnTo>
                  <a:pt x="1597" y="2480"/>
                </a:lnTo>
                <a:lnTo>
                  <a:pt x="1599" y="2478"/>
                </a:lnTo>
                <a:lnTo>
                  <a:pt x="1601" y="2480"/>
                </a:lnTo>
                <a:lnTo>
                  <a:pt x="1603" y="2480"/>
                </a:lnTo>
                <a:lnTo>
                  <a:pt x="1603" y="2480"/>
                </a:lnTo>
                <a:lnTo>
                  <a:pt x="1603" y="2482"/>
                </a:lnTo>
                <a:lnTo>
                  <a:pt x="1603" y="2482"/>
                </a:lnTo>
                <a:lnTo>
                  <a:pt x="1599" y="2484"/>
                </a:lnTo>
                <a:lnTo>
                  <a:pt x="1595" y="2487"/>
                </a:lnTo>
                <a:lnTo>
                  <a:pt x="1592" y="2487"/>
                </a:lnTo>
                <a:lnTo>
                  <a:pt x="1592" y="2487"/>
                </a:lnTo>
                <a:lnTo>
                  <a:pt x="1592" y="2491"/>
                </a:lnTo>
                <a:lnTo>
                  <a:pt x="1592" y="2493"/>
                </a:lnTo>
                <a:lnTo>
                  <a:pt x="1595" y="2495"/>
                </a:lnTo>
                <a:lnTo>
                  <a:pt x="1605" y="2499"/>
                </a:lnTo>
                <a:lnTo>
                  <a:pt x="1607" y="2501"/>
                </a:lnTo>
                <a:lnTo>
                  <a:pt x="1607" y="2501"/>
                </a:lnTo>
                <a:lnTo>
                  <a:pt x="1607" y="2501"/>
                </a:lnTo>
                <a:lnTo>
                  <a:pt x="1607" y="2501"/>
                </a:lnTo>
                <a:lnTo>
                  <a:pt x="1605" y="2501"/>
                </a:lnTo>
                <a:lnTo>
                  <a:pt x="1605" y="2503"/>
                </a:lnTo>
                <a:lnTo>
                  <a:pt x="1603" y="2503"/>
                </a:lnTo>
                <a:lnTo>
                  <a:pt x="1603" y="2503"/>
                </a:lnTo>
                <a:lnTo>
                  <a:pt x="1603" y="2501"/>
                </a:lnTo>
                <a:lnTo>
                  <a:pt x="1603" y="2501"/>
                </a:lnTo>
                <a:lnTo>
                  <a:pt x="1603" y="2501"/>
                </a:lnTo>
                <a:lnTo>
                  <a:pt x="1599" y="2499"/>
                </a:lnTo>
                <a:lnTo>
                  <a:pt x="1597" y="2499"/>
                </a:lnTo>
                <a:lnTo>
                  <a:pt x="1597" y="2499"/>
                </a:lnTo>
                <a:lnTo>
                  <a:pt x="1595" y="2499"/>
                </a:lnTo>
                <a:lnTo>
                  <a:pt x="1595" y="2499"/>
                </a:lnTo>
                <a:lnTo>
                  <a:pt x="1590" y="2499"/>
                </a:lnTo>
                <a:lnTo>
                  <a:pt x="1590" y="2499"/>
                </a:lnTo>
                <a:lnTo>
                  <a:pt x="1590" y="2497"/>
                </a:lnTo>
                <a:lnTo>
                  <a:pt x="1588" y="2495"/>
                </a:lnTo>
                <a:lnTo>
                  <a:pt x="1586" y="2495"/>
                </a:lnTo>
                <a:lnTo>
                  <a:pt x="1584" y="2493"/>
                </a:lnTo>
                <a:lnTo>
                  <a:pt x="1586" y="2493"/>
                </a:lnTo>
                <a:lnTo>
                  <a:pt x="1588" y="2493"/>
                </a:lnTo>
                <a:lnTo>
                  <a:pt x="1586" y="2491"/>
                </a:lnTo>
                <a:lnTo>
                  <a:pt x="1586" y="2484"/>
                </a:lnTo>
                <a:lnTo>
                  <a:pt x="1584" y="2484"/>
                </a:lnTo>
                <a:lnTo>
                  <a:pt x="1584" y="2487"/>
                </a:lnTo>
                <a:lnTo>
                  <a:pt x="1584" y="2489"/>
                </a:lnTo>
                <a:lnTo>
                  <a:pt x="1582" y="2491"/>
                </a:lnTo>
                <a:lnTo>
                  <a:pt x="1582" y="2493"/>
                </a:lnTo>
                <a:lnTo>
                  <a:pt x="1582" y="2495"/>
                </a:lnTo>
                <a:lnTo>
                  <a:pt x="1582" y="2497"/>
                </a:lnTo>
                <a:lnTo>
                  <a:pt x="1584" y="2497"/>
                </a:lnTo>
                <a:lnTo>
                  <a:pt x="1586" y="2499"/>
                </a:lnTo>
                <a:lnTo>
                  <a:pt x="1586" y="2499"/>
                </a:lnTo>
                <a:lnTo>
                  <a:pt x="1590" y="2501"/>
                </a:lnTo>
                <a:lnTo>
                  <a:pt x="1588" y="2503"/>
                </a:lnTo>
                <a:lnTo>
                  <a:pt x="1588" y="2501"/>
                </a:lnTo>
                <a:lnTo>
                  <a:pt x="1586" y="2501"/>
                </a:lnTo>
                <a:lnTo>
                  <a:pt x="1584" y="2501"/>
                </a:lnTo>
                <a:lnTo>
                  <a:pt x="1584" y="2501"/>
                </a:lnTo>
                <a:lnTo>
                  <a:pt x="1584" y="2499"/>
                </a:lnTo>
                <a:lnTo>
                  <a:pt x="1582" y="2499"/>
                </a:lnTo>
                <a:lnTo>
                  <a:pt x="1580" y="2499"/>
                </a:lnTo>
                <a:lnTo>
                  <a:pt x="1580" y="2499"/>
                </a:lnTo>
                <a:lnTo>
                  <a:pt x="1580" y="2499"/>
                </a:lnTo>
                <a:lnTo>
                  <a:pt x="1580" y="2501"/>
                </a:lnTo>
                <a:lnTo>
                  <a:pt x="1578" y="2501"/>
                </a:lnTo>
                <a:lnTo>
                  <a:pt x="1578" y="2501"/>
                </a:lnTo>
                <a:lnTo>
                  <a:pt x="1574" y="2499"/>
                </a:lnTo>
                <a:lnTo>
                  <a:pt x="1574" y="2499"/>
                </a:lnTo>
                <a:lnTo>
                  <a:pt x="1571" y="2501"/>
                </a:lnTo>
                <a:lnTo>
                  <a:pt x="1571" y="2501"/>
                </a:lnTo>
                <a:lnTo>
                  <a:pt x="1569" y="2501"/>
                </a:lnTo>
                <a:lnTo>
                  <a:pt x="1569" y="2501"/>
                </a:lnTo>
                <a:lnTo>
                  <a:pt x="1567" y="2501"/>
                </a:lnTo>
                <a:lnTo>
                  <a:pt x="1567" y="2501"/>
                </a:lnTo>
                <a:lnTo>
                  <a:pt x="1565" y="2501"/>
                </a:lnTo>
                <a:lnTo>
                  <a:pt x="1565" y="2503"/>
                </a:lnTo>
                <a:lnTo>
                  <a:pt x="1565" y="2503"/>
                </a:lnTo>
                <a:lnTo>
                  <a:pt x="1567" y="2505"/>
                </a:lnTo>
                <a:lnTo>
                  <a:pt x="1574" y="2505"/>
                </a:lnTo>
                <a:lnTo>
                  <a:pt x="1576" y="2505"/>
                </a:lnTo>
                <a:lnTo>
                  <a:pt x="1580" y="2505"/>
                </a:lnTo>
                <a:lnTo>
                  <a:pt x="1582" y="2508"/>
                </a:lnTo>
                <a:lnTo>
                  <a:pt x="1586" y="2508"/>
                </a:lnTo>
                <a:lnTo>
                  <a:pt x="1590" y="2508"/>
                </a:lnTo>
                <a:lnTo>
                  <a:pt x="1590" y="2508"/>
                </a:lnTo>
                <a:lnTo>
                  <a:pt x="1590" y="2508"/>
                </a:lnTo>
                <a:lnTo>
                  <a:pt x="1592" y="2508"/>
                </a:lnTo>
                <a:lnTo>
                  <a:pt x="1592" y="2508"/>
                </a:lnTo>
                <a:lnTo>
                  <a:pt x="1595" y="2508"/>
                </a:lnTo>
                <a:lnTo>
                  <a:pt x="1597" y="2508"/>
                </a:lnTo>
                <a:lnTo>
                  <a:pt x="1597" y="2505"/>
                </a:lnTo>
                <a:lnTo>
                  <a:pt x="1599" y="2508"/>
                </a:lnTo>
                <a:lnTo>
                  <a:pt x="1601" y="2510"/>
                </a:lnTo>
                <a:lnTo>
                  <a:pt x="1607" y="2510"/>
                </a:lnTo>
                <a:lnTo>
                  <a:pt x="1611" y="2510"/>
                </a:lnTo>
                <a:lnTo>
                  <a:pt x="1611" y="2510"/>
                </a:lnTo>
                <a:lnTo>
                  <a:pt x="1613" y="2510"/>
                </a:lnTo>
                <a:lnTo>
                  <a:pt x="1613" y="2510"/>
                </a:lnTo>
                <a:lnTo>
                  <a:pt x="1615" y="2510"/>
                </a:lnTo>
                <a:lnTo>
                  <a:pt x="1618" y="2508"/>
                </a:lnTo>
                <a:lnTo>
                  <a:pt x="1620" y="2508"/>
                </a:lnTo>
                <a:lnTo>
                  <a:pt x="1622" y="2510"/>
                </a:lnTo>
                <a:lnTo>
                  <a:pt x="1626" y="2510"/>
                </a:lnTo>
                <a:lnTo>
                  <a:pt x="1634" y="2510"/>
                </a:lnTo>
                <a:lnTo>
                  <a:pt x="1639" y="2510"/>
                </a:lnTo>
                <a:lnTo>
                  <a:pt x="1643" y="2512"/>
                </a:lnTo>
                <a:lnTo>
                  <a:pt x="1645" y="2512"/>
                </a:lnTo>
                <a:lnTo>
                  <a:pt x="1645" y="2512"/>
                </a:lnTo>
                <a:lnTo>
                  <a:pt x="1647" y="2512"/>
                </a:lnTo>
                <a:lnTo>
                  <a:pt x="1649" y="2512"/>
                </a:lnTo>
                <a:lnTo>
                  <a:pt x="1651" y="2512"/>
                </a:lnTo>
                <a:lnTo>
                  <a:pt x="1653" y="2510"/>
                </a:lnTo>
                <a:lnTo>
                  <a:pt x="1653" y="2510"/>
                </a:lnTo>
                <a:lnTo>
                  <a:pt x="1655" y="2510"/>
                </a:lnTo>
                <a:lnTo>
                  <a:pt x="1657" y="2510"/>
                </a:lnTo>
                <a:lnTo>
                  <a:pt x="1659" y="2510"/>
                </a:lnTo>
                <a:lnTo>
                  <a:pt x="1662" y="2510"/>
                </a:lnTo>
                <a:lnTo>
                  <a:pt x="1662" y="2508"/>
                </a:lnTo>
                <a:lnTo>
                  <a:pt x="1664" y="2505"/>
                </a:lnTo>
                <a:lnTo>
                  <a:pt x="1662" y="2505"/>
                </a:lnTo>
                <a:lnTo>
                  <a:pt x="1662" y="2505"/>
                </a:lnTo>
                <a:close/>
                <a:moveTo>
                  <a:pt x="1530" y="2451"/>
                </a:moveTo>
                <a:lnTo>
                  <a:pt x="1532" y="2451"/>
                </a:lnTo>
                <a:lnTo>
                  <a:pt x="1532" y="2451"/>
                </a:lnTo>
                <a:lnTo>
                  <a:pt x="1534" y="2453"/>
                </a:lnTo>
                <a:lnTo>
                  <a:pt x="1534" y="2453"/>
                </a:lnTo>
                <a:lnTo>
                  <a:pt x="1534" y="2451"/>
                </a:lnTo>
                <a:lnTo>
                  <a:pt x="1534" y="2451"/>
                </a:lnTo>
                <a:lnTo>
                  <a:pt x="1534" y="2451"/>
                </a:lnTo>
                <a:lnTo>
                  <a:pt x="1532" y="2449"/>
                </a:lnTo>
                <a:lnTo>
                  <a:pt x="1532" y="2449"/>
                </a:lnTo>
                <a:lnTo>
                  <a:pt x="1530" y="2449"/>
                </a:lnTo>
                <a:lnTo>
                  <a:pt x="1530" y="2449"/>
                </a:lnTo>
                <a:lnTo>
                  <a:pt x="1530" y="2449"/>
                </a:lnTo>
                <a:lnTo>
                  <a:pt x="1530" y="2449"/>
                </a:lnTo>
                <a:lnTo>
                  <a:pt x="1530" y="2451"/>
                </a:lnTo>
                <a:close/>
                <a:moveTo>
                  <a:pt x="1561" y="2487"/>
                </a:moveTo>
                <a:lnTo>
                  <a:pt x="1559" y="2487"/>
                </a:lnTo>
                <a:lnTo>
                  <a:pt x="1559" y="2484"/>
                </a:lnTo>
                <a:lnTo>
                  <a:pt x="1557" y="2484"/>
                </a:lnTo>
                <a:lnTo>
                  <a:pt x="1555" y="2484"/>
                </a:lnTo>
                <a:lnTo>
                  <a:pt x="1553" y="2484"/>
                </a:lnTo>
                <a:lnTo>
                  <a:pt x="1553" y="2484"/>
                </a:lnTo>
                <a:lnTo>
                  <a:pt x="1553" y="2484"/>
                </a:lnTo>
                <a:lnTo>
                  <a:pt x="1551" y="2482"/>
                </a:lnTo>
                <a:lnTo>
                  <a:pt x="1551" y="2480"/>
                </a:lnTo>
                <a:lnTo>
                  <a:pt x="1551" y="2480"/>
                </a:lnTo>
                <a:lnTo>
                  <a:pt x="1551" y="2480"/>
                </a:lnTo>
                <a:lnTo>
                  <a:pt x="1548" y="2480"/>
                </a:lnTo>
                <a:lnTo>
                  <a:pt x="1548" y="2480"/>
                </a:lnTo>
                <a:lnTo>
                  <a:pt x="1548" y="2480"/>
                </a:lnTo>
                <a:lnTo>
                  <a:pt x="1548" y="2482"/>
                </a:lnTo>
                <a:lnTo>
                  <a:pt x="1548" y="2482"/>
                </a:lnTo>
                <a:lnTo>
                  <a:pt x="1544" y="2482"/>
                </a:lnTo>
                <a:lnTo>
                  <a:pt x="1544" y="2480"/>
                </a:lnTo>
                <a:lnTo>
                  <a:pt x="1540" y="2480"/>
                </a:lnTo>
                <a:lnTo>
                  <a:pt x="1538" y="2482"/>
                </a:lnTo>
                <a:lnTo>
                  <a:pt x="1540" y="2484"/>
                </a:lnTo>
                <a:lnTo>
                  <a:pt x="1542" y="2484"/>
                </a:lnTo>
                <a:lnTo>
                  <a:pt x="1544" y="2487"/>
                </a:lnTo>
                <a:lnTo>
                  <a:pt x="1544" y="2487"/>
                </a:lnTo>
                <a:lnTo>
                  <a:pt x="1546" y="2487"/>
                </a:lnTo>
                <a:lnTo>
                  <a:pt x="1546" y="2487"/>
                </a:lnTo>
                <a:lnTo>
                  <a:pt x="1546" y="2489"/>
                </a:lnTo>
                <a:lnTo>
                  <a:pt x="1546" y="2489"/>
                </a:lnTo>
                <a:lnTo>
                  <a:pt x="1546" y="2491"/>
                </a:lnTo>
                <a:lnTo>
                  <a:pt x="1546" y="2491"/>
                </a:lnTo>
                <a:lnTo>
                  <a:pt x="1546" y="2493"/>
                </a:lnTo>
                <a:lnTo>
                  <a:pt x="1548" y="2493"/>
                </a:lnTo>
                <a:lnTo>
                  <a:pt x="1548" y="2493"/>
                </a:lnTo>
                <a:lnTo>
                  <a:pt x="1548" y="2491"/>
                </a:lnTo>
                <a:lnTo>
                  <a:pt x="1548" y="2491"/>
                </a:lnTo>
                <a:lnTo>
                  <a:pt x="1548" y="2491"/>
                </a:lnTo>
                <a:lnTo>
                  <a:pt x="1551" y="2489"/>
                </a:lnTo>
                <a:lnTo>
                  <a:pt x="1551" y="2489"/>
                </a:lnTo>
                <a:lnTo>
                  <a:pt x="1551" y="2489"/>
                </a:lnTo>
                <a:lnTo>
                  <a:pt x="1553" y="2489"/>
                </a:lnTo>
                <a:lnTo>
                  <a:pt x="1553" y="2489"/>
                </a:lnTo>
                <a:lnTo>
                  <a:pt x="1553" y="2491"/>
                </a:lnTo>
                <a:lnTo>
                  <a:pt x="1553" y="2493"/>
                </a:lnTo>
                <a:lnTo>
                  <a:pt x="1551" y="2493"/>
                </a:lnTo>
                <a:lnTo>
                  <a:pt x="1551" y="2495"/>
                </a:lnTo>
                <a:lnTo>
                  <a:pt x="1551" y="2495"/>
                </a:lnTo>
                <a:lnTo>
                  <a:pt x="1553" y="2495"/>
                </a:lnTo>
                <a:lnTo>
                  <a:pt x="1553" y="2495"/>
                </a:lnTo>
                <a:lnTo>
                  <a:pt x="1553" y="2495"/>
                </a:lnTo>
                <a:lnTo>
                  <a:pt x="1555" y="2493"/>
                </a:lnTo>
                <a:lnTo>
                  <a:pt x="1557" y="2493"/>
                </a:lnTo>
                <a:lnTo>
                  <a:pt x="1557" y="2493"/>
                </a:lnTo>
                <a:lnTo>
                  <a:pt x="1559" y="2493"/>
                </a:lnTo>
                <a:lnTo>
                  <a:pt x="1559" y="2493"/>
                </a:lnTo>
                <a:lnTo>
                  <a:pt x="1559" y="2491"/>
                </a:lnTo>
                <a:lnTo>
                  <a:pt x="1561" y="2489"/>
                </a:lnTo>
                <a:lnTo>
                  <a:pt x="1561" y="2489"/>
                </a:lnTo>
                <a:lnTo>
                  <a:pt x="1561" y="2487"/>
                </a:lnTo>
                <a:close/>
                <a:moveTo>
                  <a:pt x="1622" y="2522"/>
                </a:moveTo>
                <a:lnTo>
                  <a:pt x="1620" y="2520"/>
                </a:lnTo>
                <a:lnTo>
                  <a:pt x="1618" y="2520"/>
                </a:lnTo>
                <a:lnTo>
                  <a:pt x="1618" y="2518"/>
                </a:lnTo>
                <a:lnTo>
                  <a:pt x="1618" y="2518"/>
                </a:lnTo>
                <a:lnTo>
                  <a:pt x="1618" y="2518"/>
                </a:lnTo>
                <a:lnTo>
                  <a:pt x="1618" y="2516"/>
                </a:lnTo>
                <a:lnTo>
                  <a:pt x="1618" y="2516"/>
                </a:lnTo>
                <a:lnTo>
                  <a:pt x="1613" y="2516"/>
                </a:lnTo>
                <a:lnTo>
                  <a:pt x="1613" y="2516"/>
                </a:lnTo>
                <a:lnTo>
                  <a:pt x="1613" y="2514"/>
                </a:lnTo>
                <a:lnTo>
                  <a:pt x="1618" y="2514"/>
                </a:lnTo>
                <a:lnTo>
                  <a:pt x="1615" y="2512"/>
                </a:lnTo>
                <a:lnTo>
                  <a:pt x="1613" y="2512"/>
                </a:lnTo>
                <a:lnTo>
                  <a:pt x="1609" y="2512"/>
                </a:lnTo>
                <a:lnTo>
                  <a:pt x="1599" y="2510"/>
                </a:lnTo>
                <a:lnTo>
                  <a:pt x="1595" y="2510"/>
                </a:lnTo>
                <a:lnTo>
                  <a:pt x="1595" y="2514"/>
                </a:lnTo>
                <a:lnTo>
                  <a:pt x="1595" y="2514"/>
                </a:lnTo>
                <a:lnTo>
                  <a:pt x="1595" y="2514"/>
                </a:lnTo>
                <a:lnTo>
                  <a:pt x="1595" y="2516"/>
                </a:lnTo>
                <a:lnTo>
                  <a:pt x="1595" y="2516"/>
                </a:lnTo>
                <a:lnTo>
                  <a:pt x="1595" y="2516"/>
                </a:lnTo>
                <a:lnTo>
                  <a:pt x="1597" y="2516"/>
                </a:lnTo>
                <a:lnTo>
                  <a:pt x="1597" y="2516"/>
                </a:lnTo>
                <a:lnTo>
                  <a:pt x="1599" y="2516"/>
                </a:lnTo>
                <a:lnTo>
                  <a:pt x="1599" y="2516"/>
                </a:lnTo>
                <a:lnTo>
                  <a:pt x="1599" y="2518"/>
                </a:lnTo>
                <a:lnTo>
                  <a:pt x="1599" y="2518"/>
                </a:lnTo>
                <a:lnTo>
                  <a:pt x="1599" y="2518"/>
                </a:lnTo>
                <a:lnTo>
                  <a:pt x="1601" y="2520"/>
                </a:lnTo>
                <a:lnTo>
                  <a:pt x="1601" y="2520"/>
                </a:lnTo>
                <a:lnTo>
                  <a:pt x="1603" y="2520"/>
                </a:lnTo>
                <a:lnTo>
                  <a:pt x="1605" y="2522"/>
                </a:lnTo>
                <a:lnTo>
                  <a:pt x="1605" y="2522"/>
                </a:lnTo>
                <a:lnTo>
                  <a:pt x="1603" y="2520"/>
                </a:lnTo>
                <a:lnTo>
                  <a:pt x="1603" y="2518"/>
                </a:lnTo>
                <a:lnTo>
                  <a:pt x="1603" y="2518"/>
                </a:lnTo>
                <a:lnTo>
                  <a:pt x="1603" y="2516"/>
                </a:lnTo>
                <a:lnTo>
                  <a:pt x="1605" y="2516"/>
                </a:lnTo>
                <a:lnTo>
                  <a:pt x="1605" y="2516"/>
                </a:lnTo>
                <a:lnTo>
                  <a:pt x="1607" y="2516"/>
                </a:lnTo>
                <a:lnTo>
                  <a:pt x="1607" y="2518"/>
                </a:lnTo>
                <a:lnTo>
                  <a:pt x="1609" y="2516"/>
                </a:lnTo>
                <a:lnTo>
                  <a:pt x="1609" y="2516"/>
                </a:lnTo>
                <a:lnTo>
                  <a:pt x="1609" y="2518"/>
                </a:lnTo>
                <a:lnTo>
                  <a:pt x="1609" y="2518"/>
                </a:lnTo>
                <a:lnTo>
                  <a:pt x="1609" y="2520"/>
                </a:lnTo>
                <a:lnTo>
                  <a:pt x="1609" y="2520"/>
                </a:lnTo>
                <a:lnTo>
                  <a:pt x="1609" y="2520"/>
                </a:lnTo>
                <a:lnTo>
                  <a:pt x="1611" y="2520"/>
                </a:lnTo>
                <a:lnTo>
                  <a:pt x="1613" y="2520"/>
                </a:lnTo>
                <a:lnTo>
                  <a:pt x="1613" y="2520"/>
                </a:lnTo>
                <a:lnTo>
                  <a:pt x="1615" y="2522"/>
                </a:lnTo>
                <a:lnTo>
                  <a:pt x="1618" y="2522"/>
                </a:lnTo>
                <a:lnTo>
                  <a:pt x="1618" y="2522"/>
                </a:lnTo>
                <a:lnTo>
                  <a:pt x="1620" y="2524"/>
                </a:lnTo>
                <a:lnTo>
                  <a:pt x="1620" y="2524"/>
                </a:lnTo>
                <a:lnTo>
                  <a:pt x="1622" y="2524"/>
                </a:lnTo>
                <a:lnTo>
                  <a:pt x="1622" y="2524"/>
                </a:lnTo>
                <a:lnTo>
                  <a:pt x="1622" y="2524"/>
                </a:lnTo>
                <a:lnTo>
                  <a:pt x="1622" y="2522"/>
                </a:lnTo>
                <a:lnTo>
                  <a:pt x="1622" y="2522"/>
                </a:lnTo>
                <a:close/>
                <a:moveTo>
                  <a:pt x="1542" y="2478"/>
                </a:moveTo>
                <a:lnTo>
                  <a:pt x="1542" y="2478"/>
                </a:lnTo>
                <a:lnTo>
                  <a:pt x="1542" y="2478"/>
                </a:lnTo>
                <a:lnTo>
                  <a:pt x="1542" y="2478"/>
                </a:lnTo>
                <a:lnTo>
                  <a:pt x="1542" y="2478"/>
                </a:lnTo>
                <a:lnTo>
                  <a:pt x="1544" y="2478"/>
                </a:lnTo>
                <a:lnTo>
                  <a:pt x="1546" y="2480"/>
                </a:lnTo>
                <a:lnTo>
                  <a:pt x="1548" y="2480"/>
                </a:lnTo>
                <a:lnTo>
                  <a:pt x="1548" y="2480"/>
                </a:lnTo>
                <a:lnTo>
                  <a:pt x="1546" y="2478"/>
                </a:lnTo>
                <a:lnTo>
                  <a:pt x="1546" y="2478"/>
                </a:lnTo>
                <a:lnTo>
                  <a:pt x="1544" y="2476"/>
                </a:lnTo>
                <a:lnTo>
                  <a:pt x="1542" y="2476"/>
                </a:lnTo>
                <a:lnTo>
                  <a:pt x="1542" y="2476"/>
                </a:lnTo>
                <a:lnTo>
                  <a:pt x="1540" y="2474"/>
                </a:lnTo>
                <a:lnTo>
                  <a:pt x="1538" y="2474"/>
                </a:lnTo>
                <a:lnTo>
                  <a:pt x="1538" y="2472"/>
                </a:lnTo>
                <a:lnTo>
                  <a:pt x="1534" y="2472"/>
                </a:lnTo>
                <a:lnTo>
                  <a:pt x="1532" y="2472"/>
                </a:lnTo>
                <a:lnTo>
                  <a:pt x="1532" y="2472"/>
                </a:lnTo>
                <a:lnTo>
                  <a:pt x="1530" y="2472"/>
                </a:lnTo>
                <a:lnTo>
                  <a:pt x="1530" y="2472"/>
                </a:lnTo>
                <a:lnTo>
                  <a:pt x="1530" y="2470"/>
                </a:lnTo>
                <a:lnTo>
                  <a:pt x="1530" y="2470"/>
                </a:lnTo>
                <a:lnTo>
                  <a:pt x="1527" y="2468"/>
                </a:lnTo>
                <a:lnTo>
                  <a:pt x="1525" y="2468"/>
                </a:lnTo>
                <a:lnTo>
                  <a:pt x="1525" y="2468"/>
                </a:lnTo>
                <a:lnTo>
                  <a:pt x="1525" y="2468"/>
                </a:lnTo>
                <a:lnTo>
                  <a:pt x="1527" y="2470"/>
                </a:lnTo>
                <a:lnTo>
                  <a:pt x="1527" y="2472"/>
                </a:lnTo>
                <a:lnTo>
                  <a:pt x="1530" y="2472"/>
                </a:lnTo>
                <a:lnTo>
                  <a:pt x="1532" y="2474"/>
                </a:lnTo>
                <a:lnTo>
                  <a:pt x="1532" y="2474"/>
                </a:lnTo>
                <a:lnTo>
                  <a:pt x="1534" y="2474"/>
                </a:lnTo>
                <a:lnTo>
                  <a:pt x="1536" y="2474"/>
                </a:lnTo>
                <a:lnTo>
                  <a:pt x="1538" y="2474"/>
                </a:lnTo>
                <a:lnTo>
                  <a:pt x="1538" y="2474"/>
                </a:lnTo>
                <a:lnTo>
                  <a:pt x="1542" y="2478"/>
                </a:lnTo>
                <a:close/>
                <a:moveTo>
                  <a:pt x="1517" y="2413"/>
                </a:moveTo>
                <a:lnTo>
                  <a:pt x="1519" y="2413"/>
                </a:lnTo>
                <a:lnTo>
                  <a:pt x="1521" y="2413"/>
                </a:lnTo>
                <a:lnTo>
                  <a:pt x="1521" y="2413"/>
                </a:lnTo>
                <a:lnTo>
                  <a:pt x="1521" y="2411"/>
                </a:lnTo>
                <a:lnTo>
                  <a:pt x="1521" y="2409"/>
                </a:lnTo>
                <a:lnTo>
                  <a:pt x="1521" y="2407"/>
                </a:lnTo>
                <a:lnTo>
                  <a:pt x="1521" y="2407"/>
                </a:lnTo>
                <a:lnTo>
                  <a:pt x="1525" y="2405"/>
                </a:lnTo>
                <a:lnTo>
                  <a:pt x="1525" y="2405"/>
                </a:lnTo>
                <a:lnTo>
                  <a:pt x="1525" y="2405"/>
                </a:lnTo>
                <a:lnTo>
                  <a:pt x="1525" y="2405"/>
                </a:lnTo>
                <a:lnTo>
                  <a:pt x="1523" y="2407"/>
                </a:lnTo>
                <a:lnTo>
                  <a:pt x="1523" y="2407"/>
                </a:lnTo>
                <a:lnTo>
                  <a:pt x="1523" y="2409"/>
                </a:lnTo>
                <a:lnTo>
                  <a:pt x="1523" y="2409"/>
                </a:lnTo>
                <a:lnTo>
                  <a:pt x="1523" y="2409"/>
                </a:lnTo>
                <a:lnTo>
                  <a:pt x="1523" y="2411"/>
                </a:lnTo>
                <a:lnTo>
                  <a:pt x="1523" y="2411"/>
                </a:lnTo>
                <a:lnTo>
                  <a:pt x="1523" y="2413"/>
                </a:lnTo>
                <a:lnTo>
                  <a:pt x="1523" y="2413"/>
                </a:lnTo>
                <a:lnTo>
                  <a:pt x="1525" y="2415"/>
                </a:lnTo>
                <a:lnTo>
                  <a:pt x="1525" y="2415"/>
                </a:lnTo>
                <a:lnTo>
                  <a:pt x="1527" y="2415"/>
                </a:lnTo>
                <a:lnTo>
                  <a:pt x="1527" y="2415"/>
                </a:lnTo>
                <a:lnTo>
                  <a:pt x="1527" y="2413"/>
                </a:lnTo>
                <a:lnTo>
                  <a:pt x="1527" y="2413"/>
                </a:lnTo>
                <a:lnTo>
                  <a:pt x="1530" y="2411"/>
                </a:lnTo>
                <a:lnTo>
                  <a:pt x="1530" y="2409"/>
                </a:lnTo>
                <a:lnTo>
                  <a:pt x="1530" y="2409"/>
                </a:lnTo>
                <a:lnTo>
                  <a:pt x="1527" y="2409"/>
                </a:lnTo>
                <a:lnTo>
                  <a:pt x="1527" y="2409"/>
                </a:lnTo>
                <a:lnTo>
                  <a:pt x="1530" y="2405"/>
                </a:lnTo>
                <a:lnTo>
                  <a:pt x="1530" y="2403"/>
                </a:lnTo>
                <a:lnTo>
                  <a:pt x="1530" y="2399"/>
                </a:lnTo>
                <a:lnTo>
                  <a:pt x="1527" y="2394"/>
                </a:lnTo>
                <a:lnTo>
                  <a:pt x="1527" y="2392"/>
                </a:lnTo>
                <a:lnTo>
                  <a:pt x="1527" y="2392"/>
                </a:lnTo>
                <a:lnTo>
                  <a:pt x="1525" y="2392"/>
                </a:lnTo>
                <a:lnTo>
                  <a:pt x="1525" y="2392"/>
                </a:lnTo>
                <a:lnTo>
                  <a:pt x="1523" y="2392"/>
                </a:lnTo>
                <a:lnTo>
                  <a:pt x="1523" y="2392"/>
                </a:lnTo>
                <a:lnTo>
                  <a:pt x="1521" y="2392"/>
                </a:lnTo>
                <a:lnTo>
                  <a:pt x="1521" y="2394"/>
                </a:lnTo>
                <a:lnTo>
                  <a:pt x="1521" y="2394"/>
                </a:lnTo>
                <a:lnTo>
                  <a:pt x="1521" y="2396"/>
                </a:lnTo>
                <a:lnTo>
                  <a:pt x="1521" y="2396"/>
                </a:lnTo>
                <a:lnTo>
                  <a:pt x="1519" y="2399"/>
                </a:lnTo>
                <a:lnTo>
                  <a:pt x="1519" y="2399"/>
                </a:lnTo>
                <a:lnTo>
                  <a:pt x="1519" y="2401"/>
                </a:lnTo>
                <a:lnTo>
                  <a:pt x="1519" y="2403"/>
                </a:lnTo>
                <a:lnTo>
                  <a:pt x="1517" y="2403"/>
                </a:lnTo>
                <a:lnTo>
                  <a:pt x="1517" y="2403"/>
                </a:lnTo>
                <a:lnTo>
                  <a:pt x="1517" y="2403"/>
                </a:lnTo>
                <a:lnTo>
                  <a:pt x="1515" y="2403"/>
                </a:lnTo>
                <a:lnTo>
                  <a:pt x="1515" y="2403"/>
                </a:lnTo>
                <a:lnTo>
                  <a:pt x="1515" y="2405"/>
                </a:lnTo>
                <a:lnTo>
                  <a:pt x="1515" y="2405"/>
                </a:lnTo>
                <a:lnTo>
                  <a:pt x="1517" y="2407"/>
                </a:lnTo>
                <a:lnTo>
                  <a:pt x="1517" y="2409"/>
                </a:lnTo>
                <a:lnTo>
                  <a:pt x="1513" y="2409"/>
                </a:lnTo>
                <a:lnTo>
                  <a:pt x="1513" y="2409"/>
                </a:lnTo>
                <a:lnTo>
                  <a:pt x="1513" y="2411"/>
                </a:lnTo>
                <a:lnTo>
                  <a:pt x="1515" y="2411"/>
                </a:lnTo>
                <a:lnTo>
                  <a:pt x="1517" y="2413"/>
                </a:lnTo>
                <a:close/>
                <a:moveTo>
                  <a:pt x="1586" y="2510"/>
                </a:moveTo>
                <a:lnTo>
                  <a:pt x="1584" y="2512"/>
                </a:lnTo>
                <a:lnTo>
                  <a:pt x="1582" y="2512"/>
                </a:lnTo>
                <a:lnTo>
                  <a:pt x="1582" y="2512"/>
                </a:lnTo>
                <a:lnTo>
                  <a:pt x="1580" y="2512"/>
                </a:lnTo>
                <a:lnTo>
                  <a:pt x="1580" y="2512"/>
                </a:lnTo>
                <a:lnTo>
                  <a:pt x="1580" y="2510"/>
                </a:lnTo>
                <a:lnTo>
                  <a:pt x="1578" y="2510"/>
                </a:lnTo>
                <a:lnTo>
                  <a:pt x="1576" y="2510"/>
                </a:lnTo>
                <a:lnTo>
                  <a:pt x="1574" y="2510"/>
                </a:lnTo>
                <a:lnTo>
                  <a:pt x="1574" y="2510"/>
                </a:lnTo>
                <a:lnTo>
                  <a:pt x="1574" y="2510"/>
                </a:lnTo>
                <a:lnTo>
                  <a:pt x="1574" y="2510"/>
                </a:lnTo>
                <a:lnTo>
                  <a:pt x="1574" y="2510"/>
                </a:lnTo>
                <a:lnTo>
                  <a:pt x="1574" y="2512"/>
                </a:lnTo>
                <a:lnTo>
                  <a:pt x="1574" y="2510"/>
                </a:lnTo>
                <a:lnTo>
                  <a:pt x="1576" y="2510"/>
                </a:lnTo>
                <a:lnTo>
                  <a:pt x="1576" y="2510"/>
                </a:lnTo>
                <a:lnTo>
                  <a:pt x="1576" y="2510"/>
                </a:lnTo>
                <a:lnTo>
                  <a:pt x="1578" y="2512"/>
                </a:lnTo>
                <a:lnTo>
                  <a:pt x="1580" y="2512"/>
                </a:lnTo>
                <a:lnTo>
                  <a:pt x="1580" y="2512"/>
                </a:lnTo>
                <a:lnTo>
                  <a:pt x="1580" y="2514"/>
                </a:lnTo>
                <a:lnTo>
                  <a:pt x="1580" y="2514"/>
                </a:lnTo>
                <a:lnTo>
                  <a:pt x="1582" y="2514"/>
                </a:lnTo>
                <a:lnTo>
                  <a:pt x="1582" y="2514"/>
                </a:lnTo>
                <a:lnTo>
                  <a:pt x="1584" y="2514"/>
                </a:lnTo>
                <a:lnTo>
                  <a:pt x="1584" y="2514"/>
                </a:lnTo>
                <a:lnTo>
                  <a:pt x="1584" y="2514"/>
                </a:lnTo>
                <a:lnTo>
                  <a:pt x="1586" y="2514"/>
                </a:lnTo>
                <a:lnTo>
                  <a:pt x="1586" y="2514"/>
                </a:lnTo>
                <a:lnTo>
                  <a:pt x="1586" y="2516"/>
                </a:lnTo>
                <a:lnTo>
                  <a:pt x="1586" y="2516"/>
                </a:lnTo>
                <a:lnTo>
                  <a:pt x="1588" y="2516"/>
                </a:lnTo>
                <a:lnTo>
                  <a:pt x="1588" y="2514"/>
                </a:lnTo>
                <a:lnTo>
                  <a:pt x="1590" y="2514"/>
                </a:lnTo>
                <a:lnTo>
                  <a:pt x="1588" y="2510"/>
                </a:lnTo>
                <a:lnTo>
                  <a:pt x="1586" y="2510"/>
                </a:lnTo>
                <a:close/>
                <a:moveTo>
                  <a:pt x="1519" y="2417"/>
                </a:moveTo>
                <a:lnTo>
                  <a:pt x="1519" y="2415"/>
                </a:lnTo>
                <a:lnTo>
                  <a:pt x="1517" y="2415"/>
                </a:lnTo>
                <a:lnTo>
                  <a:pt x="1515" y="2417"/>
                </a:lnTo>
                <a:lnTo>
                  <a:pt x="1515" y="2419"/>
                </a:lnTo>
                <a:lnTo>
                  <a:pt x="1515" y="2419"/>
                </a:lnTo>
                <a:lnTo>
                  <a:pt x="1515" y="2419"/>
                </a:lnTo>
                <a:lnTo>
                  <a:pt x="1515" y="2422"/>
                </a:lnTo>
                <a:lnTo>
                  <a:pt x="1517" y="2422"/>
                </a:lnTo>
                <a:lnTo>
                  <a:pt x="1517" y="2422"/>
                </a:lnTo>
                <a:lnTo>
                  <a:pt x="1521" y="2422"/>
                </a:lnTo>
                <a:lnTo>
                  <a:pt x="1521" y="2419"/>
                </a:lnTo>
                <a:lnTo>
                  <a:pt x="1523" y="2419"/>
                </a:lnTo>
                <a:lnTo>
                  <a:pt x="1523" y="2417"/>
                </a:lnTo>
                <a:lnTo>
                  <a:pt x="1521" y="2417"/>
                </a:lnTo>
                <a:lnTo>
                  <a:pt x="1519" y="2417"/>
                </a:lnTo>
                <a:close/>
                <a:moveTo>
                  <a:pt x="1519" y="2426"/>
                </a:moveTo>
                <a:lnTo>
                  <a:pt x="1519" y="2426"/>
                </a:lnTo>
                <a:lnTo>
                  <a:pt x="1519" y="2426"/>
                </a:lnTo>
                <a:lnTo>
                  <a:pt x="1519" y="2426"/>
                </a:lnTo>
                <a:lnTo>
                  <a:pt x="1517" y="2424"/>
                </a:lnTo>
                <a:lnTo>
                  <a:pt x="1515" y="2424"/>
                </a:lnTo>
                <a:lnTo>
                  <a:pt x="1515" y="2426"/>
                </a:lnTo>
                <a:lnTo>
                  <a:pt x="1515" y="2426"/>
                </a:lnTo>
                <a:lnTo>
                  <a:pt x="1515" y="2428"/>
                </a:lnTo>
                <a:lnTo>
                  <a:pt x="1515" y="2428"/>
                </a:lnTo>
                <a:lnTo>
                  <a:pt x="1515" y="2430"/>
                </a:lnTo>
                <a:lnTo>
                  <a:pt x="1515" y="2430"/>
                </a:lnTo>
                <a:lnTo>
                  <a:pt x="1517" y="2430"/>
                </a:lnTo>
                <a:lnTo>
                  <a:pt x="1517" y="2428"/>
                </a:lnTo>
                <a:lnTo>
                  <a:pt x="1517" y="2426"/>
                </a:lnTo>
                <a:lnTo>
                  <a:pt x="1519" y="2426"/>
                </a:lnTo>
                <a:close/>
                <a:moveTo>
                  <a:pt x="1521" y="2443"/>
                </a:moveTo>
                <a:lnTo>
                  <a:pt x="1523" y="2443"/>
                </a:lnTo>
                <a:lnTo>
                  <a:pt x="1523" y="2443"/>
                </a:lnTo>
                <a:lnTo>
                  <a:pt x="1525" y="2440"/>
                </a:lnTo>
                <a:lnTo>
                  <a:pt x="1525" y="2440"/>
                </a:lnTo>
                <a:lnTo>
                  <a:pt x="1527" y="2443"/>
                </a:lnTo>
                <a:lnTo>
                  <a:pt x="1527" y="2443"/>
                </a:lnTo>
                <a:lnTo>
                  <a:pt x="1527" y="2440"/>
                </a:lnTo>
                <a:lnTo>
                  <a:pt x="1527" y="2440"/>
                </a:lnTo>
                <a:lnTo>
                  <a:pt x="1527" y="2438"/>
                </a:lnTo>
                <a:lnTo>
                  <a:pt x="1527" y="2438"/>
                </a:lnTo>
                <a:lnTo>
                  <a:pt x="1525" y="2438"/>
                </a:lnTo>
                <a:lnTo>
                  <a:pt x="1523" y="2440"/>
                </a:lnTo>
                <a:lnTo>
                  <a:pt x="1521" y="2440"/>
                </a:lnTo>
                <a:lnTo>
                  <a:pt x="1519" y="2440"/>
                </a:lnTo>
                <a:lnTo>
                  <a:pt x="1519" y="2443"/>
                </a:lnTo>
                <a:lnTo>
                  <a:pt x="1517" y="2443"/>
                </a:lnTo>
                <a:lnTo>
                  <a:pt x="1517" y="2445"/>
                </a:lnTo>
                <a:lnTo>
                  <a:pt x="1517" y="2447"/>
                </a:lnTo>
                <a:lnTo>
                  <a:pt x="1519" y="2445"/>
                </a:lnTo>
                <a:lnTo>
                  <a:pt x="1519" y="2445"/>
                </a:lnTo>
                <a:lnTo>
                  <a:pt x="1521" y="2443"/>
                </a:lnTo>
                <a:lnTo>
                  <a:pt x="1521" y="2443"/>
                </a:lnTo>
                <a:close/>
                <a:moveTo>
                  <a:pt x="1525" y="2457"/>
                </a:moveTo>
                <a:lnTo>
                  <a:pt x="1527" y="2453"/>
                </a:lnTo>
                <a:lnTo>
                  <a:pt x="1527" y="2453"/>
                </a:lnTo>
                <a:lnTo>
                  <a:pt x="1525" y="2451"/>
                </a:lnTo>
                <a:lnTo>
                  <a:pt x="1525" y="2451"/>
                </a:lnTo>
                <a:lnTo>
                  <a:pt x="1525" y="2451"/>
                </a:lnTo>
                <a:lnTo>
                  <a:pt x="1523" y="2447"/>
                </a:lnTo>
                <a:lnTo>
                  <a:pt x="1523" y="2447"/>
                </a:lnTo>
                <a:lnTo>
                  <a:pt x="1523" y="2449"/>
                </a:lnTo>
                <a:lnTo>
                  <a:pt x="1521" y="2449"/>
                </a:lnTo>
                <a:lnTo>
                  <a:pt x="1519" y="2449"/>
                </a:lnTo>
                <a:lnTo>
                  <a:pt x="1521" y="2451"/>
                </a:lnTo>
                <a:lnTo>
                  <a:pt x="1521" y="2455"/>
                </a:lnTo>
                <a:lnTo>
                  <a:pt x="1523" y="2457"/>
                </a:lnTo>
                <a:lnTo>
                  <a:pt x="1523" y="2459"/>
                </a:lnTo>
                <a:lnTo>
                  <a:pt x="1525" y="2459"/>
                </a:lnTo>
                <a:lnTo>
                  <a:pt x="1525" y="2457"/>
                </a:lnTo>
                <a:close/>
                <a:moveTo>
                  <a:pt x="1567" y="2497"/>
                </a:moveTo>
                <a:lnTo>
                  <a:pt x="1569" y="2497"/>
                </a:lnTo>
                <a:lnTo>
                  <a:pt x="1571" y="2497"/>
                </a:lnTo>
                <a:lnTo>
                  <a:pt x="1571" y="2497"/>
                </a:lnTo>
                <a:lnTo>
                  <a:pt x="1576" y="2499"/>
                </a:lnTo>
                <a:lnTo>
                  <a:pt x="1578" y="2499"/>
                </a:lnTo>
                <a:lnTo>
                  <a:pt x="1578" y="2499"/>
                </a:lnTo>
                <a:lnTo>
                  <a:pt x="1578" y="2499"/>
                </a:lnTo>
                <a:lnTo>
                  <a:pt x="1578" y="2497"/>
                </a:lnTo>
                <a:lnTo>
                  <a:pt x="1580" y="2497"/>
                </a:lnTo>
                <a:lnTo>
                  <a:pt x="1578" y="2495"/>
                </a:lnTo>
                <a:lnTo>
                  <a:pt x="1578" y="2495"/>
                </a:lnTo>
                <a:lnTo>
                  <a:pt x="1576" y="2495"/>
                </a:lnTo>
                <a:lnTo>
                  <a:pt x="1574" y="2493"/>
                </a:lnTo>
                <a:lnTo>
                  <a:pt x="1571" y="2491"/>
                </a:lnTo>
                <a:lnTo>
                  <a:pt x="1569" y="2491"/>
                </a:lnTo>
                <a:lnTo>
                  <a:pt x="1565" y="2491"/>
                </a:lnTo>
                <a:lnTo>
                  <a:pt x="1563" y="2491"/>
                </a:lnTo>
                <a:lnTo>
                  <a:pt x="1563" y="2491"/>
                </a:lnTo>
                <a:lnTo>
                  <a:pt x="1561" y="2493"/>
                </a:lnTo>
                <a:lnTo>
                  <a:pt x="1563" y="2495"/>
                </a:lnTo>
                <a:lnTo>
                  <a:pt x="1565" y="2497"/>
                </a:lnTo>
                <a:lnTo>
                  <a:pt x="1565" y="2499"/>
                </a:lnTo>
                <a:lnTo>
                  <a:pt x="1567" y="2497"/>
                </a:lnTo>
                <a:lnTo>
                  <a:pt x="1567" y="2497"/>
                </a:lnTo>
                <a:close/>
                <a:moveTo>
                  <a:pt x="1712" y="2222"/>
                </a:moveTo>
                <a:lnTo>
                  <a:pt x="1710" y="2222"/>
                </a:lnTo>
                <a:lnTo>
                  <a:pt x="1708" y="2222"/>
                </a:lnTo>
                <a:lnTo>
                  <a:pt x="1708" y="2222"/>
                </a:lnTo>
                <a:lnTo>
                  <a:pt x="1710" y="2225"/>
                </a:lnTo>
                <a:lnTo>
                  <a:pt x="1710" y="2225"/>
                </a:lnTo>
                <a:lnTo>
                  <a:pt x="1712" y="2225"/>
                </a:lnTo>
                <a:lnTo>
                  <a:pt x="1712" y="2225"/>
                </a:lnTo>
                <a:lnTo>
                  <a:pt x="1712" y="2222"/>
                </a:lnTo>
                <a:close/>
                <a:moveTo>
                  <a:pt x="1680" y="2508"/>
                </a:moveTo>
                <a:lnTo>
                  <a:pt x="1680" y="2508"/>
                </a:lnTo>
                <a:lnTo>
                  <a:pt x="1678" y="2508"/>
                </a:lnTo>
                <a:lnTo>
                  <a:pt x="1678" y="2508"/>
                </a:lnTo>
                <a:lnTo>
                  <a:pt x="1674" y="2508"/>
                </a:lnTo>
                <a:lnTo>
                  <a:pt x="1672" y="2505"/>
                </a:lnTo>
                <a:lnTo>
                  <a:pt x="1672" y="2508"/>
                </a:lnTo>
                <a:lnTo>
                  <a:pt x="1672" y="2508"/>
                </a:lnTo>
                <a:lnTo>
                  <a:pt x="1670" y="2508"/>
                </a:lnTo>
                <a:lnTo>
                  <a:pt x="1670" y="2510"/>
                </a:lnTo>
                <a:lnTo>
                  <a:pt x="1670" y="2510"/>
                </a:lnTo>
                <a:lnTo>
                  <a:pt x="1672" y="2510"/>
                </a:lnTo>
                <a:lnTo>
                  <a:pt x="1674" y="2510"/>
                </a:lnTo>
                <a:lnTo>
                  <a:pt x="1674" y="2510"/>
                </a:lnTo>
                <a:lnTo>
                  <a:pt x="1676" y="2508"/>
                </a:lnTo>
                <a:lnTo>
                  <a:pt x="1680" y="2508"/>
                </a:lnTo>
                <a:lnTo>
                  <a:pt x="1680" y="2508"/>
                </a:lnTo>
                <a:lnTo>
                  <a:pt x="1683" y="2508"/>
                </a:lnTo>
                <a:lnTo>
                  <a:pt x="1683" y="2508"/>
                </a:lnTo>
                <a:lnTo>
                  <a:pt x="1683" y="2508"/>
                </a:lnTo>
                <a:lnTo>
                  <a:pt x="1680" y="2508"/>
                </a:lnTo>
                <a:close/>
                <a:moveTo>
                  <a:pt x="1724" y="2451"/>
                </a:moveTo>
                <a:lnTo>
                  <a:pt x="1727" y="2449"/>
                </a:lnTo>
                <a:lnTo>
                  <a:pt x="1724" y="2449"/>
                </a:lnTo>
                <a:lnTo>
                  <a:pt x="1724" y="2449"/>
                </a:lnTo>
                <a:lnTo>
                  <a:pt x="1722" y="2449"/>
                </a:lnTo>
                <a:lnTo>
                  <a:pt x="1722" y="2451"/>
                </a:lnTo>
                <a:lnTo>
                  <a:pt x="1722" y="2451"/>
                </a:lnTo>
                <a:lnTo>
                  <a:pt x="1724" y="2453"/>
                </a:lnTo>
                <a:lnTo>
                  <a:pt x="1724" y="2453"/>
                </a:lnTo>
                <a:lnTo>
                  <a:pt x="1724" y="2451"/>
                </a:lnTo>
                <a:close/>
                <a:moveTo>
                  <a:pt x="1745" y="2447"/>
                </a:moveTo>
                <a:lnTo>
                  <a:pt x="1745" y="2447"/>
                </a:lnTo>
                <a:lnTo>
                  <a:pt x="1747" y="2445"/>
                </a:lnTo>
                <a:lnTo>
                  <a:pt x="1747" y="2445"/>
                </a:lnTo>
                <a:lnTo>
                  <a:pt x="1747" y="2445"/>
                </a:lnTo>
                <a:lnTo>
                  <a:pt x="1750" y="2443"/>
                </a:lnTo>
                <a:lnTo>
                  <a:pt x="1750" y="2443"/>
                </a:lnTo>
                <a:lnTo>
                  <a:pt x="1747" y="2443"/>
                </a:lnTo>
                <a:lnTo>
                  <a:pt x="1747" y="2440"/>
                </a:lnTo>
                <a:lnTo>
                  <a:pt x="1745" y="2443"/>
                </a:lnTo>
                <a:lnTo>
                  <a:pt x="1745" y="2443"/>
                </a:lnTo>
                <a:lnTo>
                  <a:pt x="1743" y="2443"/>
                </a:lnTo>
                <a:lnTo>
                  <a:pt x="1741" y="2443"/>
                </a:lnTo>
                <a:lnTo>
                  <a:pt x="1741" y="2443"/>
                </a:lnTo>
                <a:lnTo>
                  <a:pt x="1739" y="2443"/>
                </a:lnTo>
                <a:lnTo>
                  <a:pt x="1739" y="2443"/>
                </a:lnTo>
                <a:lnTo>
                  <a:pt x="1737" y="2443"/>
                </a:lnTo>
                <a:lnTo>
                  <a:pt x="1735" y="2443"/>
                </a:lnTo>
                <a:lnTo>
                  <a:pt x="1733" y="2443"/>
                </a:lnTo>
                <a:lnTo>
                  <a:pt x="1731" y="2440"/>
                </a:lnTo>
                <a:lnTo>
                  <a:pt x="1731" y="2440"/>
                </a:lnTo>
                <a:lnTo>
                  <a:pt x="1731" y="2443"/>
                </a:lnTo>
                <a:lnTo>
                  <a:pt x="1731" y="2443"/>
                </a:lnTo>
                <a:lnTo>
                  <a:pt x="1731" y="2443"/>
                </a:lnTo>
                <a:lnTo>
                  <a:pt x="1733" y="2445"/>
                </a:lnTo>
                <a:lnTo>
                  <a:pt x="1735" y="2445"/>
                </a:lnTo>
                <a:lnTo>
                  <a:pt x="1735" y="2447"/>
                </a:lnTo>
                <a:lnTo>
                  <a:pt x="1735" y="2447"/>
                </a:lnTo>
                <a:lnTo>
                  <a:pt x="1731" y="2447"/>
                </a:lnTo>
                <a:lnTo>
                  <a:pt x="1731" y="2447"/>
                </a:lnTo>
                <a:lnTo>
                  <a:pt x="1731" y="2449"/>
                </a:lnTo>
                <a:lnTo>
                  <a:pt x="1731" y="2449"/>
                </a:lnTo>
                <a:lnTo>
                  <a:pt x="1733" y="2449"/>
                </a:lnTo>
                <a:lnTo>
                  <a:pt x="1733" y="2449"/>
                </a:lnTo>
                <a:lnTo>
                  <a:pt x="1735" y="2449"/>
                </a:lnTo>
                <a:lnTo>
                  <a:pt x="1735" y="2449"/>
                </a:lnTo>
                <a:lnTo>
                  <a:pt x="1735" y="2449"/>
                </a:lnTo>
                <a:lnTo>
                  <a:pt x="1735" y="2449"/>
                </a:lnTo>
                <a:lnTo>
                  <a:pt x="1733" y="2451"/>
                </a:lnTo>
                <a:lnTo>
                  <a:pt x="1733" y="2451"/>
                </a:lnTo>
                <a:lnTo>
                  <a:pt x="1731" y="2453"/>
                </a:lnTo>
                <a:lnTo>
                  <a:pt x="1727" y="2453"/>
                </a:lnTo>
                <a:lnTo>
                  <a:pt x="1724" y="2455"/>
                </a:lnTo>
                <a:lnTo>
                  <a:pt x="1727" y="2457"/>
                </a:lnTo>
                <a:lnTo>
                  <a:pt x="1729" y="2457"/>
                </a:lnTo>
                <a:lnTo>
                  <a:pt x="1731" y="2457"/>
                </a:lnTo>
                <a:lnTo>
                  <a:pt x="1731" y="2457"/>
                </a:lnTo>
                <a:lnTo>
                  <a:pt x="1733" y="2457"/>
                </a:lnTo>
                <a:lnTo>
                  <a:pt x="1733" y="2457"/>
                </a:lnTo>
                <a:lnTo>
                  <a:pt x="1733" y="2455"/>
                </a:lnTo>
                <a:lnTo>
                  <a:pt x="1735" y="2455"/>
                </a:lnTo>
                <a:lnTo>
                  <a:pt x="1735" y="2453"/>
                </a:lnTo>
                <a:lnTo>
                  <a:pt x="1735" y="2453"/>
                </a:lnTo>
                <a:lnTo>
                  <a:pt x="1737" y="2453"/>
                </a:lnTo>
                <a:lnTo>
                  <a:pt x="1739" y="2453"/>
                </a:lnTo>
                <a:lnTo>
                  <a:pt x="1739" y="2453"/>
                </a:lnTo>
                <a:lnTo>
                  <a:pt x="1743" y="2449"/>
                </a:lnTo>
                <a:lnTo>
                  <a:pt x="1745" y="2447"/>
                </a:lnTo>
                <a:close/>
                <a:moveTo>
                  <a:pt x="1630" y="2529"/>
                </a:moveTo>
                <a:lnTo>
                  <a:pt x="1626" y="2529"/>
                </a:lnTo>
                <a:lnTo>
                  <a:pt x="1626" y="2529"/>
                </a:lnTo>
                <a:lnTo>
                  <a:pt x="1624" y="2529"/>
                </a:lnTo>
                <a:lnTo>
                  <a:pt x="1624" y="2529"/>
                </a:lnTo>
                <a:lnTo>
                  <a:pt x="1626" y="2529"/>
                </a:lnTo>
                <a:lnTo>
                  <a:pt x="1626" y="2531"/>
                </a:lnTo>
                <a:lnTo>
                  <a:pt x="1628" y="2531"/>
                </a:lnTo>
                <a:lnTo>
                  <a:pt x="1628" y="2531"/>
                </a:lnTo>
                <a:lnTo>
                  <a:pt x="1630" y="2531"/>
                </a:lnTo>
                <a:lnTo>
                  <a:pt x="1630" y="2529"/>
                </a:lnTo>
                <a:lnTo>
                  <a:pt x="1630" y="2529"/>
                </a:lnTo>
                <a:lnTo>
                  <a:pt x="1630" y="2529"/>
                </a:lnTo>
                <a:close/>
                <a:moveTo>
                  <a:pt x="1636" y="2514"/>
                </a:moveTo>
                <a:lnTo>
                  <a:pt x="1634" y="2512"/>
                </a:lnTo>
                <a:lnTo>
                  <a:pt x="1630" y="2512"/>
                </a:lnTo>
                <a:lnTo>
                  <a:pt x="1624" y="2510"/>
                </a:lnTo>
                <a:lnTo>
                  <a:pt x="1622" y="2510"/>
                </a:lnTo>
                <a:lnTo>
                  <a:pt x="1618" y="2512"/>
                </a:lnTo>
                <a:lnTo>
                  <a:pt x="1620" y="2514"/>
                </a:lnTo>
                <a:lnTo>
                  <a:pt x="1620" y="2516"/>
                </a:lnTo>
                <a:lnTo>
                  <a:pt x="1622" y="2516"/>
                </a:lnTo>
                <a:lnTo>
                  <a:pt x="1622" y="2516"/>
                </a:lnTo>
                <a:lnTo>
                  <a:pt x="1626" y="2518"/>
                </a:lnTo>
                <a:lnTo>
                  <a:pt x="1626" y="2518"/>
                </a:lnTo>
                <a:lnTo>
                  <a:pt x="1628" y="2516"/>
                </a:lnTo>
                <a:lnTo>
                  <a:pt x="1628" y="2516"/>
                </a:lnTo>
                <a:lnTo>
                  <a:pt x="1630" y="2516"/>
                </a:lnTo>
                <a:lnTo>
                  <a:pt x="1630" y="2516"/>
                </a:lnTo>
                <a:lnTo>
                  <a:pt x="1630" y="2516"/>
                </a:lnTo>
                <a:lnTo>
                  <a:pt x="1630" y="2516"/>
                </a:lnTo>
                <a:lnTo>
                  <a:pt x="1630" y="2516"/>
                </a:lnTo>
                <a:lnTo>
                  <a:pt x="1632" y="2518"/>
                </a:lnTo>
                <a:lnTo>
                  <a:pt x="1632" y="2518"/>
                </a:lnTo>
                <a:lnTo>
                  <a:pt x="1634" y="2518"/>
                </a:lnTo>
                <a:lnTo>
                  <a:pt x="1634" y="2516"/>
                </a:lnTo>
                <a:lnTo>
                  <a:pt x="1636" y="2516"/>
                </a:lnTo>
                <a:lnTo>
                  <a:pt x="1636" y="2516"/>
                </a:lnTo>
                <a:lnTo>
                  <a:pt x="1636" y="2514"/>
                </a:lnTo>
                <a:lnTo>
                  <a:pt x="1636" y="2514"/>
                </a:lnTo>
                <a:close/>
                <a:moveTo>
                  <a:pt x="1632" y="2524"/>
                </a:moveTo>
                <a:lnTo>
                  <a:pt x="1632" y="2524"/>
                </a:lnTo>
                <a:lnTo>
                  <a:pt x="1632" y="2524"/>
                </a:lnTo>
                <a:lnTo>
                  <a:pt x="1630" y="2524"/>
                </a:lnTo>
                <a:lnTo>
                  <a:pt x="1630" y="2524"/>
                </a:lnTo>
                <a:lnTo>
                  <a:pt x="1630" y="2526"/>
                </a:lnTo>
                <a:lnTo>
                  <a:pt x="1628" y="2526"/>
                </a:lnTo>
                <a:lnTo>
                  <a:pt x="1628" y="2526"/>
                </a:lnTo>
                <a:lnTo>
                  <a:pt x="1632" y="2526"/>
                </a:lnTo>
                <a:lnTo>
                  <a:pt x="1632" y="2526"/>
                </a:lnTo>
                <a:lnTo>
                  <a:pt x="1632" y="2529"/>
                </a:lnTo>
                <a:lnTo>
                  <a:pt x="1632" y="2529"/>
                </a:lnTo>
                <a:lnTo>
                  <a:pt x="1632" y="2526"/>
                </a:lnTo>
                <a:lnTo>
                  <a:pt x="1632" y="2526"/>
                </a:lnTo>
                <a:lnTo>
                  <a:pt x="1632" y="2526"/>
                </a:lnTo>
                <a:lnTo>
                  <a:pt x="1632" y="2524"/>
                </a:lnTo>
                <a:close/>
                <a:moveTo>
                  <a:pt x="1643" y="2516"/>
                </a:moveTo>
                <a:lnTo>
                  <a:pt x="1643" y="2516"/>
                </a:lnTo>
                <a:lnTo>
                  <a:pt x="1643" y="2516"/>
                </a:lnTo>
                <a:lnTo>
                  <a:pt x="1643" y="2516"/>
                </a:lnTo>
                <a:lnTo>
                  <a:pt x="1643" y="2518"/>
                </a:lnTo>
                <a:lnTo>
                  <a:pt x="1643" y="2518"/>
                </a:lnTo>
                <a:lnTo>
                  <a:pt x="1643" y="2518"/>
                </a:lnTo>
                <a:lnTo>
                  <a:pt x="1645" y="2516"/>
                </a:lnTo>
                <a:lnTo>
                  <a:pt x="1645" y="2516"/>
                </a:lnTo>
                <a:lnTo>
                  <a:pt x="1645" y="2516"/>
                </a:lnTo>
                <a:lnTo>
                  <a:pt x="1643" y="2516"/>
                </a:lnTo>
                <a:close/>
                <a:moveTo>
                  <a:pt x="1737" y="2440"/>
                </a:moveTo>
                <a:lnTo>
                  <a:pt x="1737" y="2440"/>
                </a:lnTo>
                <a:lnTo>
                  <a:pt x="1737" y="2440"/>
                </a:lnTo>
                <a:lnTo>
                  <a:pt x="1735" y="2440"/>
                </a:lnTo>
                <a:lnTo>
                  <a:pt x="1735" y="2440"/>
                </a:lnTo>
                <a:lnTo>
                  <a:pt x="1735" y="2443"/>
                </a:lnTo>
                <a:lnTo>
                  <a:pt x="1737" y="2443"/>
                </a:lnTo>
                <a:lnTo>
                  <a:pt x="1737" y="2440"/>
                </a:lnTo>
                <a:close/>
                <a:moveTo>
                  <a:pt x="1297" y="1640"/>
                </a:moveTo>
                <a:lnTo>
                  <a:pt x="1297" y="1640"/>
                </a:lnTo>
                <a:lnTo>
                  <a:pt x="1297" y="1642"/>
                </a:lnTo>
                <a:lnTo>
                  <a:pt x="1299" y="1642"/>
                </a:lnTo>
                <a:lnTo>
                  <a:pt x="1299" y="1642"/>
                </a:lnTo>
                <a:lnTo>
                  <a:pt x="1299" y="1642"/>
                </a:lnTo>
                <a:lnTo>
                  <a:pt x="1299" y="1642"/>
                </a:lnTo>
                <a:lnTo>
                  <a:pt x="1301" y="1640"/>
                </a:lnTo>
                <a:lnTo>
                  <a:pt x="1301" y="1640"/>
                </a:lnTo>
                <a:lnTo>
                  <a:pt x="1299" y="1638"/>
                </a:lnTo>
                <a:lnTo>
                  <a:pt x="1297" y="1640"/>
                </a:lnTo>
                <a:close/>
                <a:moveTo>
                  <a:pt x="1291" y="1640"/>
                </a:moveTo>
                <a:lnTo>
                  <a:pt x="1291" y="1640"/>
                </a:lnTo>
                <a:lnTo>
                  <a:pt x="1291" y="1640"/>
                </a:lnTo>
                <a:lnTo>
                  <a:pt x="1291" y="1638"/>
                </a:lnTo>
                <a:lnTo>
                  <a:pt x="1287" y="1633"/>
                </a:lnTo>
                <a:lnTo>
                  <a:pt x="1287" y="1631"/>
                </a:lnTo>
                <a:lnTo>
                  <a:pt x="1284" y="1631"/>
                </a:lnTo>
                <a:lnTo>
                  <a:pt x="1284" y="1629"/>
                </a:lnTo>
                <a:lnTo>
                  <a:pt x="1284" y="1629"/>
                </a:lnTo>
                <a:lnTo>
                  <a:pt x="1282" y="1629"/>
                </a:lnTo>
                <a:lnTo>
                  <a:pt x="1282" y="1631"/>
                </a:lnTo>
                <a:lnTo>
                  <a:pt x="1280" y="1631"/>
                </a:lnTo>
                <a:lnTo>
                  <a:pt x="1280" y="1631"/>
                </a:lnTo>
                <a:lnTo>
                  <a:pt x="1282" y="1631"/>
                </a:lnTo>
                <a:lnTo>
                  <a:pt x="1282" y="1631"/>
                </a:lnTo>
                <a:lnTo>
                  <a:pt x="1282" y="1631"/>
                </a:lnTo>
                <a:lnTo>
                  <a:pt x="1284" y="1635"/>
                </a:lnTo>
                <a:lnTo>
                  <a:pt x="1287" y="1638"/>
                </a:lnTo>
                <a:lnTo>
                  <a:pt x="1287" y="1638"/>
                </a:lnTo>
                <a:lnTo>
                  <a:pt x="1289" y="1640"/>
                </a:lnTo>
                <a:lnTo>
                  <a:pt x="1287" y="1640"/>
                </a:lnTo>
                <a:lnTo>
                  <a:pt x="1284" y="1642"/>
                </a:lnTo>
                <a:lnTo>
                  <a:pt x="1282" y="1642"/>
                </a:lnTo>
                <a:lnTo>
                  <a:pt x="1282" y="1644"/>
                </a:lnTo>
                <a:lnTo>
                  <a:pt x="1282" y="1644"/>
                </a:lnTo>
                <a:lnTo>
                  <a:pt x="1282" y="1646"/>
                </a:lnTo>
                <a:lnTo>
                  <a:pt x="1284" y="1646"/>
                </a:lnTo>
                <a:lnTo>
                  <a:pt x="1287" y="1646"/>
                </a:lnTo>
                <a:lnTo>
                  <a:pt x="1291" y="1644"/>
                </a:lnTo>
                <a:lnTo>
                  <a:pt x="1293" y="1642"/>
                </a:lnTo>
                <a:lnTo>
                  <a:pt x="1291" y="1642"/>
                </a:lnTo>
                <a:lnTo>
                  <a:pt x="1291" y="1640"/>
                </a:lnTo>
                <a:close/>
                <a:moveTo>
                  <a:pt x="1023" y="2030"/>
                </a:moveTo>
                <a:lnTo>
                  <a:pt x="1023" y="2030"/>
                </a:lnTo>
                <a:lnTo>
                  <a:pt x="1023" y="2032"/>
                </a:lnTo>
                <a:lnTo>
                  <a:pt x="1025" y="2030"/>
                </a:lnTo>
                <a:lnTo>
                  <a:pt x="1025" y="2030"/>
                </a:lnTo>
                <a:lnTo>
                  <a:pt x="1025" y="2030"/>
                </a:lnTo>
                <a:lnTo>
                  <a:pt x="1023" y="2030"/>
                </a:lnTo>
                <a:close/>
                <a:moveTo>
                  <a:pt x="1284" y="1638"/>
                </a:moveTo>
                <a:lnTo>
                  <a:pt x="1284" y="1635"/>
                </a:lnTo>
                <a:lnTo>
                  <a:pt x="1282" y="1635"/>
                </a:lnTo>
                <a:lnTo>
                  <a:pt x="1280" y="1635"/>
                </a:lnTo>
                <a:lnTo>
                  <a:pt x="1280" y="1635"/>
                </a:lnTo>
                <a:lnTo>
                  <a:pt x="1280" y="1638"/>
                </a:lnTo>
                <a:lnTo>
                  <a:pt x="1280" y="1638"/>
                </a:lnTo>
                <a:lnTo>
                  <a:pt x="1282" y="1638"/>
                </a:lnTo>
                <a:lnTo>
                  <a:pt x="1282" y="1638"/>
                </a:lnTo>
                <a:lnTo>
                  <a:pt x="1284" y="1638"/>
                </a:lnTo>
                <a:close/>
                <a:moveTo>
                  <a:pt x="987" y="1271"/>
                </a:moveTo>
                <a:lnTo>
                  <a:pt x="985" y="1273"/>
                </a:lnTo>
                <a:lnTo>
                  <a:pt x="989" y="1275"/>
                </a:lnTo>
                <a:lnTo>
                  <a:pt x="989" y="1275"/>
                </a:lnTo>
                <a:lnTo>
                  <a:pt x="987" y="1273"/>
                </a:lnTo>
                <a:lnTo>
                  <a:pt x="987" y="1271"/>
                </a:lnTo>
                <a:close/>
                <a:moveTo>
                  <a:pt x="1064" y="1315"/>
                </a:moveTo>
                <a:lnTo>
                  <a:pt x="1062" y="1315"/>
                </a:lnTo>
                <a:lnTo>
                  <a:pt x="1062" y="1317"/>
                </a:lnTo>
                <a:lnTo>
                  <a:pt x="1062" y="1317"/>
                </a:lnTo>
                <a:lnTo>
                  <a:pt x="1064" y="1317"/>
                </a:lnTo>
                <a:lnTo>
                  <a:pt x="1064" y="1317"/>
                </a:lnTo>
                <a:lnTo>
                  <a:pt x="1064" y="1315"/>
                </a:lnTo>
                <a:lnTo>
                  <a:pt x="1064" y="1315"/>
                </a:lnTo>
                <a:close/>
                <a:moveTo>
                  <a:pt x="999" y="1357"/>
                </a:moveTo>
                <a:lnTo>
                  <a:pt x="999" y="1359"/>
                </a:lnTo>
                <a:lnTo>
                  <a:pt x="999" y="1359"/>
                </a:lnTo>
                <a:lnTo>
                  <a:pt x="999" y="1359"/>
                </a:lnTo>
                <a:lnTo>
                  <a:pt x="1002" y="1359"/>
                </a:lnTo>
                <a:lnTo>
                  <a:pt x="999" y="1359"/>
                </a:lnTo>
                <a:lnTo>
                  <a:pt x="999" y="1357"/>
                </a:lnTo>
                <a:close/>
                <a:moveTo>
                  <a:pt x="891" y="1132"/>
                </a:moveTo>
                <a:lnTo>
                  <a:pt x="891" y="1132"/>
                </a:lnTo>
                <a:lnTo>
                  <a:pt x="891" y="1134"/>
                </a:lnTo>
                <a:lnTo>
                  <a:pt x="893" y="1134"/>
                </a:lnTo>
                <a:lnTo>
                  <a:pt x="893" y="1134"/>
                </a:lnTo>
                <a:lnTo>
                  <a:pt x="895" y="1134"/>
                </a:lnTo>
                <a:lnTo>
                  <a:pt x="893" y="1134"/>
                </a:lnTo>
                <a:lnTo>
                  <a:pt x="893" y="1132"/>
                </a:lnTo>
                <a:lnTo>
                  <a:pt x="891" y="1132"/>
                </a:lnTo>
                <a:lnTo>
                  <a:pt x="891" y="1132"/>
                </a:lnTo>
                <a:lnTo>
                  <a:pt x="891" y="1132"/>
                </a:lnTo>
                <a:lnTo>
                  <a:pt x="891" y="1132"/>
                </a:lnTo>
                <a:lnTo>
                  <a:pt x="891" y="1132"/>
                </a:lnTo>
                <a:close/>
                <a:moveTo>
                  <a:pt x="1515" y="2401"/>
                </a:moveTo>
                <a:lnTo>
                  <a:pt x="1517" y="2399"/>
                </a:lnTo>
                <a:lnTo>
                  <a:pt x="1519" y="2394"/>
                </a:lnTo>
                <a:lnTo>
                  <a:pt x="1519" y="2394"/>
                </a:lnTo>
                <a:lnTo>
                  <a:pt x="1519" y="2392"/>
                </a:lnTo>
                <a:lnTo>
                  <a:pt x="1517" y="2392"/>
                </a:lnTo>
                <a:lnTo>
                  <a:pt x="1517" y="2394"/>
                </a:lnTo>
                <a:lnTo>
                  <a:pt x="1515" y="2394"/>
                </a:lnTo>
                <a:lnTo>
                  <a:pt x="1513" y="2394"/>
                </a:lnTo>
                <a:lnTo>
                  <a:pt x="1513" y="2394"/>
                </a:lnTo>
                <a:lnTo>
                  <a:pt x="1513" y="2394"/>
                </a:lnTo>
                <a:lnTo>
                  <a:pt x="1513" y="2396"/>
                </a:lnTo>
                <a:lnTo>
                  <a:pt x="1513" y="2396"/>
                </a:lnTo>
                <a:lnTo>
                  <a:pt x="1513" y="2396"/>
                </a:lnTo>
                <a:lnTo>
                  <a:pt x="1513" y="2396"/>
                </a:lnTo>
                <a:lnTo>
                  <a:pt x="1515" y="2399"/>
                </a:lnTo>
                <a:lnTo>
                  <a:pt x="1513" y="2399"/>
                </a:lnTo>
                <a:lnTo>
                  <a:pt x="1513" y="2401"/>
                </a:lnTo>
                <a:lnTo>
                  <a:pt x="1513" y="2401"/>
                </a:lnTo>
                <a:lnTo>
                  <a:pt x="1513" y="2401"/>
                </a:lnTo>
                <a:lnTo>
                  <a:pt x="1515" y="2401"/>
                </a:lnTo>
                <a:close/>
                <a:moveTo>
                  <a:pt x="939" y="1212"/>
                </a:moveTo>
                <a:lnTo>
                  <a:pt x="939" y="1214"/>
                </a:lnTo>
                <a:lnTo>
                  <a:pt x="939" y="1216"/>
                </a:lnTo>
                <a:lnTo>
                  <a:pt x="937" y="1216"/>
                </a:lnTo>
                <a:lnTo>
                  <a:pt x="939" y="1218"/>
                </a:lnTo>
                <a:lnTo>
                  <a:pt x="939" y="1218"/>
                </a:lnTo>
                <a:lnTo>
                  <a:pt x="939" y="1216"/>
                </a:lnTo>
                <a:lnTo>
                  <a:pt x="939" y="1214"/>
                </a:lnTo>
                <a:lnTo>
                  <a:pt x="939" y="1212"/>
                </a:lnTo>
                <a:close/>
                <a:moveTo>
                  <a:pt x="983" y="1271"/>
                </a:moveTo>
                <a:lnTo>
                  <a:pt x="983" y="1269"/>
                </a:lnTo>
                <a:lnTo>
                  <a:pt x="983" y="1269"/>
                </a:lnTo>
                <a:lnTo>
                  <a:pt x="983" y="1266"/>
                </a:lnTo>
                <a:lnTo>
                  <a:pt x="983" y="1266"/>
                </a:lnTo>
                <a:lnTo>
                  <a:pt x="983" y="1262"/>
                </a:lnTo>
                <a:lnTo>
                  <a:pt x="983" y="1260"/>
                </a:lnTo>
                <a:lnTo>
                  <a:pt x="983" y="1266"/>
                </a:lnTo>
                <a:lnTo>
                  <a:pt x="981" y="1269"/>
                </a:lnTo>
                <a:lnTo>
                  <a:pt x="983" y="1269"/>
                </a:lnTo>
                <a:lnTo>
                  <a:pt x="983" y="1269"/>
                </a:lnTo>
                <a:lnTo>
                  <a:pt x="983" y="1271"/>
                </a:lnTo>
                <a:lnTo>
                  <a:pt x="985" y="1273"/>
                </a:lnTo>
                <a:lnTo>
                  <a:pt x="985" y="1273"/>
                </a:lnTo>
                <a:lnTo>
                  <a:pt x="985" y="1271"/>
                </a:lnTo>
                <a:lnTo>
                  <a:pt x="983" y="1271"/>
                </a:lnTo>
                <a:close/>
                <a:moveTo>
                  <a:pt x="895" y="1201"/>
                </a:moveTo>
                <a:lnTo>
                  <a:pt x="895" y="1201"/>
                </a:lnTo>
                <a:lnTo>
                  <a:pt x="895" y="1199"/>
                </a:lnTo>
                <a:lnTo>
                  <a:pt x="893" y="1199"/>
                </a:lnTo>
                <a:lnTo>
                  <a:pt x="893" y="1201"/>
                </a:lnTo>
                <a:lnTo>
                  <a:pt x="893" y="1201"/>
                </a:lnTo>
                <a:lnTo>
                  <a:pt x="895" y="1204"/>
                </a:lnTo>
                <a:lnTo>
                  <a:pt x="895" y="1204"/>
                </a:lnTo>
                <a:lnTo>
                  <a:pt x="895" y="1201"/>
                </a:lnTo>
                <a:lnTo>
                  <a:pt x="895" y="1201"/>
                </a:lnTo>
                <a:close/>
                <a:moveTo>
                  <a:pt x="1523" y="2375"/>
                </a:moveTo>
                <a:lnTo>
                  <a:pt x="1521" y="2378"/>
                </a:lnTo>
                <a:lnTo>
                  <a:pt x="1519" y="2378"/>
                </a:lnTo>
                <a:lnTo>
                  <a:pt x="1517" y="2380"/>
                </a:lnTo>
                <a:lnTo>
                  <a:pt x="1517" y="2380"/>
                </a:lnTo>
                <a:lnTo>
                  <a:pt x="1519" y="2382"/>
                </a:lnTo>
                <a:lnTo>
                  <a:pt x="1519" y="2382"/>
                </a:lnTo>
                <a:lnTo>
                  <a:pt x="1519" y="2384"/>
                </a:lnTo>
                <a:lnTo>
                  <a:pt x="1519" y="2386"/>
                </a:lnTo>
                <a:lnTo>
                  <a:pt x="1521" y="2386"/>
                </a:lnTo>
                <a:lnTo>
                  <a:pt x="1521" y="2388"/>
                </a:lnTo>
                <a:lnTo>
                  <a:pt x="1523" y="2390"/>
                </a:lnTo>
                <a:lnTo>
                  <a:pt x="1525" y="2390"/>
                </a:lnTo>
                <a:lnTo>
                  <a:pt x="1527" y="2390"/>
                </a:lnTo>
                <a:lnTo>
                  <a:pt x="1527" y="2390"/>
                </a:lnTo>
                <a:lnTo>
                  <a:pt x="1527" y="2386"/>
                </a:lnTo>
                <a:lnTo>
                  <a:pt x="1527" y="2386"/>
                </a:lnTo>
                <a:lnTo>
                  <a:pt x="1527" y="2386"/>
                </a:lnTo>
                <a:lnTo>
                  <a:pt x="1527" y="2384"/>
                </a:lnTo>
                <a:lnTo>
                  <a:pt x="1525" y="2384"/>
                </a:lnTo>
                <a:lnTo>
                  <a:pt x="1525" y="2382"/>
                </a:lnTo>
                <a:lnTo>
                  <a:pt x="1525" y="2382"/>
                </a:lnTo>
                <a:lnTo>
                  <a:pt x="1525" y="2380"/>
                </a:lnTo>
                <a:lnTo>
                  <a:pt x="1523" y="2380"/>
                </a:lnTo>
                <a:lnTo>
                  <a:pt x="1523" y="2380"/>
                </a:lnTo>
                <a:lnTo>
                  <a:pt x="1523" y="2375"/>
                </a:lnTo>
                <a:lnTo>
                  <a:pt x="1523" y="2375"/>
                </a:lnTo>
                <a:close/>
                <a:moveTo>
                  <a:pt x="1511" y="2390"/>
                </a:moveTo>
                <a:lnTo>
                  <a:pt x="1513" y="2392"/>
                </a:lnTo>
                <a:lnTo>
                  <a:pt x="1513" y="2392"/>
                </a:lnTo>
                <a:lnTo>
                  <a:pt x="1515" y="2392"/>
                </a:lnTo>
                <a:lnTo>
                  <a:pt x="1517" y="2390"/>
                </a:lnTo>
                <a:lnTo>
                  <a:pt x="1519" y="2390"/>
                </a:lnTo>
                <a:lnTo>
                  <a:pt x="1519" y="2386"/>
                </a:lnTo>
                <a:lnTo>
                  <a:pt x="1517" y="2382"/>
                </a:lnTo>
                <a:lnTo>
                  <a:pt x="1517" y="2380"/>
                </a:lnTo>
                <a:lnTo>
                  <a:pt x="1515" y="2380"/>
                </a:lnTo>
                <a:lnTo>
                  <a:pt x="1513" y="2380"/>
                </a:lnTo>
                <a:lnTo>
                  <a:pt x="1513" y="2380"/>
                </a:lnTo>
                <a:lnTo>
                  <a:pt x="1513" y="2382"/>
                </a:lnTo>
                <a:lnTo>
                  <a:pt x="1513" y="2382"/>
                </a:lnTo>
                <a:lnTo>
                  <a:pt x="1513" y="2384"/>
                </a:lnTo>
                <a:lnTo>
                  <a:pt x="1511" y="2390"/>
                </a:lnTo>
                <a:close/>
                <a:moveTo>
                  <a:pt x="1465" y="2132"/>
                </a:moveTo>
                <a:lnTo>
                  <a:pt x="1465" y="2132"/>
                </a:lnTo>
                <a:lnTo>
                  <a:pt x="1465" y="2132"/>
                </a:lnTo>
                <a:lnTo>
                  <a:pt x="1465" y="2132"/>
                </a:lnTo>
                <a:lnTo>
                  <a:pt x="1465" y="2132"/>
                </a:lnTo>
                <a:lnTo>
                  <a:pt x="1463" y="2132"/>
                </a:lnTo>
                <a:lnTo>
                  <a:pt x="1463" y="2132"/>
                </a:lnTo>
                <a:lnTo>
                  <a:pt x="1463" y="2132"/>
                </a:lnTo>
                <a:lnTo>
                  <a:pt x="1467" y="2132"/>
                </a:lnTo>
                <a:lnTo>
                  <a:pt x="1467" y="2132"/>
                </a:lnTo>
                <a:lnTo>
                  <a:pt x="1467" y="2132"/>
                </a:lnTo>
                <a:lnTo>
                  <a:pt x="1467" y="2132"/>
                </a:lnTo>
                <a:lnTo>
                  <a:pt x="1465" y="2132"/>
                </a:lnTo>
                <a:close/>
                <a:moveTo>
                  <a:pt x="1521" y="2373"/>
                </a:moveTo>
                <a:lnTo>
                  <a:pt x="1519" y="2373"/>
                </a:lnTo>
                <a:lnTo>
                  <a:pt x="1519" y="2373"/>
                </a:lnTo>
                <a:lnTo>
                  <a:pt x="1517" y="2373"/>
                </a:lnTo>
                <a:lnTo>
                  <a:pt x="1519" y="2375"/>
                </a:lnTo>
                <a:lnTo>
                  <a:pt x="1519" y="2375"/>
                </a:lnTo>
                <a:lnTo>
                  <a:pt x="1519" y="2375"/>
                </a:lnTo>
                <a:lnTo>
                  <a:pt x="1519" y="2375"/>
                </a:lnTo>
                <a:lnTo>
                  <a:pt x="1521" y="2375"/>
                </a:lnTo>
                <a:lnTo>
                  <a:pt x="1523" y="2373"/>
                </a:lnTo>
                <a:lnTo>
                  <a:pt x="1521" y="2373"/>
                </a:lnTo>
                <a:lnTo>
                  <a:pt x="1521" y="2373"/>
                </a:lnTo>
                <a:close/>
                <a:moveTo>
                  <a:pt x="1314" y="1642"/>
                </a:moveTo>
                <a:lnTo>
                  <a:pt x="1314" y="1642"/>
                </a:lnTo>
                <a:lnTo>
                  <a:pt x="1312" y="1642"/>
                </a:lnTo>
                <a:lnTo>
                  <a:pt x="1312" y="1642"/>
                </a:lnTo>
                <a:lnTo>
                  <a:pt x="1310" y="1644"/>
                </a:lnTo>
                <a:lnTo>
                  <a:pt x="1310" y="1644"/>
                </a:lnTo>
                <a:lnTo>
                  <a:pt x="1310" y="1644"/>
                </a:lnTo>
                <a:lnTo>
                  <a:pt x="1310" y="1644"/>
                </a:lnTo>
                <a:lnTo>
                  <a:pt x="1310" y="1644"/>
                </a:lnTo>
                <a:lnTo>
                  <a:pt x="1312" y="1644"/>
                </a:lnTo>
                <a:lnTo>
                  <a:pt x="1314" y="1644"/>
                </a:lnTo>
                <a:lnTo>
                  <a:pt x="1314" y="1642"/>
                </a:lnTo>
                <a:lnTo>
                  <a:pt x="1314" y="1642"/>
                </a:lnTo>
                <a:lnTo>
                  <a:pt x="1314" y="1642"/>
                </a:lnTo>
                <a:lnTo>
                  <a:pt x="1314" y="1642"/>
                </a:lnTo>
                <a:close/>
                <a:moveTo>
                  <a:pt x="1297" y="1648"/>
                </a:moveTo>
                <a:lnTo>
                  <a:pt x="1297" y="1648"/>
                </a:lnTo>
                <a:lnTo>
                  <a:pt x="1297" y="1650"/>
                </a:lnTo>
                <a:lnTo>
                  <a:pt x="1297" y="1650"/>
                </a:lnTo>
                <a:lnTo>
                  <a:pt x="1297" y="1650"/>
                </a:lnTo>
                <a:lnTo>
                  <a:pt x="1299" y="1650"/>
                </a:lnTo>
                <a:lnTo>
                  <a:pt x="1299" y="1650"/>
                </a:lnTo>
                <a:lnTo>
                  <a:pt x="1297" y="1648"/>
                </a:lnTo>
                <a:close/>
                <a:moveTo>
                  <a:pt x="893" y="1143"/>
                </a:moveTo>
                <a:lnTo>
                  <a:pt x="891" y="1141"/>
                </a:lnTo>
                <a:lnTo>
                  <a:pt x="891" y="1139"/>
                </a:lnTo>
                <a:lnTo>
                  <a:pt x="891" y="1139"/>
                </a:lnTo>
                <a:lnTo>
                  <a:pt x="891" y="1141"/>
                </a:lnTo>
                <a:lnTo>
                  <a:pt x="891" y="1143"/>
                </a:lnTo>
                <a:lnTo>
                  <a:pt x="893" y="1143"/>
                </a:lnTo>
                <a:lnTo>
                  <a:pt x="893" y="1143"/>
                </a:lnTo>
                <a:lnTo>
                  <a:pt x="893" y="1143"/>
                </a:lnTo>
                <a:close/>
                <a:moveTo>
                  <a:pt x="1293" y="1633"/>
                </a:moveTo>
                <a:lnTo>
                  <a:pt x="1293" y="1633"/>
                </a:lnTo>
                <a:lnTo>
                  <a:pt x="1291" y="1635"/>
                </a:lnTo>
                <a:lnTo>
                  <a:pt x="1293" y="1635"/>
                </a:lnTo>
                <a:lnTo>
                  <a:pt x="1295" y="1635"/>
                </a:lnTo>
                <a:lnTo>
                  <a:pt x="1295" y="1635"/>
                </a:lnTo>
                <a:lnTo>
                  <a:pt x="1295" y="1635"/>
                </a:lnTo>
                <a:lnTo>
                  <a:pt x="1295" y="1633"/>
                </a:lnTo>
                <a:lnTo>
                  <a:pt x="1293" y="1633"/>
                </a:lnTo>
                <a:close/>
                <a:moveTo>
                  <a:pt x="1425" y="1524"/>
                </a:moveTo>
                <a:lnTo>
                  <a:pt x="1425" y="1524"/>
                </a:lnTo>
                <a:lnTo>
                  <a:pt x="1425" y="1522"/>
                </a:lnTo>
                <a:lnTo>
                  <a:pt x="1423" y="1522"/>
                </a:lnTo>
                <a:lnTo>
                  <a:pt x="1423" y="1522"/>
                </a:lnTo>
                <a:lnTo>
                  <a:pt x="1423" y="1522"/>
                </a:lnTo>
                <a:lnTo>
                  <a:pt x="1423" y="1522"/>
                </a:lnTo>
                <a:lnTo>
                  <a:pt x="1423" y="1524"/>
                </a:lnTo>
                <a:lnTo>
                  <a:pt x="1423" y="1524"/>
                </a:lnTo>
                <a:lnTo>
                  <a:pt x="1423" y="1524"/>
                </a:lnTo>
                <a:lnTo>
                  <a:pt x="1425" y="1526"/>
                </a:lnTo>
                <a:lnTo>
                  <a:pt x="1425" y="1526"/>
                </a:lnTo>
                <a:lnTo>
                  <a:pt x="1425" y="1524"/>
                </a:lnTo>
                <a:lnTo>
                  <a:pt x="1425" y="1524"/>
                </a:lnTo>
                <a:close/>
                <a:moveTo>
                  <a:pt x="1465" y="1612"/>
                </a:moveTo>
                <a:lnTo>
                  <a:pt x="1465" y="1612"/>
                </a:lnTo>
                <a:lnTo>
                  <a:pt x="1463" y="1612"/>
                </a:lnTo>
                <a:lnTo>
                  <a:pt x="1465" y="1612"/>
                </a:lnTo>
                <a:lnTo>
                  <a:pt x="1465" y="1612"/>
                </a:lnTo>
                <a:lnTo>
                  <a:pt x="1465" y="1612"/>
                </a:lnTo>
                <a:close/>
                <a:moveTo>
                  <a:pt x="1320" y="1191"/>
                </a:moveTo>
                <a:lnTo>
                  <a:pt x="1320" y="1189"/>
                </a:lnTo>
                <a:lnTo>
                  <a:pt x="1320" y="1187"/>
                </a:lnTo>
                <a:lnTo>
                  <a:pt x="1320" y="1187"/>
                </a:lnTo>
                <a:lnTo>
                  <a:pt x="1320" y="1189"/>
                </a:lnTo>
                <a:lnTo>
                  <a:pt x="1320" y="1191"/>
                </a:lnTo>
                <a:lnTo>
                  <a:pt x="1320" y="1191"/>
                </a:lnTo>
                <a:close/>
                <a:moveTo>
                  <a:pt x="1905" y="1642"/>
                </a:moveTo>
                <a:lnTo>
                  <a:pt x="1905" y="1640"/>
                </a:lnTo>
                <a:lnTo>
                  <a:pt x="1907" y="1638"/>
                </a:lnTo>
                <a:lnTo>
                  <a:pt x="1907" y="1635"/>
                </a:lnTo>
                <a:lnTo>
                  <a:pt x="1907" y="1635"/>
                </a:lnTo>
                <a:lnTo>
                  <a:pt x="1907" y="1635"/>
                </a:lnTo>
                <a:lnTo>
                  <a:pt x="1905" y="1635"/>
                </a:lnTo>
                <a:lnTo>
                  <a:pt x="1905" y="1635"/>
                </a:lnTo>
                <a:lnTo>
                  <a:pt x="1900" y="1633"/>
                </a:lnTo>
                <a:lnTo>
                  <a:pt x="1896" y="1633"/>
                </a:lnTo>
                <a:lnTo>
                  <a:pt x="1894" y="1633"/>
                </a:lnTo>
                <a:lnTo>
                  <a:pt x="1894" y="1633"/>
                </a:lnTo>
                <a:lnTo>
                  <a:pt x="1892" y="1633"/>
                </a:lnTo>
                <a:lnTo>
                  <a:pt x="1890" y="1635"/>
                </a:lnTo>
                <a:lnTo>
                  <a:pt x="1888" y="1635"/>
                </a:lnTo>
                <a:lnTo>
                  <a:pt x="1879" y="1633"/>
                </a:lnTo>
                <a:lnTo>
                  <a:pt x="1877" y="1633"/>
                </a:lnTo>
                <a:lnTo>
                  <a:pt x="1873" y="1635"/>
                </a:lnTo>
                <a:lnTo>
                  <a:pt x="1873" y="1635"/>
                </a:lnTo>
                <a:lnTo>
                  <a:pt x="1873" y="1638"/>
                </a:lnTo>
                <a:lnTo>
                  <a:pt x="1873" y="1640"/>
                </a:lnTo>
                <a:lnTo>
                  <a:pt x="1873" y="1640"/>
                </a:lnTo>
                <a:lnTo>
                  <a:pt x="1873" y="1640"/>
                </a:lnTo>
                <a:lnTo>
                  <a:pt x="1871" y="1642"/>
                </a:lnTo>
                <a:lnTo>
                  <a:pt x="1871" y="1644"/>
                </a:lnTo>
                <a:lnTo>
                  <a:pt x="1871" y="1646"/>
                </a:lnTo>
                <a:lnTo>
                  <a:pt x="1873" y="1646"/>
                </a:lnTo>
                <a:lnTo>
                  <a:pt x="1875" y="1646"/>
                </a:lnTo>
                <a:lnTo>
                  <a:pt x="1875" y="1648"/>
                </a:lnTo>
                <a:lnTo>
                  <a:pt x="1875" y="1648"/>
                </a:lnTo>
                <a:lnTo>
                  <a:pt x="1875" y="1648"/>
                </a:lnTo>
                <a:lnTo>
                  <a:pt x="1873" y="1648"/>
                </a:lnTo>
                <a:lnTo>
                  <a:pt x="1873" y="1648"/>
                </a:lnTo>
                <a:lnTo>
                  <a:pt x="1873" y="1648"/>
                </a:lnTo>
                <a:lnTo>
                  <a:pt x="1873" y="1650"/>
                </a:lnTo>
                <a:lnTo>
                  <a:pt x="1873" y="1652"/>
                </a:lnTo>
                <a:lnTo>
                  <a:pt x="1875" y="1654"/>
                </a:lnTo>
                <a:lnTo>
                  <a:pt x="1875" y="1656"/>
                </a:lnTo>
                <a:lnTo>
                  <a:pt x="1875" y="1656"/>
                </a:lnTo>
                <a:lnTo>
                  <a:pt x="1877" y="1656"/>
                </a:lnTo>
                <a:lnTo>
                  <a:pt x="1877" y="1656"/>
                </a:lnTo>
                <a:lnTo>
                  <a:pt x="1882" y="1656"/>
                </a:lnTo>
                <a:lnTo>
                  <a:pt x="1882" y="1656"/>
                </a:lnTo>
                <a:lnTo>
                  <a:pt x="1884" y="1656"/>
                </a:lnTo>
                <a:lnTo>
                  <a:pt x="1884" y="1656"/>
                </a:lnTo>
                <a:lnTo>
                  <a:pt x="1886" y="1656"/>
                </a:lnTo>
                <a:lnTo>
                  <a:pt x="1888" y="1656"/>
                </a:lnTo>
                <a:lnTo>
                  <a:pt x="1888" y="1656"/>
                </a:lnTo>
                <a:lnTo>
                  <a:pt x="1890" y="1656"/>
                </a:lnTo>
                <a:lnTo>
                  <a:pt x="1890" y="1654"/>
                </a:lnTo>
                <a:lnTo>
                  <a:pt x="1890" y="1652"/>
                </a:lnTo>
                <a:lnTo>
                  <a:pt x="1892" y="1654"/>
                </a:lnTo>
                <a:lnTo>
                  <a:pt x="1892" y="1654"/>
                </a:lnTo>
                <a:lnTo>
                  <a:pt x="1894" y="1654"/>
                </a:lnTo>
                <a:lnTo>
                  <a:pt x="1894" y="1654"/>
                </a:lnTo>
                <a:lnTo>
                  <a:pt x="1894" y="1652"/>
                </a:lnTo>
                <a:lnTo>
                  <a:pt x="1896" y="1652"/>
                </a:lnTo>
                <a:lnTo>
                  <a:pt x="1896" y="1652"/>
                </a:lnTo>
                <a:lnTo>
                  <a:pt x="1896" y="1652"/>
                </a:lnTo>
                <a:lnTo>
                  <a:pt x="1898" y="1652"/>
                </a:lnTo>
                <a:lnTo>
                  <a:pt x="1898" y="1652"/>
                </a:lnTo>
                <a:lnTo>
                  <a:pt x="1900" y="1650"/>
                </a:lnTo>
                <a:lnTo>
                  <a:pt x="1900" y="1650"/>
                </a:lnTo>
                <a:lnTo>
                  <a:pt x="1900" y="1650"/>
                </a:lnTo>
                <a:lnTo>
                  <a:pt x="1900" y="1648"/>
                </a:lnTo>
                <a:lnTo>
                  <a:pt x="1900" y="1648"/>
                </a:lnTo>
                <a:lnTo>
                  <a:pt x="1903" y="1648"/>
                </a:lnTo>
                <a:lnTo>
                  <a:pt x="1903" y="1648"/>
                </a:lnTo>
                <a:lnTo>
                  <a:pt x="1903" y="1646"/>
                </a:lnTo>
                <a:lnTo>
                  <a:pt x="1905" y="1644"/>
                </a:lnTo>
                <a:lnTo>
                  <a:pt x="1905" y="1644"/>
                </a:lnTo>
                <a:lnTo>
                  <a:pt x="1905" y="1642"/>
                </a:lnTo>
                <a:lnTo>
                  <a:pt x="1905" y="1642"/>
                </a:lnTo>
                <a:lnTo>
                  <a:pt x="1905" y="1642"/>
                </a:lnTo>
                <a:lnTo>
                  <a:pt x="1905" y="1642"/>
                </a:lnTo>
                <a:close/>
                <a:moveTo>
                  <a:pt x="1322" y="1183"/>
                </a:moveTo>
                <a:lnTo>
                  <a:pt x="1324" y="1185"/>
                </a:lnTo>
                <a:lnTo>
                  <a:pt x="1324" y="1185"/>
                </a:lnTo>
                <a:lnTo>
                  <a:pt x="1324" y="1185"/>
                </a:lnTo>
                <a:lnTo>
                  <a:pt x="1324" y="1185"/>
                </a:lnTo>
                <a:lnTo>
                  <a:pt x="1322" y="1183"/>
                </a:lnTo>
                <a:lnTo>
                  <a:pt x="1322" y="1183"/>
                </a:lnTo>
                <a:close/>
                <a:moveTo>
                  <a:pt x="1320" y="1193"/>
                </a:moveTo>
                <a:lnTo>
                  <a:pt x="1320" y="1191"/>
                </a:lnTo>
                <a:lnTo>
                  <a:pt x="1320" y="1191"/>
                </a:lnTo>
                <a:lnTo>
                  <a:pt x="1320" y="1191"/>
                </a:lnTo>
                <a:lnTo>
                  <a:pt x="1320" y="1193"/>
                </a:lnTo>
                <a:lnTo>
                  <a:pt x="1320" y="1193"/>
                </a:lnTo>
                <a:close/>
                <a:moveTo>
                  <a:pt x="1316" y="1185"/>
                </a:moveTo>
                <a:lnTo>
                  <a:pt x="1314" y="1185"/>
                </a:lnTo>
                <a:lnTo>
                  <a:pt x="1314" y="1187"/>
                </a:lnTo>
                <a:lnTo>
                  <a:pt x="1314" y="1187"/>
                </a:lnTo>
                <a:lnTo>
                  <a:pt x="1314" y="1187"/>
                </a:lnTo>
                <a:lnTo>
                  <a:pt x="1314" y="1187"/>
                </a:lnTo>
                <a:lnTo>
                  <a:pt x="1316" y="1187"/>
                </a:lnTo>
                <a:lnTo>
                  <a:pt x="1316" y="1187"/>
                </a:lnTo>
                <a:lnTo>
                  <a:pt x="1316" y="1185"/>
                </a:lnTo>
                <a:lnTo>
                  <a:pt x="1316" y="1185"/>
                </a:lnTo>
                <a:close/>
                <a:moveTo>
                  <a:pt x="1349" y="1331"/>
                </a:moveTo>
                <a:lnTo>
                  <a:pt x="1347" y="1334"/>
                </a:lnTo>
                <a:lnTo>
                  <a:pt x="1347" y="1334"/>
                </a:lnTo>
                <a:lnTo>
                  <a:pt x="1347" y="1336"/>
                </a:lnTo>
                <a:lnTo>
                  <a:pt x="1347" y="1336"/>
                </a:lnTo>
                <a:lnTo>
                  <a:pt x="1349" y="1334"/>
                </a:lnTo>
                <a:lnTo>
                  <a:pt x="1351" y="1331"/>
                </a:lnTo>
                <a:lnTo>
                  <a:pt x="1351" y="1331"/>
                </a:lnTo>
                <a:lnTo>
                  <a:pt x="1349" y="1331"/>
                </a:lnTo>
                <a:lnTo>
                  <a:pt x="1349" y="1331"/>
                </a:lnTo>
                <a:close/>
                <a:moveTo>
                  <a:pt x="1362" y="1392"/>
                </a:moveTo>
                <a:lnTo>
                  <a:pt x="1362" y="1392"/>
                </a:lnTo>
                <a:lnTo>
                  <a:pt x="1362" y="1394"/>
                </a:lnTo>
                <a:lnTo>
                  <a:pt x="1364" y="1392"/>
                </a:lnTo>
                <a:lnTo>
                  <a:pt x="1364" y="1392"/>
                </a:lnTo>
                <a:lnTo>
                  <a:pt x="1364" y="1392"/>
                </a:lnTo>
                <a:lnTo>
                  <a:pt x="1364" y="1392"/>
                </a:lnTo>
                <a:lnTo>
                  <a:pt x="1362" y="1392"/>
                </a:lnTo>
                <a:close/>
                <a:moveTo>
                  <a:pt x="1280" y="1361"/>
                </a:moveTo>
                <a:lnTo>
                  <a:pt x="1280" y="1359"/>
                </a:lnTo>
                <a:lnTo>
                  <a:pt x="1282" y="1359"/>
                </a:lnTo>
                <a:lnTo>
                  <a:pt x="1282" y="1359"/>
                </a:lnTo>
                <a:lnTo>
                  <a:pt x="1280" y="1359"/>
                </a:lnTo>
                <a:lnTo>
                  <a:pt x="1278" y="1361"/>
                </a:lnTo>
                <a:lnTo>
                  <a:pt x="1278" y="1361"/>
                </a:lnTo>
                <a:lnTo>
                  <a:pt x="1280" y="1361"/>
                </a:lnTo>
                <a:close/>
                <a:moveTo>
                  <a:pt x="1354" y="1394"/>
                </a:moveTo>
                <a:lnTo>
                  <a:pt x="1354" y="1394"/>
                </a:lnTo>
                <a:lnTo>
                  <a:pt x="1354" y="1394"/>
                </a:lnTo>
                <a:lnTo>
                  <a:pt x="1356" y="1394"/>
                </a:lnTo>
                <a:lnTo>
                  <a:pt x="1358" y="1392"/>
                </a:lnTo>
                <a:lnTo>
                  <a:pt x="1358" y="1392"/>
                </a:lnTo>
                <a:lnTo>
                  <a:pt x="1356" y="1394"/>
                </a:lnTo>
                <a:lnTo>
                  <a:pt x="1354" y="1394"/>
                </a:lnTo>
                <a:close/>
                <a:moveTo>
                  <a:pt x="1351" y="1321"/>
                </a:moveTo>
                <a:lnTo>
                  <a:pt x="1351" y="1321"/>
                </a:lnTo>
                <a:lnTo>
                  <a:pt x="1351" y="1321"/>
                </a:lnTo>
                <a:lnTo>
                  <a:pt x="1351" y="1323"/>
                </a:lnTo>
                <a:lnTo>
                  <a:pt x="1351" y="1323"/>
                </a:lnTo>
                <a:lnTo>
                  <a:pt x="1351" y="1321"/>
                </a:lnTo>
                <a:lnTo>
                  <a:pt x="1351" y="1321"/>
                </a:lnTo>
                <a:lnTo>
                  <a:pt x="1351" y="1321"/>
                </a:lnTo>
                <a:close/>
                <a:moveTo>
                  <a:pt x="1427" y="1174"/>
                </a:moveTo>
                <a:lnTo>
                  <a:pt x="1427" y="1174"/>
                </a:lnTo>
                <a:lnTo>
                  <a:pt x="1427" y="1176"/>
                </a:lnTo>
                <a:lnTo>
                  <a:pt x="1429" y="1172"/>
                </a:lnTo>
                <a:lnTo>
                  <a:pt x="1427" y="1172"/>
                </a:lnTo>
                <a:lnTo>
                  <a:pt x="1427" y="1174"/>
                </a:lnTo>
                <a:close/>
                <a:moveTo>
                  <a:pt x="1335" y="1378"/>
                </a:moveTo>
                <a:lnTo>
                  <a:pt x="1335" y="1378"/>
                </a:lnTo>
                <a:lnTo>
                  <a:pt x="1337" y="1378"/>
                </a:lnTo>
                <a:lnTo>
                  <a:pt x="1335" y="1378"/>
                </a:lnTo>
                <a:lnTo>
                  <a:pt x="1335" y="1378"/>
                </a:lnTo>
                <a:lnTo>
                  <a:pt x="1335" y="1378"/>
                </a:lnTo>
                <a:lnTo>
                  <a:pt x="1335" y="1378"/>
                </a:lnTo>
                <a:lnTo>
                  <a:pt x="1335" y="1380"/>
                </a:lnTo>
                <a:lnTo>
                  <a:pt x="1335" y="1380"/>
                </a:lnTo>
                <a:lnTo>
                  <a:pt x="1335" y="1378"/>
                </a:lnTo>
                <a:close/>
                <a:moveTo>
                  <a:pt x="1335" y="1367"/>
                </a:moveTo>
                <a:lnTo>
                  <a:pt x="1335" y="1367"/>
                </a:lnTo>
                <a:lnTo>
                  <a:pt x="1333" y="1369"/>
                </a:lnTo>
                <a:lnTo>
                  <a:pt x="1333" y="1371"/>
                </a:lnTo>
                <a:lnTo>
                  <a:pt x="1333" y="1371"/>
                </a:lnTo>
                <a:lnTo>
                  <a:pt x="1333" y="1371"/>
                </a:lnTo>
                <a:lnTo>
                  <a:pt x="1335" y="1367"/>
                </a:lnTo>
                <a:lnTo>
                  <a:pt x="1335" y="1367"/>
                </a:lnTo>
                <a:close/>
                <a:moveTo>
                  <a:pt x="1196" y="1231"/>
                </a:moveTo>
                <a:lnTo>
                  <a:pt x="1196" y="1233"/>
                </a:lnTo>
                <a:lnTo>
                  <a:pt x="1196" y="1237"/>
                </a:lnTo>
                <a:lnTo>
                  <a:pt x="1199" y="1243"/>
                </a:lnTo>
                <a:lnTo>
                  <a:pt x="1201" y="1248"/>
                </a:lnTo>
                <a:lnTo>
                  <a:pt x="1201" y="1248"/>
                </a:lnTo>
                <a:lnTo>
                  <a:pt x="1199" y="1245"/>
                </a:lnTo>
                <a:lnTo>
                  <a:pt x="1196" y="1237"/>
                </a:lnTo>
                <a:lnTo>
                  <a:pt x="1196" y="1231"/>
                </a:lnTo>
                <a:close/>
                <a:moveTo>
                  <a:pt x="1877" y="1604"/>
                </a:moveTo>
                <a:lnTo>
                  <a:pt x="1879" y="1604"/>
                </a:lnTo>
                <a:lnTo>
                  <a:pt x="1879" y="1602"/>
                </a:lnTo>
                <a:lnTo>
                  <a:pt x="1877" y="1600"/>
                </a:lnTo>
                <a:lnTo>
                  <a:pt x="1877" y="1600"/>
                </a:lnTo>
                <a:lnTo>
                  <a:pt x="1877" y="1600"/>
                </a:lnTo>
                <a:lnTo>
                  <a:pt x="1875" y="1600"/>
                </a:lnTo>
                <a:lnTo>
                  <a:pt x="1875" y="1602"/>
                </a:lnTo>
                <a:lnTo>
                  <a:pt x="1877" y="1604"/>
                </a:lnTo>
                <a:lnTo>
                  <a:pt x="1877" y="1604"/>
                </a:lnTo>
                <a:close/>
                <a:moveTo>
                  <a:pt x="1209" y="1214"/>
                </a:moveTo>
                <a:lnTo>
                  <a:pt x="1207" y="1214"/>
                </a:lnTo>
                <a:lnTo>
                  <a:pt x="1207" y="1216"/>
                </a:lnTo>
                <a:lnTo>
                  <a:pt x="1205" y="1216"/>
                </a:lnTo>
                <a:lnTo>
                  <a:pt x="1207" y="1216"/>
                </a:lnTo>
                <a:lnTo>
                  <a:pt x="1209" y="1214"/>
                </a:lnTo>
                <a:lnTo>
                  <a:pt x="1211" y="1214"/>
                </a:lnTo>
                <a:lnTo>
                  <a:pt x="1211" y="1212"/>
                </a:lnTo>
                <a:lnTo>
                  <a:pt x="1211" y="1212"/>
                </a:lnTo>
                <a:lnTo>
                  <a:pt x="1211" y="1214"/>
                </a:lnTo>
                <a:lnTo>
                  <a:pt x="1209" y="1214"/>
                </a:lnTo>
                <a:close/>
                <a:moveTo>
                  <a:pt x="1201" y="1222"/>
                </a:moveTo>
                <a:lnTo>
                  <a:pt x="1199" y="1227"/>
                </a:lnTo>
                <a:lnTo>
                  <a:pt x="1196" y="1229"/>
                </a:lnTo>
                <a:lnTo>
                  <a:pt x="1196" y="1231"/>
                </a:lnTo>
                <a:lnTo>
                  <a:pt x="1196" y="1229"/>
                </a:lnTo>
                <a:lnTo>
                  <a:pt x="1199" y="1227"/>
                </a:lnTo>
                <a:lnTo>
                  <a:pt x="1201" y="1220"/>
                </a:lnTo>
                <a:lnTo>
                  <a:pt x="1201" y="1222"/>
                </a:lnTo>
                <a:close/>
                <a:moveTo>
                  <a:pt x="1278" y="1195"/>
                </a:moveTo>
                <a:lnTo>
                  <a:pt x="1278" y="1193"/>
                </a:lnTo>
                <a:lnTo>
                  <a:pt x="1278" y="1193"/>
                </a:lnTo>
                <a:lnTo>
                  <a:pt x="1276" y="1193"/>
                </a:lnTo>
                <a:lnTo>
                  <a:pt x="1276" y="1193"/>
                </a:lnTo>
                <a:lnTo>
                  <a:pt x="1274" y="1193"/>
                </a:lnTo>
                <a:lnTo>
                  <a:pt x="1274" y="1193"/>
                </a:lnTo>
                <a:lnTo>
                  <a:pt x="1278" y="1195"/>
                </a:lnTo>
                <a:lnTo>
                  <a:pt x="1278" y="1195"/>
                </a:lnTo>
                <a:lnTo>
                  <a:pt x="1278" y="1195"/>
                </a:lnTo>
                <a:lnTo>
                  <a:pt x="1278" y="1195"/>
                </a:lnTo>
                <a:close/>
                <a:moveTo>
                  <a:pt x="1234" y="1199"/>
                </a:moveTo>
                <a:lnTo>
                  <a:pt x="1230" y="1201"/>
                </a:lnTo>
                <a:lnTo>
                  <a:pt x="1230" y="1201"/>
                </a:lnTo>
                <a:lnTo>
                  <a:pt x="1234" y="1199"/>
                </a:lnTo>
                <a:lnTo>
                  <a:pt x="1234" y="1197"/>
                </a:lnTo>
                <a:lnTo>
                  <a:pt x="1234" y="1197"/>
                </a:lnTo>
                <a:lnTo>
                  <a:pt x="1234" y="1199"/>
                </a:lnTo>
                <a:close/>
                <a:moveTo>
                  <a:pt x="1203" y="1218"/>
                </a:moveTo>
                <a:lnTo>
                  <a:pt x="1203" y="1218"/>
                </a:lnTo>
                <a:lnTo>
                  <a:pt x="1203" y="1220"/>
                </a:lnTo>
                <a:lnTo>
                  <a:pt x="1203" y="1220"/>
                </a:lnTo>
                <a:lnTo>
                  <a:pt x="1203" y="1218"/>
                </a:lnTo>
                <a:lnTo>
                  <a:pt x="1205" y="1218"/>
                </a:lnTo>
                <a:lnTo>
                  <a:pt x="1205" y="1216"/>
                </a:lnTo>
                <a:lnTo>
                  <a:pt x="1205" y="1216"/>
                </a:lnTo>
                <a:lnTo>
                  <a:pt x="1203" y="1218"/>
                </a:lnTo>
                <a:close/>
                <a:moveTo>
                  <a:pt x="1328" y="1183"/>
                </a:moveTo>
                <a:lnTo>
                  <a:pt x="1328" y="1183"/>
                </a:lnTo>
                <a:lnTo>
                  <a:pt x="1328" y="1185"/>
                </a:lnTo>
                <a:lnTo>
                  <a:pt x="1331" y="1185"/>
                </a:lnTo>
                <a:lnTo>
                  <a:pt x="1333" y="1183"/>
                </a:lnTo>
                <a:lnTo>
                  <a:pt x="1331" y="1183"/>
                </a:lnTo>
                <a:lnTo>
                  <a:pt x="1328" y="1183"/>
                </a:lnTo>
                <a:close/>
                <a:moveTo>
                  <a:pt x="1444" y="1224"/>
                </a:moveTo>
                <a:lnTo>
                  <a:pt x="1444" y="1222"/>
                </a:lnTo>
                <a:lnTo>
                  <a:pt x="1442" y="1220"/>
                </a:lnTo>
                <a:lnTo>
                  <a:pt x="1444" y="1224"/>
                </a:lnTo>
                <a:lnTo>
                  <a:pt x="1446" y="1229"/>
                </a:lnTo>
                <a:lnTo>
                  <a:pt x="1446" y="1231"/>
                </a:lnTo>
                <a:lnTo>
                  <a:pt x="1446" y="1231"/>
                </a:lnTo>
                <a:lnTo>
                  <a:pt x="1444" y="1224"/>
                </a:lnTo>
                <a:close/>
                <a:moveTo>
                  <a:pt x="1540" y="1325"/>
                </a:moveTo>
                <a:lnTo>
                  <a:pt x="1540" y="1327"/>
                </a:lnTo>
                <a:lnTo>
                  <a:pt x="1544" y="1325"/>
                </a:lnTo>
                <a:lnTo>
                  <a:pt x="1548" y="1325"/>
                </a:lnTo>
                <a:lnTo>
                  <a:pt x="1548" y="1323"/>
                </a:lnTo>
                <a:lnTo>
                  <a:pt x="1551" y="1323"/>
                </a:lnTo>
                <a:lnTo>
                  <a:pt x="1551" y="1321"/>
                </a:lnTo>
                <a:lnTo>
                  <a:pt x="1548" y="1321"/>
                </a:lnTo>
                <a:lnTo>
                  <a:pt x="1548" y="1323"/>
                </a:lnTo>
                <a:lnTo>
                  <a:pt x="1546" y="1323"/>
                </a:lnTo>
                <a:lnTo>
                  <a:pt x="1546" y="1323"/>
                </a:lnTo>
                <a:lnTo>
                  <a:pt x="1544" y="1323"/>
                </a:lnTo>
                <a:lnTo>
                  <a:pt x="1542" y="1323"/>
                </a:lnTo>
                <a:lnTo>
                  <a:pt x="1542" y="1323"/>
                </a:lnTo>
                <a:lnTo>
                  <a:pt x="1540" y="1323"/>
                </a:lnTo>
                <a:lnTo>
                  <a:pt x="1540" y="1323"/>
                </a:lnTo>
                <a:lnTo>
                  <a:pt x="1540" y="1325"/>
                </a:lnTo>
                <a:lnTo>
                  <a:pt x="1540" y="1325"/>
                </a:lnTo>
                <a:lnTo>
                  <a:pt x="1540" y="1325"/>
                </a:lnTo>
                <a:close/>
                <a:moveTo>
                  <a:pt x="1553" y="1359"/>
                </a:moveTo>
                <a:lnTo>
                  <a:pt x="1551" y="1357"/>
                </a:lnTo>
                <a:lnTo>
                  <a:pt x="1548" y="1357"/>
                </a:lnTo>
                <a:lnTo>
                  <a:pt x="1548" y="1357"/>
                </a:lnTo>
                <a:lnTo>
                  <a:pt x="1546" y="1357"/>
                </a:lnTo>
                <a:lnTo>
                  <a:pt x="1546" y="1357"/>
                </a:lnTo>
                <a:lnTo>
                  <a:pt x="1548" y="1359"/>
                </a:lnTo>
                <a:lnTo>
                  <a:pt x="1553" y="1359"/>
                </a:lnTo>
                <a:lnTo>
                  <a:pt x="1553" y="1359"/>
                </a:lnTo>
                <a:close/>
                <a:moveTo>
                  <a:pt x="1551" y="1317"/>
                </a:moveTo>
                <a:lnTo>
                  <a:pt x="1548" y="1317"/>
                </a:lnTo>
                <a:lnTo>
                  <a:pt x="1548" y="1319"/>
                </a:lnTo>
                <a:lnTo>
                  <a:pt x="1551" y="1317"/>
                </a:lnTo>
                <a:lnTo>
                  <a:pt x="1551" y="1317"/>
                </a:lnTo>
                <a:close/>
                <a:moveTo>
                  <a:pt x="1559" y="1313"/>
                </a:moveTo>
                <a:lnTo>
                  <a:pt x="1559" y="1313"/>
                </a:lnTo>
                <a:lnTo>
                  <a:pt x="1559" y="1315"/>
                </a:lnTo>
                <a:lnTo>
                  <a:pt x="1561" y="1315"/>
                </a:lnTo>
                <a:lnTo>
                  <a:pt x="1561" y="1315"/>
                </a:lnTo>
                <a:lnTo>
                  <a:pt x="1561" y="1313"/>
                </a:lnTo>
                <a:lnTo>
                  <a:pt x="1563" y="1313"/>
                </a:lnTo>
                <a:lnTo>
                  <a:pt x="1563" y="1313"/>
                </a:lnTo>
                <a:lnTo>
                  <a:pt x="1561" y="1313"/>
                </a:lnTo>
                <a:lnTo>
                  <a:pt x="1559" y="1313"/>
                </a:lnTo>
                <a:close/>
                <a:moveTo>
                  <a:pt x="1553" y="1340"/>
                </a:moveTo>
                <a:lnTo>
                  <a:pt x="1553" y="1340"/>
                </a:lnTo>
                <a:lnTo>
                  <a:pt x="1555" y="1340"/>
                </a:lnTo>
                <a:lnTo>
                  <a:pt x="1555" y="1340"/>
                </a:lnTo>
                <a:lnTo>
                  <a:pt x="1555" y="1340"/>
                </a:lnTo>
                <a:lnTo>
                  <a:pt x="1555" y="1340"/>
                </a:lnTo>
                <a:lnTo>
                  <a:pt x="1553" y="1340"/>
                </a:lnTo>
                <a:lnTo>
                  <a:pt x="1553" y="1340"/>
                </a:lnTo>
                <a:lnTo>
                  <a:pt x="1551" y="1340"/>
                </a:lnTo>
                <a:lnTo>
                  <a:pt x="1551" y="1340"/>
                </a:lnTo>
                <a:lnTo>
                  <a:pt x="1553" y="1340"/>
                </a:lnTo>
                <a:lnTo>
                  <a:pt x="1553" y="1340"/>
                </a:lnTo>
                <a:close/>
                <a:moveTo>
                  <a:pt x="1534" y="1030"/>
                </a:moveTo>
                <a:lnTo>
                  <a:pt x="1532" y="1032"/>
                </a:lnTo>
                <a:lnTo>
                  <a:pt x="1532" y="1032"/>
                </a:lnTo>
                <a:lnTo>
                  <a:pt x="1534" y="1030"/>
                </a:lnTo>
                <a:lnTo>
                  <a:pt x="1534" y="1030"/>
                </a:lnTo>
                <a:close/>
                <a:moveTo>
                  <a:pt x="1536" y="1304"/>
                </a:moveTo>
                <a:lnTo>
                  <a:pt x="1536" y="1304"/>
                </a:lnTo>
                <a:lnTo>
                  <a:pt x="1536" y="1304"/>
                </a:lnTo>
                <a:lnTo>
                  <a:pt x="1534" y="1306"/>
                </a:lnTo>
                <a:lnTo>
                  <a:pt x="1532" y="1306"/>
                </a:lnTo>
                <a:lnTo>
                  <a:pt x="1532" y="1308"/>
                </a:lnTo>
                <a:lnTo>
                  <a:pt x="1532" y="1306"/>
                </a:lnTo>
                <a:lnTo>
                  <a:pt x="1534" y="1306"/>
                </a:lnTo>
                <a:lnTo>
                  <a:pt x="1536" y="1304"/>
                </a:lnTo>
                <a:lnTo>
                  <a:pt x="1538" y="1302"/>
                </a:lnTo>
                <a:lnTo>
                  <a:pt x="1538" y="1300"/>
                </a:lnTo>
                <a:lnTo>
                  <a:pt x="1538" y="1300"/>
                </a:lnTo>
                <a:lnTo>
                  <a:pt x="1536" y="1300"/>
                </a:lnTo>
                <a:lnTo>
                  <a:pt x="1536" y="1300"/>
                </a:lnTo>
                <a:lnTo>
                  <a:pt x="1536" y="1300"/>
                </a:lnTo>
                <a:lnTo>
                  <a:pt x="1536" y="1302"/>
                </a:lnTo>
                <a:lnTo>
                  <a:pt x="1538" y="1302"/>
                </a:lnTo>
                <a:lnTo>
                  <a:pt x="1536" y="1302"/>
                </a:lnTo>
                <a:lnTo>
                  <a:pt x="1536" y="1304"/>
                </a:lnTo>
                <a:close/>
                <a:moveTo>
                  <a:pt x="1559" y="1006"/>
                </a:moveTo>
                <a:lnTo>
                  <a:pt x="1561" y="1004"/>
                </a:lnTo>
                <a:lnTo>
                  <a:pt x="1559" y="1004"/>
                </a:lnTo>
                <a:lnTo>
                  <a:pt x="1557" y="1006"/>
                </a:lnTo>
                <a:lnTo>
                  <a:pt x="1555" y="1009"/>
                </a:lnTo>
                <a:lnTo>
                  <a:pt x="1553" y="1009"/>
                </a:lnTo>
                <a:lnTo>
                  <a:pt x="1551" y="1009"/>
                </a:lnTo>
                <a:lnTo>
                  <a:pt x="1548" y="1009"/>
                </a:lnTo>
                <a:lnTo>
                  <a:pt x="1548" y="1009"/>
                </a:lnTo>
                <a:lnTo>
                  <a:pt x="1546" y="1009"/>
                </a:lnTo>
                <a:lnTo>
                  <a:pt x="1544" y="1009"/>
                </a:lnTo>
                <a:lnTo>
                  <a:pt x="1544" y="1009"/>
                </a:lnTo>
                <a:lnTo>
                  <a:pt x="1544" y="1009"/>
                </a:lnTo>
                <a:lnTo>
                  <a:pt x="1542" y="1009"/>
                </a:lnTo>
                <a:lnTo>
                  <a:pt x="1542" y="1009"/>
                </a:lnTo>
                <a:lnTo>
                  <a:pt x="1542" y="1009"/>
                </a:lnTo>
                <a:lnTo>
                  <a:pt x="1540" y="1009"/>
                </a:lnTo>
                <a:lnTo>
                  <a:pt x="1540" y="1011"/>
                </a:lnTo>
                <a:lnTo>
                  <a:pt x="1540" y="1011"/>
                </a:lnTo>
                <a:lnTo>
                  <a:pt x="1540" y="1011"/>
                </a:lnTo>
                <a:lnTo>
                  <a:pt x="1538" y="1011"/>
                </a:lnTo>
                <a:lnTo>
                  <a:pt x="1536" y="1013"/>
                </a:lnTo>
                <a:lnTo>
                  <a:pt x="1536" y="1013"/>
                </a:lnTo>
                <a:lnTo>
                  <a:pt x="1536" y="1013"/>
                </a:lnTo>
                <a:lnTo>
                  <a:pt x="1536" y="1015"/>
                </a:lnTo>
                <a:lnTo>
                  <a:pt x="1536" y="1015"/>
                </a:lnTo>
                <a:lnTo>
                  <a:pt x="1538" y="1013"/>
                </a:lnTo>
                <a:lnTo>
                  <a:pt x="1538" y="1013"/>
                </a:lnTo>
                <a:lnTo>
                  <a:pt x="1538" y="1013"/>
                </a:lnTo>
                <a:lnTo>
                  <a:pt x="1538" y="1015"/>
                </a:lnTo>
                <a:lnTo>
                  <a:pt x="1538" y="1015"/>
                </a:lnTo>
                <a:lnTo>
                  <a:pt x="1540" y="1015"/>
                </a:lnTo>
                <a:lnTo>
                  <a:pt x="1542" y="1015"/>
                </a:lnTo>
                <a:lnTo>
                  <a:pt x="1546" y="1013"/>
                </a:lnTo>
                <a:lnTo>
                  <a:pt x="1546" y="1013"/>
                </a:lnTo>
                <a:lnTo>
                  <a:pt x="1546" y="1013"/>
                </a:lnTo>
                <a:lnTo>
                  <a:pt x="1553" y="1011"/>
                </a:lnTo>
                <a:lnTo>
                  <a:pt x="1555" y="1011"/>
                </a:lnTo>
                <a:lnTo>
                  <a:pt x="1557" y="1011"/>
                </a:lnTo>
                <a:lnTo>
                  <a:pt x="1559" y="1011"/>
                </a:lnTo>
                <a:lnTo>
                  <a:pt x="1559" y="1009"/>
                </a:lnTo>
                <a:lnTo>
                  <a:pt x="1565" y="1006"/>
                </a:lnTo>
                <a:lnTo>
                  <a:pt x="1565" y="1006"/>
                </a:lnTo>
                <a:lnTo>
                  <a:pt x="1563" y="1006"/>
                </a:lnTo>
                <a:lnTo>
                  <a:pt x="1563" y="1006"/>
                </a:lnTo>
                <a:lnTo>
                  <a:pt x="1561" y="1006"/>
                </a:lnTo>
                <a:lnTo>
                  <a:pt x="1561" y="1006"/>
                </a:lnTo>
                <a:lnTo>
                  <a:pt x="1559" y="1009"/>
                </a:lnTo>
                <a:lnTo>
                  <a:pt x="1559" y="1009"/>
                </a:lnTo>
                <a:lnTo>
                  <a:pt x="1557" y="1009"/>
                </a:lnTo>
                <a:lnTo>
                  <a:pt x="1557" y="1009"/>
                </a:lnTo>
                <a:lnTo>
                  <a:pt x="1557" y="1009"/>
                </a:lnTo>
                <a:lnTo>
                  <a:pt x="1559" y="1006"/>
                </a:lnTo>
                <a:close/>
                <a:moveTo>
                  <a:pt x="1565" y="1310"/>
                </a:moveTo>
                <a:lnTo>
                  <a:pt x="1565" y="1313"/>
                </a:lnTo>
                <a:lnTo>
                  <a:pt x="1565" y="1313"/>
                </a:lnTo>
                <a:lnTo>
                  <a:pt x="1565" y="1313"/>
                </a:lnTo>
                <a:lnTo>
                  <a:pt x="1565" y="1313"/>
                </a:lnTo>
                <a:lnTo>
                  <a:pt x="1567" y="1313"/>
                </a:lnTo>
                <a:lnTo>
                  <a:pt x="1565" y="1313"/>
                </a:lnTo>
                <a:lnTo>
                  <a:pt x="1565" y="1310"/>
                </a:lnTo>
                <a:lnTo>
                  <a:pt x="1565" y="1310"/>
                </a:lnTo>
                <a:lnTo>
                  <a:pt x="1565" y="1310"/>
                </a:lnTo>
                <a:close/>
                <a:moveTo>
                  <a:pt x="1551" y="1304"/>
                </a:moveTo>
                <a:lnTo>
                  <a:pt x="1553" y="1304"/>
                </a:lnTo>
                <a:lnTo>
                  <a:pt x="1553" y="1306"/>
                </a:lnTo>
                <a:lnTo>
                  <a:pt x="1555" y="1306"/>
                </a:lnTo>
                <a:lnTo>
                  <a:pt x="1553" y="1304"/>
                </a:lnTo>
                <a:lnTo>
                  <a:pt x="1553" y="1304"/>
                </a:lnTo>
                <a:lnTo>
                  <a:pt x="1551" y="1304"/>
                </a:lnTo>
                <a:lnTo>
                  <a:pt x="1551" y="1304"/>
                </a:lnTo>
                <a:lnTo>
                  <a:pt x="1551" y="1304"/>
                </a:lnTo>
                <a:lnTo>
                  <a:pt x="1548" y="1304"/>
                </a:lnTo>
                <a:lnTo>
                  <a:pt x="1548" y="1304"/>
                </a:lnTo>
                <a:lnTo>
                  <a:pt x="1548" y="1304"/>
                </a:lnTo>
                <a:lnTo>
                  <a:pt x="1551" y="1304"/>
                </a:lnTo>
                <a:close/>
                <a:moveTo>
                  <a:pt x="1618" y="1455"/>
                </a:moveTo>
                <a:lnTo>
                  <a:pt x="1618" y="1455"/>
                </a:lnTo>
                <a:lnTo>
                  <a:pt x="1618" y="1457"/>
                </a:lnTo>
                <a:lnTo>
                  <a:pt x="1620" y="1457"/>
                </a:lnTo>
                <a:lnTo>
                  <a:pt x="1620" y="1455"/>
                </a:lnTo>
                <a:lnTo>
                  <a:pt x="1620" y="1455"/>
                </a:lnTo>
                <a:lnTo>
                  <a:pt x="1618" y="1453"/>
                </a:lnTo>
                <a:lnTo>
                  <a:pt x="1618" y="1455"/>
                </a:lnTo>
                <a:lnTo>
                  <a:pt x="1618" y="1455"/>
                </a:lnTo>
                <a:lnTo>
                  <a:pt x="1618" y="1455"/>
                </a:lnTo>
                <a:close/>
                <a:moveTo>
                  <a:pt x="1620" y="950"/>
                </a:moveTo>
                <a:lnTo>
                  <a:pt x="1620" y="948"/>
                </a:lnTo>
                <a:lnTo>
                  <a:pt x="1618" y="948"/>
                </a:lnTo>
                <a:lnTo>
                  <a:pt x="1618" y="948"/>
                </a:lnTo>
                <a:lnTo>
                  <a:pt x="1618" y="950"/>
                </a:lnTo>
                <a:lnTo>
                  <a:pt x="1618" y="950"/>
                </a:lnTo>
                <a:lnTo>
                  <a:pt x="1618" y="950"/>
                </a:lnTo>
                <a:lnTo>
                  <a:pt x="1618" y="952"/>
                </a:lnTo>
                <a:lnTo>
                  <a:pt x="1618" y="950"/>
                </a:lnTo>
                <a:lnTo>
                  <a:pt x="1618" y="950"/>
                </a:lnTo>
                <a:lnTo>
                  <a:pt x="1620" y="950"/>
                </a:lnTo>
                <a:lnTo>
                  <a:pt x="1620" y="950"/>
                </a:lnTo>
                <a:lnTo>
                  <a:pt x="1620" y="950"/>
                </a:lnTo>
                <a:close/>
                <a:moveTo>
                  <a:pt x="1613" y="952"/>
                </a:moveTo>
                <a:lnTo>
                  <a:pt x="1613" y="952"/>
                </a:lnTo>
                <a:lnTo>
                  <a:pt x="1613" y="952"/>
                </a:lnTo>
                <a:lnTo>
                  <a:pt x="1613" y="952"/>
                </a:lnTo>
                <a:lnTo>
                  <a:pt x="1613" y="952"/>
                </a:lnTo>
                <a:lnTo>
                  <a:pt x="1613" y="952"/>
                </a:lnTo>
                <a:lnTo>
                  <a:pt x="1613" y="952"/>
                </a:lnTo>
                <a:lnTo>
                  <a:pt x="1613" y="952"/>
                </a:lnTo>
                <a:close/>
                <a:moveTo>
                  <a:pt x="1532" y="1298"/>
                </a:moveTo>
                <a:lnTo>
                  <a:pt x="1532" y="1298"/>
                </a:lnTo>
                <a:lnTo>
                  <a:pt x="1532" y="1300"/>
                </a:lnTo>
                <a:lnTo>
                  <a:pt x="1532" y="1300"/>
                </a:lnTo>
                <a:lnTo>
                  <a:pt x="1534" y="1300"/>
                </a:lnTo>
                <a:lnTo>
                  <a:pt x="1536" y="1300"/>
                </a:lnTo>
                <a:lnTo>
                  <a:pt x="1534" y="1300"/>
                </a:lnTo>
                <a:lnTo>
                  <a:pt x="1534" y="1298"/>
                </a:lnTo>
                <a:lnTo>
                  <a:pt x="1532" y="1298"/>
                </a:lnTo>
                <a:lnTo>
                  <a:pt x="1532" y="1298"/>
                </a:lnTo>
                <a:lnTo>
                  <a:pt x="1532" y="1298"/>
                </a:lnTo>
                <a:close/>
                <a:moveTo>
                  <a:pt x="1586" y="1000"/>
                </a:moveTo>
                <a:lnTo>
                  <a:pt x="1586" y="1000"/>
                </a:lnTo>
                <a:lnTo>
                  <a:pt x="1584" y="1000"/>
                </a:lnTo>
                <a:lnTo>
                  <a:pt x="1584" y="1000"/>
                </a:lnTo>
                <a:lnTo>
                  <a:pt x="1582" y="1000"/>
                </a:lnTo>
                <a:lnTo>
                  <a:pt x="1582" y="1002"/>
                </a:lnTo>
                <a:lnTo>
                  <a:pt x="1582" y="1002"/>
                </a:lnTo>
                <a:lnTo>
                  <a:pt x="1586" y="1000"/>
                </a:lnTo>
                <a:close/>
                <a:moveTo>
                  <a:pt x="1574" y="998"/>
                </a:moveTo>
                <a:lnTo>
                  <a:pt x="1574" y="998"/>
                </a:lnTo>
                <a:lnTo>
                  <a:pt x="1574" y="998"/>
                </a:lnTo>
                <a:lnTo>
                  <a:pt x="1574" y="998"/>
                </a:lnTo>
                <a:lnTo>
                  <a:pt x="1574" y="1000"/>
                </a:lnTo>
                <a:lnTo>
                  <a:pt x="1574" y="1000"/>
                </a:lnTo>
                <a:lnTo>
                  <a:pt x="1574" y="998"/>
                </a:lnTo>
                <a:close/>
                <a:moveTo>
                  <a:pt x="1576" y="996"/>
                </a:moveTo>
                <a:lnTo>
                  <a:pt x="1576" y="996"/>
                </a:lnTo>
                <a:lnTo>
                  <a:pt x="1576" y="996"/>
                </a:lnTo>
                <a:lnTo>
                  <a:pt x="1576" y="998"/>
                </a:lnTo>
                <a:lnTo>
                  <a:pt x="1574" y="998"/>
                </a:lnTo>
                <a:lnTo>
                  <a:pt x="1574" y="1000"/>
                </a:lnTo>
                <a:lnTo>
                  <a:pt x="1576" y="1000"/>
                </a:lnTo>
                <a:lnTo>
                  <a:pt x="1576" y="1000"/>
                </a:lnTo>
                <a:lnTo>
                  <a:pt x="1576" y="996"/>
                </a:lnTo>
                <a:close/>
                <a:moveTo>
                  <a:pt x="1569" y="1313"/>
                </a:moveTo>
                <a:lnTo>
                  <a:pt x="1569" y="1315"/>
                </a:lnTo>
                <a:lnTo>
                  <a:pt x="1569" y="1315"/>
                </a:lnTo>
                <a:lnTo>
                  <a:pt x="1569" y="1313"/>
                </a:lnTo>
                <a:lnTo>
                  <a:pt x="1569" y="1313"/>
                </a:lnTo>
                <a:lnTo>
                  <a:pt x="1567" y="1313"/>
                </a:lnTo>
                <a:lnTo>
                  <a:pt x="1567" y="1313"/>
                </a:lnTo>
                <a:lnTo>
                  <a:pt x="1567" y="1313"/>
                </a:lnTo>
                <a:lnTo>
                  <a:pt x="1569" y="1313"/>
                </a:lnTo>
                <a:close/>
                <a:moveTo>
                  <a:pt x="1595" y="1002"/>
                </a:moveTo>
                <a:lnTo>
                  <a:pt x="1595" y="1002"/>
                </a:lnTo>
                <a:lnTo>
                  <a:pt x="1592" y="1000"/>
                </a:lnTo>
                <a:lnTo>
                  <a:pt x="1592" y="1000"/>
                </a:lnTo>
                <a:lnTo>
                  <a:pt x="1592" y="1002"/>
                </a:lnTo>
                <a:lnTo>
                  <a:pt x="1592" y="1002"/>
                </a:lnTo>
                <a:lnTo>
                  <a:pt x="1590" y="1002"/>
                </a:lnTo>
                <a:lnTo>
                  <a:pt x="1592" y="1002"/>
                </a:lnTo>
                <a:lnTo>
                  <a:pt x="1595" y="1002"/>
                </a:lnTo>
                <a:close/>
                <a:moveTo>
                  <a:pt x="1534" y="1015"/>
                </a:moveTo>
                <a:lnTo>
                  <a:pt x="1532" y="1015"/>
                </a:lnTo>
                <a:lnTo>
                  <a:pt x="1534" y="1015"/>
                </a:lnTo>
                <a:lnTo>
                  <a:pt x="1534" y="1015"/>
                </a:lnTo>
                <a:lnTo>
                  <a:pt x="1534" y="1015"/>
                </a:lnTo>
                <a:lnTo>
                  <a:pt x="1534" y="1015"/>
                </a:lnTo>
                <a:lnTo>
                  <a:pt x="1534" y="1013"/>
                </a:lnTo>
                <a:lnTo>
                  <a:pt x="1534" y="1013"/>
                </a:lnTo>
                <a:lnTo>
                  <a:pt x="1534" y="1015"/>
                </a:lnTo>
                <a:close/>
                <a:moveTo>
                  <a:pt x="2334" y="174"/>
                </a:moveTo>
                <a:lnTo>
                  <a:pt x="2332" y="174"/>
                </a:lnTo>
                <a:lnTo>
                  <a:pt x="2330" y="174"/>
                </a:lnTo>
                <a:lnTo>
                  <a:pt x="2328" y="176"/>
                </a:lnTo>
                <a:lnTo>
                  <a:pt x="2328" y="183"/>
                </a:lnTo>
                <a:lnTo>
                  <a:pt x="2330" y="187"/>
                </a:lnTo>
                <a:lnTo>
                  <a:pt x="2330" y="189"/>
                </a:lnTo>
                <a:lnTo>
                  <a:pt x="2332" y="189"/>
                </a:lnTo>
                <a:lnTo>
                  <a:pt x="2334" y="185"/>
                </a:lnTo>
                <a:lnTo>
                  <a:pt x="2334" y="180"/>
                </a:lnTo>
                <a:lnTo>
                  <a:pt x="2334" y="176"/>
                </a:lnTo>
                <a:lnTo>
                  <a:pt x="2334" y="174"/>
                </a:lnTo>
                <a:close/>
                <a:moveTo>
                  <a:pt x="2343" y="277"/>
                </a:moveTo>
                <a:lnTo>
                  <a:pt x="2353" y="277"/>
                </a:lnTo>
                <a:lnTo>
                  <a:pt x="2355" y="277"/>
                </a:lnTo>
                <a:lnTo>
                  <a:pt x="2355" y="273"/>
                </a:lnTo>
                <a:lnTo>
                  <a:pt x="2351" y="273"/>
                </a:lnTo>
                <a:lnTo>
                  <a:pt x="2349" y="271"/>
                </a:lnTo>
                <a:lnTo>
                  <a:pt x="2349" y="269"/>
                </a:lnTo>
                <a:lnTo>
                  <a:pt x="2347" y="266"/>
                </a:lnTo>
                <a:lnTo>
                  <a:pt x="2345" y="266"/>
                </a:lnTo>
                <a:lnTo>
                  <a:pt x="2340" y="269"/>
                </a:lnTo>
                <a:lnTo>
                  <a:pt x="2338" y="266"/>
                </a:lnTo>
                <a:lnTo>
                  <a:pt x="2334" y="269"/>
                </a:lnTo>
                <a:lnTo>
                  <a:pt x="2334" y="271"/>
                </a:lnTo>
                <a:lnTo>
                  <a:pt x="2334" y="275"/>
                </a:lnTo>
                <a:lnTo>
                  <a:pt x="2336" y="277"/>
                </a:lnTo>
                <a:lnTo>
                  <a:pt x="2343" y="277"/>
                </a:lnTo>
                <a:close/>
                <a:moveTo>
                  <a:pt x="2338" y="248"/>
                </a:moveTo>
                <a:lnTo>
                  <a:pt x="2338" y="237"/>
                </a:lnTo>
                <a:lnTo>
                  <a:pt x="2336" y="229"/>
                </a:lnTo>
                <a:lnTo>
                  <a:pt x="2334" y="227"/>
                </a:lnTo>
                <a:lnTo>
                  <a:pt x="2332" y="227"/>
                </a:lnTo>
                <a:lnTo>
                  <a:pt x="2332" y="231"/>
                </a:lnTo>
                <a:lnTo>
                  <a:pt x="2332" y="235"/>
                </a:lnTo>
                <a:lnTo>
                  <a:pt x="2336" y="248"/>
                </a:lnTo>
                <a:lnTo>
                  <a:pt x="2338" y="248"/>
                </a:lnTo>
                <a:close/>
                <a:moveTo>
                  <a:pt x="2347" y="134"/>
                </a:moveTo>
                <a:lnTo>
                  <a:pt x="2353" y="130"/>
                </a:lnTo>
                <a:lnTo>
                  <a:pt x="2355" y="126"/>
                </a:lnTo>
                <a:lnTo>
                  <a:pt x="2355" y="124"/>
                </a:lnTo>
                <a:lnTo>
                  <a:pt x="2347" y="122"/>
                </a:lnTo>
                <a:lnTo>
                  <a:pt x="2338" y="124"/>
                </a:lnTo>
                <a:lnTo>
                  <a:pt x="2332" y="126"/>
                </a:lnTo>
                <a:lnTo>
                  <a:pt x="2330" y="128"/>
                </a:lnTo>
                <a:lnTo>
                  <a:pt x="2332" y="132"/>
                </a:lnTo>
                <a:lnTo>
                  <a:pt x="2338" y="132"/>
                </a:lnTo>
                <a:lnTo>
                  <a:pt x="2347" y="134"/>
                </a:lnTo>
                <a:close/>
                <a:moveTo>
                  <a:pt x="2349" y="193"/>
                </a:moveTo>
                <a:lnTo>
                  <a:pt x="2345" y="197"/>
                </a:lnTo>
                <a:lnTo>
                  <a:pt x="2345" y="197"/>
                </a:lnTo>
                <a:lnTo>
                  <a:pt x="2345" y="199"/>
                </a:lnTo>
                <a:lnTo>
                  <a:pt x="2347" y="199"/>
                </a:lnTo>
                <a:lnTo>
                  <a:pt x="2351" y="197"/>
                </a:lnTo>
                <a:lnTo>
                  <a:pt x="2353" y="195"/>
                </a:lnTo>
                <a:lnTo>
                  <a:pt x="2351" y="193"/>
                </a:lnTo>
                <a:lnTo>
                  <a:pt x="2349" y="191"/>
                </a:lnTo>
                <a:lnTo>
                  <a:pt x="2349" y="193"/>
                </a:lnTo>
                <a:close/>
                <a:moveTo>
                  <a:pt x="2202" y="396"/>
                </a:moveTo>
                <a:lnTo>
                  <a:pt x="2202" y="398"/>
                </a:lnTo>
                <a:lnTo>
                  <a:pt x="2202" y="401"/>
                </a:lnTo>
                <a:lnTo>
                  <a:pt x="2202" y="401"/>
                </a:lnTo>
                <a:lnTo>
                  <a:pt x="2202" y="401"/>
                </a:lnTo>
                <a:lnTo>
                  <a:pt x="2204" y="401"/>
                </a:lnTo>
                <a:lnTo>
                  <a:pt x="2206" y="401"/>
                </a:lnTo>
                <a:lnTo>
                  <a:pt x="2215" y="398"/>
                </a:lnTo>
                <a:lnTo>
                  <a:pt x="2223" y="398"/>
                </a:lnTo>
                <a:lnTo>
                  <a:pt x="2225" y="401"/>
                </a:lnTo>
                <a:lnTo>
                  <a:pt x="2227" y="401"/>
                </a:lnTo>
                <a:lnTo>
                  <a:pt x="2227" y="401"/>
                </a:lnTo>
                <a:lnTo>
                  <a:pt x="2229" y="401"/>
                </a:lnTo>
                <a:lnTo>
                  <a:pt x="2231" y="398"/>
                </a:lnTo>
                <a:lnTo>
                  <a:pt x="2234" y="396"/>
                </a:lnTo>
                <a:lnTo>
                  <a:pt x="2240" y="396"/>
                </a:lnTo>
                <a:lnTo>
                  <a:pt x="2240" y="394"/>
                </a:lnTo>
                <a:lnTo>
                  <a:pt x="2240" y="394"/>
                </a:lnTo>
                <a:lnTo>
                  <a:pt x="2240" y="394"/>
                </a:lnTo>
                <a:lnTo>
                  <a:pt x="2238" y="392"/>
                </a:lnTo>
                <a:lnTo>
                  <a:pt x="2240" y="392"/>
                </a:lnTo>
                <a:lnTo>
                  <a:pt x="2240" y="392"/>
                </a:lnTo>
                <a:lnTo>
                  <a:pt x="2240" y="392"/>
                </a:lnTo>
                <a:lnTo>
                  <a:pt x="2240" y="390"/>
                </a:lnTo>
                <a:lnTo>
                  <a:pt x="2240" y="388"/>
                </a:lnTo>
                <a:lnTo>
                  <a:pt x="2240" y="388"/>
                </a:lnTo>
                <a:lnTo>
                  <a:pt x="2236" y="388"/>
                </a:lnTo>
                <a:lnTo>
                  <a:pt x="2236" y="388"/>
                </a:lnTo>
                <a:lnTo>
                  <a:pt x="2236" y="386"/>
                </a:lnTo>
                <a:lnTo>
                  <a:pt x="2234" y="386"/>
                </a:lnTo>
                <a:lnTo>
                  <a:pt x="2225" y="388"/>
                </a:lnTo>
                <a:lnTo>
                  <a:pt x="2221" y="390"/>
                </a:lnTo>
                <a:lnTo>
                  <a:pt x="2217" y="390"/>
                </a:lnTo>
                <a:lnTo>
                  <a:pt x="2213" y="390"/>
                </a:lnTo>
                <a:lnTo>
                  <a:pt x="2211" y="390"/>
                </a:lnTo>
                <a:lnTo>
                  <a:pt x="2208" y="390"/>
                </a:lnTo>
                <a:lnTo>
                  <a:pt x="2206" y="390"/>
                </a:lnTo>
                <a:lnTo>
                  <a:pt x="2206" y="392"/>
                </a:lnTo>
                <a:lnTo>
                  <a:pt x="2206" y="394"/>
                </a:lnTo>
                <a:lnTo>
                  <a:pt x="2204" y="396"/>
                </a:lnTo>
                <a:lnTo>
                  <a:pt x="2202" y="396"/>
                </a:lnTo>
                <a:close/>
                <a:moveTo>
                  <a:pt x="2405" y="1208"/>
                </a:moveTo>
                <a:lnTo>
                  <a:pt x="2405" y="1208"/>
                </a:lnTo>
                <a:lnTo>
                  <a:pt x="2405" y="1210"/>
                </a:lnTo>
                <a:lnTo>
                  <a:pt x="2403" y="1212"/>
                </a:lnTo>
                <a:lnTo>
                  <a:pt x="2401" y="1216"/>
                </a:lnTo>
                <a:lnTo>
                  <a:pt x="2399" y="1216"/>
                </a:lnTo>
                <a:lnTo>
                  <a:pt x="2397" y="1216"/>
                </a:lnTo>
                <a:lnTo>
                  <a:pt x="2399" y="1218"/>
                </a:lnTo>
                <a:lnTo>
                  <a:pt x="2399" y="1218"/>
                </a:lnTo>
                <a:lnTo>
                  <a:pt x="2401" y="1216"/>
                </a:lnTo>
                <a:lnTo>
                  <a:pt x="2405" y="1214"/>
                </a:lnTo>
                <a:lnTo>
                  <a:pt x="2408" y="1212"/>
                </a:lnTo>
                <a:lnTo>
                  <a:pt x="2408" y="1210"/>
                </a:lnTo>
                <a:lnTo>
                  <a:pt x="2408" y="1208"/>
                </a:lnTo>
                <a:lnTo>
                  <a:pt x="2408" y="1208"/>
                </a:lnTo>
                <a:lnTo>
                  <a:pt x="2408" y="1208"/>
                </a:lnTo>
                <a:lnTo>
                  <a:pt x="2405" y="1208"/>
                </a:lnTo>
                <a:close/>
                <a:moveTo>
                  <a:pt x="1856" y="390"/>
                </a:moveTo>
                <a:lnTo>
                  <a:pt x="1859" y="390"/>
                </a:lnTo>
                <a:lnTo>
                  <a:pt x="1861" y="390"/>
                </a:lnTo>
                <a:lnTo>
                  <a:pt x="1861" y="390"/>
                </a:lnTo>
                <a:lnTo>
                  <a:pt x="1856" y="388"/>
                </a:lnTo>
                <a:lnTo>
                  <a:pt x="1854" y="388"/>
                </a:lnTo>
                <a:lnTo>
                  <a:pt x="1852" y="388"/>
                </a:lnTo>
                <a:lnTo>
                  <a:pt x="1852" y="390"/>
                </a:lnTo>
                <a:lnTo>
                  <a:pt x="1852" y="390"/>
                </a:lnTo>
                <a:lnTo>
                  <a:pt x="1852" y="390"/>
                </a:lnTo>
                <a:lnTo>
                  <a:pt x="1856" y="390"/>
                </a:lnTo>
                <a:close/>
                <a:moveTo>
                  <a:pt x="1831" y="386"/>
                </a:moveTo>
                <a:lnTo>
                  <a:pt x="1831" y="386"/>
                </a:lnTo>
                <a:lnTo>
                  <a:pt x="1833" y="386"/>
                </a:lnTo>
                <a:lnTo>
                  <a:pt x="1833" y="384"/>
                </a:lnTo>
                <a:lnTo>
                  <a:pt x="1833" y="384"/>
                </a:lnTo>
                <a:lnTo>
                  <a:pt x="1833" y="384"/>
                </a:lnTo>
                <a:lnTo>
                  <a:pt x="1833" y="382"/>
                </a:lnTo>
                <a:lnTo>
                  <a:pt x="1833" y="380"/>
                </a:lnTo>
                <a:lnTo>
                  <a:pt x="1831" y="380"/>
                </a:lnTo>
                <a:lnTo>
                  <a:pt x="1829" y="380"/>
                </a:lnTo>
                <a:lnTo>
                  <a:pt x="1827" y="382"/>
                </a:lnTo>
                <a:lnTo>
                  <a:pt x="1827" y="384"/>
                </a:lnTo>
                <a:lnTo>
                  <a:pt x="1825" y="384"/>
                </a:lnTo>
                <a:lnTo>
                  <a:pt x="1827" y="384"/>
                </a:lnTo>
                <a:lnTo>
                  <a:pt x="1827" y="384"/>
                </a:lnTo>
                <a:lnTo>
                  <a:pt x="1831" y="386"/>
                </a:lnTo>
                <a:close/>
                <a:moveTo>
                  <a:pt x="2410" y="1204"/>
                </a:moveTo>
                <a:lnTo>
                  <a:pt x="2412" y="1204"/>
                </a:lnTo>
                <a:lnTo>
                  <a:pt x="2412" y="1204"/>
                </a:lnTo>
                <a:lnTo>
                  <a:pt x="2414" y="1201"/>
                </a:lnTo>
                <a:lnTo>
                  <a:pt x="2414" y="1199"/>
                </a:lnTo>
                <a:lnTo>
                  <a:pt x="2412" y="1199"/>
                </a:lnTo>
                <a:lnTo>
                  <a:pt x="2412" y="1199"/>
                </a:lnTo>
                <a:lnTo>
                  <a:pt x="2412" y="1201"/>
                </a:lnTo>
                <a:lnTo>
                  <a:pt x="2410" y="1201"/>
                </a:lnTo>
                <a:lnTo>
                  <a:pt x="2408" y="1201"/>
                </a:lnTo>
                <a:lnTo>
                  <a:pt x="2408" y="1204"/>
                </a:lnTo>
                <a:lnTo>
                  <a:pt x="2408" y="1206"/>
                </a:lnTo>
                <a:lnTo>
                  <a:pt x="2408" y="1206"/>
                </a:lnTo>
                <a:lnTo>
                  <a:pt x="2410" y="1204"/>
                </a:lnTo>
                <a:close/>
                <a:moveTo>
                  <a:pt x="2259" y="1390"/>
                </a:moveTo>
                <a:lnTo>
                  <a:pt x="2257" y="1390"/>
                </a:lnTo>
                <a:lnTo>
                  <a:pt x="2255" y="1390"/>
                </a:lnTo>
                <a:lnTo>
                  <a:pt x="2255" y="1390"/>
                </a:lnTo>
                <a:lnTo>
                  <a:pt x="2255" y="1390"/>
                </a:lnTo>
                <a:lnTo>
                  <a:pt x="2255" y="1392"/>
                </a:lnTo>
                <a:lnTo>
                  <a:pt x="2257" y="1390"/>
                </a:lnTo>
                <a:lnTo>
                  <a:pt x="2257" y="1390"/>
                </a:lnTo>
                <a:lnTo>
                  <a:pt x="2259" y="1392"/>
                </a:lnTo>
                <a:lnTo>
                  <a:pt x="2259" y="1390"/>
                </a:lnTo>
                <a:lnTo>
                  <a:pt x="2259" y="1390"/>
                </a:lnTo>
                <a:lnTo>
                  <a:pt x="2259" y="1390"/>
                </a:lnTo>
                <a:close/>
                <a:moveTo>
                  <a:pt x="2351" y="1206"/>
                </a:moveTo>
                <a:lnTo>
                  <a:pt x="2349" y="1206"/>
                </a:lnTo>
                <a:lnTo>
                  <a:pt x="2349" y="1206"/>
                </a:lnTo>
                <a:lnTo>
                  <a:pt x="2347" y="1208"/>
                </a:lnTo>
                <a:lnTo>
                  <a:pt x="2349" y="1210"/>
                </a:lnTo>
                <a:lnTo>
                  <a:pt x="2349" y="1212"/>
                </a:lnTo>
                <a:lnTo>
                  <a:pt x="2349" y="1212"/>
                </a:lnTo>
                <a:lnTo>
                  <a:pt x="2351" y="1210"/>
                </a:lnTo>
                <a:lnTo>
                  <a:pt x="2351" y="1210"/>
                </a:lnTo>
                <a:lnTo>
                  <a:pt x="2351" y="1208"/>
                </a:lnTo>
                <a:lnTo>
                  <a:pt x="2351" y="1208"/>
                </a:lnTo>
                <a:lnTo>
                  <a:pt x="2351" y="1206"/>
                </a:lnTo>
                <a:close/>
                <a:moveTo>
                  <a:pt x="2347" y="1222"/>
                </a:moveTo>
                <a:lnTo>
                  <a:pt x="2345" y="1222"/>
                </a:lnTo>
                <a:lnTo>
                  <a:pt x="2345" y="1222"/>
                </a:lnTo>
                <a:lnTo>
                  <a:pt x="2345" y="1222"/>
                </a:lnTo>
                <a:lnTo>
                  <a:pt x="2347" y="1224"/>
                </a:lnTo>
                <a:lnTo>
                  <a:pt x="2349" y="1222"/>
                </a:lnTo>
                <a:lnTo>
                  <a:pt x="2349" y="1220"/>
                </a:lnTo>
                <a:lnTo>
                  <a:pt x="2347" y="1222"/>
                </a:lnTo>
                <a:close/>
                <a:moveTo>
                  <a:pt x="2361" y="562"/>
                </a:moveTo>
                <a:lnTo>
                  <a:pt x="2366" y="562"/>
                </a:lnTo>
                <a:lnTo>
                  <a:pt x="2366" y="562"/>
                </a:lnTo>
                <a:lnTo>
                  <a:pt x="2370" y="560"/>
                </a:lnTo>
                <a:lnTo>
                  <a:pt x="2372" y="558"/>
                </a:lnTo>
                <a:lnTo>
                  <a:pt x="2376" y="556"/>
                </a:lnTo>
                <a:lnTo>
                  <a:pt x="2378" y="554"/>
                </a:lnTo>
                <a:lnTo>
                  <a:pt x="2382" y="552"/>
                </a:lnTo>
                <a:lnTo>
                  <a:pt x="2387" y="552"/>
                </a:lnTo>
                <a:lnTo>
                  <a:pt x="2391" y="552"/>
                </a:lnTo>
                <a:lnTo>
                  <a:pt x="2391" y="552"/>
                </a:lnTo>
                <a:lnTo>
                  <a:pt x="2393" y="549"/>
                </a:lnTo>
                <a:lnTo>
                  <a:pt x="2395" y="549"/>
                </a:lnTo>
                <a:lnTo>
                  <a:pt x="2397" y="547"/>
                </a:lnTo>
                <a:lnTo>
                  <a:pt x="2397" y="547"/>
                </a:lnTo>
                <a:lnTo>
                  <a:pt x="2399" y="545"/>
                </a:lnTo>
                <a:lnTo>
                  <a:pt x="2399" y="545"/>
                </a:lnTo>
                <a:lnTo>
                  <a:pt x="2399" y="545"/>
                </a:lnTo>
                <a:lnTo>
                  <a:pt x="2399" y="543"/>
                </a:lnTo>
                <a:lnTo>
                  <a:pt x="2399" y="543"/>
                </a:lnTo>
                <a:lnTo>
                  <a:pt x="2399" y="541"/>
                </a:lnTo>
                <a:lnTo>
                  <a:pt x="2401" y="541"/>
                </a:lnTo>
                <a:lnTo>
                  <a:pt x="2403" y="541"/>
                </a:lnTo>
                <a:lnTo>
                  <a:pt x="2403" y="541"/>
                </a:lnTo>
                <a:lnTo>
                  <a:pt x="2405" y="541"/>
                </a:lnTo>
                <a:lnTo>
                  <a:pt x="2408" y="539"/>
                </a:lnTo>
                <a:lnTo>
                  <a:pt x="2408" y="537"/>
                </a:lnTo>
                <a:lnTo>
                  <a:pt x="2408" y="537"/>
                </a:lnTo>
                <a:lnTo>
                  <a:pt x="2408" y="535"/>
                </a:lnTo>
                <a:lnTo>
                  <a:pt x="2408" y="535"/>
                </a:lnTo>
                <a:lnTo>
                  <a:pt x="2410" y="535"/>
                </a:lnTo>
                <a:lnTo>
                  <a:pt x="2412" y="535"/>
                </a:lnTo>
                <a:lnTo>
                  <a:pt x="2412" y="533"/>
                </a:lnTo>
                <a:lnTo>
                  <a:pt x="2412" y="533"/>
                </a:lnTo>
                <a:lnTo>
                  <a:pt x="2412" y="533"/>
                </a:lnTo>
                <a:lnTo>
                  <a:pt x="2412" y="533"/>
                </a:lnTo>
                <a:lnTo>
                  <a:pt x="2408" y="531"/>
                </a:lnTo>
                <a:lnTo>
                  <a:pt x="2410" y="531"/>
                </a:lnTo>
                <a:lnTo>
                  <a:pt x="2410" y="531"/>
                </a:lnTo>
                <a:lnTo>
                  <a:pt x="2410" y="531"/>
                </a:lnTo>
                <a:lnTo>
                  <a:pt x="2410" y="528"/>
                </a:lnTo>
                <a:lnTo>
                  <a:pt x="2410" y="528"/>
                </a:lnTo>
                <a:lnTo>
                  <a:pt x="2410" y="528"/>
                </a:lnTo>
                <a:lnTo>
                  <a:pt x="2410" y="528"/>
                </a:lnTo>
                <a:lnTo>
                  <a:pt x="2408" y="528"/>
                </a:lnTo>
                <a:lnTo>
                  <a:pt x="2408" y="526"/>
                </a:lnTo>
                <a:lnTo>
                  <a:pt x="2408" y="526"/>
                </a:lnTo>
                <a:lnTo>
                  <a:pt x="2410" y="526"/>
                </a:lnTo>
                <a:lnTo>
                  <a:pt x="2410" y="526"/>
                </a:lnTo>
                <a:lnTo>
                  <a:pt x="2410" y="524"/>
                </a:lnTo>
                <a:lnTo>
                  <a:pt x="2410" y="524"/>
                </a:lnTo>
                <a:lnTo>
                  <a:pt x="2410" y="522"/>
                </a:lnTo>
                <a:lnTo>
                  <a:pt x="2410" y="522"/>
                </a:lnTo>
                <a:lnTo>
                  <a:pt x="2410" y="522"/>
                </a:lnTo>
                <a:lnTo>
                  <a:pt x="2408" y="522"/>
                </a:lnTo>
                <a:lnTo>
                  <a:pt x="2408" y="522"/>
                </a:lnTo>
                <a:lnTo>
                  <a:pt x="2405" y="520"/>
                </a:lnTo>
                <a:lnTo>
                  <a:pt x="2403" y="520"/>
                </a:lnTo>
                <a:lnTo>
                  <a:pt x="2401" y="520"/>
                </a:lnTo>
                <a:lnTo>
                  <a:pt x="2397" y="522"/>
                </a:lnTo>
                <a:lnTo>
                  <a:pt x="2399" y="520"/>
                </a:lnTo>
                <a:lnTo>
                  <a:pt x="2401" y="518"/>
                </a:lnTo>
                <a:lnTo>
                  <a:pt x="2399" y="518"/>
                </a:lnTo>
                <a:lnTo>
                  <a:pt x="2399" y="518"/>
                </a:lnTo>
                <a:lnTo>
                  <a:pt x="2399" y="518"/>
                </a:lnTo>
                <a:lnTo>
                  <a:pt x="2399" y="516"/>
                </a:lnTo>
                <a:lnTo>
                  <a:pt x="2399" y="516"/>
                </a:lnTo>
                <a:lnTo>
                  <a:pt x="2395" y="518"/>
                </a:lnTo>
                <a:lnTo>
                  <a:pt x="2393" y="518"/>
                </a:lnTo>
                <a:lnTo>
                  <a:pt x="2393" y="516"/>
                </a:lnTo>
                <a:lnTo>
                  <a:pt x="2395" y="516"/>
                </a:lnTo>
                <a:lnTo>
                  <a:pt x="2395" y="514"/>
                </a:lnTo>
                <a:lnTo>
                  <a:pt x="2395" y="512"/>
                </a:lnTo>
                <a:lnTo>
                  <a:pt x="2395" y="512"/>
                </a:lnTo>
                <a:lnTo>
                  <a:pt x="2395" y="512"/>
                </a:lnTo>
                <a:lnTo>
                  <a:pt x="2395" y="510"/>
                </a:lnTo>
                <a:lnTo>
                  <a:pt x="2393" y="510"/>
                </a:lnTo>
                <a:lnTo>
                  <a:pt x="2393" y="512"/>
                </a:lnTo>
                <a:lnTo>
                  <a:pt x="2391" y="510"/>
                </a:lnTo>
                <a:lnTo>
                  <a:pt x="2389" y="510"/>
                </a:lnTo>
                <a:lnTo>
                  <a:pt x="2389" y="510"/>
                </a:lnTo>
                <a:lnTo>
                  <a:pt x="2391" y="508"/>
                </a:lnTo>
                <a:lnTo>
                  <a:pt x="2391" y="505"/>
                </a:lnTo>
                <a:lnTo>
                  <a:pt x="2393" y="503"/>
                </a:lnTo>
                <a:lnTo>
                  <a:pt x="2395" y="503"/>
                </a:lnTo>
                <a:lnTo>
                  <a:pt x="2397" y="503"/>
                </a:lnTo>
                <a:lnTo>
                  <a:pt x="2397" y="503"/>
                </a:lnTo>
                <a:lnTo>
                  <a:pt x="2395" y="503"/>
                </a:lnTo>
                <a:lnTo>
                  <a:pt x="2393" y="503"/>
                </a:lnTo>
                <a:lnTo>
                  <a:pt x="2391" y="503"/>
                </a:lnTo>
                <a:lnTo>
                  <a:pt x="2389" y="505"/>
                </a:lnTo>
                <a:lnTo>
                  <a:pt x="2387" y="505"/>
                </a:lnTo>
                <a:lnTo>
                  <a:pt x="2384" y="505"/>
                </a:lnTo>
                <a:lnTo>
                  <a:pt x="2382" y="505"/>
                </a:lnTo>
                <a:lnTo>
                  <a:pt x="2380" y="505"/>
                </a:lnTo>
                <a:lnTo>
                  <a:pt x="2380" y="505"/>
                </a:lnTo>
                <a:lnTo>
                  <a:pt x="2380" y="503"/>
                </a:lnTo>
                <a:lnTo>
                  <a:pt x="2380" y="501"/>
                </a:lnTo>
                <a:lnTo>
                  <a:pt x="2378" y="501"/>
                </a:lnTo>
                <a:lnTo>
                  <a:pt x="2376" y="499"/>
                </a:lnTo>
                <a:lnTo>
                  <a:pt x="2376" y="499"/>
                </a:lnTo>
                <a:lnTo>
                  <a:pt x="2372" y="499"/>
                </a:lnTo>
                <a:lnTo>
                  <a:pt x="2370" y="499"/>
                </a:lnTo>
                <a:lnTo>
                  <a:pt x="2368" y="501"/>
                </a:lnTo>
                <a:lnTo>
                  <a:pt x="2370" y="505"/>
                </a:lnTo>
                <a:lnTo>
                  <a:pt x="2370" y="505"/>
                </a:lnTo>
                <a:lnTo>
                  <a:pt x="2370" y="508"/>
                </a:lnTo>
                <a:lnTo>
                  <a:pt x="2368" y="508"/>
                </a:lnTo>
                <a:lnTo>
                  <a:pt x="2366" y="508"/>
                </a:lnTo>
                <a:lnTo>
                  <a:pt x="2364" y="510"/>
                </a:lnTo>
                <a:lnTo>
                  <a:pt x="2364" y="508"/>
                </a:lnTo>
                <a:lnTo>
                  <a:pt x="2361" y="508"/>
                </a:lnTo>
                <a:lnTo>
                  <a:pt x="2361" y="508"/>
                </a:lnTo>
                <a:lnTo>
                  <a:pt x="2359" y="508"/>
                </a:lnTo>
                <a:lnTo>
                  <a:pt x="2359" y="508"/>
                </a:lnTo>
                <a:lnTo>
                  <a:pt x="2357" y="510"/>
                </a:lnTo>
                <a:lnTo>
                  <a:pt x="2355" y="512"/>
                </a:lnTo>
                <a:lnTo>
                  <a:pt x="2355" y="512"/>
                </a:lnTo>
                <a:lnTo>
                  <a:pt x="2353" y="512"/>
                </a:lnTo>
                <a:lnTo>
                  <a:pt x="2353" y="512"/>
                </a:lnTo>
                <a:lnTo>
                  <a:pt x="2353" y="512"/>
                </a:lnTo>
                <a:lnTo>
                  <a:pt x="2353" y="512"/>
                </a:lnTo>
                <a:lnTo>
                  <a:pt x="2349" y="510"/>
                </a:lnTo>
                <a:lnTo>
                  <a:pt x="2349" y="508"/>
                </a:lnTo>
                <a:lnTo>
                  <a:pt x="2345" y="508"/>
                </a:lnTo>
                <a:lnTo>
                  <a:pt x="2343" y="508"/>
                </a:lnTo>
                <a:lnTo>
                  <a:pt x="2343" y="508"/>
                </a:lnTo>
                <a:lnTo>
                  <a:pt x="2343" y="510"/>
                </a:lnTo>
                <a:lnTo>
                  <a:pt x="2345" y="514"/>
                </a:lnTo>
                <a:lnTo>
                  <a:pt x="2345" y="516"/>
                </a:lnTo>
                <a:lnTo>
                  <a:pt x="2345" y="516"/>
                </a:lnTo>
                <a:lnTo>
                  <a:pt x="2345" y="518"/>
                </a:lnTo>
                <a:lnTo>
                  <a:pt x="2345" y="518"/>
                </a:lnTo>
                <a:lnTo>
                  <a:pt x="2345" y="518"/>
                </a:lnTo>
                <a:lnTo>
                  <a:pt x="2345" y="518"/>
                </a:lnTo>
                <a:lnTo>
                  <a:pt x="2343" y="514"/>
                </a:lnTo>
                <a:lnTo>
                  <a:pt x="2340" y="512"/>
                </a:lnTo>
                <a:lnTo>
                  <a:pt x="2338" y="510"/>
                </a:lnTo>
                <a:lnTo>
                  <a:pt x="2336" y="508"/>
                </a:lnTo>
                <a:lnTo>
                  <a:pt x="2336" y="508"/>
                </a:lnTo>
                <a:lnTo>
                  <a:pt x="2334" y="508"/>
                </a:lnTo>
                <a:lnTo>
                  <a:pt x="2334" y="508"/>
                </a:lnTo>
                <a:lnTo>
                  <a:pt x="2332" y="508"/>
                </a:lnTo>
                <a:lnTo>
                  <a:pt x="2332" y="510"/>
                </a:lnTo>
                <a:lnTo>
                  <a:pt x="2330" y="510"/>
                </a:lnTo>
                <a:lnTo>
                  <a:pt x="2328" y="510"/>
                </a:lnTo>
                <a:lnTo>
                  <a:pt x="2326" y="512"/>
                </a:lnTo>
                <a:lnTo>
                  <a:pt x="2326" y="512"/>
                </a:lnTo>
                <a:lnTo>
                  <a:pt x="2326" y="516"/>
                </a:lnTo>
                <a:lnTo>
                  <a:pt x="2326" y="516"/>
                </a:lnTo>
                <a:lnTo>
                  <a:pt x="2326" y="518"/>
                </a:lnTo>
                <a:lnTo>
                  <a:pt x="2326" y="518"/>
                </a:lnTo>
                <a:lnTo>
                  <a:pt x="2324" y="516"/>
                </a:lnTo>
                <a:lnTo>
                  <a:pt x="2324" y="516"/>
                </a:lnTo>
                <a:lnTo>
                  <a:pt x="2322" y="514"/>
                </a:lnTo>
                <a:lnTo>
                  <a:pt x="2320" y="514"/>
                </a:lnTo>
                <a:lnTo>
                  <a:pt x="2317" y="510"/>
                </a:lnTo>
                <a:lnTo>
                  <a:pt x="2317" y="510"/>
                </a:lnTo>
                <a:lnTo>
                  <a:pt x="2315" y="510"/>
                </a:lnTo>
                <a:lnTo>
                  <a:pt x="2313" y="510"/>
                </a:lnTo>
                <a:lnTo>
                  <a:pt x="2313" y="512"/>
                </a:lnTo>
                <a:lnTo>
                  <a:pt x="2313" y="514"/>
                </a:lnTo>
                <a:lnTo>
                  <a:pt x="2313" y="516"/>
                </a:lnTo>
                <a:lnTo>
                  <a:pt x="2313" y="518"/>
                </a:lnTo>
                <a:lnTo>
                  <a:pt x="2311" y="520"/>
                </a:lnTo>
                <a:lnTo>
                  <a:pt x="2311" y="522"/>
                </a:lnTo>
                <a:lnTo>
                  <a:pt x="2311" y="522"/>
                </a:lnTo>
                <a:lnTo>
                  <a:pt x="2309" y="522"/>
                </a:lnTo>
                <a:lnTo>
                  <a:pt x="2309" y="520"/>
                </a:lnTo>
                <a:lnTo>
                  <a:pt x="2309" y="520"/>
                </a:lnTo>
                <a:lnTo>
                  <a:pt x="2307" y="520"/>
                </a:lnTo>
                <a:lnTo>
                  <a:pt x="2307" y="520"/>
                </a:lnTo>
                <a:lnTo>
                  <a:pt x="2305" y="522"/>
                </a:lnTo>
                <a:lnTo>
                  <a:pt x="2303" y="524"/>
                </a:lnTo>
                <a:lnTo>
                  <a:pt x="2303" y="524"/>
                </a:lnTo>
                <a:lnTo>
                  <a:pt x="2303" y="524"/>
                </a:lnTo>
                <a:lnTo>
                  <a:pt x="2303" y="524"/>
                </a:lnTo>
                <a:lnTo>
                  <a:pt x="2303" y="526"/>
                </a:lnTo>
                <a:lnTo>
                  <a:pt x="2303" y="528"/>
                </a:lnTo>
                <a:lnTo>
                  <a:pt x="2301" y="528"/>
                </a:lnTo>
                <a:lnTo>
                  <a:pt x="2301" y="528"/>
                </a:lnTo>
                <a:lnTo>
                  <a:pt x="2301" y="524"/>
                </a:lnTo>
                <a:lnTo>
                  <a:pt x="2299" y="524"/>
                </a:lnTo>
                <a:lnTo>
                  <a:pt x="2299" y="524"/>
                </a:lnTo>
                <a:lnTo>
                  <a:pt x="2296" y="524"/>
                </a:lnTo>
                <a:lnTo>
                  <a:pt x="2296" y="524"/>
                </a:lnTo>
                <a:lnTo>
                  <a:pt x="2299" y="524"/>
                </a:lnTo>
                <a:lnTo>
                  <a:pt x="2299" y="522"/>
                </a:lnTo>
                <a:lnTo>
                  <a:pt x="2299" y="522"/>
                </a:lnTo>
                <a:lnTo>
                  <a:pt x="2299" y="522"/>
                </a:lnTo>
                <a:lnTo>
                  <a:pt x="2296" y="522"/>
                </a:lnTo>
                <a:lnTo>
                  <a:pt x="2296" y="522"/>
                </a:lnTo>
                <a:lnTo>
                  <a:pt x="2296" y="520"/>
                </a:lnTo>
                <a:lnTo>
                  <a:pt x="2296" y="520"/>
                </a:lnTo>
                <a:lnTo>
                  <a:pt x="2294" y="520"/>
                </a:lnTo>
                <a:lnTo>
                  <a:pt x="2294" y="518"/>
                </a:lnTo>
                <a:lnTo>
                  <a:pt x="2296" y="518"/>
                </a:lnTo>
                <a:lnTo>
                  <a:pt x="2296" y="518"/>
                </a:lnTo>
                <a:lnTo>
                  <a:pt x="2299" y="518"/>
                </a:lnTo>
                <a:lnTo>
                  <a:pt x="2299" y="514"/>
                </a:lnTo>
                <a:lnTo>
                  <a:pt x="2299" y="514"/>
                </a:lnTo>
                <a:lnTo>
                  <a:pt x="2299" y="514"/>
                </a:lnTo>
                <a:lnTo>
                  <a:pt x="2296" y="512"/>
                </a:lnTo>
                <a:lnTo>
                  <a:pt x="2296" y="512"/>
                </a:lnTo>
                <a:lnTo>
                  <a:pt x="2296" y="512"/>
                </a:lnTo>
                <a:lnTo>
                  <a:pt x="2299" y="512"/>
                </a:lnTo>
                <a:lnTo>
                  <a:pt x="2299" y="512"/>
                </a:lnTo>
                <a:lnTo>
                  <a:pt x="2294" y="510"/>
                </a:lnTo>
                <a:lnTo>
                  <a:pt x="2292" y="508"/>
                </a:lnTo>
                <a:lnTo>
                  <a:pt x="2290" y="505"/>
                </a:lnTo>
                <a:lnTo>
                  <a:pt x="2290" y="505"/>
                </a:lnTo>
                <a:lnTo>
                  <a:pt x="2286" y="503"/>
                </a:lnTo>
                <a:lnTo>
                  <a:pt x="2284" y="503"/>
                </a:lnTo>
                <a:lnTo>
                  <a:pt x="2282" y="501"/>
                </a:lnTo>
                <a:lnTo>
                  <a:pt x="2282" y="501"/>
                </a:lnTo>
                <a:lnTo>
                  <a:pt x="2278" y="501"/>
                </a:lnTo>
                <a:lnTo>
                  <a:pt x="2276" y="501"/>
                </a:lnTo>
                <a:lnTo>
                  <a:pt x="2276" y="501"/>
                </a:lnTo>
                <a:lnTo>
                  <a:pt x="2273" y="503"/>
                </a:lnTo>
                <a:lnTo>
                  <a:pt x="2273" y="503"/>
                </a:lnTo>
                <a:lnTo>
                  <a:pt x="2273" y="503"/>
                </a:lnTo>
                <a:lnTo>
                  <a:pt x="2276" y="503"/>
                </a:lnTo>
                <a:lnTo>
                  <a:pt x="2278" y="503"/>
                </a:lnTo>
                <a:lnTo>
                  <a:pt x="2280" y="503"/>
                </a:lnTo>
                <a:lnTo>
                  <a:pt x="2280" y="503"/>
                </a:lnTo>
                <a:lnTo>
                  <a:pt x="2280" y="505"/>
                </a:lnTo>
                <a:lnTo>
                  <a:pt x="2282" y="505"/>
                </a:lnTo>
                <a:lnTo>
                  <a:pt x="2282" y="505"/>
                </a:lnTo>
                <a:lnTo>
                  <a:pt x="2282" y="505"/>
                </a:lnTo>
                <a:lnTo>
                  <a:pt x="2278" y="505"/>
                </a:lnTo>
                <a:lnTo>
                  <a:pt x="2276" y="505"/>
                </a:lnTo>
                <a:lnTo>
                  <a:pt x="2276" y="505"/>
                </a:lnTo>
                <a:lnTo>
                  <a:pt x="2276" y="508"/>
                </a:lnTo>
                <a:lnTo>
                  <a:pt x="2276" y="508"/>
                </a:lnTo>
                <a:lnTo>
                  <a:pt x="2278" y="508"/>
                </a:lnTo>
                <a:lnTo>
                  <a:pt x="2282" y="510"/>
                </a:lnTo>
                <a:lnTo>
                  <a:pt x="2282" y="510"/>
                </a:lnTo>
                <a:lnTo>
                  <a:pt x="2284" y="512"/>
                </a:lnTo>
                <a:lnTo>
                  <a:pt x="2282" y="514"/>
                </a:lnTo>
                <a:lnTo>
                  <a:pt x="2282" y="514"/>
                </a:lnTo>
                <a:lnTo>
                  <a:pt x="2282" y="514"/>
                </a:lnTo>
                <a:lnTo>
                  <a:pt x="2280" y="514"/>
                </a:lnTo>
                <a:lnTo>
                  <a:pt x="2280" y="514"/>
                </a:lnTo>
                <a:lnTo>
                  <a:pt x="2280" y="514"/>
                </a:lnTo>
                <a:lnTo>
                  <a:pt x="2280" y="512"/>
                </a:lnTo>
                <a:lnTo>
                  <a:pt x="2280" y="512"/>
                </a:lnTo>
                <a:lnTo>
                  <a:pt x="2280" y="512"/>
                </a:lnTo>
                <a:lnTo>
                  <a:pt x="2278" y="510"/>
                </a:lnTo>
                <a:lnTo>
                  <a:pt x="2278" y="512"/>
                </a:lnTo>
                <a:lnTo>
                  <a:pt x="2278" y="512"/>
                </a:lnTo>
                <a:lnTo>
                  <a:pt x="2276" y="512"/>
                </a:lnTo>
                <a:lnTo>
                  <a:pt x="2273" y="512"/>
                </a:lnTo>
                <a:lnTo>
                  <a:pt x="2273" y="512"/>
                </a:lnTo>
                <a:lnTo>
                  <a:pt x="2273" y="512"/>
                </a:lnTo>
                <a:lnTo>
                  <a:pt x="2273" y="510"/>
                </a:lnTo>
                <a:lnTo>
                  <a:pt x="2273" y="510"/>
                </a:lnTo>
                <a:lnTo>
                  <a:pt x="2269" y="508"/>
                </a:lnTo>
                <a:lnTo>
                  <a:pt x="2269" y="508"/>
                </a:lnTo>
                <a:lnTo>
                  <a:pt x="2267" y="508"/>
                </a:lnTo>
                <a:lnTo>
                  <a:pt x="2267" y="508"/>
                </a:lnTo>
                <a:lnTo>
                  <a:pt x="2267" y="508"/>
                </a:lnTo>
                <a:lnTo>
                  <a:pt x="2267" y="510"/>
                </a:lnTo>
                <a:lnTo>
                  <a:pt x="2265" y="510"/>
                </a:lnTo>
                <a:lnTo>
                  <a:pt x="2265" y="510"/>
                </a:lnTo>
                <a:lnTo>
                  <a:pt x="2267" y="510"/>
                </a:lnTo>
                <a:lnTo>
                  <a:pt x="2269" y="512"/>
                </a:lnTo>
                <a:lnTo>
                  <a:pt x="2267" y="512"/>
                </a:lnTo>
                <a:lnTo>
                  <a:pt x="2263" y="510"/>
                </a:lnTo>
                <a:lnTo>
                  <a:pt x="2263" y="510"/>
                </a:lnTo>
                <a:lnTo>
                  <a:pt x="2263" y="510"/>
                </a:lnTo>
                <a:lnTo>
                  <a:pt x="2263" y="512"/>
                </a:lnTo>
                <a:lnTo>
                  <a:pt x="2263" y="512"/>
                </a:lnTo>
                <a:lnTo>
                  <a:pt x="2265" y="512"/>
                </a:lnTo>
                <a:lnTo>
                  <a:pt x="2267" y="514"/>
                </a:lnTo>
                <a:lnTo>
                  <a:pt x="2263" y="514"/>
                </a:lnTo>
                <a:lnTo>
                  <a:pt x="2263" y="514"/>
                </a:lnTo>
                <a:lnTo>
                  <a:pt x="2263" y="516"/>
                </a:lnTo>
                <a:lnTo>
                  <a:pt x="2263" y="516"/>
                </a:lnTo>
                <a:lnTo>
                  <a:pt x="2265" y="516"/>
                </a:lnTo>
                <a:lnTo>
                  <a:pt x="2267" y="518"/>
                </a:lnTo>
                <a:lnTo>
                  <a:pt x="2269" y="518"/>
                </a:lnTo>
                <a:lnTo>
                  <a:pt x="2271" y="518"/>
                </a:lnTo>
                <a:lnTo>
                  <a:pt x="2269" y="518"/>
                </a:lnTo>
                <a:lnTo>
                  <a:pt x="2267" y="518"/>
                </a:lnTo>
                <a:lnTo>
                  <a:pt x="2265" y="520"/>
                </a:lnTo>
                <a:lnTo>
                  <a:pt x="2261" y="518"/>
                </a:lnTo>
                <a:lnTo>
                  <a:pt x="2259" y="516"/>
                </a:lnTo>
                <a:lnTo>
                  <a:pt x="2259" y="516"/>
                </a:lnTo>
                <a:lnTo>
                  <a:pt x="2259" y="518"/>
                </a:lnTo>
                <a:lnTo>
                  <a:pt x="2259" y="518"/>
                </a:lnTo>
                <a:lnTo>
                  <a:pt x="2259" y="518"/>
                </a:lnTo>
                <a:lnTo>
                  <a:pt x="2261" y="520"/>
                </a:lnTo>
                <a:lnTo>
                  <a:pt x="2261" y="520"/>
                </a:lnTo>
                <a:lnTo>
                  <a:pt x="2263" y="522"/>
                </a:lnTo>
                <a:lnTo>
                  <a:pt x="2261" y="522"/>
                </a:lnTo>
                <a:lnTo>
                  <a:pt x="2259" y="520"/>
                </a:lnTo>
                <a:lnTo>
                  <a:pt x="2257" y="520"/>
                </a:lnTo>
                <a:lnTo>
                  <a:pt x="2255" y="520"/>
                </a:lnTo>
                <a:lnTo>
                  <a:pt x="2252" y="522"/>
                </a:lnTo>
                <a:lnTo>
                  <a:pt x="2252" y="524"/>
                </a:lnTo>
                <a:lnTo>
                  <a:pt x="2257" y="524"/>
                </a:lnTo>
                <a:lnTo>
                  <a:pt x="2259" y="524"/>
                </a:lnTo>
                <a:lnTo>
                  <a:pt x="2261" y="526"/>
                </a:lnTo>
                <a:lnTo>
                  <a:pt x="2263" y="524"/>
                </a:lnTo>
                <a:lnTo>
                  <a:pt x="2265" y="524"/>
                </a:lnTo>
                <a:lnTo>
                  <a:pt x="2273" y="522"/>
                </a:lnTo>
                <a:lnTo>
                  <a:pt x="2276" y="522"/>
                </a:lnTo>
                <a:lnTo>
                  <a:pt x="2278" y="522"/>
                </a:lnTo>
                <a:lnTo>
                  <a:pt x="2280" y="522"/>
                </a:lnTo>
                <a:lnTo>
                  <a:pt x="2284" y="522"/>
                </a:lnTo>
                <a:lnTo>
                  <a:pt x="2284" y="524"/>
                </a:lnTo>
                <a:lnTo>
                  <a:pt x="2288" y="524"/>
                </a:lnTo>
                <a:lnTo>
                  <a:pt x="2292" y="524"/>
                </a:lnTo>
                <a:lnTo>
                  <a:pt x="2290" y="524"/>
                </a:lnTo>
                <a:lnTo>
                  <a:pt x="2290" y="526"/>
                </a:lnTo>
                <a:lnTo>
                  <a:pt x="2286" y="526"/>
                </a:lnTo>
                <a:lnTo>
                  <a:pt x="2284" y="528"/>
                </a:lnTo>
                <a:lnTo>
                  <a:pt x="2282" y="531"/>
                </a:lnTo>
                <a:lnTo>
                  <a:pt x="2282" y="531"/>
                </a:lnTo>
                <a:lnTo>
                  <a:pt x="2284" y="531"/>
                </a:lnTo>
                <a:lnTo>
                  <a:pt x="2288" y="533"/>
                </a:lnTo>
                <a:lnTo>
                  <a:pt x="2288" y="533"/>
                </a:lnTo>
                <a:lnTo>
                  <a:pt x="2292" y="531"/>
                </a:lnTo>
                <a:lnTo>
                  <a:pt x="2292" y="531"/>
                </a:lnTo>
                <a:lnTo>
                  <a:pt x="2292" y="533"/>
                </a:lnTo>
                <a:lnTo>
                  <a:pt x="2292" y="533"/>
                </a:lnTo>
                <a:lnTo>
                  <a:pt x="2290" y="535"/>
                </a:lnTo>
                <a:lnTo>
                  <a:pt x="2284" y="535"/>
                </a:lnTo>
                <a:lnTo>
                  <a:pt x="2282" y="535"/>
                </a:lnTo>
                <a:lnTo>
                  <a:pt x="2280" y="535"/>
                </a:lnTo>
                <a:lnTo>
                  <a:pt x="2280" y="535"/>
                </a:lnTo>
                <a:lnTo>
                  <a:pt x="2278" y="535"/>
                </a:lnTo>
                <a:lnTo>
                  <a:pt x="2278" y="535"/>
                </a:lnTo>
                <a:lnTo>
                  <a:pt x="2278" y="535"/>
                </a:lnTo>
                <a:lnTo>
                  <a:pt x="2276" y="535"/>
                </a:lnTo>
                <a:lnTo>
                  <a:pt x="2273" y="537"/>
                </a:lnTo>
                <a:lnTo>
                  <a:pt x="2273" y="535"/>
                </a:lnTo>
                <a:lnTo>
                  <a:pt x="2271" y="535"/>
                </a:lnTo>
                <a:lnTo>
                  <a:pt x="2271" y="535"/>
                </a:lnTo>
                <a:lnTo>
                  <a:pt x="2269" y="537"/>
                </a:lnTo>
                <a:lnTo>
                  <a:pt x="2269" y="537"/>
                </a:lnTo>
                <a:lnTo>
                  <a:pt x="2267" y="537"/>
                </a:lnTo>
                <a:lnTo>
                  <a:pt x="2265" y="537"/>
                </a:lnTo>
                <a:lnTo>
                  <a:pt x="2263" y="537"/>
                </a:lnTo>
                <a:lnTo>
                  <a:pt x="2261" y="537"/>
                </a:lnTo>
                <a:lnTo>
                  <a:pt x="2261" y="537"/>
                </a:lnTo>
                <a:lnTo>
                  <a:pt x="2259" y="539"/>
                </a:lnTo>
                <a:lnTo>
                  <a:pt x="2261" y="539"/>
                </a:lnTo>
                <a:lnTo>
                  <a:pt x="2261" y="541"/>
                </a:lnTo>
                <a:lnTo>
                  <a:pt x="2261" y="541"/>
                </a:lnTo>
                <a:lnTo>
                  <a:pt x="2263" y="541"/>
                </a:lnTo>
                <a:lnTo>
                  <a:pt x="2265" y="541"/>
                </a:lnTo>
                <a:lnTo>
                  <a:pt x="2267" y="539"/>
                </a:lnTo>
                <a:lnTo>
                  <a:pt x="2269" y="539"/>
                </a:lnTo>
                <a:lnTo>
                  <a:pt x="2278" y="541"/>
                </a:lnTo>
                <a:lnTo>
                  <a:pt x="2282" y="539"/>
                </a:lnTo>
                <a:lnTo>
                  <a:pt x="2284" y="541"/>
                </a:lnTo>
                <a:lnTo>
                  <a:pt x="2286" y="541"/>
                </a:lnTo>
                <a:lnTo>
                  <a:pt x="2286" y="541"/>
                </a:lnTo>
                <a:lnTo>
                  <a:pt x="2284" y="543"/>
                </a:lnTo>
                <a:lnTo>
                  <a:pt x="2284" y="543"/>
                </a:lnTo>
                <a:lnTo>
                  <a:pt x="2284" y="545"/>
                </a:lnTo>
                <a:lnTo>
                  <a:pt x="2286" y="545"/>
                </a:lnTo>
                <a:lnTo>
                  <a:pt x="2286" y="545"/>
                </a:lnTo>
                <a:lnTo>
                  <a:pt x="2288" y="545"/>
                </a:lnTo>
                <a:lnTo>
                  <a:pt x="2290" y="545"/>
                </a:lnTo>
                <a:lnTo>
                  <a:pt x="2294" y="543"/>
                </a:lnTo>
                <a:lnTo>
                  <a:pt x="2294" y="543"/>
                </a:lnTo>
                <a:lnTo>
                  <a:pt x="2294" y="543"/>
                </a:lnTo>
                <a:lnTo>
                  <a:pt x="2294" y="543"/>
                </a:lnTo>
                <a:lnTo>
                  <a:pt x="2292" y="545"/>
                </a:lnTo>
                <a:lnTo>
                  <a:pt x="2290" y="547"/>
                </a:lnTo>
                <a:lnTo>
                  <a:pt x="2288" y="547"/>
                </a:lnTo>
                <a:lnTo>
                  <a:pt x="2288" y="549"/>
                </a:lnTo>
                <a:lnTo>
                  <a:pt x="2290" y="549"/>
                </a:lnTo>
                <a:lnTo>
                  <a:pt x="2290" y="549"/>
                </a:lnTo>
                <a:lnTo>
                  <a:pt x="2288" y="549"/>
                </a:lnTo>
                <a:lnTo>
                  <a:pt x="2288" y="552"/>
                </a:lnTo>
                <a:lnTo>
                  <a:pt x="2288" y="552"/>
                </a:lnTo>
                <a:lnTo>
                  <a:pt x="2290" y="552"/>
                </a:lnTo>
                <a:lnTo>
                  <a:pt x="2294" y="549"/>
                </a:lnTo>
                <a:lnTo>
                  <a:pt x="2294" y="549"/>
                </a:lnTo>
                <a:lnTo>
                  <a:pt x="2296" y="549"/>
                </a:lnTo>
                <a:lnTo>
                  <a:pt x="2294" y="549"/>
                </a:lnTo>
                <a:lnTo>
                  <a:pt x="2294" y="549"/>
                </a:lnTo>
                <a:lnTo>
                  <a:pt x="2292" y="552"/>
                </a:lnTo>
                <a:lnTo>
                  <a:pt x="2292" y="552"/>
                </a:lnTo>
                <a:lnTo>
                  <a:pt x="2292" y="554"/>
                </a:lnTo>
                <a:lnTo>
                  <a:pt x="2290" y="554"/>
                </a:lnTo>
                <a:lnTo>
                  <a:pt x="2290" y="554"/>
                </a:lnTo>
                <a:lnTo>
                  <a:pt x="2288" y="556"/>
                </a:lnTo>
                <a:lnTo>
                  <a:pt x="2288" y="556"/>
                </a:lnTo>
                <a:lnTo>
                  <a:pt x="2286" y="558"/>
                </a:lnTo>
                <a:lnTo>
                  <a:pt x="2282" y="558"/>
                </a:lnTo>
                <a:lnTo>
                  <a:pt x="2282" y="558"/>
                </a:lnTo>
                <a:lnTo>
                  <a:pt x="2280" y="558"/>
                </a:lnTo>
                <a:lnTo>
                  <a:pt x="2280" y="556"/>
                </a:lnTo>
                <a:lnTo>
                  <a:pt x="2280" y="556"/>
                </a:lnTo>
                <a:lnTo>
                  <a:pt x="2278" y="558"/>
                </a:lnTo>
                <a:lnTo>
                  <a:pt x="2278" y="558"/>
                </a:lnTo>
                <a:lnTo>
                  <a:pt x="2278" y="560"/>
                </a:lnTo>
                <a:lnTo>
                  <a:pt x="2280" y="562"/>
                </a:lnTo>
                <a:lnTo>
                  <a:pt x="2280" y="562"/>
                </a:lnTo>
                <a:lnTo>
                  <a:pt x="2280" y="562"/>
                </a:lnTo>
                <a:lnTo>
                  <a:pt x="2284" y="562"/>
                </a:lnTo>
                <a:lnTo>
                  <a:pt x="2296" y="562"/>
                </a:lnTo>
                <a:lnTo>
                  <a:pt x="2299" y="562"/>
                </a:lnTo>
                <a:lnTo>
                  <a:pt x="2301" y="560"/>
                </a:lnTo>
                <a:lnTo>
                  <a:pt x="2301" y="560"/>
                </a:lnTo>
                <a:lnTo>
                  <a:pt x="2303" y="560"/>
                </a:lnTo>
                <a:lnTo>
                  <a:pt x="2303" y="560"/>
                </a:lnTo>
                <a:lnTo>
                  <a:pt x="2301" y="560"/>
                </a:lnTo>
                <a:lnTo>
                  <a:pt x="2301" y="560"/>
                </a:lnTo>
                <a:lnTo>
                  <a:pt x="2303" y="562"/>
                </a:lnTo>
                <a:lnTo>
                  <a:pt x="2305" y="562"/>
                </a:lnTo>
                <a:lnTo>
                  <a:pt x="2307" y="562"/>
                </a:lnTo>
                <a:lnTo>
                  <a:pt x="2307" y="564"/>
                </a:lnTo>
                <a:lnTo>
                  <a:pt x="2309" y="564"/>
                </a:lnTo>
                <a:lnTo>
                  <a:pt x="2309" y="564"/>
                </a:lnTo>
                <a:lnTo>
                  <a:pt x="2311" y="562"/>
                </a:lnTo>
                <a:lnTo>
                  <a:pt x="2311" y="562"/>
                </a:lnTo>
                <a:lnTo>
                  <a:pt x="2313" y="564"/>
                </a:lnTo>
                <a:lnTo>
                  <a:pt x="2313" y="564"/>
                </a:lnTo>
                <a:lnTo>
                  <a:pt x="2311" y="564"/>
                </a:lnTo>
                <a:lnTo>
                  <a:pt x="2311" y="564"/>
                </a:lnTo>
                <a:lnTo>
                  <a:pt x="2311" y="564"/>
                </a:lnTo>
                <a:lnTo>
                  <a:pt x="2311" y="564"/>
                </a:lnTo>
                <a:lnTo>
                  <a:pt x="2311" y="566"/>
                </a:lnTo>
                <a:lnTo>
                  <a:pt x="2311" y="566"/>
                </a:lnTo>
                <a:lnTo>
                  <a:pt x="2315" y="568"/>
                </a:lnTo>
                <a:lnTo>
                  <a:pt x="2320" y="568"/>
                </a:lnTo>
                <a:lnTo>
                  <a:pt x="2322" y="568"/>
                </a:lnTo>
                <a:lnTo>
                  <a:pt x="2326" y="570"/>
                </a:lnTo>
                <a:lnTo>
                  <a:pt x="2328" y="570"/>
                </a:lnTo>
                <a:lnTo>
                  <a:pt x="2338" y="572"/>
                </a:lnTo>
                <a:lnTo>
                  <a:pt x="2343" y="570"/>
                </a:lnTo>
                <a:lnTo>
                  <a:pt x="2345" y="570"/>
                </a:lnTo>
                <a:lnTo>
                  <a:pt x="2343" y="568"/>
                </a:lnTo>
                <a:lnTo>
                  <a:pt x="2343" y="568"/>
                </a:lnTo>
                <a:lnTo>
                  <a:pt x="2343" y="568"/>
                </a:lnTo>
                <a:lnTo>
                  <a:pt x="2345" y="568"/>
                </a:lnTo>
                <a:lnTo>
                  <a:pt x="2345" y="570"/>
                </a:lnTo>
                <a:lnTo>
                  <a:pt x="2347" y="570"/>
                </a:lnTo>
                <a:lnTo>
                  <a:pt x="2347" y="568"/>
                </a:lnTo>
                <a:lnTo>
                  <a:pt x="2349" y="568"/>
                </a:lnTo>
                <a:lnTo>
                  <a:pt x="2349" y="566"/>
                </a:lnTo>
                <a:lnTo>
                  <a:pt x="2349" y="566"/>
                </a:lnTo>
                <a:lnTo>
                  <a:pt x="2349" y="566"/>
                </a:lnTo>
                <a:lnTo>
                  <a:pt x="2349" y="566"/>
                </a:lnTo>
                <a:lnTo>
                  <a:pt x="2349" y="564"/>
                </a:lnTo>
                <a:lnTo>
                  <a:pt x="2353" y="564"/>
                </a:lnTo>
                <a:lnTo>
                  <a:pt x="2359" y="562"/>
                </a:lnTo>
                <a:lnTo>
                  <a:pt x="2361" y="562"/>
                </a:lnTo>
                <a:close/>
                <a:moveTo>
                  <a:pt x="1869" y="1635"/>
                </a:moveTo>
                <a:lnTo>
                  <a:pt x="1869" y="1635"/>
                </a:lnTo>
                <a:lnTo>
                  <a:pt x="1873" y="1633"/>
                </a:lnTo>
                <a:lnTo>
                  <a:pt x="1873" y="1633"/>
                </a:lnTo>
                <a:lnTo>
                  <a:pt x="1873" y="1631"/>
                </a:lnTo>
                <a:lnTo>
                  <a:pt x="1873" y="1631"/>
                </a:lnTo>
                <a:lnTo>
                  <a:pt x="1871" y="1631"/>
                </a:lnTo>
                <a:lnTo>
                  <a:pt x="1869" y="1633"/>
                </a:lnTo>
                <a:lnTo>
                  <a:pt x="1869" y="1633"/>
                </a:lnTo>
                <a:lnTo>
                  <a:pt x="1869" y="1633"/>
                </a:lnTo>
                <a:lnTo>
                  <a:pt x="1869" y="1635"/>
                </a:lnTo>
                <a:lnTo>
                  <a:pt x="1869" y="1635"/>
                </a:lnTo>
                <a:close/>
                <a:moveTo>
                  <a:pt x="1871" y="419"/>
                </a:moveTo>
                <a:lnTo>
                  <a:pt x="1873" y="417"/>
                </a:lnTo>
                <a:lnTo>
                  <a:pt x="1873" y="417"/>
                </a:lnTo>
                <a:lnTo>
                  <a:pt x="1873" y="417"/>
                </a:lnTo>
                <a:lnTo>
                  <a:pt x="1869" y="415"/>
                </a:lnTo>
                <a:lnTo>
                  <a:pt x="1867" y="415"/>
                </a:lnTo>
                <a:lnTo>
                  <a:pt x="1865" y="415"/>
                </a:lnTo>
                <a:lnTo>
                  <a:pt x="1865" y="417"/>
                </a:lnTo>
                <a:lnTo>
                  <a:pt x="1865" y="417"/>
                </a:lnTo>
                <a:lnTo>
                  <a:pt x="1865" y="419"/>
                </a:lnTo>
                <a:lnTo>
                  <a:pt x="1865" y="422"/>
                </a:lnTo>
                <a:lnTo>
                  <a:pt x="1865" y="424"/>
                </a:lnTo>
                <a:lnTo>
                  <a:pt x="1867" y="426"/>
                </a:lnTo>
                <a:lnTo>
                  <a:pt x="1867" y="426"/>
                </a:lnTo>
                <a:lnTo>
                  <a:pt x="1869" y="424"/>
                </a:lnTo>
                <a:lnTo>
                  <a:pt x="1869" y="424"/>
                </a:lnTo>
                <a:lnTo>
                  <a:pt x="1869" y="424"/>
                </a:lnTo>
                <a:lnTo>
                  <a:pt x="1869" y="422"/>
                </a:lnTo>
                <a:lnTo>
                  <a:pt x="1871" y="419"/>
                </a:lnTo>
                <a:close/>
                <a:moveTo>
                  <a:pt x="2255" y="1413"/>
                </a:moveTo>
                <a:lnTo>
                  <a:pt x="2252" y="1415"/>
                </a:lnTo>
                <a:lnTo>
                  <a:pt x="2252" y="1415"/>
                </a:lnTo>
                <a:lnTo>
                  <a:pt x="2252" y="1415"/>
                </a:lnTo>
                <a:lnTo>
                  <a:pt x="2255" y="1417"/>
                </a:lnTo>
                <a:lnTo>
                  <a:pt x="2255" y="1417"/>
                </a:lnTo>
                <a:lnTo>
                  <a:pt x="2255" y="1417"/>
                </a:lnTo>
                <a:lnTo>
                  <a:pt x="2257" y="1415"/>
                </a:lnTo>
                <a:lnTo>
                  <a:pt x="2255" y="1413"/>
                </a:lnTo>
                <a:lnTo>
                  <a:pt x="2255" y="1413"/>
                </a:lnTo>
                <a:close/>
                <a:moveTo>
                  <a:pt x="2267" y="1411"/>
                </a:moveTo>
                <a:lnTo>
                  <a:pt x="2265" y="1411"/>
                </a:lnTo>
                <a:lnTo>
                  <a:pt x="2265" y="1409"/>
                </a:lnTo>
                <a:lnTo>
                  <a:pt x="2263" y="1409"/>
                </a:lnTo>
                <a:lnTo>
                  <a:pt x="2263" y="1409"/>
                </a:lnTo>
                <a:lnTo>
                  <a:pt x="2263" y="1411"/>
                </a:lnTo>
                <a:lnTo>
                  <a:pt x="2263" y="1411"/>
                </a:lnTo>
                <a:lnTo>
                  <a:pt x="2263" y="1413"/>
                </a:lnTo>
                <a:lnTo>
                  <a:pt x="2265" y="1415"/>
                </a:lnTo>
                <a:lnTo>
                  <a:pt x="2265" y="1415"/>
                </a:lnTo>
                <a:lnTo>
                  <a:pt x="2267" y="1415"/>
                </a:lnTo>
                <a:lnTo>
                  <a:pt x="2267" y="1413"/>
                </a:lnTo>
                <a:lnTo>
                  <a:pt x="2267" y="1413"/>
                </a:lnTo>
                <a:lnTo>
                  <a:pt x="2267" y="1411"/>
                </a:lnTo>
                <a:close/>
                <a:moveTo>
                  <a:pt x="2276" y="1390"/>
                </a:moveTo>
                <a:lnTo>
                  <a:pt x="2276" y="1390"/>
                </a:lnTo>
                <a:lnTo>
                  <a:pt x="2276" y="1388"/>
                </a:lnTo>
                <a:lnTo>
                  <a:pt x="2276" y="1388"/>
                </a:lnTo>
                <a:lnTo>
                  <a:pt x="2276" y="1388"/>
                </a:lnTo>
                <a:lnTo>
                  <a:pt x="2276" y="1388"/>
                </a:lnTo>
                <a:lnTo>
                  <a:pt x="2276" y="1390"/>
                </a:lnTo>
                <a:lnTo>
                  <a:pt x="2276" y="1390"/>
                </a:lnTo>
                <a:lnTo>
                  <a:pt x="2276" y="1390"/>
                </a:lnTo>
                <a:close/>
                <a:moveTo>
                  <a:pt x="2273" y="1409"/>
                </a:moveTo>
                <a:lnTo>
                  <a:pt x="2271" y="1409"/>
                </a:lnTo>
                <a:lnTo>
                  <a:pt x="2271" y="1411"/>
                </a:lnTo>
                <a:lnTo>
                  <a:pt x="2271" y="1411"/>
                </a:lnTo>
                <a:lnTo>
                  <a:pt x="2271" y="1411"/>
                </a:lnTo>
                <a:lnTo>
                  <a:pt x="2271" y="1413"/>
                </a:lnTo>
                <a:lnTo>
                  <a:pt x="2271" y="1413"/>
                </a:lnTo>
                <a:lnTo>
                  <a:pt x="2273" y="1411"/>
                </a:lnTo>
                <a:lnTo>
                  <a:pt x="2273" y="1411"/>
                </a:lnTo>
                <a:lnTo>
                  <a:pt x="2273" y="1409"/>
                </a:lnTo>
                <a:close/>
                <a:moveTo>
                  <a:pt x="2278" y="1396"/>
                </a:moveTo>
                <a:lnTo>
                  <a:pt x="2278" y="1396"/>
                </a:lnTo>
                <a:lnTo>
                  <a:pt x="2278" y="1396"/>
                </a:lnTo>
                <a:lnTo>
                  <a:pt x="2276" y="1396"/>
                </a:lnTo>
                <a:lnTo>
                  <a:pt x="2276" y="1396"/>
                </a:lnTo>
                <a:lnTo>
                  <a:pt x="2276" y="1399"/>
                </a:lnTo>
                <a:lnTo>
                  <a:pt x="2276" y="1401"/>
                </a:lnTo>
                <a:lnTo>
                  <a:pt x="2278" y="1401"/>
                </a:lnTo>
                <a:lnTo>
                  <a:pt x="2280" y="1399"/>
                </a:lnTo>
                <a:lnTo>
                  <a:pt x="2280" y="1399"/>
                </a:lnTo>
                <a:lnTo>
                  <a:pt x="2280" y="1396"/>
                </a:lnTo>
                <a:lnTo>
                  <a:pt x="2278" y="1396"/>
                </a:lnTo>
                <a:close/>
                <a:moveTo>
                  <a:pt x="1934" y="631"/>
                </a:moveTo>
                <a:lnTo>
                  <a:pt x="1934" y="631"/>
                </a:lnTo>
                <a:lnTo>
                  <a:pt x="1936" y="633"/>
                </a:lnTo>
                <a:lnTo>
                  <a:pt x="1938" y="629"/>
                </a:lnTo>
                <a:lnTo>
                  <a:pt x="1938" y="629"/>
                </a:lnTo>
                <a:lnTo>
                  <a:pt x="1938" y="627"/>
                </a:lnTo>
                <a:lnTo>
                  <a:pt x="1938" y="627"/>
                </a:lnTo>
                <a:lnTo>
                  <a:pt x="1936" y="627"/>
                </a:lnTo>
                <a:lnTo>
                  <a:pt x="1930" y="629"/>
                </a:lnTo>
                <a:lnTo>
                  <a:pt x="1930" y="631"/>
                </a:lnTo>
                <a:lnTo>
                  <a:pt x="1932" y="631"/>
                </a:lnTo>
                <a:lnTo>
                  <a:pt x="1934" y="631"/>
                </a:lnTo>
                <a:close/>
                <a:moveTo>
                  <a:pt x="1957" y="1650"/>
                </a:moveTo>
                <a:lnTo>
                  <a:pt x="1957" y="1650"/>
                </a:lnTo>
                <a:lnTo>
                  <a:pt x="1957" y="1650"/>
                </a:lnTo>
                <a:lnTo>
                  <a:pt x="1955" y="1650"/>
                </a:lnTo>
                <a:lnTo>
                  <a:pt x="1955" y="1650"/>
                </a:lnTo>
                <a:lnTo>
                  <a:pt x="1955" y="1650"/>
                </a:lnTo>
                <a:lnTo>
                  <a:pt x="1957" y="1650"/>
                </a:lnTo>
                <a:lnTo>
                  <a:pt x="1957" y="1650"/>
                </a:lnTo>
                <a:lnTo>
                  <a:pt x="1957" y="1650"/>
                </a:lnTo>
                <a:close/>
                <a:moveTo>
                  <a:pt x="2072" y="522"/>
                </a:moveTo>
                <a:lnTo>
                  <a:pt x="2072" y="520"/>
                </a:lnTo>
                <a:lnTo>
                  <a:pt x="2070" y="518"/>
                </a:lnTo>
                <a:lnTo>
                  <a:pt x="2068" y="518"/>
                </a:lnTo>
                <a:lnTo>
                  <a:pt x="2068" y="520"/>
                </a:lnTo>
                <a:lnTo>
                  <a:pt x="2068" y="522"/>
                </a:lnTo>
                <a:lnTo>
                  <a:pt x="2072" y="522"/>
                </a:lnTo>
                <a:lnTo>
                  <a:pt x="2072" y="522"/>
                </a:lnTo>
                <a:close/>
                <a:moveTo>
                  <a:pt x="1861" y="1640"/>
                </a:moveTo>
                <a:lnTo>
                  <a:pt x="1859" y="1644"/>
                </a:lnTo>
                <a:lnTo>
                  <a:pt x="1859" y="1646"/>
                </a:lnTo>
                <a:lnTo>
                  <a:pt x="1856" y="1648"/>
                </a:lnTo>
                <a:lnTo>
                  <a:pt x="1854" y="1652"/>
                </a:lnTo>
                <a:lnTo>
                  <a:pt x="1856" y="1652"/>
                </a:lnTo>
                <a:lnTo>
                  <a:pt x="1861" y="1650"/>
                </a:lnTo>
                <a:lnTo>
                  <a:pt x="1863" y="1648"/>
                </a:lnTo>
                <a:lnTo>
                  <a:pt x="1865" y="1646"/>
                </a:lnTo>
                <a:lnTo>
                  <a:pt x="1865" y="1646"/>
                </a:lnTo>
                <a:lnTo>
                  <a:pt x="1867" y="1642"/>
                </a:lnTo>
                <a:lnTo>
                  <a:pt x="1865" y="1640"/>
                </a:lnTo>
                <a:lnTo>
                  <a:pt x="1863" y="1640"/>
                </a:lnTo>
                <a:lnTo>
                  <a:pt x="1861" y="1640"/>
                </a:lnTo>
                <a:close/>
                <a:moveTo>
                  <a:pt x="2257" y="428"/>
                </a:moveTo>
                <a:lnTo>
                  <a:pt x="2257" y="426"/>
                </a:lnTo>
                <a:lnTo>
                  <a:pt x="2257" y="426"/>
                </a:lnTo>
                <a:lnTo>
                  <a:pt x="2257" y="424"/>
                </a:lnTo>
                <a:lnTo>
                  <a:pt x="2257" y="424"/>
                </a:lnTo>
                <a:lnTo>
                  <a:pt x="2257" y="424"/>
                </a:lnTo>
                <a:lnTo>
                  <a:pt x="2261" y="424"/>
                </a:lnTo>
                <a:lnTo>
                  <a:pt x="2263" y="424"/>
                </a:lnTo>
                <a:lnTo>
                  <a:pt x="2263" y="424"/>
                </a:lnTo>
                <a:lnTo>
                  <a:pt x="2265" y="422"/>
                </a:lnTo>
                <a:lnTo>
                  <a:pt x="2263" y="422"/>
                </a:lnTo>
                <a:lnTo>
                  <a:pt x="2263" y="419"/>
                </a:lnTo>
                <a:lnTo>
                  <a:pt x="2263" y="419"/>
                </a:lnTo>
                <a:lnTo>
                  <a:pt x="2263" y="419"/>
                </a:lnTo>
                <a:lnTo>
                  <a:pt x="2267" y="419"/>
                </a:lnTo>
                <a:lnTo>
                  <a:pt x="2271" y="417"/>
                </a:lnTo>
                <a:lnTo>
                  <a:pt x="2273" y="417"/>
                </a:lnTo>
                <a:lnTo>
                  <a:pt x="2273" y="417"/>
                </a:lnTo>
                <a:lnTo>
                  <a:pt x="2273" y="415"/>
                </a:lnTo>
                <a:lnTo>
                  <a:pt x="2273" y="415"/>
                </a:lnTo>
                <a:lnTo>
                  <a:pt x="2278" y="415"/>
                </a:lnTo>
                <a:lnTo>
                  <a:pt x="2278" y="415"/>
                </a:lnTo>
                <a:lnTo>
                  <a:pt x="2280" y="413"/>
                </a:lnTo>
                <a:lnTo>
                  <a:pt x="2282" y="413"/>
                </a:lnTo>
                <a:lnTo>
                  <a:pt x="2284" y="411"/>
                </a:lnTo>
                <a:lnTo>
                  <a:pt x="2286" y="411"/>
                </a:lnTo>
                <a:lnTo>
                  <a:pt x="2286" y="411"/>
                </a:lnTo>
                <a:lnTo>
                  <a:pt x="2284" y="409"/>
                </a:lnTo>
                <a:lnTo>
                  <a:pt x="2271" y="409"/>
                </a:lnTo>
                <a:lnTo>
                  <a:pt x="2265" y="409"/>
                </a:lnTo>
                <a:lnTo>
                  <a:pt x="2259" y="409"/>
                </a:lnTo>
                <a:lnTo>
                  <a:pt x="2248" y="405"/>
                </a:lnTo>
                <a:lnTo>
                  <a:pt x="2238" y="405"/>
                </a:lnTo>
                <a:lnTo>
                  <a:pt x="2236" y="405"/>
                </a:lnTo>
                <a:lnTo>
                  <a:pt x="2229" y="407"/>
                </a:lnTo>
                <a:lnTo>
                  <a:pt x="2225" y="407"/>
                </a:lnTo>
                <a:lnTo>
                  <a:pt x="2221" y="407"/>
                </a:lnTo>
                <a:lnTo>
                  <a:pt x="2217" y="407"/>
                </a:lnTo>
                <a:lnTo>
                  <a:pt x="2215" y="409"/>
                </a:lnTo>
                <a:lnTo>
                  <a:pt x="2213" y="411"/>
                </a:lnTo>
                <a:lnTo>
                  <a:pt x="2211" y="413"/>
                </a:lnTo>
                <a:lnTo>
                  <a:pt x="2208" y="413"/>
                </a:lnTo>
                <a:lnTo>
                  <a:pt x="2208" y="409"/>
                </a:lnTo>
                <a:lnTo>
                  <a:pt x="2213" y="407"/>
                </a:lnTo>
                <a:lnTo>
                  <a:pt x="2213" y="407"/>
                </a:lnTo>
                <a:lnTo>
                  <a:pt x="2215" y="405"/>
                </a:lnTo>
                <a:lnTo>
                  <a:pt x="2219" y="405"/>
                </a:lnTo>
                <a:lnTo>
                  <a:pt x="2223" y="403"/>
                </a:lnTo>
                <a:lnTo>
                  <a:pt x="2223" y="403"/>
                </a:lnTo>
                <a:lnTo>
                  <a:pt x="2223" y="401"/>
                </a:lnTo>
                <a:lnTo>
                  <a:pt x="2221" y="401"/>
                </a:lnTo>
                <a:lnTo>
                  <a:pt x="2221" y="401"/>
                </a:lnTo>
                <a:lnTo>
                  <a:pt x="2221" y="401"/>
                </a:lnTo>
                <a:lnTo>
                  <a:pt x="2208" y="403"/>
                </a:lnTo>
                <a:lnTo>
                  <a:pt x="2202" y="403"/>
                </a:lnTo>
                <a:lnTo>
                  <a:pt x="2194" y="401"/>
                </a:lnTo>
                <a:lnTo>
                  <a:pt x="2194" y="401"/>
                </a:lnTo>
                <a:lnTo>
                  <a:pt x="2187" y="401"/>
                </a:lnTo>
                <a:lnTo>
                  <a:pt x="2187" y="401"/>
                </a:lnTo>
                <a:lnTo>
                  <a:pt x="2187" y="401"/>
                </a:lnTo>
                <a:lnTo>
                  <a:pt x="2194" y="398"/>
                </a:lnTo>
                <a:lnTo>
                  <a:pt x="2196" y="398"/>
                </a:lnTo>
                <a:lnTo>
                  <a:pt x="2200" y="396"/>
                </a:lnTo>
                <a:lnTo>
                  <a:pt x="2200" y="394"/>
                </a:lnTo>
                <a:lnTo>
                  <a:pt x="2202" y="394"/>
                </a:lnTo>
                <a:lnTo>
                  <a:pt x="2202" y="390"/>
                </a:lnTo>
                <a:lnTo>
                  <a:pt x="2202" y="390"/>
                </a:lnTo>
                <a:lnTo>
                  <a:pt x="2200" y="388"/>
                </a:lnTo>
                <a:lnTo>
                  <a:pt x="2198" y="388"/>
                </a:lnTo>
                <a:lnTo>
                  <a:pt x="2196" y="388"/>
                </a:lnTo>
                <a:lnTo>
                  <a:pt x="2198" y="386"/>
                </a:lnTo>
                <a:lnTo>
                  <a:pt x="2204" y="386"/>
                </a:lnTo>
                <a:lnTo>
                  <a:pt x="2206" y="388"/>
                </a:lnTo>
                <a:lnTo>
                  <a:pt x="2213" y="388"/>
                </a:lnTo>
                <a:lnTo>
                  <a:pt x="2215" y="388"/>
                </a:lnTo>
                <a:lnTo>
                  <a:pt x="2221" y="388"/>
                </a:lnTo>
                <a:lnTo>
                  <a:pt x="2223" y="388"/>
                </a:lnTo>
                <a:lnTo>
                  <a:pt x="2229" y="386"/>
                </a:lnTo>
                <a:lnTo>
                  <a:pt x="2231" y="384"/>
                </a:lnTo>
                <a:lnTo>
                  <a:pt x="2236" y="382"/>
                </a:lnTo>
                <a:lnTo>
                  <a:pt x="2236" y="380"/>
                </a:lnTo>
                <a:lnTo>
                  <a:pt x="2236" y="378"/>
                </a:lnTo>
                <a:lnTo>
                  <a:pt x="2234" y="375"/>
                </a:lnTo>
                <a:lnTo>
                  <a:pt x="2234" y="373"/>
                </a:lnTo>
                <a:lnTo>
                  <a:pt x="2229" y="373"/>
                </a:lnTo>
                <a:lnTo>
                  <a:pt x="2225" y="373"/>
                </a:lnTo>
                <a:lnTo>
                  <a:pt x="2221" y="373"/>
                </a:lnTo>
                <a:lnTo>
                  <a:pt x="2215" y="373"/>
                </a:lnTo>
                <a:lnTo>
                  <a:pt x="2215" y="371"/>
                </a:lnTo>
                <a:lnTo>
                  <a:pt x="2215" y="371"/>
                </a:lnTo>
                <a:lnTo>
                  <a:pt x="2217" y="371"/>
                </a:lnTo>
                <a:lnTo>
                  <a:pt x="2221" y="371"/>
                </a:lnTo>
                <a:lnTo>
                  <a:pt x="2227" y="371"/>
                </a:lnTo>
                <a:lnTo>
                  <a:pt x="2234" y="371"/>
                </a:lnTo>
                <a:lnTo>
                  <a:pt x="2236" y="373"/>
                </a:lnTo>
                <a:lnTo>
                  <a:pt x="2240" y="375"/>
                </a:lnTo>
                <a:lnTo>
                  <a:pt x="2242" y="378"/>
                </a:lnTo>
                <a:lnTo>
                  <a:pt x="2244" y="378"/>
                </a:lnTo>
                <a:lnTo>
                  <a:pt x="2248" y="380"/>
                </a:lnTo>
                <a:lnTo>
                  <a:pt x="2252" y="382"/>
                </a:lnTo>
                <a:lnTo>
                  <a:pt x="2255" y="384"/>
                </a:lnTo>
                <a:lnTo>
                  <a:pt x="2257" y="386"/>
                </a:lnTo>
                <a:lnTo>
                  <a:pt x="2257" y="388"/>
                </a:lnTo>
                <a:lnTo>
                  <a:pt x="2259" y="392"/>
                </a:lnTo>
                <a:lnTo>
                  <a:pt x="2261" y="396"/>
                </a:lnTo>
                <a:lnTo>
                  <a:pt x="2263" y="398"/>
                </a:lnTo>
                <a:lnTo>
                  <a:pt x="2269" y="401"/>
                </a:lnTo>
                <a:lnTo>
                  <a:pt x="2271" y="401"/>
                </a:lnTo>
                <a:lnTo>
                  <a:pt x="2276" y="401"/>
                </a:lnTo>
                <a:lnTo>
                  <a:pt x="2280" y="401"/>
                </a:lnTo>
                <a:lnTo>
                  <a:pt x="2280" y="401"/>
                </a:lnTo>
                <a:lnTo>
                  <a:pt x="2282" y="394"/>
                </a:lnTo>
                <a:lnTo>
                  <a:pt x="2282" y="392"/>
                </a:lnTo>
                <a:lnTo>
                  <a:pt x="2282" y="392"/>
                </a:lnTo>
                <a:lnTo>
                  <a:pt x="2282" y="390"/>
                </a:lnTo>
                <a:lnTo>
                  <a:pt x="2284" y="396"/>
                </a:lnTo>
                <a:lnTo>
                  <a:pt x="2284" y="396"/>
                </a:lnTo>
                <a:lnTo>
                  <a:pt x="2284" y="398"/>
                </a:lnTo>
                <a:lnTo>
                  <a:pt x="2284" y="401"/>
                </a:lnTo>
                <a:lnTo>
                  <a:pt x="2284" y="401"/>
                </a:lnTo>
                <a:lnTo>
                  <a:pt x="2288" y="401"/>
                </a:lnTo>
                <a:lnTo>
                  <a:pt x="2290" y="401"/>
                </a:lnTo>
                <a:lnTo>
                  <a:pt x="2294" y="401"/>
                </a:lnTo>
                <a:lnTo>
                  <a:pt x="2296" y="398"/>
                </a:lnTo>
                <a:lnTo>
                  <a:pt x="2294" y="398"/>
                </a:lnTo>
                <a:lnTo>
                  <a:pt x="2294" y="392"/>
                </a:lnTo>
                <a:lnTo>
                  <a:pt x="2294" y="390"/>
                </a:lnTo>
                <a:lnTo>
                  <a:pt x="2294" y="390"/>
                </a:lnTo>
                <a:lnTo>
                  <a:pt x="2294" y="384"/>
                </a:lnTo>
                <a:lnTo>
                  <a:pt x="2294" y="382"/>
                </a:lnTo>
                <a:lnTo>
                  <a:pt x="2294" y="378"/>
                </a:lnTo>
                <a:lnTo>
                  <a:pt x="2292" y="373"/>
                </a:lnTo>
                <a:lnTo>
                  <a:pt x="2290" y="373"/>
                </a:lnTo>
                <a:lnTo>
                  <a:pt x="2286" y="375"/>
                </a:lnTo>
                <a:lnTo>
                  <a:pt x="2286" y="375"/>
                </a:lnTo>
                <a:lnTo>
                  <a:pt x="2284" y="375"/>
                </a:lnTo>
                <a:lnTo>
                  <a:pt x="2284" y="378"/>
                </a:lnTo>
                <a:lnTo>
                  <a:pt x="2284" y="380"/>
                </a:lnTo>
                <a:lnTo>
                  <a:pt x="2282" y="378"/>
                </a:lnTo>
                <a:lnTo>
                  <a:pt x="2282" y="375"/>
                </a:lnTo>
                <a:lnTo>
                  <a:pt x="2282" y="373"/>
                </a:lnTo>
                <a:lnTo>
                  <a:pt x="2282" y="373"/>
                </a:lnTo>
                <a:lnTo>
                  <a:pt x="2284" y="371"/>
                </a:lnTo>
                <a:lnTo>
                  <a:pt x="2288" y="369"/>
                </a:lnTo>
                <a:lnTo>
                  <a:pt x="2290" y="367"/>
                </a:lnTo>
                <a:lnTo>
                  <a:pt x="2286" y="367"/>
                </a:lnTo>
                <a:lnTo>
                  <a:pt x="2284" y="367"/>
                </a:lnTo>
                <a:lnTo>
                  <a:pt x="2282" y="363"/>
                </a:lnTo>
                <a:lnTo>
                  <a:pt x="2282" y="363"/>
                </a:lnTo>
                <a:lnTo>
                  <a:pt x="2276" y="361"/>
                </a:lnTo>
                <a:lnTo>
                  <a:pt x="2276" y="361"/>
                </a:lnTo>
                <a:lnTo>
                  <a:pt x="2271" y="359"/>
                </a:lnTo>
                <a:lnTo>
                  <a:pt x="2265" y="357"/>
                </a:lnTo>
                <a:lnTo>
                  <a:pt x="2263" y="354"/>
                </a:lnTo>
                <a:lnTo>
                  <a:pt x="2257" y="352"/>
                </a:lnTo>
                <a:lnTo>
                  <a:pt x="2255" y="350"/>
                </a:lnTo>
                <a:lnTo>
                  <a:pt x="2252" y="348"/>
                </a:lnTo>
                <a:lnTo>
                  <a:pt x="2250" y="348"/>
                </a:lnTo>
                <a:lnTo>
                  <a:pt x="2248" y="350"/>
                </a:lnTo>
                <a:lnTo>
                  <a:pt x="2244" y="350"/>
                </a:lnTo>
                <a:lnTo>
                  <a:pt x="2242" y="350"/>
                </a:lnTo>
                <a:lnTo>
                  <a:pt x="2244" y="348"/>
                </a:lnTo>
                <a:lnTo>
                  <a:pt x="2248" y="348"/>
                </a:lnTo>
                <a:lnTo>
                  <a:pt x="2250" y="346"/>
                </a:lnTo>
                <a:lnTo>
                  <a:pt x="2250" y="344"/>
                </a:lnTo>
                <a:lnTo>
                  <a:pt x="2248" y="338"/>
                </a:lnTo>
                <a:lnTo>
                  <a:pt x="2248" y="336"/>
                </a:lnTo>
                <a:lnTo>
                  <a:pt x="2248" y="336"/>
                </a:lnTo>
                <a:lnTo>
                  <a:pt x="2246" y="336"/>
                </a:lnTo>
                <a:lnTo>
                  <a:pt x="2242" y="338"/>
                </a:lnTo>
                <a:lnTo>
                  <a:pt x="2240" y="338"/>
                </a:lnTo>
                <a:lnTo>
                  <a:pt x="2236" y="340"/>
                </a:lnTo>
                <a:lnTo>
                  <a:pt x="2229" y="342"/>
                </a:lnTo>
                <a:lnTo>
                  <a:pt x="2227" y="342"/>
                </a:lnTo>
                <a:lnTo>
                  <a:pt x="2225" y="342"/>
                </a:lnTo>
                <a:lnTo>
                  <a:pt x="2223" y="342"/>
                </a:lnTo>
                <a:lnTo>
                  <a:pt x="2221" y="342"/>
                </a:lnTo>
                <a:lnTo>
                  <a:pt x="2227" y="340"/>
                </a:lnTo>
                <a:lnTo>
                  <a:pt x="2229" y="340"/>
                </a:lnTo>
                <a:lnTo>
                  <a:pt x="2234" y="338"/>
                </a:lnTo>
                <a:lnTo>
                  <a:pt x="2242" y="336"/>
                </a:lnTo>
                <a:lnTo>
                  <a:pt x="2244" y="333"/>
                </a:lnTo>
                <a:lnTo>
                  <a:pt x="2246" y="333"/>
                </a:lnTo>
                <a:lnTo>
                  <a:pt x="2248" y="331"/>
                </a:lnTo>
                <a:lnTo>
                  <a:pt x="2250" y="331"/>
                </a:lnTo>
                <a:lnTo>
                  <a:pt x="2252" y="336"/>
                </a:lnTo>
                <a:lnTo>
                  <a:pt x="2255" y="342"/>
                </a:lnTo>
                <a:lnTo>
                  <a:pt x="2259" y="346"/>
                </a:lnTo>
                <a:lnTo>
                  <a:pt x="2263" y="348"/>
                </a:lnTo>
                <a:lnTo>
                  <a:pt x="2265" y="350"/>
                </a:lnTo>
                <a:lnTo>
                  <a:pt x="2271" y="352"/>
                </a:lnTo>
                <a:lnTo>
                  <a:pt x="2280" y="354"/>
                </a:lnTo>
                <a:lnTo>
                  <a:pt x="2282" y="357"/>
                </a:lnTo>
                <a:lnTo>
                  <a:pt x="2284" y="357"/>
                </a:lnTo>
                <a:lnTo>
                  <a:pt x="2286" y="354"/>
                </a:lnTo>
                <a:lnTo>
                  <a:pt x="2284" y="350"/>
                </a:lnTo>
                <a:lnTo>
                  <a:pt x="2288" y="350"/>
                </a:lnTo>
                <a:lnTo>
                  <a:pt x="2288" y="344"/>
                </a:lnTo>
                <a:lnTo>
                  <a:pt x="2288" y="342"/>
                </a:lnTo>
                <a:lnTo>
                  <a:pt x="2288" y="336"/>
                </a:lnTo>
                <a:lnTo>
                  <a:pt x="2286" y="333"/>
                </a:lnTo>
                <a:lnTo>
                  <a:pt x="2282" y="333"/>
                </a:lnTo>
                <a:lnTo>
                  <a:pt x="2278" y="331"/>
                </a:lnTo>
                <a:lnTo>
                  <a:pt x="2276" y="329"/>
                </a:lnTo>
                <a:lnTo>
                  <a:pt x="2271" y="327"/>
                </a:lnTo>
                <a:lnTo>
                  <a:pt x="2267" y="327"/>
                </a:lnTo>
                <a:lnTo>
                  <a:pt x="2265" y="325"/>
                </a:lnTo>
                <a:lnTo>
                  <a:pt x="2261" y="323"/>
                </a:lnTo>
                <a:lnTo>
                  <a:pt x="2259" y="323"/>
                </a:lnTo>
                <a:lnTo>
                  <a:pt x="2252" y="321"/>
                </a:lnTo>
                <a:lnTo>
                  <a:pt x="2244" y="323"/>
                </a:lnTo>
                <a:lnTo>
                  <a:pt x="2242" y="323"/>
                </a:lnTo>
                <a:lnTo>
                  <a:pt x="2240" y="325"/>
                </a:lnTo>
                <a:lnTo>
                  <a:pt x="2231" y="327"/>
                </a:lnTo>
                <a:lnTo>
                  <a:pt x="2227" y="327"/>
                </a:lnTo>
                <a:lnTo>
                  <a:pt x="2225" y="329"/>
                </a:lnTo>
                <a:lnTo>
                  <a:pt x="2221" y="329"/>
                </a:lnTo>
                <a:lnTo>
                  <a:pt x="2215" y="329"/>
                </a:lnTo>
                <a:lnTo>
                  <a:pt x="2215" y="329"/>
                </a:lnTo>
                <a:lnTo>
                  <a:pt x="2211" y="331"/>
                </a:lnTo>
                <a:lnTo>
                  <a:pt x="2211" y="331"/>
                </a:lnTo>
                <a:lnTo>
                  <a:pt x="2211" y="331"/>
                </a:lnTo>
                <a:lnTo>
                  <a:pt x="2208" y="329"/>
                </a:lnTo>
                <a:lnTo>
                  <a:pt x="2208" y="329"/>
                </a:lnTo>
                <a:lnTo>
                  <a:pt x="2211" y="329"/>
                </a:lnTo>
                <a:lnTo>
                  <a:pt x="2213" y="329"/>
                </a:lnTo>
                <a:lnTo>
                  <a:pt x="2215" y="329"/>
                </a:lnTo>
                <a:lnTo>
                  <a:pt x="2219" y="329"/>
                </a:lnTo>
                <a:lnTo>
                  <a:pt x="2221" y="329"/>
                </a:lnTo>
                <a:lnTo>
                  <a:pt x="2221" y="327"/>
                </a:lnTo>
                <a:lnTo>
                  <a:pt x="2223" y="327"/>
                </a:lnTo>
                <a:lnTo>
                  <a:pt x="2223" y="325"/>
                </a:lnTo>
                <a:lnTo>
                  <a:pt x="2215" y="323"/>
                </a:lnTo>
                <a:lnTo>
                  <a:pt x="2213" y="321"/>
                </a:lnTo>
                <a:lnTo>
                  <a:pt x="2217" y="323"/>
                </a:lnTo>
                <a:lnTo>
                  <a:pt x="2219" y="323"/>
                </a:lnTo>
                <a:lnTo>
                  <a:pt x="2225" y="325"/>
                </a:lnTo>
                <a:lnTo>
                  <a:pt x="2229" y="327"/>
                </a:lnTo>
                <a:lnTo>
                  <a:pt x="2229" y="327"/>
                </a:lnTo>
                <a:lnTo>
                  <a:pt x="2236" y="325"/>
                </a:lnTo>
                <a:lnTo>
                  <a:pt x="2236" y="325"/>
                </a:lnTo>
                <a:lnTo>
                  <a:pt x="2240" y="323"/>
                </a:lnTo>
                <a:lnTo>
                  <a:pt x="2242" y="321"/>
                </a:lnTo>
                <a:lnTo>
                  <a:pt x="2246" y="321"/>
                </a:lnTo>
                <a:lnTo>
                  <a:pt x="2248" y="319"/>
                </a:lnTo>
                <a:lnTo>
                  <a:pt x="2248" y="319"/>
                </a:lnTo>
                <a:lnTo>
                  <a:pt x="2246" y="317"/>
                </a:lnTo>
                <a:lnTo>
                  <a:pt x="2242" y="313"/>
                </a:lnTo>
                <a:lnTo>
                  <a:pt x="2240" y="310"/>
                </a:lnTo>
                <a:lnTo>
                  <a:pt x="2238" y="310"/>
                </a:lnTo>
                <a:lnTo>
                  <a:pt x="2238" y="310"/>
                </a:lnTo>
                <a:lnTo>
                  <a:pt x="2240" y="310"/>
                </a:lnTo>
                <a:lnTo>
                  <a:pt x="2244" y="313"/>
                </a:lnTo>
                <a:lnTo>
                  <a:pt x="2246" y="315"/>
                </a:lnTo>
                <a:lnTo>
                  <a:pt x="2248" y="317"/>
                </a:lnTo>
                <a:lnTo>
                  <a:pt x="2250" y="317"/>
                </a:lnTo>
                <a:lnTo>
                  <a:pt x="2252" y="317"/>
                </a:lnTo>
                <a:lnTo>
                  <a:pt x="2252" y="317"/>
                </a:lnTo>
                <a:lnTo>
                  <a:pt x="2255" y="315"/>
                </a:lnTo>
                <a:lnTo>
                  <a:pt x="2259" y="313"/>
                </a:lnTo>
                <a:lnTo>
                  <a:pt x="2263" y="319"/>
                </a:lnTo>
                <a:lnTo>
                  <a:pt x="2271" y="323"/>
                </a:lnTo>
                <a:lnTo>
                  <a:pt x="2276" y="323"/>
                </a:lnTo>
                <a:lnTo>
                  <a:pt x="2284" y="325"/>
                </a:lnTo>
                <a:lnTo>
                  <a:pt x="2286" y="325"/>
                </a:lnTo>
                <a:lnTo>
                  <a:pt x="2290" y="323"/>
                </a:lnTo>
                <a:lnTo>
                  <a:pt x="2296" y="321"/>
                </a:lnTo>
                <a:lnTo>
                  <a:pt x="2299" y="321"/>
                </a:lnTo>
                <a:lnTo>
                  <a:pt x="2309" y="321"/>
                </a:lnTo>
                <a:lnTo>
                  <a:pt x="2311" y="319"/>
                </a:lnTo>
                <a:lnTo>
                  <a:pt x="2311" y="315"/>
                </a:lnTo>
                <a:lnTo>
                  <a:pt x="2313" y="310"/>
                </a:lnTo>
                <a:lnTo>
                  <a:pt x="2313" y="310"/>
                </a:lnTo>
                <a:lnTo>
                  <a:pt x="2303" y="306"/>
                </a:lnTo>
                <a:lnTo>
                  <a:pt x="2299" y="306"/>
                </a:lnTo>
                <a:lnTo>
                  <a:pt x="2290" y="306"/>
                </a:lnTo>
                <a:lnTo>
                  <a:pt x="2288" y="306"/>
                </a:lnTo>
                <a:lnTo>
                  <a:pt x="2286" y="304"/>
                </a:lnTo>
                <a:lnTo>
                  <a:pt x="2284" y="304"/>
                </a:lnTo>
                <a:lnTo>
                  <a:pt x="2284" y="302"/>
                </a:lnTo>
                <a:lnTo>
                  <a:pt x="2284" y="302"/>
                </a:lnTo>
                <a:lnTo>
                  <a:pt x="2286" y="300"/>
                </a:lnTo>
                <a:lnTo>
                  <a:pt x="2286" y="300"/>
                </a:lnTo>
                <a:lnTo>
                  <a:pt x="2286" y="298"/>
                </a:lnTo>
                <a:lnTo>
                  <a:pt x="2286" y="298"/>
                </a:lnTo>
                <a:lnTo>
                  <a:pt x="2284" y="298"/>
                </a:lnTo>
                <a:lnTo>
                  <a:pt x="2284" y="298"/>
                </a:lnTo>
                <a:lnTo>
                  <a:pt x="2286" y="296"/>
                </a:lnTo>
                <a:lnTo>
                  <a:pt x="2290" y="294"/>
                </a:lnTo>
                <a:lnTo>
                  <a:pt x="2290" y="294"/>
                </a:lnTo>
                <a:lnTo>
                  <a:pt x="2290" y="289"/>
                </a:lnTo>
                <a:lnTo>
                  <a:pt x="2290" y="289"/>
                </a:lnTo>
                <a:lnTo>
                  <a:pt x="2292" y="292"/>
                </a:lnTo>
                <a:lnTo>
                  <a:pt x="2292" y="296"/>
                </a:lnTo>
                <a:lnTo>
                  <a:pt x="2290" y="298"/>
                </a:lnTo>
                <a:lnTo>
                  <a:pt x="2294" y="302"/>
                </a:lnTo>
                <a:lnTo>
                  <a:pt x="2301" y="302"/>
                </a:lnTo>
                <a:lnTo>
                  <a:pt x="2309" y="302"/>
                </a:lnTo>
                <a:lnTo>
                  <a:pt x="2315" y="300"/>
                </a:lnTo>
                <a:lnTo>
                  <a:pt x="2313" y="298"/>
                </a:lnTo>
                <a:lnTo>
                  <a:pt x="2317" y="298"/>
                </a:lnTo>
                <a:lnTo>
                  <a:pt x="2324" y="298"/>
                </a:lnTo>
                <a:lnTo>
                  <a:pt x="2326" y="298"/>
                </a:lnTo>
                <a:lnTo>
                  <a:pt x="2328" y="298"/>
                </a:lnTo>
                <a:lnTo>
                  <a:pt x="2328" y="298"/>
                </a:lnTo>
                <a:lnTo>
                  <a:pt x="2328" y="296"/>
                </a:lnTo>
                <a:lnTo>
                  <a:pt x="2330" y="294"/>
                </a:lnTo>
                <a:lnTo>
                  <a:pt x="2330" y="292"/>
                </a:lnTo>
                <a:lnTo>
                  <a:pt x="2328" y="289"/>
                </a:lnTo>
                <a:lnTo>
                  <a:pt x="2326" y="289"/>
                </a:lnTo>
                <a:lnTo>
                  <a:pt x="2324" y="287"/>
                </a:lnTo>
                <a:lnTo>
                  <a:pt x="2322" y="281"/>
                </a:lnTo>
                <a:lnTo>
                  <a:pt x="2317" y="279"/>
                </a:lnTo>
                <a:lnTo>
                  <a:pt x="2315" y="277"/>
                </a:lnTo>
                <a:lnTo>
                  <a:pt x="2311" y="279"/>
                </a:lnTo>
                <a:lnTo>
                  <a:pt x="2311" y="281"/>
                </a:lnTo>
                <a:lnTo>
                  <a:pt x="2309" y="285"/>
                </a:lnTo>
                <a:lnTo>
                  <a:pt x="2305" y="287"/>
                </a:lnTo>
                <a:lnTo>
                  <a:pt x="2303" y="287"/>
                </a:lnTo>
                <a:lnTo>
                  <a:pt x="2303" y="287"/>
                </a:lnTo>
                <a:lnTo>
                  <a:pt x="2305" y="285"/>
                </a:lnTo>
                <a:lnTo>
                  <a:pt x="2305" y="285"/>
                </a:lnTo>
                <a:lnTo>
                  <a:pt x="2307" y="283"/>
                </a:lnTo>
                <a:lnTo>
                  <a:pt x="2307" y="281"/>
                </a:lnTo>
                <a:lnTo>
                  <a:pt x="2305" y="277"/>
                </a:lnTo>
                <a:lnTo>
                  <a:pt x="2305" y="275"/>
                </a:lnTo>
                <a:lnTo>
                  <a:pt x="2303" y="275"/>
                </a:lnTo>
                <a:lnTo>
                  <a:pt x="2303" y="275"/>
                </a:lnTo>
                <a:lnTo>
                  <a:pt x="2301" y="275"/>
                </a:lnTo>
                <a:lnTo>
                  <a:pt x="2296" y="277"/>
                </a:lnTo>
                <a:lnTo>
                  <a:pt x="2294" y="279"/>
                </a:lnTo>
                <a:lnTo>
                  <a:pt x="2294" y="279"/>
                </a:lnTo>
                <a:lnTo>
                  <a:pt x="2292" y="279"/>
                </a:lnTo>
                <a:lnTo>
                  <a:pt x="2290" y="277"/>
                </a:lnTo>
                <a:lnTo>
                  <a:pt x="2288" y="275"/>
                </a:lnTo>
                <a:lnTo>
                  <a:pt x="2286" y="275"/>
                </a:lnTo>
                <a:lnTo>
                  <a:pt x="2290" y="277"/>
                </a:lnTo>
                <a:lnTo>
                  <a:pt x="2294" y="277"/>
                </a:lnTo>
                <a:lnTo>
                  <a:pt x="2299" y="275"/>
                </a:lnTo>
                <a:lnTo>
                  <a:pt x="2301" y="273"/>
                </a:lnTo>
                <a:lnTo>
                  <a:pt x="2303" y="273"/>
                </a:lnTo>
                <a:lnTo>
                  <a:pt x="2305" y="273"/>
                </a:lnTo>
                <a:lnTo>
                  <a:pt x="2311" y="269"/>
                </a:lnTo>
                <a:lnTo>
                  <a:pt x="2315" y="269"/>
                </a:lnTo>
                <a:lnTo>
                  <a:pt x="2317" y="271"/>
                </a:lnTo>
                <a:lnTo>
                  <a:pt x="2320" y="271"/>
                </a:lnTo>
                <a:lnTo>
                  <a:pt x="2322" y="273"/>
                </a:lnTo>
                <a:lnTo>
                  <a:pt x="2324" y="273"/>
                </a:lnTo>
                <a:lnTo>
                  <a:pt x="2326" y="273"/>
                </a:lnTo>
                <a:lnTo>
                  <a:pt x="2326" y="271"/>
                </a:lnTo>
                <a:lnTo>
                  <a:pt x="2328" y="269"/>
                </a:lnTo>
                <a:lnTo>
                  <a:pt x="2328" y="266"/>
                </a:lnTo>
                <a:lnTo>
                  <a:pt x="2326" y="262"/>
                </a:lnTo>
                <a:lnTo>
                  <a:pt x="2326" y="260"/>
                </a:lnTo>
                <a:lnTo>
                  <a:pt x="2326" y="260"/>
                </a:lnTo>
                <a:lnTo>
                  <a:pt x="2326" y="258"/>
                </a:lnTo>
                <a:lnTo>
                  <a:pt x="2326" y="258"/>
                </a:lnTo>
                <a:lnTo>
                  <a:pt x="2326" y="256"/>
                </a:lnTo>
                <a:lnTo>
                  <a:pt x="2324" y="254"/>
                </a:lnTo>
                <a:lnTo>
                  <a:pt x="2322" y="252"/>
                </a:lnTo>
                <a:lnTo>
                  <a:pt x="2320" y="248"/>
                </a:lnTo>
                <a:lnTo>
                  <a:pt x="2320" y="245"/>
                </a:lnTo>
                <a:lnTo>
                  <a:pt x="2317" y="241"/>
                </a:lnTo>
                <a:lnTo>
                  <a:pt x="2313" y="241"/>
                </a:lnTo>
                <a:lnTo>
                  <a:pt x="2311" y="241"/>
                </a:lnTo>
                <a:lnTo>
                  <a:pt x="2309" y="241"/>
                </a:lnTo>
                <a:lnTo>
                  <a:pt x="2307" y="239"/>
                </a:lnTo>
                <a:lnTo>
                  <a:pt x="2305" y="239"/>
                </a:lnTo>
                <a:lnTo>
                  <a:pt x="2301" y="241"/>
                </a:lnTo>
                <a:lnTo>
                  <a:pt x="2296" y="241"/>
                </a:lnTo>
                <a:lnTo>
                  <a:pt x="2296" y="239"/>
                </a:lnTo>
                <a:lnTo>
                  <a:pt x="2294" y="239"/>
                </a:lnTo>
                <a:lnTo>
                  <a:pt x="2292" y="237"/>
                </a:lnTo>
                <a:lnTo>
                  <a:pt x="2290" y="231"/>
                </a:lnTo>
                <a:lnTo>
                  <a:pt x="2288" y="231"/>
                </a:lnTo>
                <a:lnTo>
                  <a:pt x="2284" y="231"/>
                </a:lnTo>
                <a:lnTo>
                  <a:pt x="2284" y="231"/>
                </a:lnTo>
                <a:lnTo>
                  <a:pt x="2282" y="229"/>
                </a:lnTo>
                <a:lnTo>
                  <a:pt x="2280" y="229"/>
                </a:lnTo>
                <a:lnTo>
                  <a:pt x="2280" y="227"/>
                </a:lnTo>
                <a:lnTo>
                  <a:pt x="2282" y="227"/>
                </a:lnTo>
                <a:lnTo>
                  <a:pt x="2284" y="224"/>
                </a:lnTo>
                <a:lnTo>
                  <a:pt x="2286" y="224"/>
                </a:lnTo>
                <a:lnTo>
                  <a:pt x="2290" y="227"/>
                </a:lnTo>
                <a:lnTo>
                  <a:pt x="2292" y="229"/>
                </a:lnTo>
                <a:lnTo>
                  <a:pt x="2294" y="229"/>
                </a:lnTo>
                <a:lnTo>
                  <a:pt x="2305" y="222"/>
                </a:lnTo>
                <a:lnTo>
                  <a:pt x="2305" y="222"/>
                </a:lnTo>
                <a:lnTo>
                  <a:pt x="2311" y="220"/>
                </a:lnTo>
                <a:lnTo>
                  <a:pt x="2317" y="220"/>
                </a:lnTo>
                <a:lnTo>
                  <a:pt x="2320" y="220"/>
                </a:lnTo>
                <a:lnTo>
                  <a:pt x="2326" y="222"/>
                </a:lnTo>
                <a:lnTo>
                  <a:pt x="2330" y="222"/>
                </a:lnTo>
                <a:lnTo>
                  <a:pt x="2332" y="224"/>
                </a:lnTo>
                <a:lnTo>
                  <a:pt x="2334" y="224"/>
                </a:lnTo>
                <a:lnTo>
                  <a:pt x="2336" y="224"/>
                </a:lnTo>
                <a:lnTo>
                  <a:pt x="2338" y="224"/>
                </a:lnTo>
                <a:lnTo>
                  <a:pt x="2340" y="224"/>
                </a:lnTo>
                <a:lnTo>
                  <a:pt x="2340" y="222"/>
                </a:lnTo>
                <a:lnTo>
                  <a:pt x="2343" y="220"/>
                </a:lnTo>
                <a:lnTo>
                  <a:pt x="2343" y="218"/>
                </a:lnTo>
                <a:lnTo>
                  <a:pt x="2343" y="214"/>
                </a:lnTo>
                <a:lnTo>
                  <a:pt x="2343" y="212"/>
                </a:lnTo>
                <a:lnTo>
                  <a:pt x="2340" y="210"/>
                </a:lnTo>
                <a:lnTo>
                  <a:pt x="2338" y="210"/>
                </a:lnTo>
                <a:lnTo>
                  <a:pt x="2334" y="210"/>
                </a:lnTo>
                <a:lnTo>
                  <a:pt x="2330" y="212"/>
                </a:lnTo>
                <a:lnTo>
                  <a:pt x="2328" y="212"/>
                </a:lnTo>
                <a:lnTo>
                  <a:pt x="2326" y="212"/>
                </a:lnTo>
                <a:lnTo>
                  <a:pt x="2324" y="210"/>
                </a:lnTo>
                <a:lnTo>
                  <a:pt x="2322" y="208"/>
                </a:lnTo>
                <a:lnTo>
                  <a:pt x="2315" y="208"/>
                </a:lnTo>
                <a:lnTo>
                  <a:pt x="2311" y="206"/>
                </a:lnTo>
                <a:lnTo>
                  <a:pt x="2309" y="199"/>
                </a:lnTo>
                <a:lnTo>
                  <a:pt x="2311" y="197"/>
                </a:lnTo>
                <a:lnTo>
                  <a:pt x="2315" y="197"/>
                </a:lnTo>
                <a:lnTo>
                  <a:pt x="2320" y="197"/>
                </a:lnTo>
                <a:lnTo>
                  <a:pt x="2326" y="201"/>
                </a:lnTo>
                <a:lnTo>
                  <a:pt x="2326" y="201"/>
                </a:lnTo>
                <a:lnTo>
                  <a:pt x="2328" y="201"/>
                </a:lnTo>
                <a:lnTo>
                  <a:pt x="2328" y="199"/>
                </a:lnTo>
                <a:lnTo>
                  <a:pt x="2326" y="197"/>
                </a:lnTo>
                <a:lnTo>
                  <a:pt x="2326" y="197"/>
                </a:lnTo>
                <a:lnTo>
                  <a:pt x="2322" y="195"/>
                </a:lnTo>
                <a:lnTo>
                  <a:pt x="2317" y="193"/>
                </a:lnTo>
                <a:lnTo>
                  <a:pt x="2313" y="193"/>
                </a:lnTo>
                <a:lnTo>
                  <a:pt x="2309" y="191"/>
                </a:lnTo>
                <a:lnTo>
                  <a:pt x="2305" y="191"/>
                </a:lnTo>
                <a:lnTo>
                  <a:pt x="2301" y="193"/>
                </a:lnTo>
                <a:lnTo>
                  <a:pt x="2299" y="197"/>
                </a:lnTo>
                <a:lnTo>
                  <a:pt x="2294" y="199"/>
                </a:lnTo>
                <a:lnTo>
                  <a:pt x="2292" y="197"/>
                </a:lnTo>
                <a:lnTo>
                  <a:pt x="2292" y="195"/>
                </a:lnTo>
                <a:lnTo>
                  <a:pt x="2294" y="191"/>
                </a:lnTo>
                <a:lnTo>
                  <a:pt x="2296" y="189"/>
                </a:lnTo>
                <a:lnTo>
                  <a:pt x="2299" y="185"/>
                </a:lnTo>
                <a:lnTo>
                  <a:pt x="2299" y="183"/>
                </a:lnTo>
                <a:lnTo>
                  <a:pt x="2301" y="178"/>
                </a:lnTo>
                <a:lnTo>
                  <a:pt x="2301" y="176"/>
                </a:lnTo>
                <a:lnTo>
                  <a:pt x="2305" y="170"/>
                </a:lnTo>
                <a:lnTo>
                  <a:pt x="2305" y="170"/>
                </a:lnTo>
                <a:lnTo>
                  <a:pt x="2301" y="168"/>
                </a:lnTo>
                <a:lnTo>
                  <a:pt x="2301" y="168"/>
                </a:lnTo>
                <a:lnTo>
                  <a:pt x="2309" y="164"/>
                </a:lnTo>
                <a:lnTo>
                  <a:pt x="2313" y="162"/>
                </a:lnTo>
                <a:lnTo>
                  <a:pt x="2315" y="162"/>
                </a:lnTo>
                <a:lnTo>
                  <a:pt x="2317" y="162"/>
                </a:lnTo>
                <a:lnTo>
                  <a:pt x="2317" y="162"/>
                </a:lnTo>
                <a:lnTo>
                  <a:pt x="2320" y="159"/>
                </a:lnTo>
                <a:lnTo>
                  <a:pt x="2320" y="157"/>
                </a:lnTo>
                <a:lnTo>
                  <a:pt x="2322" y="155"/>
                </a:lnTo>
                <a:lnTo>
                  <a:pt x="2322" y="155"/>
                </a:lnTo>
                <a:lnTo>
                  <a:pt x="2322" y="155"/>
                </a:lnTo>
                <a:lnTo>
                  <a:pt x="2328" y="153"/>
                </a:lnTo>
                <a:lnTo>
                  <a:pt x="2332" y="151"/>
                </a:lnTo>
                <a:lnTo>
                  <a:pt x="2332" y="151"/>
                </a:lnTo>
                <a:lnTo>
                  <a:pt x="2332" y="149"/>
                </a:lnTo>
                <a:lnTo>
                  <a:pt x="2332" y="149"/>
                </a:lnTo>
                <a:lnTo>
                  <a:pt x="2332" y="147"/>
                </a:lnTo>
                <a:lnTo>
                  <a:pt x="2330" y="147"/>
                </a:lnTo>
                <a:lnTo>
                  <a:pt x="2330" y="145"/>
                </a:lnTo>
                <a:lnTo>
                  <a:pt x="2328" y="145"/>
                </a:lnTo>
                <a:lnTo>
                  <a:pt x="2326" y="145"/>
                </a:lnTo>
                <a:lnTo>
                  <a:pt x="2326" y="143"/>
                </a:lnTo>
                <a:lnTo>
                  <a:pt x="2326" y="141"/>
                </a:lnTo>
                <a:lnTo>
                  <a:pt x="2328" y="139"/>
                </a:lnTo>
                <a:lnTo>
                  <a:pt x="2328" y="136"/>
                </a:lnTo>
                <a:lnTo>
                  <a:pt x="2328" y="134"/>
                </a:lnTo>
                <a:lnTo>
                  <a:pt x="2328" y="132"/>
                </a:lnTo>
                <a:lnTo>
                  <a:pt x="2326" y="132"/>
                </a:lnTo>
                <a:lnTo>
                  <a:pt x="2326" y="132"/>
                </a:lnTo>
                <a:lnTo>
                  <a:pt x="2320" y="132"/>
                </a:lnTo>
                <a:lnTo>
                  <a:pt x="2317" y="132"/>
                </a:lnTo>
                <a:lnTo>
                  <a:pt x="2317" y="132"/>
                </a:lnTo>
                <a:lnTo>
                  <a:pt x="2315" y="130"/>
                </a:lnTo>
                <a:lnTo>
                  <a:pt x="2315" y="128"/>
                </a:lnTo>
                <a:lnTo>
                  <a:pt x="2315" y="126"/>
                </a:lnTo>
                <a:lnTo>
                  <a:pt x="2315" y="124"/>
                </a:lnTo>
                <a:lnTo>
                  <a:pt x="2317" y="122"/>
                </a:lnTo>
                <a:lnTo>
                  <a:pt x="2320" y="120"/>
                </a:lnTo>
                <a:lnTo>
                  <a:pt x="2326" y="115"/>
                </a:lnTo>
                <a:lnTo>
                  <a:pt x="2326" y="115"/>
                </a:lnTo>
                <a:lnTo>
                  <a:pt x="2330" y="115"/>
                </a:lnTo>
                <a:lnTo>
                  <a:pt x="2332" y="115"/>
                </a:lnTo>
                <a:lnTo>
                  <a:pt x="2336" y="118"/>
                </a:lnTo>
                <a:lnTo>
                  <a:pt x="2347" y="118"/>
                </a:lnTo>
                <a:lnTo>
                  <a:pt x="2351" y="118"/>
                </a:lnTo>
                <a:lnTo>
                  <a:pt x="2357" y="118"/>
                </a:lnTo>
                <a:lnTo>
                  <a:pt x="2359" y="118"/>
                </a:lnTo>
                <a:lnTo>
                  <a:pt x="2361" y="118"/>
                </a:lnTo>
                <a:lnTo>
                  <a:pt x="2364" y="118"/>
                </a:lnTo>
                <a:lnTo>
                  <a:pt x="2370" y="115"/>
                </a:lnTo>
                <a:lnTo>
                  <a:pt x="2374" y="113"/>
                </a:lnTo>
                <a:lnTo>
                  <a:pt x="2376" y="111"/>
                </a:lnTo>
                <a:lnTo>
                  <a:pt x="2376" y="109"/>
                </a:lnTo>
                <a:lnTo>
                  <a:pt x="2370" y="109"/>
                </a:lnTo>
                <a:lnTo>
                  <a:pt x="2368" y="107"/>
                </a:lnTo>
                <a:lnTo>
                  <a:pt x="2366" y="105"/>
                </a:lnTo>
                <a:lnTo>
                  <a:pt x="2372" y="103"/>
                </a:lnTo>
                <a:lnTo>
                  <a:pt x="2376" y="103"/>
                </a:lnTo>
                <a:lnTo>
                  <a:pt x="2382" y="103"/>
                </a:lnTo>
                <a:lnTo>
                  <a:pt x="2387" y="101"/>
                </a:lnTo>
                <a:lnTo>
                  <a:pt x="2397" y="99"/>
                </a:lnTo>
                <a:lnTo>
                  <a:pt x="2399" y="99"/>
                </a:lnTo>
                <a:lnTo>
                  <a:pt x="2401" y="97"/>
                </a:lnTo>
                <a:lnTo>
                  <a:pt x="2401" y="95"/>
                </a:lnTo>
                <a:lnTo>
                  <a:pt x="2401" y="95"/>
                </a:lnTo>
                <a:lnTo>
                  <a:pt x="2397" y="92"/>
                </a:lnTo>
                <a:lnTo>
                  <a:pt x="2399" y="90"/>
                </a:lnTo>
                <a:lnTo>
                  <a:pt x="2401" y="90"/>
                </a:lnTo>
                <a:lnTo>
                  <a:pt x="2408" y="90"/>
                </a:lnTo>
                <a:lnTo>
                  <a:pt x="2414" y="90"/>
                </a:lnTo>
                <a:lnTo>
                  <a:pt x="2418" y="88"/>
                </a:lnTo>
                <a:lnTo>
                  <a:pt x="2426" y="84"/>
                </a:lnTo>
                <a:lnTo>
                  <a:pt x="2431" y="80"/>
                </a:lnTo>
                <a:lnTo>
                  <a:pt x="2441" y="76"/>
                </a:lnTo>
                <a:lnTo>
                  <a:pt x="2443" y="76"/>
                </a:lnTo>
                <a:lnTo>
                  <a:pt x="2443" y="76"/>
                </a:lnTo>
                <a:lnTo>
                  <a:pt x="2441" y="74"/>
                </a:lnTo>
                <a:lnTo>
                  <a:pt x="2437" y="71"/>
                </a:lnTo>
                <a:lnTo>
                  <a:pt x="2431" y="69"/>
                </a:lnTo>
                <a:lnTo>
                  <a:pt x="2428" y="67"/>
                </a:lnTo>
                <a:lnTo>
                  <a:pt x="2420" y="67"/>
                </a:lnTo>
                <a:lnTo>
                  <a:pt x="2410" y="63"/>
                </a:lnTo>
                <a:lnTo>
                  <a:pt x="2401" y="63"/>
                </a:lnTo>
                <a:lnTo>
                  <a:pt x="2387" y="63"/>
                </a:lnTo>
                <a:lnTo>
                  <a:pt x="2384" y="63"/>
                </a:lnTo>
                <a:lnTo>
                  <a:pt x="2382" y="63"/>
                </a:lnTo>
                <a:lnTo>
                  <a:pt x="2376" y="65"/>
                </a:lnTo>
                <a:lnTo>
                  <a:pt x="2374" y="65"/>
                </a:lnTo>
                <a:lnTo>
                  <a:pt x="2372" y="65"/>
                </a:lnTo>
                <a:lnTo>
                  <a:pt x="2370" y="65"/>
                </a:lnTo>
                <a:lnTo>
                  <a:pt x="2368" y="69"/>
                </a:lnTo>
                <a:lnTo>
                  <a:pt x="2361" y="71"/>
                </a:lnTo>
                <a:lnTo>
                  <a:pt x="2359" y="76"/>
                </a:lnTo>
                <a:lnTo>
                  <a:pt x="2357" y="76"/>
                </a:lnTo>
                <a:lnTo>
                  <a:pt x="2355" y="78"/>
                </a:lnTo>
                <a:lnTo>
                  <a:pt x="2351" y="76"/>
                </a:lnTo>
                <a:lnTo>
                  <a:pt x="2347" y="76"/>
                </a:lnTo>
                <a:lnTo>
                  <a:pt x="2345" y="76"/>
                </a:lnTo>
                <a:lnTo>
                  <a:pt x="2340" y="74"/>
                </a:lnTo>
                <a:lnTo>
                  <a:pt x="2336" y="74"/>
                </a:lnTo>
                <a:lnTo>
                  <a:pt x="2330" y="74"/>
                </a:lnTo>
                <a:lnTo>
                  <a:pt x="2330" y="69"/>
                </a:lnTo>
                <a:lnTo>
                  <a:pt x="2324" y="69"/>
                </a:lnTo>
                <a:lnTo>
                  <a:pt x="2317" y="71"/>
                </a:lnTo>
                <a:lnTo>
                  <a:pt x="2307" y="80"/>
                </a:lnTo>
                <a:lnTo>
                  <a:pt x="2305" y="82"/>
                </a:lnTo>
                <a:lnTo>
                  <a:pt x="2301" y="84"/>
                </a:lnTo>
                <a:lnTo>
                  <a:pt x="2296" y="84"/>
                </a:lnTo>
                <a:lnTo>
                  <a:pt x="2290" y="88"/>
                </a:lnTo>
                <a:lnTo>
                  <a:pt x="2288" y="90"/>
                </a:lnTo>
                <a:lnTo>
                  <a:pt x="2278" y="95"/>
                </a:lnTo>
                <a:lnTo>
                  <a:pt x="2276" y="95"/>
                </a:lnTo>
                <a:lnTo>
                  <a:pt x="2276" y="97"/>
                </a:lnTo>
                <a:lnTo>
                  <a:pt x="2273" y="99"/>
                </a:lnTo>
                <a:lnTo>
                  <a:pt x="2271" y="99"/>
                </a:lnTo>
                <a:lnTo>
                  <a:pt x="2271" y="97"/>
                </a:lnTo>
                <a:lnTo>
                  <a:pt x="2273" y="92"/>
                </a:lnTo>
                <a:lnTo>
                  <a:pt x="2280" y="88"/>
                </a:lnTo>
                <a:lnTo>
                  <a:pt x="2284" y="86"/>
                </a:lnTo>
                <a:lnTo>
                  <a:pt x="2290" y="82"/>
                </a:lnTo>
                <a:lnTo>
                  <a:pt x="2292" y="80"/>
                </a:lnTo>
                <a:lnTo>
                  <a:pt x="2296" y="76"/>
                </a:lnTo>
                <a:lnTo>
                  <a:pt x="2301" y="71"/>
                </a:lnTo>
                <a:lnTo>
                  <a:pt x="2301" y="67"/>
                </a:lnTo>
                <a:lnTo>
                  <a:pt x="2301" y="63"/>
                </a:lnTo>
                <a:lnTo>
                  <a:pt x="2303" y="61"/>
                </a:lnTo>
                <a:lnTo>
                  <a:pt x="2301" y="59"/>
                </a:lnTo>
                <a:lnTo>
                  <a:pt x="2301" y="57"/>
                </a:lnTo>
                <a:lnTo>
                  <a:pt x="2299" y="55"/>
                </a:lnTo>
                <a:lnTo>
                  <a:pt x="2294" y="55"/>
                </a:lnTo>
                <a:lnTo>
                  <a:pt x="2282" y="55"/>
                </a:lnTo>
                <a:lnTo>
                  <a:pt x="2276" y="55"/>
                </a:lnTo>
                <a:lnTo>
                  <a:pt x="2273" y="57"/>
                </a:lnTo>
                <a:lnTo>
                  <a:pt x="2271" y="57"/>
                </a:lnTo>
                <a:lnTo>
                  <a:pt x="2271" y="59"/>
                </a:lnTo>
                <a:lnTo>
                  <a:pt x="2269" y="61"/>
                </a:lnTo>
                <a:lnTo>
                  <a:pt x="2269" y="63"/>
                </a:lnTo>
                <a:lnTo>
                  <a:pt x="2267" y="65"/>
                </a:lnTo>
                <a:lnTo>
                  <a:pt x="2265" y="65"/>
                </a:lnTo>
                <a:lnTo>
                  <a:pt x="2257" y="67"/>
                </a:lnTo>
                <a:lnTo>
                  <a:pt x="2252" y="61"/>
                </a:lnTo>
                <a:lnTo>
                  <a:pt x="2244" y="57"/>
                </a:lnTo>
                <a:lnTo>
                  <a:pt x="2217" y="55"/>
                </a:lnTo>
                <a:lnTo>
                  <a:pt x="2204" y="55"/>
                </a:lnTo>
                <a:lnTo>
                  <a:pt x="2190" y="57"/>
                </a:lnTo>
                <a:lnTo>
                  <a:pt x="2179" y="59"/>
                </a:lnTo>
                <a:lnTo>
                  <a:pt x="2175" y="59"/>
                </a:lnTo>
                <a:lnTo>
                  <a:pt x="2175" y="55"/>
                </a:lnTo>
                <a:lnTo>
                  <a:pt x="2177" y="53"/>
                </a:lnTo>
                <a:lnTo>
                  <a:pt x="2179" y="50"/>
                </a:lnTo>
                <a:lnTo>
                  <a:pt x="2263" y="46"/>
                </a:lnTo>
                <a:lnTo>
                  <a:pt x="2273" y="46"/>
                </a:lnTo>
                <a:lnTo>
                  <a:pt x="2282" y="44"/>
                </a:lnTo>
                <a:lnTo>
                  <a:pt x="2288" y="40"/>
                </a:lnTo>
                <a:lnTo>
                  <a:pt x="2294" y="38"/>
                </a:lnTo>
                <a:lnTo>
                  <a:pt x="2296" y="36"/>
                </a:lnTo>
                <a:lnTo>
                  <a:pt x="2294" y="34"/>
                </a:lnTo>
                <a:lnTo>
                  <a:pt x="2294" y="34"/>
                </a:lnTo>
                <a:lnTo>
                  <a:pt x="2290" y="32"/>
                </a:lnTo>
                <a:lnTo>
                  <a:pt x="2282" y="30"/>
                </a:lnTo>
                <a:lnTo>
                  <a:pt x="2269" y="27"/>
                </a:lnTo>
                <a:lnTo>
                  <a:pt x="2265" y="27"/>
                </a:lnTo>
                <a:lnTo>
                  <a:pt x="2263" y="27"/>
                </a:lnTo>
                <a:lnTo>
                  <a:pt x="2261" y="25"/>
                </a:lnTo>
                <a:lnTo>
                  <a:pt x="2257" y="25"/>
                </a:lnTo>
                <a:lnTo>
                  <a:pt x="2252" y="25"/>
                </a:lnTo>
                <a:lnTo>
                  <a:pt x="2248" y="21"/>
                </a:lnTo>
                <a:lnTo>
                  <a:pt x="2244" y="15"/>
                </a:lnTo>
                <a:lnTo>
                  <a:pt x="2229" y="17"/>
                </a:lnTo>
                <a:lnTo>
                  <a:pt x="2217" y="19"/>
                </a:lnTo>
                <a:lnTo>
                  <a:pt x="2206" y="19"/>
                </a:lnTo>
                <a:lnTo>
                  <a:pt x="2200" y="19"/>
                </a:lnTo>
                <a:lnTo>
                  <a:pt x="2185" y="17"/>
                </a:lnTo>
                <a:lnTo>
                  <a:pt x="2173" y="17"/>
                </a:lnTo>
                <a:lnTo>
                  <a:pt x="2167" y="19"/>
                </a:lnTo>
                <a:lnTo>
                  <a:pt x="2152" y="21"/>
                </a:lnTo>
                <a:lnTo>
                  <a:pt x="2146" y="23"/>
                </a:lnTo>
                <a:lnTo>
                  <a:pt x="2143" y="21"/>
                </a:lnTo>
                <a:lnTo>
                  <a:pt x="2143" y="19"/>
                </a:lnTo>
                <a:lnTo>
                  <a:pt x="2152" y="19"/>
                </a:lnTo>
                <a:lnTo>
                  <a:pt x="2171" y="15"/>
                </a:lnTo>
                <a:lnTo>
                  <a:pt x="2208" y="15"/>
                </a:lnTo>
                <a:lnTo>
                  <a:pt x="2229" y="13"/>
                </a:lnTo>
                <a:lnTo>
                  <a:pt x="2231" y="13"/>
                </a:lnTo>
                <a:lnTo>
                  <a:pt x="2234" y="13"/>
                </a:lnTo>
                <a:lnTo>
                  <a:pt x="2231" y="11"/>
                </a:lnTo>
                <a:lnTo>
                  <a:pt x="2217" y="9"/>
                </a:lnTo>
                <a:lnTo>
                  <a:pt x="2206" y="6"/>
                </a:lnTo>
                <a:lnTo>
                  <a:pt x="2196" y="6"/>
                </a:lnTo>
                <a:lnTo>
                  <a:pt x="2196" y="6"/>
                </a:lnTo>
                <a:lnTo>
                  <a:pt x="2187" y="2"/>
                </a:lnTo>
                <a:lnTo>
                  <a:pt x="2173" y="0"/>
                </a:lnTo>
                <a:lnTo>
                  <a:pt x="2162" y="0"/>
                </a:lnTo>
                <a:lnTo>
                  <a:pt x="2129" y="0"/>
                </a:lnTo>
                <a:lnTo>
                  <a:pt x="2125" y="0"/>
                </a:lnTo>
                <a:lnTo>
                  <a:pt x="2118" y="2"/>
                </a:lnTo>
                <a:lnTo>
                  <a:pt x="2114" y="2"/>
                </a:lnTo>
                <a:lnTo>
                  <a:pt x="2110" y="2"/>
                </a:lnTo>
                <a:lnTo>
                  <a:pt x="2106" y="0"/>
                </a:lnTo>
                <a:lnTo>
                  <a:pt x="2102" y="0"/>
                </a:lnTo>
                <a:lnTo>
                  <a:pt x="2097" y="2"/>
                </a:lnTo>
                <a:lnTo>
                  <a:pt x="2093" y="2"/>
                </a:lnTo>
                <a:lnTo>
                  <a:pt x="2076" y="2"/>
                </a:lnTo>
                <a:lnTo>
                  <a:pt x="2076" y="2"/>
                </a:lnTo>
                <a:lnTo>
                  <a:pt x="2076" y="2"/>
                </a:lnTo>
                <a:lnTo>
                  <a:pt x="2076" y="4"/>
                </a:lnTo>
                <a:lnTo>
                  <a:pt x="2074" y="4"/>
                </a:lnTo>
                <a:lnTo>
                  <a:pt x="2070" y="4"/>
                </a:lnTo>
                <a:lnTo>
                  <a:pt x="2064" y="4"/>
                </a:lnTo>
                <a:lnTo>
                  <a:pt x="2062" y="4"/>
                </a:lnTo>
                <a:lnTo>
                  <a:pt x="2060" y="4"/>
                </a:lnTo>
                <a:lnTo>
                  <a:pt x="2058" y="6"/>
                </a:lnTo>
                <a:lnTo>
                  <a:pt x="2055" y="6"/>
                </a:lnTo>
                <a:lnTo>
                  <a:pt x="2055" y="6"/>
                </a:lnTo>
                <a:lnTo>
                  <a:pt x="2049" y="6"/>
                </a:lnTo>
                <a:lnTo>
                  <a:pt x="2047" y="6"/>
                </a:lnTo>
                <a:lnTo>
                  <a:pt x="2047" y="9"/>
                </a:lnTo>
                <a:lnTo>
                  <a:pt x="2047" y="9"/>
                </a:lnTo>
                <a:lnTo>
                  <a:pt x="2047" y="11"/>
                </a:lnTo>
                <a:lnTo>
                  <a:pt x="2049" y="13"/>
                </a:lnTo>
                <a:lnTo>
                  <a:pt x="2058" y="15"/>
                </a:lnTo>
                <a:lnTo>
                  <a:pt x="2058" y="15"/>
                </a:lnTo>
                <a:lnTo>
                  <a:pt x="2058" y="19"/>
                </a:lnTo>
                <a:lnTo>
                  <a:pt x="2058" y="19"/>
                </a:lnTo>
                <a:lnTo>
                  <a:pt x="2055" y="21"/>
                </a:lnTo>
                <a:lnTo>
                  <a:pt x="2055" y="21"/>
                </a:lnTo>
                <a:lnTo>
                  <a:pt x="2053" y="21"/>
                </a:lnTo>
                <a:lnTo>
                  <a:pt x="2043" y="15"/>
                </a:lnTo>
                <a:lnTo>
                  <a:pt x="2039" y="15"/>
                </a:lnTo>
                <a:lnTo>
                  <a:pt x="2035" y="13"/>
                </a:lnTo>
                <a:lnTo>
                  <a:pt x="2030" y="11"/>
                </a:lnTo>
                <a:lnTo>
                  <a:pt x="2024" y="9"/>
                </a:lnTo>
                <a:lnTo>
                  <a:pt x="2018" y="11"/>
                </a:lnTo>
                <a:lnTo>
                  <a:pt x="2014" y="15"/>
                </a:lnTo>
                <a:lnTo>
                  <a:pt x="2009" y="17"/>
                </a:lnTo>
                <a:lnTo>
                  <a:pt x="2005" y="17"/>
                </a:lnTo>
                <a:lnTo>
                  <a:pt x="2003" y="17"/>
                </a:lnTo>
                <a:lnTo>
                  <a:pt x="2001" y="17"/>
                </a:lnTo>
                <a:lnTo>
                  <a:pt x="1999" y="15"/>
                </a:lnTo>
                <a:lnTo>
                  <a:pt x="1995" y="13"/>
                </a:lnTo>
                <a:lnTo>
                  <a:pt x="1988" y="13"/>
                </a:lnTo>
                <a:lnTo>
                  <a:pt x="1984" y="13"/>
                </a:lnTo>
                <a:lnTo>
                  <a:pt x="1982" y="13"/>
                </a:lnTo>
                <a:lnTo>
                  <a:pt x="1967" y="17"/>
                </a:lnTo>
                <a:lnTo>
                  <a:pt x="1961" y="17"/>
                </a:lnTo>
                <a:lnTo>
                  <a:pt x="1955" y="19"/>
                </a:lnTo>
                <a:lnTo>
                  <a:pt x="1951" y="21"/>
                </a:lnTo>
                <a:lnTo>
                  <a:pt x="1942" y="19"/>
                </a:lnTo>
                <a:lnTo>
                  <a:pt x="1938" y="19"/>
                </a:lnTo>
                <a:lnTo>
                  <a:pt x="1934" y="23"/>
                </a:lnTo>
                <a:lnTo>
                  <a:pt x="1940" y="27"/>
                </a:lnTo>
                <a:lnTo>
                  <a:pt x="1942" y="27"/>
                </a:lnTo>
                <a:lnTo>
                  <a:pt x="1951" y="25"/>
                </a:lnTo>
                <a:lnTo>
                  <a:pt x="1955" y="25"/>
                </a:lnTo>
                <a:lnTo>
                  <a:pt x="1959" y="25"/>
                </a:lnTo>
                <a:lnTo>
                  <a:pt x="1967" y="27"/>
                </a:lnTo>
                <a:lnTo>
                  <a:pt x="2007" y="30"/>
                </a:lnTo>
                <a:lnTo>
                  <a:pt x="2009" y="30"/>
                </a:lnTo>
                <a:lnTo>
                  <a:pt x="2009" y="32"/>
                </a:lnTo>
                <a:lnTo>
                  <a:pt x="2001" y="34"/>
                </a:lnTo>
                <a:lnTo>
                  <a:pt x="1999" y="32"/>
                </a:lnTo>
                <a:lnTo>
                  <a:pt x="1999" y="32"/>
                </a:lnTo>
                <a:lnTo>
                  <a:pt x="1997" y="32"/>
                </a:lnTo>
                <a:lnTo>
                  <a:pt x="1991" y="32"/>
                </a:lnTo>
                <a:lnTo>
                  <a:pt x="1955" y="30"/>
                </a:lnTo>
                <a:lnTo>
                  <a:pt x="1951" y="30"/>
                </a:lnTo>
                <a:lnTo>
                  <a:pt x="1949" y="30"/>
                </a:lnTo>
                <a:lnTo>
                  <a:pt x="1949" y="32"/>
                </a:lnTo>
                <a:lnTo>
                  <a:pt x="1961" y="38"/>
                </a:lnTo>
                <a:lnTo>
                  <a:pt x="1965" y="40"/>
                </a:lnTo>
                <a:lnTo>
                  <a:pt x="1967" y="44"/>
                </a:lnTo>
                <a:lnTo>
                  <a:pt x="1965" y="46"/>
                </a:lnTo>
                <a:lnTo>
                  <a:pt x="1963" y="48"/>
                </a:lnTo>
                <a:lnTo>
                  <a:pt x="1961" y="53"/>
                </a:lnTo>
                <a:lnTo>
                  <a:pt x="1961" y="57"/>
                </a:lnTo>
                <a:lnTo>
                  <a:pt x="1961" y="59"/>
                </a:lnTo>
                <a:lnTo>
                  <a:pt x="1963" y="61"/>
                </a:lnTo>
                <a:lnTo>
                  <a:pt x="1963" y="61"/>
                </a:lnTo>
                <a:lnTo>
                  <a:pt x="1961" y="63"/>
                </a:lnTo>
                <a:lnTo>
                  <a:pt x="1959" y="65"/>
                </a:lnTo>
                <a:lnTo>
                  <a:pt x="1957" y="63"/>
                </a:lnTo>
                <a:lnTo>
                  <a:pt x="1951" y="63"/>
                </a:lnTo>
                <a:lnTo>
                  <a:pt x="1932" y="53"/>
                </a:lnTo>
                <a:lnTo>
                  <a:pt x="1921" y="50"/>
                </a:lnTo>
                <a:lnTo>
                  <a:pt x="1900" y="42"/>
                </a:lnTo>
                <a:lnTo>
                  <a:pt x="1884" y="40"/>
                </a:lnTo>
                <a:lnTo>
                  <a:pt x="1871" y="40"/>
                </a:lnTo>
                <a:lnTo>
                  <a:pt x="1869" y="40"/>
                </a:lnTo>
                <a:lnTo>
                  <a:pt x="1869" y="44"/>
                </a:lnTo>
                <a:lnTo>
                  <a:pt x="1873" y="48"/>
                </a:lnTo>
                <a:lnTo>
                  <a:pt x="1877" y="53"/>
                </a:lnTo>
                <a:lnTo>
                  <a:pt x="1888" y="57"/>
                </a:lnTo>
                <a:lnTo>
                  <a:pt x="1890" y="59"/>
                </a:lnTo>
                <a:lnTo>
                  <a:pt x="1888" y="61"/>
                </a:lnTo>
                <a:lnTo>
                  <a:pt x="1886" y="61"/>
                </a:lnTo>
                <a:lnTo>
                  <a:pt x="1877" y="59"/>
                </a:lnTo>
                <a:lnTo>
                  <a:pt x="1871" y="61"/>
                </a:lnTo>
                <a:lnTo>
                  <a:pt x="1863" y="57"/>
                </a:lnTo>
                <a:lnTo>
                  <a:pt x="1859" y="55"/>
                </a:lnTo>
                <a:lnTo>
                  <a:pt x="1844" y="46"/>
                </a:lnTo>
                <a:lnTo>
                  <a:pt x="1840" y="46"/>
                </a:lnTo>
                <a:lnTo>
                  <a:pt x="1838" y="48"/>
                </a:lnTo>
                <a:lnTo>
                  <a:pt x="1838" y="53"/>
                </a:lnTo>
                <a:lnTo>
                  <a:pt x="1842" y="55"/>
                </a:lnTo>
                <a:lnTo>
                  <a:pt x="1840" y="59"/>
                </a:lnTo>
                <a:lnTo>
                  <a:pt x="1840" y="61"/>
                </a:lnTo>
                <a:lnTo>
                  <a:pt x="1838" y="63"/>
                </a:lnTo>
                <a:lnTo>
                  <a:pt x="1835" y="65"/>
                </a:lnTo>
                <a:lnTo>
                  <a:pt x="1833" y="67"/>
                </a:lnTo>
                <a:lnTo>
                  <a:pt x="1831" y="69"/>
                </a:lnTo>
                <a:lnTo>
                  <a:pt x="1831" y="67"/>
                </a:lnTo>
                <a:lnTo>
                  <a:pt x="1831" y="65"/>
                </a:lnTo>
                <a:lnTo>
                  <a:pt x="1831" y="55"/>
                </a:lnTo>
                <a:lnTo>
                  <a:pt x="1829" y="50"/>
                </a:lnTo>
                <a:lnTo>
                  <a:pt x="1827" y="48"/>
                </a:lnTo>
                <a:lnTo>
                  <a:pt x="1825" y="46"/>
                </a:lnTo>
                <a:lnTo>
                  <a:pt x="1821" y="46"/>
                </a:lnTo>
                <a:lnTo>
                  <a:pt x="1817" y="44"/>
                </a:lnTo>
                <a:lnTo>
                  <a:pt x="1815" y="44"/>
                </a:lnTo>
                <a:lnTo>
                  <a:pt x="1806" y="46"/>
                </a:lnTo>
                <a:lnTo>
                  <a:pt x="1804" y="46"/>
                </a:lnTo>
                <a:lnTo>
                  <a:pt x="1802" y="48"/>
                </a:lnTo>
                <a:lnTo>
                  <a:pt x="1794" y="48"/>
                </a:lnTo>
                <a:lnTo>
                  <a:pt x="1787" y="48"/>
                </a:lnTo>
                <a:lnTo>
                  <a:pt x="1771" y="50"/>
                </a:lnTo>
                <a:lnTo>
                  <a:pt x="1758" y="53"/>
                </a:lnTo>
                <a:lnTo>
                  <a:pt x="1750" y="57"/>
                </a:lnTo>
                <a:lnTo>
                  <a:pt x="1750" y="57"/>
                </a:lnTo>
                <a:lnTo>
                  <a:pt x="1756" y="59"/>
                </a:lnTo>
                <a:lnTo>
                  <a:pt x="1760" y="61"/>
                </a:lnTo>
                <a:lnTo>
                  <a:pt x="1764" y="65"/>
                </a:lnTo>
                <a:lnTo>
                  <a:pt x="1771" y="69"/>
                </a:lnTo>
                <a:lnTo>
                  <a:pt x="1779" y="74"/>
                </a:lnTo>
                <a:lnTo>
                  <a:pt x="1783" y="76"/>
                </a:lnTo>
                <a:lnTo>
                  <a:pt x="1787" y="78"/>
                </a:lnTo>
                <a:lnTo>
                  <a:pt x="1787" y="78"/>
                </a:lnTo>
                <a:lnTo>
                  <a:pt x="1785" y="78"/>
                </a:lnTo>
                <a:lnTo>
                  <a:pt x="1783" y="78"/>
                </a:lnTo>
                <a:lnTo>
                  <a:pt x="1781" y="76"/>
                </a:lnTo>
                <a:lnTo>
                  <a:pt x="1775" y="74"/>
                </a:lnTo>
                <a:lnTo>
                  <a:pt x="1771" y="71"/>
                </a:lnTo>
                <a:lnTo>
                  <a:pt x="1766" y="69"/>
                </a:lnTo>
                <a:lnTo>
                  <a:pt x="1762" y="67"/>
                </a:lnTo>
                <a:lnTo>
                  <a:pt x="1754" y="63"/>
                </a:lnTo>
                <a:lnTo>
                  <a:pt x="1750" y="61"/>
                </a:lnTo>
                <a:lnTo>
                  <a:pt x="1743" y="61"/>
                </a:lnTo>
                <a:lnTo>
                  <a:pt x="1739" y="59"/>
                </a:lnTo>
                <a:lnTo>
                  <a:pt x="1737" y="59"/>
                </a:lnTo>
                <a:lnTo>
                  <a:pt x="1733" y="59"/>
                </a:lnTo>
                <a:lnTo>
                  <a:pt x="1727" y="61"/>
                </a:lnTo>
                <a:lnTo>
                  <a:pt x="1724" y="63"/>
                </a:lnTo>
                <a:lnTo>
                  <a:pt x="1720" y="65"/>
                </a:lnTo>
                <a:lnTo>
                  <a:pt x="1720" y="67"/>
                </a:lnTo>
                <a:lnTo>
                  <a:pt x="1722" y="69"/>
                </a:lnTo>
                <a:lnTo>
                  <a:pt x="1722" y="74"/>
                </a:lnTo>
                <a:lnTo>
                  <a:pt x="1722" y="78"/>
                </a:lnTo>
                <a:lnTo>
                  <a:pt x="1722" y="82"/>
                </a:lnTo>
                <a:lnTo>
                  <a:pt x="1720" y="84"/>
                </a:lnTo>
                <a:lnTo>
                  <a:pt x="1718" y="86"/>
                </a:lnTo>
                <a:lnTo>
                  <a:pt x="1716" y="86"/>
                </a:lnTo>
                <a:lnTo>
                  <a:pt x="1714" y="86"/>
                </a:lnTo>
                <a:lnTo>
                  <a:pt x="1712" y="86"/>
                </a:lnTo>
                <a:lnTo>
                  <a:pt x="1710" y="86"/>
                </a:lnTo>
                <a:lnTo>
                  <a:pt x="1706" y="84"/>
                </a:lnTo>
                <a:lnTo>
                  <a:pt x="1699" y="84"/>
                </a:lnTo>
                <a:lnTo>
                  <a:pt x="1697" y="84"/>
                </a:lnTo>
                <a:lnTo>
                  <a:pt x="1695" y="84"/>
                </a:lnTo>
                <a:lnTo>
                  <a:pt x="1691" y="86"/>
                </a:lnTo>
                <a:lnTo>
                  <a:pt x="1691" y="88"/>
                </a:lnTo>
                <a:lnTo>
                  <a:pt x="1693" y="92"/>
                </a:lnTo>
                <a:lnTo>
                  <a:pt x="1695" y="95"/>
                </a:lnTo>
                <a:lnTo>
                  <a:pt x="1695" y="95"/>
                </a:lnTo>
                <a:lnTo>
                  <a:pt x="1689" y="90"/>
                </a:lnTo>
                <a:lnTo>
                  <a:pt x="1687" y="90"/>
                </a:lnTo>
                <a:lnTo>
                  <a:pt x="1685" y="88"/>
                </a:lnTo>
                <a:lnTo>
                  <a:pt x="1683" y="88"/>
                </a:lnTo>
                <a:lnTo>
                  <a:pt x="1672" y="90"/>
                </a:lnTo>
                <a:lnTo>
                  <a:pt x="1670" y="92"/>
                </a:lnTo>
                <a:lnTo>
                  <a:pt x="1666" y="97"/>
                </a:lnTo>
                <a:lnTo>
                  <a:pt x="1662" y="99"/>
                </a:lnTo>
                <a:lnTo>
                  <a:pt x="1657" y="101"/>
                </a:lnTo>
                <a:lnTo>
                  <a:pt x="1655" y="103"/>
                </a:lnTo>
                <a:lnTo>
                  <a:pt x="1651" y="103"/>
                </a:lnTo>
                <a:lnTo>
                  <a:pt x="1649" y="103"/>
                </a:lnTo>
                <a:lnTo>
                  <a:pt x="1647" y="105"/>
                </a:lnTo>
                <a:lnTo>
                  <a:pt x="1643" y="107"/>
                </a:lnTo>
                <a:lnTo>
                  <a:pt x="1636" y="111"/>
                </a:lnTo>
                <a:lnTo>
                  <a:pt x="1636" y="111"/>
                </a:lnTo>
                <a:lnTo>
                  <a:pt x="1634" y="115"/>
                </a:lnTo>
                <a:lnTo>
                  <a:pt x="1634" y="118"/>
                </a:lnTo>
                <a:lnTo>
                  <a:pt x="1634" y="120"/>
                </a:lnTo>
                <a:lnTo>
                  <a:pt x="1636" y="120"/>
                </a:lnTo>
                <a:lnTo>
                  <a:pt x="1639" y="122"/>
                </a:lnTo>
                <a:lnTo>
                  <a:pt x="1639" y="122"/>
                </a:lnTo>
                <a:lnTo>
                  <a:pt x="1645" y="122"/>
                </a:lnTo>
                <a:lnTo>
                  <a:pt x="1647" y="122"/>
                </a:lnTo>
                <a:lnTo>
                  <a:pt x="1651" y="124"/>
                </a:lnTo>
                <a:lnTo>
                  <a:pt x="1655" y="124"/>
                </a:lnTo>
                <a:lnTo>
                  <a:pt x="1657" y="122"/>
                </a:lnTo>
                <a:lnTo>
                  <a:pt x="1659" y="122"/>
                </a:lnTo>
                <a:lnTo>
                  <a:pt x="1664" y="122"/>
                </a:lnTo>
                <a:lnTo>
                  <a:pt x="1666" y="122"/>
                </a:lnTo>
                <a:lnTo>
                  <a:pt x="1670" y="122"/>
                </a:lnTo>
                <a:lnTo>
                  <a:pt x="1672" y="120"/>
                </a:lnTo>
                <a:lnTo>
                  <a:pt x="1674" y="120"/>
                </a:lnTo>
                <a:lnTo>
                  <a:pt x="1676" y="120"/>
                </a:lnTo>
                <a:lnTo>
                  <a:pt x="1678" y="120"/>
                </a:lnTo>
                <a:lnTo>
                  <a:pt x="1678" y="122"/>
                </a:lnTo>
                <a:lnTo>
                  <a:pt x="1674" y="122"/>
                </a:lnTo>
                <a:lnTo>
                  <a:pt x="1672" y="122"/>
                </a:lnTo>
                <a:lnTo>
                  <a:pt x="1670" y="124"/>
                </a:lnTo>
                <a:lnTo>
                  <a:pt x="1668" y="126"/>
                </a:lnTo>
                <a:lnTo>
                  <a:pt x="1668" y="128"/>
                </a:lnTo>
                <a:lnTo>
                  <a:pt x="1666" y="132"/>
                </a:lnTo>
                <a:lnTo>
                  <a:pt x="1664" y="139"/>
                </a:lnTo>
                <a:lnTo>
                  <a:pt x="1662" y="143"/>
                </a:lnTo>
                <a:lnTo>
                  <a:pt x="1659" y="145"/>
                </a:lnTo>
                <a:lnTo>
                  <a:pt x="1657" y="147"/>
                </a:lnTo>
                <a:lnTo>
                  <a:pt x="1653" y="151"/>
                </a:lnTo>
                <a:lnTo>
                  <a:pt x="1651" y="153"/>
                </a:lnTo>
                <a:lnTo>
                  <a:pt x="1651" y="153"/>
                </a:lnTo>
                <a:lnTo>
                  <a:pt x="1649" y="153"/>
                </a:lnTo>
                <a:lnTo>
                  <a:pt x="1643" y="151"/>
                </a:lnTo>
                <a:lnTo>
                  <a:pt x="1632" y="153"/>
                </a:lnTo>
                <a:lnTo>
                  <a:pt x="1630" y="153"/>
                </a:lnTo>
                <a:lnTo>
                  <a:pt x="1626" y="153"/>
                </a:lnTo>
                <a:lnTo>
                  <a:pt x="1624" y="155"/>
                </a:lnTo>
                <a:lnTo>
                  <a:pt x="1622" y="155"/>
                </a:lnTo>
                <a:lnTo>
                  <a:pt x="1618" y="155"/>
                </a:lnTo>
                <a:lnTo>
                  <a:pt x="1611" y="157"/>
                </a:lnTo>
                <a:lnTo>
                  <a:pt x="1607" y="157"/>
                </a:lnTo>
                <a:lnTo>
                  <a:pt x="1607" y="159"/>
                </a:lnTo>
                <a:lnTo>
                  <a:pt x="1609" y="159"/>
                </a:lnTo>
                <a:lnTo>
                  <a:pt x="1609" y="162"/>
                </a:lnTo>
                <a:lnTo>
                  <a:pt x="1609" y="162"/>
                </a:lnTo>
                <a:lnTo>
                  <a:pt x="1595" y="164"/>
                </a:lnTo>
                <a:lnTo>
                  <a:pt x="1588" y="166"/>
                </a:lnTo>
                <a:lnTo>
                  <a:pt x="1584" y="166"/>
                </a:lnTo>
                <a:lnTo>
                  <a:pt x="1582" y="168"/>
                </a:lnTo>
                <a:lnTo>
                  <a:pt x="1580" y="168"/>
                </a:lnTo>
                <a:lnTo>
                  <a:pt x="1574" y="168"/>
                </a:lnTo>
                <a:lnTo>
                  <a:pt x="1571" y="168"/>
                </a:lnTo>
                <a:lnTo>
                  <a:pt x="1569" y="168"/>
                </a:lnTo>
                <a:lnTo>
                  <a:pt x="1565" y="170"/>
                </a:lnTo>
                <a:lnTo>
                  <a:pt x="1559" y="172"/>
                </a:lnTo>
                <a:lnTo>
                  <a:pt x="1557" y="172"/>
                </a:lnTo>
                <a:lnTo>
                  <a:pt x="1555" y="176"/>
                </a:lnTo>
                <a:lnTo>
                  <a:pt x="1555" y="176"/>
                </a:lnTo>
                <a:lnTo>
                  <a:pt x="1555" y="178"/>
                </a:lnTo>
                <a:lnTo>
                  <a:pt x="1557" y="178"/>
                </a:lnTo>
                <a:lnTo>
                  <a:pt x="1557" y="178"/>
                </a:lnTo>
                <a:lnTo>
                  <a:pt x="1553" y="183"/>
                </a:lnTo>
                <a:lnTo>
                  <a:pt x="1553" y="183"/>
                </a:lnTo>
                <a:lnTo>
                  <a:pt x="1557" y="185"/>
                </a:lnTo>
                <a:lnTo>
                  <a:pt x="1561" y="189"/>
                </a:lnTo>
                <a:lnTo>
                  <a:pt x="1563" y="189"/>
                </a:lnTo>
                <a:lnTo>
                  <a:pt x="1563" y="189"/>
                </a:lnTo>
                <a:lnTo>
                  <a:pt x="1569" y="191"/>
                </a:lnTo>
                <a:lnTo>
                  <a:pt x="1571" y="191"/>
                </a:lnTo>
                <a:lnTo>
                  <a:pt x="1574" y="193"/>
                </a:lnTo>
                <a:lnTo>
                  <a:pt x="1576" y="193"/>
                </a:lnTo>
                <a:lnTo>
                  <a:pt x="1580" y="195"/>
                </a:lnTo>
                <a:lnTo>
                  <a:pt x="1584" y="195"/>
                </a:lnTo>
                <a:lnTo>
                  <a:pt x="1584" y="193"/>
                </a:lnTo>
                <a:lnTo>
                  <a:pt x="1588" y="193"/>
                </a:lnTo>
                <a:lnTo>
                  <a:pt x="1592" y="193"/>
                </a:lnTo>
                <a:lnTo>
                  <a:pt x="1592" y="193"/>
                </a:lnTo>
                <a:lnTo>
                  <a:pt x="1590" y="193"/>
                </a:lnTo>
                <a:lnTo>
                  <a:pt x="1586" y="197"/>
                </a:lnTo>
                <a:lnTo>
                  <a:pt x="1586" y="197"/>
                </a:lnTo>
                <a:lnTo>
                  <a:pt x="1588" y="197"/>
                </a:lnTo>
                <a:lnTo>
                  <a:pt x="1592" y="199"/>
                </a:lnTo>
                <a:lnTo>
                  <a:pt x="1592" y="201"/>
                </a:lnTo>
                <a:lnTo>
                  <a:pt x="1595" y="201"/>
                </a:lnTo>
                <a:lnTo>
                  <a:pt x="1603" y="204"/>
                </a:lnTo>
                <a:lnTo>
                  <a:pt x="1605" y="204"/>
                </a:lnTo>
                <a:lnTo>
                  <a:pt x="1607" y="204"/>
                </a:lnTo>
                <a:lnTo>
                  <a:pt x="1609" y="204"/>
                </a:lnTo>
                <a:lnTo>
                  <a:pt x="1609" y="201"/>
                </a:lnTo>
                <a:lnTo>
                  <a:pt x="1611" y="201"/>
                </a:lnTo>
                <a:lnTo>
                  <a:pt x="1613" y="199"/>
                </a:lnTo>
                <a:lnTo>
                  <a:pt x="1615" y="199"/>
                </a:lnTo>
                <a:lnTo>
                  <a:pt x="1618" y="201"/>
                </a:lnTo>
                <a:lnTo>
                  <a:pt x="1620" y="201"/>
                </a:lnTo>
                <a:lnTo>
                  <a:pt x="1624" y="204"/>
                </a:lnTo>
                <a:lnTo>
                  <a:pt x="1628" y="204"/>
                </a:lnTo>
                <a:lnTo>
                  <a:pt x="1630" y="201"/>
                </a:lnTo>
                <a:lnTo>
                  <a:pt x="1634" y="199"/>
                </a:lnTo>
                <a:lnTo>
                  <a:pt x="1639" y="197"/>
                </a:lnTo>
                <a:lnTo>
                  <a:pt x="1641" y="197"/>
                </a:lnTo>
                <a:lnTo>
                  <a:pt x="1641" y="197"/>
                </a:lnTo>
                <a:lnTo>
                  <a:pt x="1645" y="199"/>
                </a:lnTo>
                <a:lnTo>
                  <a:pt x="1647" y="201"/>
                </a:lnTo>
                <a:lnTo>
                  <a:pt x="1647" y="204"/>
                </a:lnTo>
                <a:lnTo>
                  <a:pt x="1647" y="204"/>
                </a:lnTo>
                <a:lnTo>
                  <a:pt x="1645" y="206"/>
                </a:lnTo>
                <a:lnTo>
                  <a:pt x="1645" y="208"/>
                </a:lnTo>
                <a:lnTo>
                  <a:pt x="1647" y="210"/>
                </a:lnTo>
                <a:lnTo>
                  <a:pt x="1647" y="210"/>
                </a:lnTo>
                <a:lnTo>
                  <a:pt x="1641" y="208"/>
                </a:lnTo>
                <a:lnTo>
                  <a:pt x="1639" y="208"/>
                </a:lnTo>
                <a:lnTo>
                  <a:pt x="1630" y="208"/>
                </a:lnTo>
                <a:lnTo>
                  <a:pt x="1620" y="208"/>
                </a:lnTo>
                <a:lnTo>
                  <a:pt x="1613" y="208"/>
                </a:lnTo>
                <a:lnTo>
                  <a:pt x="1611" y="210"/>
                </a:lnTo>
                <a:lnTo>
                  <a:pt x="1609" y="212"/>
                </a:lnTo>
                <a:lnTo>
                  <a:pt x="1599" y="212"/>
                </a:lnTo>
                <a:lnTo>
                  <a:pt x="1584" y="212"/>
                </a:lnTo>
                <a:lnTo>
                  <a:pt x="1582" y="214"/>
                </a:lnTo>
                <a:lnTo>
                  <a:pt x="1580" y="214"/>
                </a:lnTo>
                <a:lnTo>
                  <a:pt x="1578" y="214"/>
                </a:lnTo>
                <a:lnTo>
                  <a:pt x="1578" y="216"/>
                </a:lnTo>
                <a:lnTo>
                  <a:pt x="1578" y="218"/>
                </a:lnTo>
                <a:lnTo>
                  <a:pt x="1580" y="218"/>
                </a:lnTo>
                <a:lnTo>
                  <a:pt x="1582" y="220"/>
                </a:lnTo>
                <a:lnTo>
                  <a:pt x="1582" y="220"/>
                </a:lnTo>
                <a:lnTo>
                  <a:pt x="1582" y="222"/>
                </a:lnTo>
                <a:lnTo>
                  <a:pt x="1582" y="222"/>
                </a:lnTo>
                <a:lnTo>
                  <a:pt x="1582" y="222"/>
                </a:lnTo>
                <a:lnTo>
                  <a:pt x="1584" y="224"/>
                </a:lnTo>
                <a:lnTo>
                  <a:pt x="1588" y="224"/>
                </a:lnTo>
                <a:lnTo>
                  <a:pt x="1590" y="222"/>
                </a:lnTo>
                <a:lnTo>
                  <a:pt x="1599" y="218"/>
                </a:lnTo>
                <a:lnTo>
                  <a:pt x="1599" y="220"/>
                </a:lnTo>
                <a:lnTo>
                  <a:pt x="1597" y="220"/>
                </a:lnTo>
                <a:lnTo>
                  <a:pt x="1595" y="222"/>
                </a:lnTo>
                <a:lnTo>
                  <a:pt x="1595" y="224"/>
                </a:lnTo>
                <a:lnTo>
                  <a:pt x="1597" y="224"/>
                </a:lnTo>
                <a:lnTo>
                  <a:pt x="1597" y="227"/>
                </a:lnTo>
                <a:lnTo>
                  <a:pt x="1599" y="227"/>
                </a:lnTo>
                <a:lnTo>
                  <a:pt x="1605" y="229"/>
                </a:lnTo>
                <a:lnTo>
                  <a:pt x="1611" y="229"/>
                </a:lnTo>
                <a:lnTo>
                  <a:pt x="1620" y="229"/>
                </a:lnTo>
                <a:lnTo>
                  <a:pt x="1622" y="229"/>
                </a:lnTo>
                <a:lnTo>
                  <a:pt x="1620" y="229"/>
                </a:lnTo>
                <a:lnTo>
                  <a:pt x="1620" y="231"/>
                </a:lnTo>
                <a:lnTo>
                  <a:pt x="1613" y="231"/>
                </a:lnTo>
                <a:lnTo>
                  <a:pt x="1609" y="231"/>
                </a:lnTo>
                <a:lnTo>
                  <a:pt x="1603" y="235"/>
                </a:lnTo>
                <a:lnTo>
                  <a:pt x="1601" y="237"/>
                </a:lnTo>
                <a:lnTo>
                  <a:pt x="1601" y="237"/>
                </a:lnTo>
                <a:lnTo>
                  <a:pt x="1603" y="239"/>
                </a:lnTo>
                <a:lnTo>
                  <a:pt x="1607" y="239"/>
                </a:lnTo>
                <a:lnTo>
                  <a:pt x="1611" y="243"/>
                </a:lnTo>
                <a:lnTo>
                  <a:pt x="1615" y="243"/>
                </a:lnTo>
                <a:lnTo>
                  <a:pt x="1618" y="245"/>
                </a:lnTo>
                <a:lnTo>
                  <a:pt x="1620" y="245"/>
                </a:lnTo>
                <a:lnTo>
                  <a:pt x="1641" y="250"/>
                </a:lnTo>
                <a:lnTo>
                  <a:pt x="1643" y="250"/>
                </a:lnTo>
                <a:lnTo>
                  <a:pt x="1639" y="248"/>
                </a:lnTo>
                <a:lnTo>
                  <a:pt x="1636" y="243"/>
                </a:lnTo>
                <a:lnTo>
                  <a:pt x="1636" y="243"/>
                </a:lnTo>
                <a:lnTo>
                  <a:pt x="1636" y="241"/>
                </a:lnTo>
                <a:lnTo>
                  <a:pt x="1639" y="241"/>
                </a:lnTo>
                <a:lnTo>
                  <a:pt x="1643" y="243"/>
                </a:lnTo>
                <a:lnTo>
                  <a:pt x="1643" y="243"/>
                </a:lnTo>
                <a:lnTo>
                  <a:pt x="1645" y="243"/>
                </a:lnTo>
                <a:lnTo>
                  <a:pt x="1647" y="243"/>
                </a:lnTo>
                <a:lnTo>
                  <a:pt x="1649" y="241"/>
                </a:lnTo>
                <a:lnTo>
                  <a:pt x="1653" y="241"/>
                </a:lnTo>
                <a:lnTo>
                  <a:pt x="1653" y="241"/>
                </a:lnTo>
                <a:lnTo>
                  <a:pt x="1655" y="241"/>
                </a:lnTo>
                <a:lnTo>
                  <a:pt x="1655" y="243"/>
                </a:lnTo>
                <a:lnTo>
                  <a:pt x="1657" y="243"/>
                </a:lnTo>
                <a:lnTo>
                  <a:pt x="1659" y="243"/>
                </a:lnTo>
                <a:lnTo>
                  <a:pt x="1662" y="243"/>
                </a:lnTo>
                <a:lnTo>
                  <a:pt x="1662" y="243"/>
                </a:lnTo>
                <a:lnTo>
                  <a:pt x="1666" y="243"/>
                </a:lnTo>
                <a:lnTo>
                  <a:pt x="1668" y="243"/>
                </a:lnTo>
                <a:lnTo>
                  <a:pt x="1670" y="241"/>
                </a:lnTo>
                <a:lnTo>
                  <a:pt x="1672" y="241"/>
                </a:lnTo>
                <a:lnTo>
                  <a:pt x="1674" y="239"/>
                </a:lnTo>
                <a:lnTo>
                  <a:pt x="1676" y="239"/>
                </a:lnTo>
                <a:lnTo>
                  <a:pt x="1676" y="239"/>
                </a:lnTo>
                <a:lnTo>
                  <a:pt x="1678" y="241"/>
                </a:lnTo>
                <a:lnTo>
                  <a:pt x="1680" y="241"/>
                </a:lnTo>
                <a:lnTo>
                  <a:pt x="1683" y="241"/>
                </a:lnTo>
                <a:lnTo>
                  <a:pt x="1687" y="239"/>
                </a:lnTo>
                <a:lnTo>
                  <a:pt x="1689" y="239"/>
                </a:lnTo>
                <a:lnTo>
                  <a:pt x="1691" y="237"/>
                </a:lnTo>
                <a:lnTo>
                  <a:pt x="1695" y="239"/>
                </a:lnTo>
                <a:lnTo>
                  <a:pt x="1697" y="241"/>
                </a:lnTo>
                <a:lnTo>
                  <a:pt x="1699" y="241"/>
                </a:lnTo>
                <a:lnTo>
                  <a:pt x="1701" y="241"/>
                </a:lnTo>
                <a:lnTo>
                  <a:pt x="1708" y="241"/>
                </a:lnTo>
                <a:lnTo>
                  <a:pt x="1714" y="243"/>
                </a:lnTo>
                <a:lnTo>
                  <a:pt x="1718" y="243"/>
                </a:lnTo>
                <a:lnTo>
                  <a:pt x="1720" y="243"/>
                </a:lnTo>
                <a:lnTo>
                  <a:pt x="1727" y="245"/>
                </a:lnTo>
                <a:lnTo>
                  <a:pt x="1737" y="248"/>
                </a:lnTo>
                <a:lnTo>
                  <a:pt x="1743" y="252"/>
                </a:lnTo>
                <a:lnTo>
                  <a:pt x="1747" y="252"/>
                </a:lnTo>
                <a:lnTo>
                  <a:pt x="1750" y="254"/>
                </a:lnTo>
                <a:lnTo>
                  <a:pt x="1752" y="256"/>
                </a:lnTo>
                <a:lnTo>
                  <a:pt x="1754" y="256"/>
                </a:lnTo>
                <a:lnTo>
                  <a:pt x="1758" y="256"/>
                </a:lnTo>
                <a:lnTo>
                  <a:pt x="1760" y="258"/>
                </a:lnTo>
                <a:lnTo>
                  <a:pt x="1762" y="260"/>
                </a:lnTo>
                <a:lnTo>
                  <a:pt x="1764" y="262"/>
                </a:lnTo>
                <a:lnTo>
                  <a:pt x="1764" y="264"/>
                </a:lnTo>
                <a:lnTo>
                  <a:pt x="1758" y="266"/>
                </a:lnTo>
                <a:lnTo>
                  <a:pt x="1760" y="266"/>
                </a:lnTo>
                <a:lnTo>
                  <a:pt x="1764" y="269"/>
                </a:lnTo>
                <a:lnTo>
                  <a:pt x="1764" y="271"/>
                </a:lnTo>
                <a:lnTo>
                  <a:pt x="1766" y="271"/>
                </a:lnTo>
                <a:lnTo>
                  <a:pt x="1768" y="275"/>
                </a:lnTo>
                <a:lnTo>
                  <a:pt x="1771" y="277"/>
                </a:lnTo>
                <a:lnTo>
                  <a:pt x="1777" y="279"/>
                </a:lnTo>
                <a:lnTo>
                  <a:pt x="1779" y="281"/>
                </a:lnTo>
                <a:lnTo>
                  <a:pt x="1781" y="281"/>
                </a:lnTo>
                <a:lnTo>
                  <a:pt x="1783" y="283"/>
                </a:lnTo>
                <a:lnTo>
                  <a:pt x="1783" y="285"/>
                </a:lnTo>
                <a:lnTo>
                  <a:pt x="1783" y="285"/>
                </a:lnTo>
                <a:lnTo>
                  <a:pt x="1785" y="287"/>
                </a:lnTo>
                <a:lnTo>
                  <a:pt x="1789" y="287"/>
                </a:lnTo>
                <a:lnTo>
                  <a:pt x="1794" y="292"/>
                </a:lnTo>
                <a:lnTo>
                  <a:pt x="1791" y="292"/>
                </a:lnTo>
                <a:lnTo>
                  <a:pt x="1789" y="292"/>
                </a:lnTo>
                <a:lnTo>
                  <a:pt x="1787" y="294"/>
                </a:lnTo>
                <a:lnTo>
                  <a:pt x="1785" y="294"/>
                </a:lnTo>
                <a:lnTo>
                  <a:pt x="1787" y="296"/>
                </a:lnTo>
                <a:lnTo>
                  <a:pt x="1787" y="296"/>
                </a:lnTo>
                <a:lnTo>
                  <a:pt x="1787" y="298"/>
                </a:lnTo>
                <a:lnTo>
                  <a:pt x="1785" y="300"/>
                </a:lnTo>
                <a:lnTo>
                  <a:pt x="1783" y="300"/>
                </a:lnTo>
                <a:lnTo>
                  <a:pt x="1781" y="302"/>
                </a:lnTo>
                <a:lnTo>
                  <a:pt x="1779" y="302"/>
                </a:lnTo>
                <a:lnTo>
                  <a:pt x="1779" y="302"/>
                </a:lnTo>
                <a:lnTo>
                  <a:pt x="1783" y="302"/>
                </a:lnTo>
                <a:lnTo>
                  <a:pt x="1787" y="302"/>
                </a:lnTo>
                <a:lnTo>
                  <a:pt x="1789" y="300"/>
                </a:lnTo>
                <a:lnTo>
                  <a:pt x="1791" y="300"/>
                </a:lnTo>
                <a:lnTo>
                  <a:pt x="1791" y="302"/>
                </a:lnTo>
                <a:lnTo>
                  <a:pt x="1794" y="302"/>
                </a:lnTo>
                <a:lnTo>
                  <a:pt x="1794" y="304"/>
                </a:lnTo>
                <a:lnTo>
                  <a:pt x="1796" y="306"/>
                </a:lnTo>
                <a:lnTo>
                  <a:pt x="1796" y="306"/>
                </a:lnTo>
                <a:lnTo>
                  <a:pt x="1796" y="306"/>
                </a:lnTo>
                <a:lnTo>
                  <a:pt x="1796" y="308"/>
                </a:lnTo>
                <a:lnTo>
                  <a:pt x="1798" y="308"/>
                </a:lnTo>
                <a:lnTo>
                  <a:pt x="1798" y="310"/>
                </a:lnTo>
                <a:lnTo>
                  <a:pt x="1798" y="313"/>
                </a:lnTo>
                <a:lnTo>
                  <a:pt x="1798" y="313"/>
                </a:lnTo>
                <a:lnTo>
                  <a:pt x="1798" y="313"/>
                </a:lnTo>
                <a:lnTo>
                  <a:pt x="1796" y="315"/>
                </a:lnTo>
                <a:lnTo>
                  <a:pt x="1796" y="317"/>
                </a:lnTo>
                <a:lnTo>
                  <a:pt x="1796" y="317"/>
                </a:lnTo>
                <a:lnTo>
                  <a:pt x="1796" y="319"/>
                </a:lnTo>
                <a:lnTo>
                  <a:pt x="1796" y="319"/>
                </a:lnTo>
                <a:lnTo>
                  <a:pt x="1798" y="319"/>
                </a:lnTo>
                <a:lnTo>
                  <a:pt x="1800" y="321"/>
                </a:lnTo>
                <a:lnTo>
                  <a:pt x="1800" y="321"/>
                </a:lnTo>
                <a:lnTo>
                  <a:pt x="1800" y="323"/>
                </a:lnTo>
                <a:lnTo>
                  <a:pt x="1802" y="323"/>
                </a:lnTo>
                <a:lnTo>
                  <a:pt x="1804" y="321"/>
                </a:lnTo>
                <a:lnTo>
                  <a:pt x="1806" y="323"/>
                </a:lnTo>
                <a:lnTo>
                  <a:pt x="1806" y="325"/>
                </a:lnTo>
                <a:lnTo>
                  <a:pt x="1806" y="325"/>
                </a:lnTo>
                <a:lnTo>
                  <a:pt x="1806" y="327"/>
                </a:lnTo>
                <a:lnTo>
                  <a:pt x="1804" y="329"/>
                </a:lnTo>
                <a:lnTo>
                  <a:pt x="1802" y="329"/>
                </a:lnTo>
                <a:lnTo>
                  <a:pt x="1800" y="329"/>
                </a:lnTo>
                <a:lnTo>
                  <a:pt x="1800" y="331"/>
                </a:lnTo>
                <a:lnTo>
                  <a:pt x="1802" y="333"/>
                </a:lnTo>
                <a:lnTo>
                  <a:pt x="1802" y="333"/>
                </a:lnTo>
                <a:lnTo>
                  <a:pt x="1802" y="333"/>
                </a:lnTo>
                <a:lnTo>
                  <a:pt x="1804" y="333"/>
                </a:lnTo>
                <a:lnTo>
                  <a:pt x="1806" y="333"/>
                </a:lnTo>
                <a:lnTo>
                  <a:pt x="1806" y="336"/>
                </a:lnTo>
                <a:lnTo>
                  <a:pt x="1808" y="336"/>
                </a:lnTo>
                <a:lnTo>
                  <a:pt x="1808" y="333"/>
                </a:lnTo>
                <a:lnTo>
                  <a:pt x="1810" y="333"/>
                </a:lnTo>
                <a:lnTo>
                  <a:pt x="1812" y="333"/>
                </a:lnTo>
                <a:lnTo>
                  <a:pt x="1815" y="336"/>
                </a:lnTo>
                <a:lnTo>
                  <a:pt x="1815" y="338"/>
                </a:lnTo>
                <a:lnTo>
                  <a:pt x="1815" y="338"/>
                </a:lnTo>
                <a:lnTo>
                  <a:pt x="1815" y="340"/>
                </a:lnTo>
                <a:lnTo>
                  <a:pt x="1815" y="340"/>
                </a:lnTo>
                <a:lnTo>
                  <a:pt x="1815" y="342"/>
                </a:lnTo>
                <a:lnTo>
                  <a:pt x="1815" y="344"/>
                </a:lnTo>
                <a:lnTo>
                  <a:pt x="1812" y="344"/>
                </a:lnTo>
                <a:lnTo>
                  <a:pt x="1810" y="346"/>
                </a:lnTo>
                <a:lnTo>
                  <a:pt x="1808" y="346"/>
                </a:lnTo>
                <a:lnTo>
                  <a:pt x="1804" y="346"/>
                </a:lnTo>
                <a:lnTo>
                  <a:pt x="1802" y="348"/>
                </a:lnTo>
                <a:lnTo>
                  <a:pt x="1802" y="348"/>
                </a:lnTo>
                <a:lnTo>
                  <a:pt x="1804" y="348"/>
                </a:lnTo>
                <a:lnTo>
                  <a:pt x="1806" y="350"/>
                </a:lnTo>
                <a:lnTo>
                  <a:pt x="1806" y="352"/>
                </a:lnTo>
                <a:lnTo>
                  <a:pt x="1802" y="352"/>
                </a:lnTo>
                <a:lnTo>
                  <a:pt x="1802" y="352"/>
                </a:lnTo>
                <a:lnTo>
                  <a:pt x="1802" y="354"/>
                </a:lnTo>
                <a:lnTo>
                  <a:pt x="1802" y="357"/>
                </a:lnTo>
                <a:lnTo>
                  <a:pt x="1806" y="354"/>
                </a:lnTo>
                <a:lnTo>
                  <a:pt x="1812" y="350"/>
                </a:lnTo>
                <a:lnTo>
                  <a:pt x="1812" y="350"/>
                </a:lnTo>
                <a:lnTo>
                  <a:pt x="1812" y="350"/>
                </a:lnTo>
                <a:lnTo>
                  <a:pt x="1812" y="352"/>
                </a:lnTo>
                <a:lnTo>
                  <a:pt x="1810" y="352"/>
                </a:lnTo>
                <a:lnTo>
                  <a:pt x="1806" y="357"/>
                </a:lnTo>
                <a:lnTo>
                  <a:pt x="1804" y="361"/>
                </a:lnTo>
                <a:lnTo>
                  <a:pt x="1802" y="367"/>
                </a:lnTo>
                <a:lnTo>
                  <a:pt x="1802" y="367"/>
                </a:lnTo>
                <a:lnTo>
                  <a:pt x="1802" y="369"/>
                </a:lnTo>
                <a:lnTo>
                  <a:pt x="1802" y="371"/>
                </a:lnTo>
                <a:lnTo>
                  <a:pt x="1802" y="373"/>
                </a:lnTo>
                <a:lnTo>
                  <a:pt x="1804" y="375"/>
                </a:lnTo>
                <a:lnTo>
                  <a:pt x="1806" y="375"/>
                </a:lnTo>
                <a:lnTo>
                  <a:pt x="1810" y="375"/>
                </a:lnTo>
                <a:lnTo>
                  <a:pt x="1815" y="378"/>
                </a:lnTo>
                <a:lnTo>
                  <a:pt x="1815" y="378"/>
                </a:lnTo>
                <a:lnTo>
                  <a:pt x="1821" y="378"/>
                </a:lnTo>
                <a:lnTo>
                  <a:pt x="1823" y="375"/>
                </a:lnTo>
                <a:lnTo>
                  <a:pt x="1823" y="375"/>
                </a:lnTo>
                <a:lnTo>
                  <a:pt x="1825" y="375"/>
                </a:lnTo>
                <a:lnTo>
                  <a:pt x="1827" y="373"/>
                </a:lnTo>
                <a:lnTo>
                  <a:pt x="1825" y="371"/>
                </a:lnTo>
                <a:lnTo>
                  <a:pt x="1825" y="369"/>
                </a:lnTo>
                <a:lnTo>
                  <a:pt x="1825" y="369"/>
                </a:lnTo>
                <a:lnTo>
                  <a:pt x="1827" y="369"/>
                </a:lnTo>
                <a:lnTo>
                  <a:pt x="1829" y="369"/>
                </a:lnTo>
                <a:lnTo>
                  <a:pt x="1829" y="367"/>
                </a:lnTo>
                <a:lnTo>
                  <a:pt x="1829" y="367"/>
                </a:lnTo>
                <a:lnTo>
                  <a:pt x="1831" y="365"/>
                </a:lnTo>
                <a:lnTo>
                  <a:pt x="1833" y="365"/>
                </a:lnTo>
                <a:lnTo>
                  <a:pt x="1833" y="363"/>
                </a:lnTo>
                <a:lnTo>
                  <a:pt x="1833" y="361"/>
                </a:lnTo>
                <a:lnTo>
                  <a:pt x="1831" y="359"/>
                </a:lnTo>
                <a:lnTo>
                  <a:pt x="1829" y="359"/>
                </a:lnTo>
                <a:lnTo>
                  <a:pt x="1829" y="357"/>
                </a:lnTo>
                <a:lnTo>
                  <a:pt x="1827" y="354"/>
                </a:lnTo>
                <a:lnTo>
                  <a:pt x="1827" y="354"/>
                </a:lnTo>
                <a:lnTo>
                  <a:pt x="1827" y="352"/>
                </a:lnTo>
                <a:lnTo>
                  <a:pt x="1827" y="352"/>
                </a:lnTo>
                <a:lnTo>
                  <a:pt x="1827" y="350"/>
                </a:lnTo>
                <a:lnTo>
                  <a:pt x="1831" y="350"/>
                </a:lnTo>
                <a:lnTo>
                  <a:pt x="1829" y="350"/>
                </a:lnTo>
                <a:lnTo>
                  <a:pt x="1829" y="352"/>
                </a:lnTo>
                <a:lnTo>
                  <a:pt x="1827" y="352"/>
                </a:lnTo>
                <a:lnTo>
                  <a:pt x="1829" y="357"/>
                </a:lnTo>
                <a:lnTo>
                  <a:pt x="1831" y="357"/>
                </a:lnTo>
                <a:lnTo>
                  <a:pt x="1831" y="359"/>
                </a:lnTo>
                <a:lnTo>
                  <a:pt x="1833" y="361"/>
                </a:lnTo>
                <a:lnTo>
                  <a:pt x="1835" y="363"/>
                </a:lnTo>
                <a:lnTo>
                  <a:pt x="1835" y="363"/>
                </a:lnTo>
                <a:lnTo>
                  <a:pt x="1835" y="365"/>
                </a:lnTo>
                <a:lnTo>
                  <a:pt x="1835" y="367"/>
                </a:lnTo>
                <a:lnTo>
                  <a:pt x="1838" y="365"/>
                </a:lnTo>
                <a:lnTo>
                  <a:pt x="1838" y="367"/>
                </a:lnTo>
                <a:lnTo>
                  <a:pt x="1835" y="369"/>
                </a:lnTo>
                <a:lnTo>
                  <a:pt x="1835" y="369"/>
                </a:lnTo>
                <a:lnTo>
                  <a:pt x="1833" y="369"/>
                </a:lnTo>
                <a:lnTo>
                  <a:pt x="1833" y="371"/>
                </a:lnTo>
                <a:lnTo>
                  <a:pt x="1833" y="371"/>
                </a:lnTo>
                <a:lnTo>
                  <a:pt x="1835" y="373"/>
                </a:lnTo>
                <a:lnTo>
                  <a:pt x="1838" y="373"/>
                </a:lnTo>
                <a:lnTo>
                  <a:pt x="1842" y="371"/>
                </a:lnTo>
                <a:lnTo>
                  <a:pt x="1844" y="369"/>
                </a:lnTo>
                <a:lnTo>
                  <a:pt x="1844" y="369"/>
                </a:lnTo>
                <a:lnTo>
                  <a:pt x="1852" y="371"/>
                </a:lnTo>
                <a:lnTo>
                  <a:pt x="1852" y="369"/>
                </a:lnTo>
                <a:lnTo>
                  <a:pt x="1856" y="369"/>
                </a:lnTo>
                <a:lnTo>
                  <a:pt x="1859" y="369"/>
                </a:lnTo>
                <a:lnTo>
                  <a:pt x="1859" y="369"/>
                </a:lnTo>
                <a:lnTo>
                  <a:pt x="1854" y="371"/>
                </a:lnTo>
                <a:lnTo>
                  <a:pt x="1844" y="373"/>
                </a:lnTo>
                <a:lnTo>
                  <a:pt x="1842" y="375"/>
                </a:lnTo>
                <a:lnTo>
                  <a:pt x="1842" y="375"/>
                </a:lnTo>
                <a:lnTo>
                  <a:pt x="1840" y="378"/>
                </a:lnTo>
                <a:lnTo>
                  <a:pt x="1838" y="378"/>
                </a:lnTo>
                <a:lnTo>
                  <a:pt x="1838" y="380"/>
                </a:lnTo>
                <a:lnTo>
                  <a:pt x="1840" y="382"/>
                </a:lnTo>
                <a:lnTo>
                  <a:pt x="1842" y="382"/>
                </a:lnTo>
                <a:lnTo>
                  <a:pt x="1844" y="382"/>
                </a:lnTo>
                <a:lnTo>
                  <a:pt x="1846" y="382"/>
                </a:lnTo>
                <a:lnTo>
                  <a:pt x="1848" y="382"/>
                </a:lnTo>
                <a:lnTo>
                  <a:pt x="1850" y="384"/>
                </a:lnTo>
                <a:lnTo>
                  <a:pt x="1854" y="384"/>
                </a:lnTo>
                <a:lnTo>
                  <a:pt x="1856" y="384"/>
                </a:lnTo>
                <a:lnTo>
                  <a:pt x="1863" y="384"/>
                </a:lnTo>
                <a:lnTo>
                  <a:pt x="1867" y="386"/>
                </a:lnTo>
                <a:lnTo>
                  <a:pt x="1869" y="386"/>
                </a:lnTo>
                <a:lnTo>
                  <a:pt x="1869" y="388"/>
                </a:lnTo>
                <a:lnTo>
                  <a:pt x="1867" y="388"/>
                </a:lnTo>
                <a:lnTo>
                  <a:pt x="1865" y="388"/>
                </a:lnTo>
                <a:lnTo>
                  <a:pt x="1861" y="386"/>
                </a:lnTo>
                <a:lnTo>
                  <a:pt x="1859" y="386"/>
                </a:lnTo>
                <a:lnTo>
                  <a:pt x="1859" y="386"/>
                </a:lnTo>
                <a:lnTo>
                  <a:pt x="1859" y="388"/>
                </a:lnTo>
                <a:lnTo>
                  <a:pt x="1863" y="388"/>
                </a:lnTo>
                <a:lnTo>
                  <a:pt x="1863" y="390"/>
                </a:lnTo>
                <a:lnTo>
                  <a:pt x="1865" y="390"/>
                </a:lnTo>
                <a:lnTo>
                  <a:pt x="1865" y="392"/>
                </a:lnTo>
                <a:lnTo>
                  <a:pt x="1865" y="394"/>
                </a:lnTo>
                <a:lnTo>
                  <a:pt x="1865" y="394"/>
                </a:lnTo>
                <a:lnTo>
                  <a:pt x="1865" y="398"/>
                </a:lnTo>
                <a:lnTo>
                  <a:pt x="1867" y="398"/>
                </a:lnTo>
                <a:lnTo>
                  <a:pt x="1869" y="401"/>
                </a:lnTo>
                <a:lnTo>
                  <a:pt x="1873" y="401"/>
                </a:lnTo>
                <a:lnTo>
                  <a:pt x="1873" y="403"/>
                </a:lnTo>
                <a:lnTo>
                  <a:pt x="1873" y="403"/>
                </a:lnTo>
                <a:lnTo>
                  <a:pt x="1871" y="403"/>
                </a:lnTo>
                <a:lnTo>
                  <a:pt x="1869" y="403"/>
                </a:lnTo>
                <a:lnTo>
                  <a:pt x="1863" y="403"/>
                </a:lnTo>
                <a:lnTo>
                  <a:pt x="1861" y="401"/>
                </a:lnTo>
                <a:lnTo>
                  <a:pt x="1859" y="401"/>
                </a:lnTo>
                <a:lnTo>
                  <a:pt x="1848" y="394"/>
                </a:lnTo>
                <a:lnTo>
                  <a:pt x="1846" y="394"/>
                </a:lnTo>
                <a:lnTo>
                  <a:pt x="1842" y="394"/>
                </a:lnTo>
                <a:lnTo>
                  <a:pt x="1838" y="392"/>
                </a:lnTo>
                <a:lnTo>
                  <a:pt x="1833" y="392"/>
                </a:lnTo>
                <a:lnTo>
                  <a:pt x="1833" y="392"/>
                </a:lnTo>
                <a:lnTo>
                  <a:pt x="1829" y="392"/>
                </a:lnTo>
                <a:lnTo>
                  <a:pt x="1827" y="392"/>
                </a:lnTo>
                <a:lnTo>
                  <a:pt x="1823" y="392"/>
                </a:lnTo>
                <a:lnTo>
                  <a:pt x="1821" y="392"/>
                </a:lnTo>
                <a:lnTo>
                  <a:pt x="1819" y="394"/>
                </a:lnTo>
                <a:lnTo>
                  <a:pt x="1819" y="394"/>
                </a:lnTo>
                <a:lnTo>
                  <a:pt x="1819" y="396"/>
                </a:lnTo>
                <a:lnTo>
                  <a:pt x="1821" y="398"/>
                </a:lnTo>
                <a:lnTo>
                  <a:pt x="1823" y="401"/>
                </a:lnTo>
                <a:lnTo>
                  <a:pt x="1825" y="403"/>
                </a:lnTo>
                <a:lnTo>
                  <a:pt x="1829" y="403"/>
                </a:lnTo>
                <a:lnTo>
                  <a:pt x="1835" y="405"/>
                </a:lnTo>
                <a:lnTo>
                  <a:pt x="1840" y="405"/>
                </a:lnTo>
                <a:lnTo>
                  <a:pt x="1844" y="407"/>
                </a:lnTo>
                <a:lnTo>
                  <a:pt x="1846" y="409"/>
                </a:lnTo>
                <a:lnTo>
                  <a:pt x="1850" y="411"/>
                </a:lnTo>
                <a:lnTo>
                  <a:pt x="1850" y="411"/>
                </a:lnTo>
                <a:lnTo>
                  <a:pt x="1861" y="413"/>
                </a:lnTo>
                <a:lnTo>
                  <a:pt x="1861" y="413"/>
                </a:lnTo>
                <a:lnTo>
                  <a:pt x="1863" y="413"/>
                </a:lnTo>
                <a:lnTo>
                  <a:pt x="1867" y="411"/>
                </a:lnTo>
                <a:lnTo>
                  <a:pt x="1867" y="411"/>
                </a:lnTo>
                <a:lnTo>
                  <a:pt x="1869" y="411"/>
                </a:lnTo>
                <a:lnTo>
                  <a:pt x="1871" y="413"/>
                </a:lnTo>
                <a:lnTo>
                  <a:pt x="1875" y="413"/>
                </a:lnTo>
                <a:lnTo>
                  <a:pt x="1877" y="411"/>
                </a:lnTo>
                <a:lnTo>
                  <a:pt x="1879" y="413"/>
                </a:lnTo>
                <a:lnTo>
                  <a:pt x="1879" y="413"/>
                </a:lnTo>
                <a:lnTo>
                  <a:pt x="1879" y="413"/>
                </a:lnTo>
                <a:lnTo>
                  <a:pt x="1877" y="413"/>
                </a:lnTo>
                <a:lnTo>
                  <a:pt x="1875" y="415"/>
                </a:lnTo>
                <a:lnTo>
                  <a:pt x="1877" y="417"/>
                </a:lnTo>
                <a:lnTo>
                  <a:pt x="1877" y="417"/>
                </a:lnTo>
                <a:lnTo>
                  <a:pt x="1877" y="419"/>
                </a:lnTo>
                <a:lnTo>
                  <a:pt x="1873" y="419"/>
                </a:lnTo>
                <a:lnTo>
                  <a:pt x="1871" y="422"/>
                </a:lnTo>
                <a:lnTo>
                  <a:pt x="1871" y="424"/>
                </a:lnTo>
                <a:lnTo>
                  <a:pt x="1871" y="426"/>
                </a:lnTo>
                <a:lnTo>
                  <a:pt x="1871" y="428"/>
                </a:lnTo>
                <a:lnTo>
                  <a:pt x="1869" y="432"/>
                </a:lnTo>
                <a:lnTo>
                  <a:pt x="1867" y="432"/>
                </a:lnTo>
                <a:lnTo>
                  <a:pt x="1871" y="432"/>
                </a:lnTo>
                <a:lnTo>
                  <a:pt x="1873" y="432"/>
                </a:lnTo>
                <a:lnTo>
                  <a:pt x="1875" y="432"/>
                </a:lnTo>
                <a:lnTo>
                  <a:pt x="1877" y="434"/>
                </a:lnTo>
                <a:lnTo>
                  <a:pt x="1879" y="434"/>
                </a:lnTo>
                <a:lnTo>
                  <a:pt x="1879" y="434"/>
                </a:lnTo>
                <a:lnTo>
                  <a:pt x="1877" y="434"/>
                </a:lnTo>
                <a:lnTo>
                  <a:pt x="1871" y="436"/>
                </a:lnTo>
                <a:lnTo>
                  <a:pt x="1867" y="434"/>
                </a:lnTo>
                <a:lnTo>
                  <a:pt x="1867" y="436"/>
                </a:lnTo>
                <a:lnTo>
                  <a:pt x="1867" y="440"/>
                </a:lnTo>
                <a:lnTo>
                  <a:pt x="1865" y="445"/>
                </a:lnTo>
                <a:lnTo>
                  <a:pt x="1867" y="445"/>
                </a:lnTo>
                <a:lnTo>
                  <a:pt x="1869" y="445"/>
                </a:lnTo>
                <a:lnTo>
                  <a:pt x="1871" y="443"/>
                </a:lnTo>
                <a:lnTo>
                  <a:pt x="1871" y="443"/>
                </a:lnTo>
                <a:lnTo>
                  <a:pt x="1869" y="447"/>
                </a:lnTo>
                <a:lnTo>
                  <a:pt x="1867" y="449"/>
                </a:lnTo>
                <a:lnTo>
                  <a:pt x="1867" y="449"/>
                </a:lnTo>
                <a:lnTo>
                  <a:pt x="1863" y="449"/>
                </a:lnTo>
                <a:lnTo>
                  <a:pt x="1861" y="451"/>
                </a:lnTo>
                <a:lnTo>
                  <a:pt x="1859" y="449"/>
                </a:lnTo>
                <a:lnTo>
                  <a:pt x="1850" y="447"/>
                </a:lnTo>
                <a:lnTo>
                  <a:pt x="1846" y="445"/>
                </a:lnTo>
                <a:lnTo>
                  <a:pt x="1842" y="447"/>
                </a:lnTo>
                <a:lnTo>
                  <a:pt x="1840" y="449"/>
                </a:lnTo>
                <a:lnTo>
                  <a:pt x="1838" y="453"/>
                </a:lnTo>
                <a:lnTo>
                  <a:pt x="1835" y="455"/>
                </a:lnTo>
                <a:lnTo>
                  <a:pt x="1833" y="455"/>
                </a:lnTo>
                <a:lnTo>
                  <a:pt x="1835" y="455"/>
                </a:lnTo>
                <a:lnTo>
                  <a:pt x="1838" y="455"/>
                </a:lnTo>
                <a:lnTo>
                  <a:pt x="1844" y="455"/>
                </a:lnTo>
                <a:lnTo>
                  <a:pt x="1844" y="457"/>
                </a:lnTo>
                <a:lnTo>
                  <a:pt x="1844" y="457"/>
                </a:lnTo>
                <a:lnTo>
                  <a:pt x="1848" y="457"/>
                </a:lnTo>
                <a:lnTo>
                  <a:pt x="1852" y="457"/>
                </a:lnTo>
                <a:lnTo>
                  <a:pt x="1856" y="457"/>
                </a:lnTo>
                <a:lnTo>
                  <a:pt x="1861" y="457"/>
                </a:lnTo>
                <a:lnTo>
                  <a:pt x="1863" y="455"/>
                </a:lnTo>
                <a:lnTo>
                  <a:pt x="1863" y="453"/>
                </a:lnTo>
                <a:lnTo>
                  <a:pt x="1863" y="453"/>
                </a:lnTo>
                <a:lnTo>
                  <a:pt x="1865" y="453"/>
                </a:lnTo>
                <a:lnTo>
                  <a:pt x="1865" y="453"/>
                </a:lnTo>
                <a:lnTo>
                  <a:pt x="1867" y="453"/>
                </a:lnTo>
                <a:lnTo>
                  <a:pt x="1865" y="455"/>
                </a:lnTo>
                <a:lnTo>
                  <a:pt x="1865" y="457"/>
                </a:lnTo>
                <a:lnTo>
                  <a:pt x="1863" y="457"/>
                </a:lnTo>
                <a:lnTo>
                  <a:pt x="1863" y="459"/>
                </a:lnTo>
                <a:lnTo>
                  <a:pt x="1863" y="459"/>
                </a:lnTo>
                <a:lnTo>
                  <a:pt x="1863" y="459"/>
                </a:lnTo>
                <a:lnTo>
                  <a:pt x="1861" y="461"/>
                </a:lnTo>
                <a:lnTo>
                  <a:pt x="1861" y="461"/>
                </a:lnTo>
                <a:lnTo>
                  <a:pt x="1859" y="461"/>
                </a:lnTo>
                <a:lnTo>
                  <a:pt x="1854" y="461"/>
                </a:lnTo>
                <a:lnTo>
                  <a:pt x="1848" y="459"/>
                </a:lnTo>
                <a:lnTo>
                  <a:pt x="1842" y="457"/>
                </a:lnTo>
                <a:lnTo>
                  <a:pt x="1840" y="457"/>
                </a:lnTo>
                <a:lnTo>
                  <a:pt x="1838" y="457"/>
                </a:lnTo>
                <a:lnTo>
                  <a:pt x="1838" y="459"/>
                </a:lnTo>
                <a:lnTo>
                  <a:pt x="1835" y="463"/>
                </a:lnTo>
                <a:lnTo>
                  <a:pt x="1831" y="468"/>
                </a:lnTo>
                <a:lnTo>
                  <a:pt x="1831" y="470"/>
                </a:lnTo>
                <a:lnTo>
                  <a:pt x="1831" y="470"/>
                </a:lnTo>
                <a:lnTo>
                  <a:pt x="1831" y="472"/>
                </a:lnTo>
                <a:lnTo>
                  <a:pt x="1829" y="474"/>
                </a:lnTo>
                <a:lnTo>
                  <a:pt x="1831" y="474"/>
                </a:lnTo>
                <a:lnTo>
                  <a:pt x="1833" y="474"/>
                </a:lnTo>
                <a:lnTo>
                  <a:pt x="1840" y="470"/>
                </a:lnTo>
                <a:lnTo>
                  <a:pt x="1842" y="470"/>
                </a:lnTo>
                <a:lnTo>
                  <a:pt x="1844" y="468"/>
                </a:lnTo>
                <a:lnTo>
                  <a:pt x="1846" y="468"/>
                </a:lnTo>
                <a:lnTo>
                  <a:pt x="1850" y="468"/>
                </a:lnTo>
                <a:lnTo>
                  <a:pt x="1852" y="468"/>
                </a:lnTo>
                <a:lnTo>
                  <a:pt x="1854" y="470"/>
                </a:lnTo>
                <a:lnTo>
                  <a:pt x="1859" y="470"/>
                </a:lnTo>
                <a:lnTo>
                  <a:pt x="1863" y="470"/>
                </a:lnTo>
                <a:lnTo>
                  <a:pt x="1865" y="468"/>
                </a:lnTo>
                <a:lnTo>
                  <a:pt x="1869" y="468"/>
                </a:lnTo>
                <a:lnTo>
                  <a:pt x="1871" y="468"/>
                </a:lnTo>
                <a:lnTo>
                  <a:pt x="1869" y="470"/>
                </a:lnTo>
                <a:lnTo>
                  <a:pt x="1867" y="470"/>
                </a:lnTo>
                <a:lnTo>
                  <a:pt x="1867" y="470"/>
                </a:lnTo>
                <a:lnTo>
                  <a:pt x="1873" y="474"/>
                </a:lnTo>
                <a:lnTo>
                  <a:pt x="1875" y="474"/>
                </a:lnTo>
                <a:lnTo>
                  <a:pt x="1873" y="476"/>
                </a:lnTo>
                <a:lnTo>
                  <a:pt x="1867" y="472"/>
                </a:lnTo>
                <a:lnTo>
                  <a:pt x="1863" y="472"/>
                </a:lnTo>
                <a:lnTo>
                  <a:pt x="1859" y="472"/>
                </a:lnTo>
                <a:lnTo>
                  <a:pt x="1856" y="472"/>
                </a:lnTo>
                <a:lnTo>
                  <a:pt x="1848" y="470"/>
                </a:lnTo>
                <a:lnTo>
                  <a:pt x="1846" y="470"/>
                </a:lnTo>
                <a:lnTo>
                  <a:pt x="1844" y="470"/>
                </a:lnTo>
                <a:lnTo>
                  <a:pt x="1840" y="472"/>
                </a:lnTo>
                <a:lnTo>
                  <a:pt x="1838" y="474"/>
                </a:lnTo>
                <a:lnTo>
                  <a:pt x="1833" y="474"/>
                </a:lnTo>
                <a:lnTo>
                  <a:pt x="1831" y="476"/>
                </a:lnTo>
                <a:lnTo>
                  <a:pt x="1829" y="478"/>
                </a:lnTo>
                <a:lnTo>
                  <a:pt x="1829" y="480"/>
                </a:lnTo>
                <a:lnTo>
                  <a:pt x="1827" y="484"/>
                </a:lnTo>
                <a:lnTo>
                  <a:pt x="1829" y="489"/>
                </a:lnTo>
                <a:lnTo>
                  <a:pt x="1831" y="489"/>
                </a:lnTo>
                <a:lnTo>
                  <a:pt x="1833" y="489"/>
                </a:lnTo>
                <a:lnTo>
                  <a:pt x="1835" y="489"/>
                </a:lnTo>
                <a:lnTo>
                  <a:pt x="1838" y="489"/>
                </a:lnTo>
                <a:lnTo>
                  <a:pt x="1842" y="491"/>
                </a:lnTo>
                <a:lnTo>
                  <a:pt x="1846" y="491"/>
                </a:lnTo>
                <a:lnTo>
                  <a:pt x="1848" y="491"/>
                </a:lnTo>
                <a:lnTo>
                  <a:pt x="1848" y="491"/>
                </a:lnTo>
                <a:lnTo>
                  <a:pt x="1848" y="491"/>
                </a:lnTo>
                <a:lnTo>
                  <a:pt x="1848" y="491"/>
                </a:lnTo>
                <a:lnTo>
                  <a:pt x="1846" y="491"/>
                </a:lnTo>
                <a:lnTo>
                  <a:pt x="1840" y="491"/>
                </a:lnTo>
                <a:lnTo>
                  <a:pt x="1838" y="493"/>
                </a:lnTo>
                <a:lnTo>
                  <a:pt x="1838" y="495"/>
                </a:lnTo>
                <a:lnTo>
                  <a:pt x="1833" y="497"/>
                </a:lnTo>
                <a:lnTo>
                  <a:pt x="1833" y="497"/>
                </a:lnTo>
                <a:lnTo>
                  <a:pt x="1833" y="497"/>
                </a:lnTo>
                <a:lnTo>
                  <a:pt x="1831" y="499"/>
                </a:lnTo>
                <a:lnTo>
                  <a:pt x="1831" y="501"/>
                </a:lnTo>
                <a:lnTo>
                  <a:pt x="1831" y="503"/>
                </a:lnTo>
                <a:lnTo>
                  <a:pt x="1831" y="505"/>
                </a:lnTo>
                <a:lnTo>
                  <a:pt x="1831" y="508"/>
                </a:lnTo>
                <a:lnTo>
                  <a:pt x="1831" y="508"/>
                </a:lnTo>
                <a:lnTo>
                  <a:pt x="1833" y="508"/>
                </a:lnTo>
                <a:lnTo>
                  <a:pt x="1838" y="508"/>
                </a:lnTo>
                <a:lnTo>
                  <a:pt x="1840" y="508"/>
                </a:lnTo>
                <a:lnTo>
                  <a:pt x="1842" y="505"/>
                </a:lnTo>
                <a:lnTo>
                  <a:pt x="1842" y="505"/>
                </a:lnTo>
                <a:lnTo>
                  <a:pt x="1844" y="503"/>
                </a:lnTo>
                <a:lnTo>
                  <a:pt x="1848" y="501"/>
                </a:lnTo>
                <a:lnTo>
                  <a:pt x="1856" y="495"/>
                </a:lnTo>
                <a:lnTo>
                  <a:pt x="1859" y="493"/>
                </a:lnTo>
                <a:lnTo>
                  <a:pt x="1863" y="491"/>
                </a:lnTo>
                <a:lnTo>
                  <a:pt x="1865" y="491"/>
                </a:lnTo>
                <a:lnTo>
                  <a:pt x="1865" y="491"/>
                </a:lnTo>
                <a:lnTo>
                  <a:pt x="1865" y="491"/>
                </a:lnTo>
                <a:lnTo>
                  <a:pt x="1861" y="495"/>
                </a:lnTo>
                <a:lnTo>
                  <a:pt x="1859" y="495"/>
                </a:lnTo>
                <a:lnTo>
                  <a:pt x="1856" y="497"/>
                </a:lnTo>
                <a:lnTo>
                  <a:pt x="1856" y="497"/>
                </a:lnTo>
                <a:lnTo>
                  <a:pt x="1854" y="497"/>
                </a:lnTo>
                <a:lnTo>
                  <a:pt x="1854" y="499"/>
                </a:lnTo>
                <a:lnTo>
                  <a:pt x="1852" y="501"/>
                </a:lnTo>
                <a:lnTo>
                  <a:pt x="1850" y="501"/>
                </a:lnTo>
                <a:lnTo>
                  <a:pt x="1846" y="503"/>
                </a:lnTo>
                <a:lnTo>
                  <a:pt x="1840" y="508"/>
                </a:lnTo>
                <a:lnTo>
                  <a:pt x="1835" y="510"/>
                </a:lnTo>
                <a:lnTo>
                  <a:pt x="1833" y="510"/>
                </a:lnTo>
                <a:lnTo>
                  <a:pt x="1835" y="512"/>
                </a:lnTo>
                <a:lnTo>
                  <a:pt x="1835" y="512"/>
                </a:lnTo>
                <a:lnTo>
                  <a:pt x="1835" y="512"/>
                </a:lnTo>
                <a:lnTo>
                  <a:pt x="1838" y="512"/>
                </a:lnTo>
                <a:lnTo>
                  <a:pt x="1835" y="518"/>
                </a:lnTo>
                <a:lnTo>
                  <a:pt x="1838" y="522"/>
                </a:lnTo>
                <a:lnTo>
                  <a:pt x="1838" y="522"/>
                </a:lnTo>
                <a:lnTo>
                  <a:pt x="1840" y="522"/>
                </a:lnTo>
                <a:lnTo>
                  <a:pt x="1844" y="522"/>
                </a:lnTo>
                <a:lnTo>
                  <a:pt x="1846" y="524"/>
                </a:lnTo>
                <a:lnTo>
                  <a:pt x="1850" y="524"/>
                </a:lnTo>
                <a:lnTo>
                  <a:pt x="1854" y="522"/>
                </a:lnTo>
                <a:lnTo>
                  <a:pt x="1856" y="520"/>
                </a:lnTo>
                <a:lnTo>
                  <a:pt x="1859" y="518"/>
                </a:lnTo>
                <a:lnTo>
                  <a:pt x="1859" y="518"/>
                </a:lnTo>
                <a:lnTo>
                  <a:pt x="1863" y="516"/>
                </a:lnTo>
                <a:lnTo>
                  <a:pt x="1867" y="516"/>
                </a:lnTo>
                <a:lnTo>
                  <a:pt x="1867" y="516"/>
                </a:lnTo>
                <a:lnTo>
                  <a:pt x="1867" y="518"/>
                </a:lnTo>
                <a:lnTo>
                  <a:pt x="1865" y="518"/>
                </a:lnTo>
                <a:lnTo>
                  <a:pt x="1861" y="518"/>
                </a:lnTo>
                <a:lnTo>
                  <a:pt x="1859" y="520"/>
                </a:lnTo>
                <a:lnTo>
                  <a:pt x="1854" y="522"/>
                </a:lnTo>
                <a:lnTo>
                  <a:pt x="1852" y="524"/>
                </a:lnTo>
                <a:lnTo>
                  <a:pt x="1848" y="526"/>
                </a:lnTo>
                <a:lnTo>
                  <a:pt x="1848" y="526"/>
                </a:lnTo>
                <a:lnTo>
                  <a:pt x="1846" y="526"/>
                </a:lnTo>
                <a:lnTo>
                  <a:pt x="1848" y="528"/>
                </a:lnTo>
                <a:lnTo>
                  <a:pt x="1848" y="531"/>
                </a:lnTo>
                <a:lnTo>
                  <a:pt x="1848" y="531"/>
                </a:lnTo>
                <a:lnTo>
                  <a:pt x="1850" y="531"/>
                </a:lnTo>
                <a:lnTo>
                  <a:pt x="1850" y="533"/>
                </a:lnTo>
                <a:lnTo>
                  <a:pt x="1852" y="539"/>
                </a:lnTo>
                <a:lnTo>
                  <a:pt x="1852" y="543"/>
                </a:lnTo>
                <a:lnTo>
                  <a:pt x="1852" y="545"/>
                </a:lnTo>
                <a:lnTo>
                  <a:pt x="1852" y="549"/>
                </a:lnTo>
                <a:lnTo>
                  <a:pt x="1854" y="549"/>
                </a:lnTo>
                <a:lnTo>
                  <a:pt x="1854" y="552"/>
                </a:lnTo>
                <a:lnTo>
                  <a:pt x="1856" y="554"/>
                </a:lnTo>
                <a:lnTo>
                  <a:pt x="1856" y="554"/>
                </a:lnTo>
                <a:lnTo>
                  <a:pt x="1859" y="552"/>
                </a:lnTo>
                <a:lnTo>
                  <a:pt x="1859" y="549"/>
                </a:lnTo>
                <a:lnTo>
                  <a:pt x="1863" y="545"/>
                </a:lnTo>
                <a:lnTo>
                  <a:pt x="1863" y="543"/>
                </a:lnTo>
                <a:lnTo>
                  <a:pt x="1863" y="541"/>
                </a:lnTo>
                <a:lnTo>
                  <a:pt x="1865" y="541"/>
                </a:lnTo>
                <a:lnTo>
                  <a:pt x="1867" y="541"/>
                </a:lnTo>
                <a:lnTo>
                  <a:pt x="1867" y="541"/>
                </a:lnTo>
                <a:lnTo>
                  <a:pt x="1865" y="543"/>
                </a:lnTo>
                <a:lnTo>
                  <a:pt x="1869" y="543"/>
                </a:lnTo>
                <a:lnTo>
                  <a:pt x="1871" y="543"/>
                </a:lnTo>
                <a:lnTo>
                  <a:pt x="1871" y="541"/>
                </a:lnTo>
                <a:lnTo>
                  <a:pt x="1873" y="539"/>
                </a:lnTo>
                <a:lnTo>
                  <a:pt x="1873" y="539"/>
                </a:lnTo>
                <a:lnTo>
                  <a:pt x="1871" y="535"/>
                </a:lnTo>
                <a:lnTo>
                  <a:pt x="1871" y="533"/>
                </a:lnTo>
                <a:lnTo>
                  <a:pt x="1869" y="531"/>
                </a:lnTo>
                <a:lnTo>
                  <a:pt x="1869" y="531"/>
                </a:lnTo>
                <a:lnTo>
                  <a:pt x="1871" y="533"/>
                </a:lnTo>
                <a:lnTo>
                  <a:pt x="1871" y="535"/>
                </a:lnTo>
                <a:lnTo>
                  <a:pt x="1873" y="537"/>
                </a:lnTo>
                <a:lnTo>
                  <a:pt x="1873" y="537"/>
                </a:lnTo>
                <a:lnTo>
                  <a:pt x="1873" y="539"/>
                </a:lnTo>
                <a:lnTo>
                  <a:pt x="1875" y="541"/>
                </a:lnTo>
                <a:lnTo>
                  <a:pt x="1879" y="541"/>
                </a:lnTo>
                <a:lnTo>
                  <a:pt x="1879" y="541"/>
                </a:lnTo>
                <a:lnTo>
                  <a:pt x="1882" y="541"/>
                </a:lnTo>
                <a:lnTo>
                  <a:pt x="1882" y="545"/>
                </a:lnTo>
                <a:lnTo>
                  <a:pt x="1884" y="547"/>
                </a:lnTo>
                <a:lnTo>
                  <a:pt x="1884" y="547"/>
                </a:lnTo>
                <a:lnTo>
                  <a:pt x="1882" y="547"/>
                </a:lnTo>
                <a:lnTo>
                  <a:pt x="1879" y="543"/>
                </a:lnTo>
                <a:lnTo>
                  <a:pt x="1877" y="543"/>
                </a:lnTo>
                <a:lnTo>
                  <a:pt x="1875" y="543"/>
                </a:lnTo>
                <a:lnTo>
                  <a:pt x="1873" y="543"/>
                </a:lnTo>
                <a:lnTo>
                  <a:pt x="1871" y="543"/>
                </a:lnTo>
                <a:lnTo>
                  <a:pt x="1871" y="543"/>
                </a:lnTo>
                <a:lnTo>
                  <a:pt x="1871" y="545"/>
                </a:lnTo>
                <a:lnTo>
                  <a:pt x="1871" y="545"/>
                </a:lnTo>
                <a:lnTo>
                  <a:pt x="1867" y="545"/>
                </a:lnTo>
                <a:lnTo>
                  <a:pt x="1865" y="545"/>
                </a:lnTo>
                <a:lnTo>
                  <a:pt x="1863" y="547"/>
                </a:lnTo>
                <a:lnTo>
                  <a:pt x="1861" y="552"/>
                </a:lnTo>
                <a:lnTo>
                  <a:pt x="1859" y="554"/>
                </a:lnTo>
                <a:lnTo>
                  <a:pt x="1859" y="554"/>
                </a:lnTo>
                <a:lnTo>
                  <a:pt x="1861" y="556"/>
                </a:lnTo>
                <a:lnTo>
                  <a:pt x="1861" y="556"/>
                </a:lnTo>
                <a:lnTo>
                  <a:pt x="1863" y="556"/>
                </a:lnTo>
                <a:lnTo>
                  <a:pt x="1863" y="556"/>
                </a:lnTo>
                <a:lnTo>
                  <a:pt x="1865" y="556"/>
                </a:lnTo>
                <a:lnTo>
                  <a:pt x="1867" y="554"/>
                </a:lnTo>
                <a:lnTo>
                  <a:pt x="1873" y="554"/>
                </a:lnTo>
                <a:lnTo>
                  <a:pt x="1875" y="552"/>
                </a:lnTo>
                <a:lnTo>
                  <a:pt x="1877" y="552"/>
                </a:lnTo>
                <a:lnTo>
                  <a:pt x="1877" y="552"/>
                </a:lnTo>
                <a:lnTo>
                  <a:pt x="1875" y="554"/>
                </a:lnTo>
                <a:lnTo>
                  <a:pt x="1875" y="554"/>
                </a:lnTo>
                <a:lnTo>
                  <a:pt x="1877" y="554"/>
                </a:lnTo>
                <a:lnTo>
                  <a:pt x="1879" y="554"/>
                </a:lnTo>
                <a:lnTo>
                  <a:pt x="1877" y="554"/>
                </a:lnTo>
                <a:lnTo>
                  <a:pt x="1875" y="554"/>
                </a:lnTo>
                <a:lnTo>
                  <a:pt x="1873" y="556"/>
                </a:lnTo>
                <a:lnTo>
                  <a:pt x="1871" y="556"/>
                </a:lnTo>
                <a:lnTo>
                  <a:pt x="1865" y="558"/>
                </a:lnTo>
                <a:lnTo>
                  <a:pt x="1861" y="558"/>
                </a:lnTo>
                <a:lnTo>
                  <a:pt x="1863" y="560"/>
                </a:lnTo>
                <a:lnTo>
                  <a:pt x="1861" y="564"/>
                </a:lnTo>
                <a:lnTo>
                  <a:pt x="1863" y="566"/>
                </a:lnTo>
                <a:lnTo>
                  <a:pt x="1867" y="570"/>
                </a:lnTo>
                <a:lnTo>
                  <a:pt x="1869" y="575"/>
                </a:lnTo>
                <a:lnTo>
                  <a:pt x="1871" y="577"/>
                </a:lnTo>
                <a:lnTo>
                  <a:pt x="1871" y="579"/>
                </a:lnTo>
                <a:lnTo>
                  <a:pt x="1873" y="579"/>
                </a:lnTo>
                <a:lnTo>
                  <a:pt x="1875" y="581"/>
                </a:lnTo>
                <a:lnTo>
                  <a:pt x="1875" y="581"/>
                </a:lnTo>
                <a:lnTo>
                  <a:pt x="1875" y="583"/>
                </a:lnTo>
                <a:lnTo>
                  <a:pt x="1877" y="585"/>
                </a:lnTo>
                <a:lnTo>
                  <a:pt x="1877" y="585"/>
                </a:lnTo>
                <a:lnTo>
                  <a:pt x="1877" y="585"/>
                </a:lnTo>
                <a:lnTo>
                  <a:pt x="1882" y="581"/>
                </a:lnTo>
                <a:lnTo>
                  <a:pt x="1886" y="581"/>
                </a:lnTo>
                <a:lnTo>
                  <a:pt x="1882" y="583"/>
                </a:lnTo>
                <a:lnTo>
                  <a:pt x="1879" y="585"/>
                </a:lnTo>
                <a:lnTo>
                  <a:pt x="1879" y="587"/>
                </a:lnTo>
                <a:lnTo>
                  <a:pt x="1879" y="587"/>
                </a:lnTo>
                <a:lnTo>
                  <a:pt x="1879" y="591"/>
                </a:lnTo>
                <a:lnTo>
                  <a:pt x="1879" y="591"/>
                </a:lnTo>
                <a:lnTo>
                  <a:pt x="1879" y="593"/>
                </a:lnTo>
                <a:lnTo>
                  <a:pt x="1879" y="593"/>
                </a:lnTo>
                <a:lnTo>
                  <a:pt x="1882" y="593"/>
                </a:lnTo>
                <a:lnTo>
                  <a:pt x="1882" y="596"/>
                </a:lnTo>
                <a:lnTo>
                  <a:pt x="1884" y="596"/>
                </a:lnTo>
                <a:lnTo>
                  <a:pt x="1886" y="598"/>
                </a:lnTo>
                <a:lnTo>
                  <a:pt x="1888" y="598"/>
                </a:lnTo>
                <a:lnTo>
                  <a:pt x="1890" y="598"/>
                </a:lnTo>
                <a:lnTo>
                  <a:pt x="1888" y="600"/>
                </a:lnTo>
                <a:lnTo>
                  <a:pt x="1888" y="602"/>
                </a:lnTo>
                <a:lnTo>
                  <a:pt x="1888" y="602"/>
                </a:lnTo>
                <a:lnTo>
                  <a:pt x="1888" y="604"/>
                </a:lnTo>
                <a:lnTo>
                  <a:pt x="1892" y="604"/>
                </a:lnTo>
                <a:lnTo>
                  <a:pt x="1894" y="602"/>
                </a:lnTo>
                <a:lnTo>
                  <a:pt x="1894" y="602"/>
                </a:lnTo>
                <a:lnTo>
                  <a:pt x="1896" y="600"/>
                </a:lnTo>
                <a:lnTo>
                  <a:pt x="1898" y="602"/>
                </a:lnTo>
                <a:lnTo>
                  <a:pt x="1900" y="602"/>
                </a:lnTo>
                <a:lnTo>
                  <a:pt x="1896" y="602"/>
                </a:lnTo>
                <a:lnTo>
                  <a:pt x="1896" y="604"/>
                </a:lnTo>
                <a:lnTo>
                  <a:pt x="1896" y="604"/>
                </a:lnTo>
                <a:lnTo>
                  <a:pt x="1894" y="604"/>
                </a:lnTo>
                <a:lnTo>
                  <a:pt x="1892" y="606"/>
                </a:lnTo>
                <a:lnTo>
                  <a:pt x="1892" y="606"/>
                </a:lnTo>
                <a:lnTo>
                  <a:pt x="1894" y="608"/>
                </a:lnTo>
                <a:lnTo>
                  <a:pt x="1894" y="608"/>
                </a:lnTo>
                <a:lnTo>
                  <a:pt x="1894" y="610"/>
                </a:lnTo>
                <a:lnTo>
                  <a:pt x="1894" y="610"/>
                </a:lnTo>
                <a:lnTo>
                  <a:pt x="1894" y="612"/>
                </a:lnTo>
                <a:lnTo>
                  <a:pt x="1894" y="612"/>
                </a:lnTo>
                <a:lnTo>
                  <a:pt x="1894" y="612"/>
                </a:lnTo>
                <a:lnTo>
                  <a:pt x="1896" y="614"/>
                </a:lnTo>
                <a:lnTo>
                  <a:pt x="1898" y="617"/>
                </a:lnTo>
                <a:lnTo>
                  <a:pt x="1898" y="617"/>
                </a:lnTo>
                <a:lnTo>
                  <a:pt x="1898" y="619"/>
                </a:lnTo>
                <a:lnTo>
                  <a:pt x="1905" y="621"/>
                </a:lnTo>
                <a:lnTo>
                  <a:pt x="1905" y="621"/>
                </a:lnTo>
                <a:lnTo>
                  <a:pt x="1905" y="621"/>
                </a:lnTo>
                <a:lnTo>
                  <a:pt x="1907" y="621"/>
                </a:lnTo>
                <a:lnTo>
                  <a:pt x="1907" y="621"/>
                </a:lnTo>
                <a:lnTo>
                  <a:pt x="1907" y="623"/>
                </a:lnTo>
                <a:lnTo>
                  <a:pt x="1907" y="625"/>
                </a:lnTo>
                <a:lnTo>
                  <a:pt x="1909" y="625"/>
                </a:lnTo>
                <a:lnTo>
                  <a:pt x="1911" y="625"/>
                </a:lnTo>
                <a:lnTo>
                  <a:pt x="1915" y="625"/>
                </a:lnTo>
                <a:lnTo>
                  <a:pt x="1915" y="625"/>
                </a:lnTo>
                <a:lnTo>
                  <a:pt x="1913" y="627"/>
                </a:lnTo>
                <a:lnTo>
                  <a:pt x="1909" y="629"/>
                </a:lnTo>
                <a:lnTo>
                  <a:pt x="1909" y="629"/>
                </a:lnTo>
                <a:lnTo>
                  <a:pt x="1909" y="631"/>
                </a:lnTo>
                <a:lnTo>
                  <a:pt x="1911" y="631"/>
                </a:lnTo>
                <a:lnTo>
                  <a:pt x="1913" y="631"/>
                </a:lnTo>
                <a:lnTo>
                  <a:pt x="1915" y="631"/>
                </a:lnTo>
                <a:lnTo>
                  <a:pt x="1917" y="631"/>
                </a:lnTo>
                <a:lnTo>
                  <a:pt x="1915" y="629"/>
                </a:lnTo>
                <a:lnTo>
                  <a:pt x="1915" y="629"/>
                </a:lnTo>
                <a:lnTo>
                  <a:pt x="1917" y="629"/>
                </a:lnTo>
                <a:lnTo>
                  <a:pt x="1919" y="629"/>
                </a:lnTo>
                <a:lnTo>
                  <a:pt x="1919" y="629"/>
                </a:lnTo>
                <a:lnTo>
                  <a:pt x="1921" y="629"/>
                </a:lnTo>
                <a:lnTo>
                  <a:pt x="1923" y="629"/>
                </a:lnTo>
                <a:lnTo>
                  <a:pt x="1926" y="629"/>
                </a:lnTo>
                <a:lnTo>
                  <a:pt x="1928" y="629"/>
                </a:lnTo>
                <a:lnTo>
                  <a:pt x="1928" y="629"/>
                </a:lnTo>
                <a:lnTo>
                  <a:pt x="1930" y="629"/>
                </a:lnTo>
                <a:lnTo>
                  <a:pt x="1932" y="627"/>
                </a:lnTo>
                <a:lnTo>
                  <a:pt x="1932" y="627"/>
                </a:lnTo>
                <a:lnTo>
                  <a:pt x="1936" y="625"/>
                </a:lnTo>
                <a:lnTo>
                  <a:pt x="1940" y="623"/>
                </a:lnTo>
                <a:lnTo>
                  <a:pt x="1942" y="623"/>
                </a:lnTo>
                <a:lnTo>
                  <a:pt x="1942" y="621"/>
                </a:lnTo>
                <a:lnTo>
                  <a:pt x="1942" y="621"/>
                </a:lnTo>
                <a:lnTo>
                  <a:pt x="1942" y="621"/>
                </a:lnTo>
                <a:lnTo>
                  <a:pt x="1944" y="621"/>
                </a:lnTo>
                <a:lnTo>
                  <a:pt x="1942" y="623"/>
                </a:lnTo>
                <a:lnTo>
                  <a:pt x="1942" y="625"/>
                </a:lnTo>
                <a:lnTo>
                  <a:pt x="1940" y="625"/>
                </a:lnTo>
                <a:lnTo>
                  <a:pt x="1940" y="629"/>
                </a:lnTo>
                <a:lnTo>
                  <a:pt x="1940" y="633"/>
                </a:lnTo>
                <a:lnTo>
                  <a:pt x="1942" y="633"/>
                </a:lnTo>
                <a:lnTo>
                  <a:pt x="1942" y="633"/>
                </a:lnTo>
                <a:lnTo>
                  <a:pt x="1947" y="635"/>
                </a:lnTo>
                <a:lnTo>
                  <a:pt x="1947" y="635"/>
                </a:lnTo>
                <a:lnTo>
                  <a:pt x="1949" y="637"/>
                </a:lnTo>
                <a:lnTo>
                  <a:pt x="1951" y="637"/>
                </a:lnTo>
                <a:lnTo>
                  <a:pt x="1951" y="637"/>
                </a:lnTo>
                <a:lnTo>
                  <a:pt x="1955" y="635"/>
                </a:lnTo>
                <a:lnTo>
                  <a:pt x="1959" y="633"/>
                </a:lnTo>
                <a:lnTo>
                  <a:pt x="1959" y="633"/>
                </a:lnTo>
                <a:lnTo>
                  <a:pt x="1957" y="635"/>
                </a:lnTo>
                <a:lnTo>
                  <a:pt x="1957" y="637"/>
                </a:lnTo>
                <a:lnTo>
                  <a:pt x="1955" y="637"/>
                </a:lnTo>
                <a:lnTo>
                  <a:pt x="1953" y="640"/>
                </a:lnTo>
                <a:lnTo>
                  <a:pt x="1951" y="640"/>
                </a:lnTo>
                <a:lnTo>
                  <a:pt x="1951" y="640"/>
                </a:lnTo>
                <a:lnTo>
                  <a:pt x="1951" y="642"/>
                </a:lnTo>
                <a:lnTo>
                  <a:pt x="1959" y="646"/>
                </a:lnTo>
                <a:lnTo>
                  <a:pt x="1961" y="646"/>
                </a:lnTo>
                <a:lnTo>
                  <a:pt x="1963" y="646"/>
                </a:lnTo>
                <a:lnTo>
                  <a:pt x="1963" y="644"/>
                </a:lnTo>
                <a:lnTo>
                  <a:pt x="1965" y="642"/>
                </a:lnTo>
                <a:lnTo>
                  <a:pt x="1967" y="642"/>
                </a:lnTo>
                <a:lnTo>
                  <a:pt x="1967" y="642"/>
                </a:lnTo>
                <a:lnTo>
                  <a:pt x="1967" y="644"/>
                </a:lnTo>
                <a:lnTo>
                  <a:pt x="1965" y="646"/>
                </a:lnTo>
                <a:lnTo>
                  <a:pt x="1963" y="646"/>
                </a:lnTo>
                <a:lnTo>
                  <a:pt x="1963" y="648"/>
                </a:lnTo>
                <a:lnTo>
                  <a:pt x="1965" y="648"/>
                </a:lnTo>
                <a:lnTo>
                  <a:pt x="1965" y="648"/>
                </a:lnTo>
                <a:lnTo>
                  <a:pt x="1965" y="650"/>
                </a:lnTo>
                <a:lnTo>
                  <a:pt x="1967" y="648"/>
                </a:lnTo>
                <a:lnTo>
                  <a:pt x="1970" y="648"/>
                </a:lnTo>
                <a:lnTo>
                  <a:pt x="1970" y="650"/>
                </a:lnTo>
                <a:lnTo>
                  <a:pt x="1970" y="650"/>
                </a:lnTo>
                <a:lnTo>
                  <a:pt x="1972" y="650"/>
                </a:lnTo>
                <a:lnTo>
                  <a:pt x="1974" y="650"/>
                </a:lnTo>
                <a:lnTo>
                  <a:pt x="1974" y="650"/>
                </a:lnTo>
                <a:lnTo>
                  <a:pt x="1976" y="650"/>
                </a:lnTo>
                <a:lnTo>
                  <a:pt x="1974" y="648"/>
                </a:lnTo>
                <a:lnTo>
                  <a:pt x="1972" y="648"/>
                </a:lnTo>
                <a:lnTo>
                  <a:pt x="1972" y="646"/>
                </a:lnTo>
                <a:lnTo>
                  <a:pt x="1976" y="648"/>
                </a:lnTo>
                <a:lnTo>
                  <a:pt x="1976" y="648"/>
                </a:lnTo>
                <a:lnTo>
                  <a:pt x="1980" y="648"/>
                </a:lnTo>
                <a:lnTo>
                  <a:pt x="1982" y="648"/>
                </a:lnTo>
                <a:lnTo>
                  <a:pt x="1982" y="646"/>
                </a:lnTo>
                <a:lnTo>
                  <a:pt x="1982" y="642"/>
                </a:lnTo>
                <a:lnTo>
                  <a:pt x="1982" y="640"/>
                </a:lnTo>
                <a:lnTo>
                  <a:pt x="1982" y="640"/>
                </a:lnTo>
                <a:lnTo>
                  <a:pt x="1982" y="637"/>
                </a:lnTo>
                <a:lnTo>
                  <a:pt x="1980" y="637"/>
                </a:lnTo>
                <a:lnTo>
                  <a:pt x="1978" y="637"/>
                </a:lnTo>
                <a:lnTo>
                  <a:pt x="1976" y="635"/>
                </a:lnTo>
                <a:lnTo>
                  <a:pt x="1972" y="635"/>
                </a:lnTo>
                <a:lnTo>
                  <a:pt x="1972" y="635"/>
                </a:lnTo>
                <a:lnTo>
                  <a:pt x="1972" y="633"/>
                </a:lnTo>
                <a:lnTo>
                  <a:pt x="1974" y="633"/>
                </a:lnTo>
                <a:lnTo>
                  <a:pt x="1976" y="635"/>
                </a:lnTo>
                <a:lnTo>
                  <a:pt x="1980" y="635"/>
                </a:lnTo>
                <a:lnTo>
                  <a:pt x="1982" y="635"/>
                </a:lnTo>
                <a:lnTo>
                  <a:pt x="1982" y="635"/>
                </a:lnTo>
                <a:lnTo>
                  <a:pt x="1984" y="635"/>
                </a:lnTo>
                <a:lnTo>
                  <a:pt x="1988" y="631"/>
                </a:lnTo>
                <a:lnTo>
                  <a:pt x="1991" y="623"/>
                </a:lnTo>
                <a:lnTo>
                  <a:pt x="1993" y="617"/>
                </a:lnTo>
                <a:lnTo>
                  <a:pt x="1993" y="614"/>
                </a:lnTo>
                <a:lnTo>
                  <a:pt x="1995" y="612"/>
                </a:lnTo>
                <a:lnTo>
                  <a:pt x="1995" y="610"/>
                </a:lnTo>
                <a:lnTo>
                  <a:pt x="1991" y="610"/>
                </a:lnTo>
                <a:lnTo>
                  <a:pt x="1991" y="608"/>
                </a:lnTo>
                <a:lnTo>
                  <a:pt x="1995" y="608"/>
                </a:lnTo>
                <a:lnTo>
                  <a:pt x="1995" y="608"/>
                </a:lnTo>
                <a:lnTo>
                  <a:pt x="1997" y="606"/>
                </a:lnTo>
                <a:lnTo>
                  <a:pt x="1997" y="604"/>
                </a:lnTo>
                <a:lnTo>
                  <a:pt x="1997" y="604"/>
                </a:lnTo>
                <a:lnTo>
                  <a:pt x="1997" y="602"/>
                </a:lnTo>
                <a:lnTo>
                  <a:pt x="1995" y="600"/>
                </a:lnTo>
                <a:lnTo>
                  <a:pt x="1995" y="598"/>
                </a:lnTo>
                <a:lnTo>
                  <a:pt x="1997" y="596"/>
                </a:lnTo>
                <a:lnTo>
                  <a:pt x="1997" y="593"/>
                </a:lnTo>
                <a:lnTo>
                  <a:pt x="1995" y="593"/>
                </a:lnTo>
                <a:lnTo>
                  <a:pt x="1997" y="591"/>
                </a:lnTo>
                <a:lnTo>
                  <a:pt x="1997" y="591"/>
                </a:lnTo>
                <a:lnTo>
                  <a:pt x="1993" y="589"/>
                </a:lnTo>
                <a:lnTo>
                  <a:pt x="1988" y="589"/>
                </a:lnTo>
                <a:lnTo>
                  <a:pt x="1986" y="587"/>
                </a:lnTo>
                <a:lnTo>
                  <a:pt x="1986" y="587"/>
                </a:lnTo>
                <a:lnTo>
                  <a:pt x="1986" y="587"/>
                </a:lnTo>
                <a:lnTo>
                  <a:pt x="1988" y="587"/>
                </a:lnTo>
                <a:lnTo>
                  <a:pt x="1993" y="587"/>
                </a:lnTo>
                <a:lnTo>
                  <a:pt x="1995" y="587"/>
                </a:lnTo>
                <a:lnTo>
                  <a:pt x="1999" y="587"/>
                </a:lnTo>
                <a:lnTo>
                  <a:pt x="1999" y="587"/>
                </a:lnTo>
                <a:lnTo>
                  <a:pt x="2001" y="587"/>
                </a:lnTo>
                <a:lnTo>
                  <a:pt x="2003" y="583"/>
                </a:lnTo>
                <a:lnTo>
                  <a:pt x="2005" y="583"/>
                </a:lnTo>
                <a:lnTo>
                  <a:pt x="2005" y="581"/>
                </a:lnTo>
                <a:lnTo>
                  <a:pt x="2001" y="579"/>
                </a:lnTo>
                <a:lnTo>
                  <a:pt x="1999" y="579"/>
                </a:lnTo>
                <a:lnTo>
                  <a:pt x="1997" y="577"/>
                </a:lnTo>
                <a:lnTo>
                  <a:pt x="1997" y="577"/>
                </a:lnTo>
                <a:lnTo>
                  <a:pt x="1999" y="577"/>
                </a:lnTo>
                <a:lnTo>
                  <a:pt x="1999" y="577"/>
                </a:lnTo>
                <a:lnTo>
                  <a:pt x="2001" y="579"/>
                </a:lnTo>
                <a:lnTo>
                  <a:pt x="2005" y="579"/>
                </a:lnTo>
                <a:lnTo>
                  <a:pt x="2007" y="579"/>
                </a:lnTo>
                <a:lnTo>
                  <a:pt x="2007" y="579"/>
                </a:lnTo>
                <a:lnTo>
                  <a:pt x="2009" y="579"/>
                </a:lnTo>
                <a:lnTo>
                  <a:pt x="2011" y="577"/>
                </a:lnTo>
                <a:lnTo>
                  <a:pt x="2011" y="575"/>
                </a:lnTo>
                <a:lnTo>
                  <a:pt x="2011" y="575"/>
                </a:lnTo>
                <a:lnTo>
                  <a:pt x="2011" y="572"/>
                </a:lnTo>
                <a:lnTo>
                  <a:pt x="2014" y="572"/>
                </a:lnTo>
                <a:lnTo>
                  <a:pt x="2014" y="568"/>
                </a:lnTo>
                <a:lnTo>
                  <a:pt x="2016" y="570"/>
                </a:lnTo>
                <a:lnTo>
                  <a:pt x="2018" y="568"/>
                </a:lnTo>
                <a:lnTo>
                  <a:pt x="2018" y="566"/>
                </a:lnTo>
                <a:lnTo>
                  <a:pt x="2020" y="564"/>
                </a:lnTo>
                <a:lnTo>
                  <a:pt x="2020" y="564"/>
                </a:lnTo>
                <a:lnTo>
                  <a:pt x="2018" y="560"/>
                </a:lnTo>
                <a:lnTo>
                  <a:pt x="2020" y="556"/>
                </a:lnTo>
                <a:lnTo>
                  <a:pt x="2016" y="554"/>
                </a:lnTo>
                <a:lnTo>
                  <a:pt x="2014" y="554"/>
                </a:lnTo>
                <a:lnTo>
                  <a:pt x="2014" y="556"/>
                </a:lnTo>
                <a:lnTo>
                  <a:pt x="2011" y="554"/>
                </a:lnTo>
                <a:lnTo>
                  <a:pt x="2005" y="552"/>
                </a:lnTo>
                <a:lnTo>
                  <a:pt x="2011" y="552"/>
                </a:lnTo>
                <a:lnTo>
                  <a:pt x="2014" y="552"/>
                </a:lnTo>
                <a:lnTo>
                  <a:pt x="2014" y="554"/>
                </a:lnTo>
                <a:lnTo>
                  <a:pt x="2018" y="554"/>
                </a:lnTo>
                <a:lnTo>
                  <a:pt x="2018" y="552"/>
                </a:lnTo>
                <a:lnTo>
                  <a:pt x="2018" y="552"/>
                </a:lnTo>
                <a:lnTo>
                  <a:pt x="2022" y="549"/>
                </a:lnTo>
                <a:lnTo>
                  <a:pt x="2024" y="549"/>
                </a:lnTo>
                <a:lnTo>
                  <a:pt x="2026" y="547"/>
                </a:lnTo>
                <a:lnTo>
                  <a:pt x="2026" y="545"/>
                </a:lnTo>
                <a:lnTo>
                  <a:pt x="2024" y="545"/>
                </a:lnTo>
                <a:lnTo>
                  <a:pt x="2022" y="543"/>
                </a:lnTo>
                <a:lnTo>
                  <a:pt x="2020" y="539"/>
                </a:lnTo>
                <a:lnTo>
                  <a:pt x="2018" y="537"/>
                </a:lnTo>
                <a:lnTo>
                  <a:pt x="2016" y="539"/>
                </a:lnTo>
                <a:lnTo>
                  <a:pt x="2014" y="539"/>
                </a:lnTo>
                <a:lnTo>
                  <a:pt x="2014" y="535"/>
                </a:lnTo>
                <a:lnTo>
                  <a:pt x="2011" y="535"/>
                </a:lnTo>
                <a:lnTo>
                  <a:pt x="2011" y="533"/>
                </a:lnTo>
                <a:lnTo>
                  <a:pt x="2016" y="533"/>
                </a:lnTo>
                <a:lnTo>
                  <a:pt x="2018" y="533"/>
                </a:lnTo>
                <a:lnTo>
                  <a:pt x="2024" y="535"/>
                </a:lnTo>
                <a:lnTo>
                  <a:pt x="2028" y="533"/>
                </a:lnTo>
                <a:lnTo>
                  <a:pt x="2028" y="533"/>
                </a:lnTo>
                <a:lnTo>
                  <a:pt x="2032" y="528"/>
                </a:lnTo>
                <a:lnTo>
                  <a:pt x="2032" y="528"/>
                </a:lnTo>
                <a:lnTo>
                  <a:pt x="2035" y="526"/>
                </a:lnTo>
                <a:lnTo>
                  <a:pt x="2032" y="526"/>
                </a:lnTo>
                <a:lnTo>
                  <a:pt x="2026" y="522"/>
                </a:lnTo>
                <a:lnTo>
                  <a:pt x="2026" y="522"/>
                </a:lnTo>
                <a:lnTo>
                  <a:pt x="2028" y="522"/>
                </a:lnTo>
                <a:lnTo>
                  <a:pt x="2037" y="522"/>
                </a:lnTo>
                <a:lnTo>
                  <a:pt x="2041" y="520"/>
                </a:lnTo>
                <a:lnTo>
                  <a:pt x="2047" y="520"/>
                </a:lnTo>
                <a:lnTo>
                  <a:pt x="2053" y="518"/>
                </a:lnTo>
                <a:lnTo>
                  <a:pt x="2053" y="516"/>
                </a:lnTo>
                <a:lnTo>
                  <a:pt x="2053" y="516"/>
                </a:lnTo>
                <a:lnTo>
                  <a:pt x="2051" y="514"/>
                </a:lnTo>
                <a:lnTo>
                  <a:pt x="2049" y="512"/>
                </a:lnTo>
                <a:lnTo>
                  <a:pt x="2051" y="512"/>
                </a:lnTo>
                <a:lnTo>
                  <a:pt x="2055" y="514"/>
                </a:lnTo>
                <a:lnTo>
                  <a:pt x="2055" y="512"/>
                </a:lnTo>
                <a:lnTo>
                  <a:pt x="2058" y="508"/>
                </a:lnTo>
                <a:lnTo>
                  <a:pt x="2060" y="508"/>
                </a:lnTo>
                <a:lnTo>
                  <a:pt x="2062" y="505"/>
                </a:lnTo>
                <a:lnTo>
                  <a:pt x="2058" y="503"/>
                </a:lnTo>
                <a:lnTo>
                  <a:pt x="2055" y="503"/>
                </a:lnTo>
                <a:lnTo>
                  <a:pt x="2055" y="501"/>
                </a:lnTo>
                <a:lnTo>
                  <a:pt x="2060" y="503"/>
                </a:lnTo>
                <a:lnTo>
                  <a:pt x="2064" y="503"/>
                </a:lnTo>
                <a:lnTo>
                  <a:pt x="2068" y="503"/>
                </a:lnTo>
                <a:lnTo>
                  <a:pt x="2068" y="503"/>
                </a:lnTo>
                <a:lnTo>
                  <a:pt x="2064" y="508"/>
                </a:lnTo>
                <a:lnTo>
                  <a:pt x="2060" y="512"/>
                </a:lnTo>
                <a:lnTo>
                  <a:pt x="2060" y="514"/>
                </a:lnTo>
                <a:lnTo>
                  <a:pt x="2060" y="516"/>
                </a:lnTo>
                <a:lnTo>
                  <a:pt x="2060" y="516"/>
                </a:lnTo>
                <a:lnTo>
                  <a:pt x="2058" y="518"/>
                </a:lnTo>
                <a:lnTo>
                  <a:pt x="2058" y="520"/>
                </a:lnTo>
                <a:lnTo>
                  <a:pt x="2062" y="522"/>
                </a:lnTo>
                <a:lnTo>
                  <a:pt x="2062" y="520"/>
                </a:lnTo>
                <a:lnTo>
                  <a:pt x="2064" y="520"/>
                </a:lnTo>
                <a:lnTo>
                  <a:pt x="2066" y="520"/>
                </a:lnTo>
                <a:lnTo>
                  <a:pt x="2066" y="518"/>
                </a:lnTo>
                <a:lnTo>
                  <a:pt x="2068" y="516"/>
                </a:lnTo>
                <a:lnTo>
                  <a:pt x="2068" y="516"/>
                </a:lnTo>
                <a:lnTo>
                  <a:pt x="2070" y="514"/>
                </a:lnTo>
                <a:lnTo>
                  <a:pt x="2072" y="516"/>
                </a:lnTo>
                <a:lnTo>
                  <a:pt x="2072" y="516"/>
                </a:lnTo>
                <a:lnTo>
                  <a:pt x="2074" y="518"/>
                </a:lnTo>
                <a:lnTo>
                  <a:pt x="2076" y="516"/>
                </a:lnTo>
                <a:lnTo>
                  <a:pt x="2076" y="516"/>
                </a:lnTo>
                <a:lnTo>
                  <a:pt x="2076" y="516"/>
                </a:lnTo>
                <a:lnTo>
                  <a:pt x="2079" y="514"/>
                </a:lnTo>
                <a:lnTo>
                  <a:pt x="2079" y="512"/>
                </a:lnTo>
                <a:lnTo>
                  <a:pt x="2079" y="512"/>
                </a:lnTo>
                <a:lnTo>
                  <a:pt x="2081" y="512"/>
                </a:lnTo>
                <a:lnTo>
                  <a:pt x="2081" y="514"/>
                </a:lnTo>
                <a:lnTo>
                  <a:pt x="2081" y="516"/>
                </a:lnTo>
                <a:lnTo>
                  <a:pt x="2083" y="514"/>
                </a:lnTo>
                <a:lnTo>
                  <a:pt x="2085" y="512"/>
                </a:lnTo>
                <a:lnTo>
                  <a:pt x="2089" y="510"/>
                </a:lnTo>
                <a:lnTo>
                  <a:pt x="2091" y="510"/>
                </a:lnTo>
                <a:lnTo>
                  <a:pt x="2091" y="508"/>
                </a:lnTo>
                <a:lnTo>
                  <a:pt x="2089" y="503"/>
                </a:lnTo>
                <a:lnTo>
                  <a:pt x="2089" y="503"/>
                </a:lnTo>
                <a:lnTo>
                  <a:pt x="2089" y="503"/>
                </a:lnTo>
                <a:lnTo>
                  <a:pt x="2089" y="501"/>
                </a:lnTo>
                <a:lnTo>
                  <a:pt x="2089" y="501"/>
                </a:lnTo>
                <a:lnTo>
                  <a:pt x="2091" y="503"/>
                </a:lnTo>
                <a:lnTo>
                  <a:pt x="2091" y="503"/>
                </a:lnTo>
                <a:lnTo>
                  <a:pt x="2095" y="505"/>
                </a:lnTo>
                <a:lnTo>
                  <a:pt x="2097" y="505"/>
                </a:lnTo>
                <a:lnTo>
                  <a:pt x="2097" y="505"/>
                </a:lnTo>
                <a:lnTo>
                  <a:pt x="2099" y="505"/>
                </a:lnTo>
                <a:lnTo>
                  <a:pt x="2106" y="501"/>
                </a:lnTo>
                <a:lnTo>
                  <a:pt x="2106" y="501"/>
                </a:lnTo>
                <a:lnTo>
                  <a:pt x="2108" y="499"/>
                </a:lnTo>
                <a:lnTo>
                  <a:pt x="2108" y="497"/>
                </a:lnTo>
                <a:lnTo>
                  <a:pt x="2110" y="497"/>
                </a:lnTo>
                <a:lnTo>
                  <a:pt x="2110" y="497"/>
                </a:lnTo>
                <a:lnTo>
                  <a:pt x="2112" y="497"/>
                </a:lnTo>
                <a:lnTo>
                  <a:pt x="2112" y="495"/>
                </a:lnTo>
                <a:lnTo>
                  <a:pt x="2114" y="495"/>
                </a:lnTo>
                <a:lnTo>
                  <a:pt x="2116" y="489"/>
                </a:lnTo>
                <a:lnTo>
                  <a:pt x="2120" y="482"/>
                </a:lnTo>
                <a:lnTo>
                  <a:pt x="2123" y="482"/>
                </a:lnTo>
                <a:lnTo>
                  <a:pt x="2123" y="480"/>
                </a:lnTo>
                <a:lnTo>
                  <a:pt x="2123" y="478"/>
                </a:lnTo>
                <a:lnTo>
                  <a:pt x="2123" y="478"/>
                </a:lnTo>
                <a:lnTo>
                  <a:pt x="2123" y="478"/>
                </a:lnTo>
                <a:lnTo>
                  <a:pt x="2125" y="476"/>
                </a:lnTo>
                <a:lnTo>
                  <a:pt x="2125" y="476"/>
                </a:lnTo>
                <a:lnTo>
                  <a:pt x="2127" y="472"/>
                </a:lnTo>
                <a:lnTo>
                  <a:pt x="2129" y="472"/>
                </a:lnTo>
                <a:lnTo>
                  <a:pt x="2129" y="472"/>
                </a:lnTo>
                <a:lnTo>
                  <a:pt x="2131" y="470"/>
                </a:lnTo>
                <a:lnTo>
                  <a:pt x="2137" y="466"/>
                </a:lnTo>
                <a:lnTo>
                  <a:pt x="2139" y="466"/>
                </a:lnTo>
                <a:lnTo>
                  <a:pt x="2139" y="466"/>
                </a:lnTo>
                <a:lnTo>
                  <a:pt x="2141" y="463"/>
                </a:lnTo>
                <a:lnTo>
                  <a:pt x="2141" y="461"/>
                </a:lnTo>
                <a:lnTo>
                  <a:pt x="2141" y="459"/>
                </a:lnTo>
                <a:lnTo>
                  <a:pt x="2139" y="457"/>
                </a:lnTo>
                <a:lnTo>
                  <a:pt x="2139" y="457"/>
                </a:lnTo>
                <a:lnTo>
                  <a:pt x="2139" y="457"/>
                </a:lnTo>
                <a:lnTo>
                  <a:pt x="2141" y="457"/>
                </a:lnTo>
                <a:lnTo>
                  <a:pt x="2141" y="457"/>
                </a:lnTo>
                <a:lnTo>
                  <a:pt x="2141" y="455"/>
                </a:lnTo>
                <a:lnTo>
                  <a:pt x="2139" y="455"/>
                </a:lnTo>
                <a:lnTo>
                  <a:pt x="2139" y="453"/>
                </a:lnTo>
                <a:lnTo>
                  <a:pt x="2139" y="453"/>
                </a:lnTo>
                <a:lnTo>
                  <a:pt x="2141" y="453"/>
                </a:lnTo>
                <a:lnTo>
                  <a:pt x="2148" y="457"/>
                </a:lnTo>
                <a:lnTo>
                  <a:pt x="2152" y="459"/>
                </a:lnTo>
                <a:lnTo>
                  <a:pt x="2156" y="461"/>
                </a:lnTo>
                <a:lnTo>
                  <a:pt x="2158" y="461"/>
                </a:lnTo>
                <a:lnTo>
                  <a:pt x="2160" y="461"/>
                </a:lnTo>
                <a:lnTo>
                  <a:pt x="2164" y="459"/>
                </a:lnTo>
                <a:lnTo>
                  <a:pt x="2164" y="459"/>
                </a:lnTo>
                <a:lnTo>
                  <a:pt x="2162" y="457"/>
                </a:lnTo>
                <a:lnTo>
                  <a:pt x="2162" y="457"/>
                </a:lnTo>
                <a:lnTo>
                  <a:pt x="2169" y="459"/>
                </a:lnTo>
                <a:lnTo>
                  <a:pt x="2171" y="459"/>
                </a:lnTo>
                <a:lnTo>
                  <a:pt x="2173" y="457"/>
                </a:lnTo>
                <a:lnTo>
                  <a:pt x="2173" y="455"/>
                </a:lnTo>
                <a:lnTo>
                  <a:pt x="2175" y="455"/>
                </a:lnTo>
                <a:lnTo>
                  <a:pt x="2177" y="455"/>
                </a:lnTo>
                <a:lnTo>
                  <a:pt x="2181" y="455"/>
                </a:lnTo>
                <a:lnTo>
                  <a:pt x="2183" y="455"/>
                </a:lnTo>
                <a:lnTo>
                  <a:pt x="2185" y="455"/>
                </a:lnTo>
                <a:lnTo>
                  <a:pt x="2190" y="455"/>
                </a:lnTo>
                <a:lnTo>
                  <a:pt x="2196" y="453"/>
                </a:lnTo>
                <a:lnTo>
                  <a:pt x="2200" y="451"/>
                </a:lnTo>
                <a:lnTo>
                  <a:pt x="2204" y="451"/>
                </a:lnTo>
                <a:lnTo>
                  <a:pt x="2213" y="449"/>
                </a:lnTo>
                <a:lnTo>
                  <a:pt x="2215" y="449"/>
                </a:lnTo>
                <a:lnTo>
                  <a:pt x="2219" y="447"/>
                </a:lnTo>
                <a:lnTo>
                  <a:pt x="2221" y="447"/>
                </a:lnTo>
                <a:lnTo>
                  <a:pt x="2223" y="447"/>
                </a:lnTo>
                <a:lnTo>
                  <a:pt x="2225" y="447"/>
                </a:lnTo>
                <a:lnTo>
                  <a:pt x="2227" y="445"/>
                </a:lnTo>
                <a:lnTo>
                  <a:pt x="2229" y="445"/>
                </a:lnTo>
                <a:lnTo>
                  <a:pt x="2231" y="443"/>
                </a:lnTo>
                <a:lnTo>
                  <a:pt x="2236" y="440"/>
                </a:lnTo>
                <a:lnTo>
                  <a:pt x="2236" y="440"/>
                </a:lnTo>
                <a:lnTo>
                  <a:pt x="2236" y="440"/>
                </a:lnTo>
                <a:lnTo>
                  <a:pt x="2238" y="438"/>
                </a:lnTo>
                <a:lnTo>
                  <a:pt x="2238" y="436"/>
                </a:lnTo>
                <a:lnTo>
                  <a:pt x="2242" y="436"/>
                </a:lnTo>
                <a:lnTo>
                  <a:pt x="2244" y="434"/>
                </a:lnTo>
                <a:lnTo>
                  <a:pt x="2244" y="434"/>
                </a:lnTo>
                <a:lnTo>
                  <a:pt x="2242" y="432"/>
                </a:lnTo>
                <a:lnTo>
                  <a:pt x="2244" y="432"/>
                </a:lnTo>
                <a:lnTo>
                  <a:pt x="2248" y="430"/>
                </a:lnTo>
                <a:lnTo>
                  <a:pt x="2248" y="430"/>
                </a:lnTo>
                <a:lnTo>
                  <a:pt x="2252" y="428"/>
                </a:lnTo>
                <a:lnTo>
                  <a:pt x="2257" y="428"/>
                </a:lnTo>
                <a:close/>
                <a:moveTo>
                  <a:pt x="1886" y="1627"/>
                </a:moveTo>
                <a:lnTo>
                  <a:pt x="1882" y="1627"/>
                </a:lnTo>
                <a:lnTo>
                  <a:pt x="1879" y="1627"/>
                </a:lnTo>
                <a:lnTo>
                  <a:pt x="1877" y="1629"/>
                </a:lnTo>
                <a:lnTo>
                  <a:pt x="1877" y="1631"/>
                </a:lnTo>
                <a:lnTo>
                  <a:pt x="1879" y="1631"/>
                </a:lnTo>
                <a:lnTo>
                  <a:pt x="1882" y="1631"/>
                </a:lnTo>
                <a:lnTo>
                  <a:pt x="1884" y="1631"/>
                </a:lnTo>
                <a:lnTo>
                  <a:pt x="1884" y="1631"/>
                </a:lnTo>
                <a:lnTo>
                  <a:pt x="1886" y="1631"/>
                </a:lnTo>
                <a:lnTo>
                  <a:pt x="1888" y="1627"/>
                </a:lnTo>
                <a:lnTo>
                  <a:pt x="1888" y="1627"/>
                </a:lnTo>
                <a:lnTo>
                  <a:pt x="1886" y="1627"/>
                </a:lnTo>
                <a:close/>
                <a:moveTo>
                  <a:pt x="1882" y="1625"/>
                </a:moveTo>
                <a:lnTo>
                  <a:pt x="1884" y="1623"/>
                </a:lnTo>
                <a:lnTo>
                  <a:pt x="1884" y="1623"/>
                </a:lnTo>
                <a:lnTo>
                  <a:pt x="1882" y="1623"/>
                </a:lnTo>
                <a:lnTo>
                  <a:pt x="1882" y="1623"/>
                </a:lnTo>
                <a:lnTo>
                  <a:pt x="1882" y="1623"/>
                </a:lnTo>
                <a:lnTo>
                  <a:pt x="1879" y="1623"/>
                </a:lnTo>
                <a:lnTo>
                  <a:pt x="1879" y="1623"/>
                </a:lnTo>
                <a:lnTo>
                  <a:pt x="1879" y="1625"/>
                </a:lnTo>
                <a:lnTo>
                  <a:pt x="1879" y="1627"/>
                </a:lnTo>
                <a:lnTo>
                  <a:pt x="1882" y="1625"/>
                </a:lnTo>
                <a:close/>
                <a:moveTo>
                  <a:pt x="1877" y="1629"/>
                </a:moveTo>
                <a:lnTo>
                  <a:pt x="1879" y="1627"/>
                </a:lnTo>
                <a:lnTo>
                  <a:pt x="1877" y="1625"/>
                </a:lnTo>
                <a:lnTo>
                  <a:pt x="1877" y="1623"/>
                </a:lnTo>
                <a:lnTo>
                  <a:pt x="1877" y="1623"/>
                </a:lnTo>
                <a:lnTo>
                  <a:pt x="1877" y="1623"/>
                </a:lnTo>
                <a:lnTo>
                  <a:pt x="1877" y="1623"/>
                </a:lnTo>
                <a:lnTo>
                  <a:pt x="1877" y="1625"/>
                </a:lnTo>
                <a:lnTo>
                  <a:pt x="1877" y="1627"/>
                </a:lnTo>
                <a:lnTo>
                  <a:pt x="1875" y="1627"/>
                </a:lnTo>
                <a:lnTo>
                  <a:pt x="1875" y="1629"/>
                </a:lnTo>
                <a:lnTo>
                  <a:pt x="1875" y="1631"/>
                </a:lnTo>
                <a:lnTo>
                  <a:pt x="1877" y="1631"/>
                </a:lnTo>
                <a:lnTo>
                  <a:pt x="1877" y="1629"/>
                </a:lnTo>
                <a:close/>
                <a:moveTo>
                  <a:pt x="1890" y="1629"/>
                </a:moveTo>
                <a:lnTo>
                  <a:pt x="1890" y="1631"/>
                </a:lnTo>
                <a:lnTo>
                  <a:pt x="1888" y="1631"/>
                </a:lnTo>
                <a:lnTo>
                  <a:pt x="1886" y="1631"/>
                </a:lnTo>
                <a:lnTo>
                  <a:pt x="1886" y="1633"/>
                </a:lnTo>
                <a:lnTo>
                  <a:pt x="1888" y="1633"/>
                </a:lnTo>
                <a:lnTo>
                  <a:pt x="1892" y="1633"/>
                </a:lnTo>
                <a:lnTo>
                  <a:pt x="1892" y="1631"/>
                </a:lnTo>
                <a:lnTo>
                  <a:pt x="1892" y="1631"/>
                </a:lnTo>
                <a:lnTo>
                  <a:pt x="1892" y="1631"/>
                </a:lnTo>
                <a:lnTo>
                  <a:pt x="1890" y="1629"/>
                </a:lnTo>
                <a:close/>
                <a:moveTo>
                  <a:pt x="2156" y="1032"/>
                </a:moveTo>
                <a:lnTo>
                  <a:pt x="2154" y="1034"/>
                </a:lnTo>
                <a:lnTo>
                  <a:pt x="2154" y="1036"/>
                </a:lnTo>
                <a:lnTo>
                  <a:pt x="2154" y="1036"/>
                </a:lnTo>
                <a:lnTo>
                  <a:pt x="2156" y="1036"/>
                </a:lnTo>
                <a:lnTo>
                  <a:pt x="2156" y="1034"/>
                </a:lnTo>
                <a:lnTo>
                  <a:pt x="2156" y="1034"/>
                </a:lnTo>
                <a:lnTo>
                  <a:pt x="2156" y="1032"/>
                </a:lnTo>
                <a:close/>
                <a:moveTo>
                  <a:pt x="1963" y="1671"/>
                </a:moveTo>
                <a:lnTo>
                  <a:pt x="1961" y="1671"/>
                </a:lnTo>
                <a:lnTo>
                  <a:pt x="1961" y="1671"/>
                </a:lnTo>
                <a:lnTo>
                  <a:pt x="1961" y="1673"/>
                </a:lnTo>
                <a:lnTo>
                  <a:pt x="1961" y="1675"/>
                </a:lnTo>
                <a:lnTo>
                  <a:pt x="1963" y="1673"/>
                </a:lnTo>
                <a:lnTo>
                  <a:pt x="1963" y="1671"/>
                </a:lnTo>
                <a:lnTo>
                  <a:pt x="1963" y="1671"/>
                </a:lnTo>
                <a:lnTo>
                  <a:pt x="1963" y="1671"/>
                </a:lnTo>
                <a:lnTo>
                  <a:pt x="1963" y="1671"/>
                </a:lnTo>
                <a:close/>
                <a:moveTo>
                  <a:pt x="2242" y="1063"/>
                </a:moveTo>
                <a:lnTo>
                  <a:pt x="2242" y="1061"/>
                </a:lnTo>
                <a:lnTo>
                  <a:pt x="2242" y="1061"/>
                </a:lnTo>
                <a:lnTo>
                  <a:pt x="2238" y="1061"/>
                </a:lnTo>
                <a:lnTo>
                  <a:pt x="2236" y="1061"/>
                </a:lnTo>
                <a:lnTo>
                  <a:pt x="2234" y="1059"/>
                </a:lnTo>
                <a:lnTo>
                  <a:pt x="2234" y="1059"/>
                </a:lnTo>
                <a:lnTo>
                  <a:pt x="2234" y="1061"/>
                </a:lnTo>
                <a:lnTo>
                  <a:pt x="2234" y="1061"/>
                </a:lnTo>
                <a:lnTo>
                  <a:pt x="2236" y="1063"/>
                </a:lnTo>
                <a:lnTo>
                  <a:pt x="2240" y="1063"/>
                </a:lnTo>
                <a:lnTo>
                  <a:pt x="2242" y="1063"/>
                </a:lnTo>
                <a:lnTo>
                  <a:pt x="2242" y="1063"/>
                </a:lnTo>
                <a:close/>
                <a:moveTo>
                  <a:pt x="2246" y="1384"/>
                </a:moveTo>
                <a:lnTo>
                  <a:pt x="2244" y="1382"/>
                </a:lnTo>
                <a:lnTo>
                  <a:pt x="2244" y="1382"/>
                </a:lnTo>
                <a:lnTo>
                  <a:pt x="2240" y="1384"/>
                </a:lnTo>
                <a:lnTo>
                  <a:pt x="2240" y="1384"/>
                </a:lnTo>
                <a:lnTo>
                  <a:pt x="2240" y="1384"/>
                </a:lnTo>
                <a:lnTo>
                  <a:pt x="2242" y="1386"/>
                </a:lnTo>
                <a:lnTo>
                  <a:pt x="2242" y="1386"/>
                </a:lnTo>
                <a:lnTo>
                  <a:pt x="2244" y="1386"/>
                </a:lnTo>
                <a:lnTo>
                  <a:pt x="2246" y="1384"/>
                </a:lnTo>
                <a:lnTo>
                  <a:pt x="2246" y="1384"/>
                </a:lnTo>
                <a:close/>
                <a:moveTo>
                  <a:pt x="2244" y="1076"/>
                </a:moveTo>
                <a:lnTo>
                  <a:pt x="2244" y="1076"/>
                </a:lnTo>
                <a:lnTo>
                  <a:pt x="2244" y="1076"/>
                </a:lnTo>
                <a:lnTo>
                  <a:pt x="2246" y="1076"/>
                </a:lnTo>
                <a:lnTo>
                  <a:pt x="2244" y="1076"/>
                </a:lnTo>
                <a:lnTo>
                  <a:pt x="2244" y="1074"/>
                </a:lnTo>
                <a:lnTo>
                  <a:pt x="2244" y="1074"/>
                </a:lnTo>
                <a:lnTo>
                  <a:pt x="2242" y="1076"/>
                </a:lnTo>
                <a:lnTo>
                  <a:pt x="2244" y="1076"/>
                </a:lnTo>
                <a:close/>
                <a:moveTo>
                  <a:pt x="2246" y="1386"/>
                </a:moveTo>
                <a:lnTo>
                  <a:pt x="2246" y="1386"/>
                </a:lnTo>
                <a:lnTo>
                  <a:pt x="2244" y="1386"/>
                </a:lnTo>
                <a:lnTo>
                  <a:pt x="2244" y="1388"/>
                </a:lnTo>
                <a:lnTo>
                  <a:pt x="2246" y="1388"/>
                </a:lnTo>
                <a:lnTo>
                  <a:pt x="2246" y="1388"/>
                </a:lnTo>
                <a:lnTo>
                  <a:pt x="2246" y="1388"/>
                </a:lnTo>
                <a:lnTo>
                  <a:pt x="2246" y="1388"/>
                </a:lnTo>
                <a:lnTo>
                  <a:pt x="2246" y="1386"/>
                </a:lnTo>
                <a:close/>
                <a:moveTo>
                  <a:pt x="2213" y="1044"/>
                </a:moveTo>
                <a:lnTo>
                  <a:pt x="2211" y="1044"/>
                </a:lnTo>
                <a:lnTo>
                  <a:pt x="2211" y="1046"/>
                </a:lnTo>
                <a:lnTo>
                  <a:pt x="2211" y="1046"/>
                </a:lnTo>
                <a:lnTo>
                  <a:pt x="2213" y="1046"/>
                </a:lnTo>
                <a:lnTo>
                  <a:pt x="2215" y="1048"/>
                </a:lnTo>
                <a:lnTo>
                  <a:pt x="2215" y="1048"/>
                </a:lnTo>
                <a:lnTo>
                  <a:pt x="2217" y="1046"/>
                </a:lnTo>
                <a:lnTo>
                  <a:pt x="2217" y="1046"/>
                </a:lnTo>
                <a:lnTo>
                  <a:pt x="2215" y="1044"/>
                </a:lnTo>
                <a:lnTo>
                  <a:pt x="2213" y="1044"/>
                </a:lnTo>
                <a:close/>
                <a:moveTo>
                  <a:pt x="2227" y="2581"/>
                </a:moveTo>
                <a:lnTo>
                  <a:pt x="2227" y="2581"/>
                </a:lnTo>
                <a:lnTo>
                  <a:pt x="2225" y="2581"/>
                </a:lnTo>
                <a:lnTo>
                  <a:pt x="2225" y="2581"/>
                </a:lnTo>
                <a:lnTo>
                  <a:pt x="2225" y="2583"/>
                </a:lnTo>
                <a:lnTo>
                  <a:pt x="2227" y="2583"/>
                </a:lnTo>
                <a:lnTo>
                  <a:pt x="2227" y="2583"/>
                </a:lnTo>
                <a:lnTo>
                  <a:pt x="2227" y="2581"/>
                </a:lnTo>
                <a:close/>
                <a:moveTo>
                  <a:pt x="2196" y="1048"/>
                </a:moveTo>
                <a:lnTo>
                  <a:pt x="2194" y="1048"/>
                </a:lnTo>
                <a:lnTo>
                  <a:pt x="2194" y="1050"/>
                </a:lnTo>
                <a:lnTo>
                  <a:pt x="2194" y="1050"/>
                </a:lnTo>
                <a:lnTo>
                  <a:pt x="2196" y="1050"/>
                </a:lnTo>
                <a:lnTo>
                  <a:pt x="2198" y="1050"/>
                </a:lnTo>
                <a:lnTo>
                  <a:pt x="2198" y="1053"/>
                </a:lnTo>
                <a:lnTo>
                  <a:pt x="2200" y="1050"/>
                </a:lnTo>
                <a:lnTo>
                  <a:pt x="2202" y="1050"/>
                </a:lnTo>
                <a:lnTo>
                  <a:pt x="2200" y="1050"/>
                </a:lnTo>
                <a:lnTo>
                  <a:pt x="2196" y="1048"/>
                </a:lnTo>
                <a:close/>
                <a:moveTo>
                  <a:pt x="2198" y="1046"/>
                </a:moveTo>
                <a:lnTo>
                  <a:pt x="2200" y="1046"/>
                </a:lnTo>
                <a:lnTo>
                  <a:pt x="2200" y="1048"/>
                </a:lnTo>
                <a:lnTo>
                  <a:pt x="2204" y="1048"/>
                </a:lnTo>
                <a:lnTo>
                  <a:pt x="2204" y="1048"/>
                </a:lnTo>
                <a:lnTo>
                  <a:pt x="2202" y="1048"/>
                </a:lnTo>
                <a:lnTo>
                  <a:pt x="2198" y="1046"/>
                </a:lnTo>
                <a:close/>
                <a:moveTo>
                  <a:pt x="2192" y="1048"/>
                </a:moveTo>
                <a:lnTo>
                  <a:pt x="2192" y="1048"/>
                </a:lnTo>
                <a:lnTo>
                  <a:pt x="2190" y="1048"/>
                </a:lnTo>
                <a:lnTo>
                  <a:pt x="2192" y="1048"/>
                </a:lnTo>
                <a:lnTo>
                  <a:pt x="2194" y="1048"/>
                </a:lnTo>
                <a:lnTo>
                  <a:pt x="2194" y="1048"/>
                </a:lnTo>
                <a:lnTo>
                  <a:pt x="2194" y="1048"/>
                </a:lnTo>
                <a:lnTo>
                  <a:pt x="2192" y="1048"/>
                </a:lnTo>
                <a:close/>
                <a:moveTo>
                  <a:pt x="1720" y="1401"/>
                </a:moveTo>
                <a:lnTo>
                  <a:pt x="1720" y="1399"/>
                </a:lnTo>
                <a:lnTo>
                  <a:pt x="1720" y="1401"/>
                </a:lnTo>
                <a:lnTo>
                  <a:pt x="1720" y="1401"/>
                </a:lnTo>
                <a:lnTo>
                  <a:pt x="1720" y="1401"/>
                </a:lnTo>
                <a:lnTo>
                  <a:pt x="1720" y="1401"/>
                </a:lnTo>
                <a:lnTo>
                  <a:pt x="1720" y="1401"/>
                </a:lnTo>
                <a:lnTo>
                  <a:pt x="1720" y="1401"/>
                </a:lnTo>
                <a:lnTo>
                  <a:pt x="1720" y="1401"/>
                </a:lnTo>
                <a:close/>
                <a:moveTo>
                  <a:pt x="1695" y="1367"/>
                </a:moveTo>
                <a:lnTo>
                  <a:pt x="1695" y="1365"/>
                </a:lnTo>
                <a:lnTo>
                  <a:pt x="1693" y="1367"/>
                </a:lnTo>
                <a:lnTo>
                  <a:pt x="1693" y="1367"/>
                </a:lnTo>
                <a:lnTo>
                  <a:pt x="1695" y="1367"/>
                </a:lnTo>
                <a:lnTo>
                  <a:pt x="1695" y="1367"/>
                </a:lnTo>
                <a:close/>
                <a:moveTo>
                  <a:pt x="1674" y="883"/>
                </a:moveTo>
                <a:lnTo>
                  <a:pt x="1674" y="883"/>
                </a:lnTo>
                <a:lnTo>
                  <a:pt x="1672" y="883"/>
                </a:lnTo>
                <a:lnTo>
                  <a:pt x="1672" y="885"/>
                </a:lnTo>
                <a:lnTo>
                  <a:pt x="1672" y="885"/>
                </a:lnTo>
                <a:lnTo>
                  <a:pt x="1674" y="885"/>
                </a:lnTo>
                <a:lnTo>
                  <a:pt x="1674" y="883"/>
                </a:lnTo>
                <a:close/>
                <a:moveTo>
                  <a:pt x="1670" y="889"/>
                </a:moveTo>
                <a:lnTo>
                  <a:pt x="1672" y="889"/>
                </a:lnTo>
                <a:lnTo>
                  <a:pt x="1672" y="887"/>
                </a:lnTo>
                <a:lnTo>
                  <a:pt x="1674" y="887"/>
                </a:lnTo>
                <a:lnTo>
                  <a:pt x="1672" y="887"/>
                </a:lnTo>
                <a:lnTo>
                  <a:pt x="1672" y="887"/>
                </a:lnTo>
                <a:lnTo>
                  <a:pt x="1670" y="887"/>
                </a:lnTo>
                <a:lnTo>
                  <a:pt x="1670" y="887"/>
                </a:lnTo>
                <a:lnTo>
                  <a:pt x="1670" y="889"/>
                </a:lnTo>
                <a:lnTo>
                  <a:pt x="1670" y="889"/>
                </a:lnTo>
                <a:close/>
                <a:moveTo>
                  <a:pt x="1701" y="1382"/>
                </a:moveTo>
                <a:lnTo>
                  <a:pt x="1701" y="1384"/>
                </a:lnTo>
                <a:lnTo>
                  <a:pt x="1701" y="1384"/>
                </a:lnTo>
                <a:lnTo>
                  <a:pt x="1701" y="1384"/>
                </a:lnTo>
                <a:lnTo>
                  <a:pt x="1701" y="1382"/>
                </a:lnTo>
                <a:lnTo>
                  <a:pt x="1701" y="1382"/>
                </a:lnTo>
                <a:lnTo>
                  <a:pt x="1701" y="1382"/>
                </a:lnTo>
                <a:close/>
                <a:moveTo>
                  <a:pt x="1714" y="864"/>
                </a:moveTo>
                <a:lnTo>
                  <a:pt x="1714" y="864"/>
                </a:lnTo>
                <a:lnTo>
                  <a:pt x="1714" y="862"/>
                </a:lnTo>
                <a:lnTo>
                  <a:pt x="1712" y="860"/>
                </a:lnTo>
                <a:lnTo>
                  <a:pt x="1710" y="858"/>
                </a:lnTo>
                <a:lnTo>
                  <a:pt x="1708" y="858"/>
                </a:lnTo>
                <a:lnTo>
                  <a:pt x="1699" y="853"/>
                </a:lnTo>
                <a:lnTo>
                  <a:pt x="1697" y="851"/>
                </a:lnTo>
                <a:lnTo>
                  <a:pt x="1693" y="851"/>
                </a:lnTo>
                <a:lnTo>
                  <a:pt x="1691" y="849"/>
                </a:lnTo>
                <a:lnTo>
                  <a:pt x="1685" y="849"/>
                </a:lnTo>
                <a:lnTo>
                  <a:pt x="1678" y="847"/>
                </a:lnTo>
                <a:lnTo>
                  <a:pt x="1676" y="847"/>
                </a:lnTo>
                <a:lnTo>
                  <a:pt x="1674" y="849"/>
                </a:lnTo>
                <a:lnTo>
                  <a:pt x="1674" y="849"/>
                </a:lnTo>
                <a:lnTo>
                  <a:pt x="1674" y="849"/>
                </a:lnTo>
                <a:lnTo>
                  <a:pt x="1683" y="853"/>
                </a:lnTo>
                <a:lnTo>
                  <a:pt x="1685" y="853"/>
                </a:lnTo>
                <a:lnTo>
                  <a:pt x="1685" y="856"/>
                </a:lnTo>
                <a:lnTo>
                  <a:pt x="1687" y="858"/>
                </a:lnTo>
                <a:lnTo>
                  <a:pt x="1687" y="858"/>
                </a:lnTo>
                <a:lnTo>
                  <a:pt x="1695" y="862"/>
                </a:lnTo>
                <a:lnTo>
                  <a:pt x="1697" y="862"/>
                </a:lnTo>
                <a:lnTo>
                  <a:pt x="1701" y="862"/>
                </a:lnTo>
                <a:lnTo>
                  <a:pt x="1706" y="864"/>
                </a:lnTo>
                <a:lnTo>
                  <a:pt x="1712" y="864"/>
                </a:lnTo>
                <a:lnTo>
                  <a:pt x="1714" y="864"/>
                </a:lnTo>
                <a:close/>
                <a:moveTo>
                  <a:pt x="1706" y="1388"/>
                </a:moveTo>
                <a:lnTo>
                  <a:pt x="1706" y="1390"/>
                </a:lnTo>
                <a:lnTo>
                  <a:pt x="1708" y="1390"/>
                </a:lnTo>
                <a:lnTo>
                  <a:pt x="1708" y="1388"/>
                </a:lnTo>
                <a:lnTo>
                  <a:pt x="1708" y="1388"/>
                </a:lnTo>
                <a:lnTo>
                  <a:pt x="1708" y="1388"/>
                </a:lnTo>
                <a:lnTo>
                  <a:pt x="1706" y="1388"/>
                </a:lnTo>
                <a:close/>
                <a:moveTo>
                  <a:pt x="1540" y="927"/>
                </a:moveTo>
                <a:lnTo>
                  <a:pt x="1542" y="925"/>
                </a:lnTo>
                <a:lnTo>
                  <a:pt x="1540" y="927"/>
                </a:lnTo>
                <a:lnTo>
                  <a:pt x="1538" y="927"/>
                </a:lnTo>
                <a:lnTo>
                  <a:pt x="1538" y="929"/>
                </a:lnTo>
                <a:lnTo>
                  <a:pt x="1540" y="927"/>
                </a:lnTo>
                <a:close/>
                <a:moveTo>
                  <a:pt x="1578" y="904"/>
                </a:moveTo>
                <a:lnTo>
                  <a:pt x="1578" y="904"/>
                </a:lnTo>
                <a:lnTo>
                  <a:pt x="1578" y="904"/>
                </a:lnTo>
                <a:lnTo>
                  <a:pt x="1580" y="904"/>
                </a:lnTo>
                <a:lnTo>
                  <a:pt x="1582" y="902"/>
                </a:lnTo>
                <a:lnTo>
                  <a:pt x="1580" y="902"/>
                </a:lnTo>
                <a:lnTo>
                  <a:pt x="1580" y="904"/>
                </a:lnTo>
                <a:lnTo>
                  <a:pt x="1578" y="904"/>
                </a:lnTo>
                <a:close/>
                <a:moveTo>
                  <a:pt x="1737" y="958"/>
                </a:moveTo>
                <a:lnTo>
                  <a:pt x="1739" y="958"/>
                </a:lnTo>
                <a:lnTo>
                  <a:pt x="1741" y="956"/>
                </a:lnTo>
                <a:lnTo>
                  <a:pt x="1743" y="956"/>
                </a:lnTo>
                <a:lnTo>
                  <a:pt x="1741" y="956"/>
                </a:lnTo>
                <a:lnTo>
                  <a:pt x="1739" y="956"/>
                </a:lnTo>
                <a:lnTo>
                  <a:pt x="1737" y="956"/>
                </a:lnTo>
                <a:lnTo>
                  <a:pt x="1737" y="956"/>
                </a:lnTo>
                <a:lnTo>
                  <a:pt x="1737" y="958"/>
                </a:lnTo>
                <a:close/>
                <a:moveTo>
                  <a:pt x="1536" y="931"/>
                </a:moveTo>
                <a:lnTo>
                  <a:pt x="1538" y="929"/>
                </a:lnTo>
                <a:lnTo>
                  <a:pt x="1540" y="931"/>
                </a:lnTo>
                <a:lnTo>
                  <a:pt x="1542" y="929"/>
                </a:lnTo>
                <a:lnTo>
                  <a:pt x="1542" y="929"/>
                </a:lnTo>
                <a:lnTo>
                  <a:pt x="1542" y="929"/>
                </a:lnTo>
                <a:lnTo>
                  <a:pt x="1544" y="925"/>
                </a:lnTo>
                <a:lnTo>
                  <a:pt x="1542" y="925"/>
                </a:lnTo>
                <a:lnTo>
                  <a:pt x="1540" y="929"/>
                </a:lnTo>
                <a:lnTo>
                  <a:pt x="1538" y="929"/>
                </a:lnTo>
                <a:lnTo>
                  <a:pt x="1536" y="931"/>
                </a:lnTo>
                <a:lnTo>
                  <a:pt x="1536" y="931"/>
                </a:lnTo>
                <a:close/>
                <a:moveTo>
                  <a:pt x="1699" y="1380"/>
                </a:moveTo>
                <a:lnTo>
                  <a:pt x="1697" y="1380"/>
                </a:lnTo>
                <a:lnTo>
                  <a:pt x="1697" y="1380"/>
                </a:lnTo>
                <a:lnTo>
                  <a:pt x="1697" y="1380"/>
                </a:lnTo>
                <a:lnTo>
                  <a:pt x="1697" y="1380"/>
                </a:lnTo>
                <a:lnTo>
                  <a:pt x="1697" y="1380"/>
                </a:lnTo>
                <a:lnTo>
                  <a:pt x="1699" y="1380"/>
                </a:lnTo>
                <a:lnTo>
                  <a:pt x="1699" y="1380"/>
                </a:lnTo>
                <a:lnTo>
                  <a:pt x="1699" y="1382"/>
                </a:lnTo>
                <a:lnTo>
                  <a:pt x="1701" y="1382"/>
                </a:lnTo>
                <a:lnTo>
                  <a:pt x="1699" y="1382"/>
                </a:lnTo>
                <a:lnTo>
                  <a:pt x="1699" y="1380"/>
                </a:lnTo>
                <a:lnTo>
                  <a:pt x="1699" y="1380"/>
                </a:lnTo>
                <a:close/>
                <a:moveTo>
                  <a:pt x="1672" y="1373"/>
                </a:moveTo>
                <a:lnTo>
                  <a:pt x="1670" y="1373"/>
                </a:lnTo>
                <a:lnTo>
                  <a:pt x="1670" y="1373"/>
                </a:lnTo>
                <a:lnTo>
                  <a:pt x="1668" y="1373"/>
                </a:lnTo>
                <a:lnTo>
                  <a:pt x="1668" y="1375"/>
                </a:lnTo>
                <a:lnTo>
                  <a:pt x="1670" y="1373"/>
                </a:lnTo>
                <a:lnTo>
                  <a:pt x="1672" y="1373"/>
                </a:lnTo>
                <a:close/>
                <a:moveTo>
                  <a:pt x="1672" y="1363"/>
                </a:moveTo>
                <a:lnTo>
                  <a:pt x="1672" y="1363"/>
                </a:lnTo>
                <a:lnTo>
                  <a:pt x="1670" y="1363"/>
                </a:lnTo>
                <a:lnTo>
                  <a:pt x="1670" y="1365"/>
                </a:lnTo>
                <a:lnTo>
                  <a:pt x="1672" y="1365"/>
                </a:lnTo>
                <a:lnTo>
                  <a:pt x="1672" y="1363"/>
                </a:lnTo>
                <a:lnTo>
                  <a:pt x="1672" y="1363"/>
                </a:lnTo>
                <a:close/>
                <a:moveTo>
                  <a:pt x="1668" y="1365"/>
                </a:moveTo>
                <a:lnTo>
                  <a:pt x="1666" y="1365"/>
                </a:lnTo>
                <a:lnTo>
                  <a:pt x="1668" y="1365"/>
                </a:lnTo>
                <a:lnTo>
                  <a:pt x="1668" y="1365"/>
                </a:lnTo>
                <a:lnTo>
                  <a:pt x="1668" y="1365"/>
                </a:lnTo>
                <a:lnTo>
                  <a:pt x="1668" y="1365"/>
                </a:lnTo>
                <a:close/>
                <a:moveTo>
                  <a:pt x="1662" y="1474"/>
                </a:moveTo>
                <a:lnTo>
                  <a:pt x="1664" y="1474"/>
                </a:lnTo>
                <a:lnTo>
                  <a:pt x="1664" y="1474"/>
                </a:lnTo>
                <a:lnTo>
                  <a:pt x="1662" y="1474"/>
                </a:lnTo>
                <a:lnTo>
                  <a:pt x="1659" y="1474"/>
                </a:lnTo>
                <a:lnTo>
                  <a:pt x="1659" y="1474"/>
                </a:lnTo>
                <a:lnTo>
                  <a:pt x="1662" y="1474"/>
                </a:lnTo>
                <a:lnTo>
                  <a:pt x="1662" y="1474"/>
                </a:lnTo>
                <a:close/>
                <a:moveTo>
                  <a:pt x="1693" y="1369"/>
                </a:moveTo>
                <a:lnTo>
                  <a:pt x="1693" y="1369"/>
                </a:lnTo>
                <a:lnTo>
                  <a:pt x="1693" y="1369"/>
                </a:lnTo>
                <a:lnTo>
                  <a:pt x="1695" y="1369"/>
                </a:lnTo>
                <a:lnTo>
                  <a:pt x="1695" y="1369"/>
                </a:lnTo>
                <a:lnTo>
                  <a:pt x="1695" y="1369"/>
                </a:lnTo>
                <a:lnTo>
                  <a:pt x="1695" y="1369"/>
                </a:lnTo>
                <a:lnTo>
                  <a:pt x="1695" y="1369"/>
                </a:lnTo>
                <a:lnTo>
                  <a:pt x="1693" y="1369"/>
                </a:lnTo>
                <a:close/>
                <a:moveTo>
                  <a:pt x="1678" y="1474"/>
                </a:moveTo>
                <a:lnTo>
                  <a:pt x="1678" y="1474"/>
                </a:lnTo>
                <a:lnTo>
                  <a:pt x="1678" y="1474"/>
                </a:lnTo>
                <a:lnTo>
                  <a:pt x="1680" y="1474"/>
                </a:lnTo>
                <a:lnTo>
                  <a:pt x="1680" y="1474"/>
                </a:lnTo>
                <a:lnTo>
                  <a:pt x="1683" y="1474"/>
                </a:lnTo>
                <a:lnTo>
                  <a:pt x="1683" y="1474"/>
                </a:lnTo>
                <a:lnTo>
                  <a:pt x="1683" y="1472"/>
                </a:lnTo>
                <a:lnTo>
                  <a:pt x="1683" y="1470"/>
                </a:lnTo>
                <a:lnTo>
                  <a:pt x="1683" y="1470"/>
                </a:lnTo>
                <a:lnTo>
                  <a:pt x="1680" y="1472"/>
                </a:lnTo>
                <a:lnTo>
                  <a:pt x="1680" y="1472"/>
                </a:lnTo>
                <a:lnTo>
                  <a:pt x="1678" y="1472"/>
                </a:lnTo>
                <a:lnTo>
                  <a:pt x="1678" y="1472"/>
                </a:lnTo>
                <a:lnTo>
                  <a:pt x="1678" y="1472"/>
                </a:lnTo>
                <a:lnTo>
                  <a:pt x="1676" y="1472"/>
                </a:lnTo>
                <a:lnTo>
                  <a:pt x="1676" y="1472"/>
                </a:lnTo>
                <a:lnTo>
                  <a:pt x="1674" y="1472"/>
                </a:lnTo>
                <a:lnTo>
                  <a:pt x="1676" y="1474"/>
                </a:lnTo>
                <a:lnTo>
                  <a:pt x="1678" y="1474"/>
                </a:lnTo>
                <a:close/>
                <a:moveTo>
                  <a:pt x="1674" y="1363"/>
                </a:moveTo>
                <a:lnTo>
                  <a:pt x="1674" y="1363"/>
                </a:lnTo>
                <a:lnTo>
                  <a:pt x="1674" y="1363"/>
                </a:lnTo>
                <a:lnTo>
                  <a:pt x="1674" y="1363"/>
                </a:lnTo>
                <a:lnTo>
                  <a:pt x="1674" y="1363"/>
                </a:lnTo>
                <a:lnTo>
                  <a:pt x="1676" y="1363"/>
                </a:lnTo>
                <a:lnTo>
                  <a:pt x="1674" y="1363"/>
                </a:lnTo>
                <a:close/>
                <a:moveTo>
                  <a:pt x="1670" y="1365"/>
                </a:moveTo>
                <a:lnTo>
                  <a:pt x="1670" y="1365"/>
                </a:lnTo>
                <a:lnTo>
                  <a:pt x="1670" y="1365"/>
                </a:lnTo>
                <a:lnTo>
                  <a:pt x="1670" y="1365"/>
                </a:lnTo>
                <a:lnTo>
                  <a:pt x="1670" y="1365"/>
                </a:lnTo>
                <a:lnTo>
                  <a:pt x="1670" y="1365"/>
                </a:lnTo>
                <a:close/>
                <a:moveTo>
                  <a:pt x="1662" y="1367"/>
                </a:moveTo>
                <a:lnTo>
                  <a:pt x="1662" y="1367"/>
                </a:lnTo>
                <a:lnTo>
                  <a:pt x="1659" y="1367"/>
                </a:lnTo>
                <a:lnTo>
                  <a:pt x="1657" y="1367"/>
                </a:lnTo>
                <a:lnTo>
                  <a:pt x="1657" y="1369"/>
                </a:lnTo>
                <a:lnTo>
                  <a:pt x="1659" y="1369"/>
                </a:lnTo>
                <a:lnTo>
                  <a:pt x="1659" y="1369"/>
                </a:lnTo>
                <a:lnTo>
                  <a:pt x="1662" y="1367"/>
                </a:lnTo>
                <a:lnTo>
                  <a:pt x="1662" y="1367"/>
                </a:lnTo>
                <a:close/>
                <a:moveTo>
                  <a:pt x="1670" y="1149"/>
                </a:moveTo>
                <a:lnTo>
                  <a:pt x="1670" y="1151"/>
                </a:lnTo>
                <a:lnTo>
                  <a:pt x="1668" y="1151"/>
                </a:lnTo>
                <a:lnTo>
                  <a:pt x="1668" y="1151"/>
                </a:lnTo>
                <a:lnTo>
                  <a:pt x="1668" y="1151"/>
                </a:lnTo>
                <a:lnTo>
                  <a:pt x="1670" y="1151"/>
                </a:lnTo>
                <a:lnTo>
                  <a:pt x="1670" y="1149"/>
                </a:lnTo>
                <a:lnTo>
                  <a:pt x="1670" y="1149"/>
                </a:lnTo>
                <a:close/>
                <a:moveTo>
                  <a:pt x="1735" y="925"/>
                </a:moveTo>
                <a:lnTo>
                  <a:pt x="1737" y="923"/>
                </a:lnTo>
                <a:lnTo>
                  <a:pt x="1739" y="923"/>
                </a:lnTo>
                <a:lnTo>
                  <a:pt x="1741" y="921"/>
                </a:lnTo>
                <a:lnTo>
                  <a:pt x="1741" y="921"/>
                </a:lnTo>
                <a:lnTo>
                  <a:pt x="1739" y="921"/>
                </a:lnTo>
                <a:lnTo>
                  <a:pt x="1741" y="918"/>
                </a:lnTo>
                <a:lnTo>
                  <a:pt x="1741" y="918"/>
                </a:lnTo>
                <a:lnTo>
                  <a:pt x="1741" y="918"/>
                </a:lnTo>
                <a:lnTo>
                  <a:pt x="1741" y="916"/>
                </a:lnTo>
                <a:lnTo>
                  <a:pt x="1739" y="916"/>
                </a:lnTo>
                <a:lnTo>
                  <a:pt x="1737" y="916"/>
                </a:lnTo>
                <a:lnTo>
                  <a:pt x="1735" y="916"/>
                </a:lnTo>
                <a:lnTo>
                  <a:pt x="1735" y="916"/>
                </a:lnTo>
                <a:lnTo>
                  <a:pt x="1735" y="914"/>
                </a:lnTo>
                <a:lnTo>
                  <a:pt x="1733" y="914"/>
                </a:lnTo>
                <a:lnTo>
                  <a:pt x="1733" y="916"/>
                </a:lnTo>
                <a:lnTo>
                  <a:pt x="1731" y="916"/>
                </a:lnTo>
                <a:lnTo>
                  <a:pt x="1731" y="918"/>
                </a:lnTo>
                <a:lnTo>
                  <a:pt x="1731" y="918"/>
                </a:lnTo>
                <a:lnTo>
                  <a:pt x="1729" y="921"/>
                </a:lnTo>
                <a:lnTo>
                  <a:pt x="1729" y="921"/>
                </a:lnTo>
                <a:lnTo>
                  <a:pt x="1733" y="921"/>
                </a:lnTo>
                <a:lnTo>
                  <a:pt x="1731" y="921"/>
                </a:lnTo>
                <a:lnTo>
                  <a:pt x="1729" y="925"/>
                </a:lnTo>
                <a:lnTo>
                  <a:pt x="1729" y="925"/>
                </a:lnTo>
                <a:lnTo>
                  <a:pt x="1727" y="925"/>
                </a:lnTo>
                <a:lnTo>
                  <a:pt x="1727" y="925"/>
                </a:lnTo>
                <a:lnTo>
                  <a:pt x="1724" y="925"/>
                </a:lnTo>
                <a:lnTo>
                  <a:pt x="1722" y="925"/>
                </a:lnTo>
                <a:lnTo>
                  <a:pt x="1722" y="925"/>
                </a:lnTo>
                <a:lnTo>
                  <a:pt x="1722" y="925"/>
                </a:lnTo>
                <a:lnTo>
                  <a:pt x="1724" y="923"/>
                </a:lnTo>
                <a:lnTo>
                  <a:pt x="1724" y="923"/>
                </a:lnTo>
                <a:lnTo>
                  <a:pt x="1724" y="923"/>
                </a:lnTo>
                <a:lnTo>
                  <a:pt x="1724" y="923"/>
                </a:lnTo>
                <a:lnTo>
                  <a:pt x="1727" y="921"/>
                </a:lnTo>
                <a:lnTo>
                  <a:pt x="1727" y="921"/>
                </a:lnTo>
                <a:lnTo>
                  <a:pt x="1724" y="921"/>
                </a:lnTo>
                <a:lnTo>
                  <a:pt x="1722" y="921"/>
                </a:lnTo>
                <a:lnTo>
                  <a:pt x="1722" y="921"/>
                </a:lnTo>
                <a:lnTo>
                  <a:pt x="1724" y="918"/>
                </a:lnTo>
                <a:lnTo>
                  <a:pt x="1727" y="918"/>
                </a:lnTo>
                <a:lnTo>
                  <a:pt x="1729" y="918"/>
                </a:lnTo>
                <a:lnTo>
                  <a:pt x="1731" y="916"/>
                </a:lnTo>
                <a:lnTo>
                  <a:pt x="1731" y="916"/>
                </a:lnTo>
                <a:lnTo>
                  <a:pt x="1731" y="916"/>
                </a:lnTo>
                <a:lnTo>
                  <a:pt x="1731" y="914"/>
                </a:lnTo>
                <a:lnTo>
                  <a:pt x="1731" y="912"/>
                </a:lnTo>
                <a:lnTo>
                  <a:pt x="1733" y="910"/>
                </a:lnTo>
                <a:lnTo>
                  <a:pt x="1733" y="906"/>
                </a:lnTo>
                <a:lnTo>
                  <a:pt x="1733" y="906"/>
                </a:lnTo>
                <a:lnTo>
                  <a:pt x="1733" y="904"/>
                </a:lnTo>
                <a:lnTo>
                  <a:pt x="1733" y="904"/>
                </a:lnTo>
                <a:lnTo>
                  <a:pt x="1733" y="902"/>
                </a:lnTo>
                <a:lnTo>
                  <a:pt x="1731" y="902"/>
                </a:lnTo>
                <a:lnTo>
                  <a:pt x="1731" y="902"/>
                </a:lnTo>
                <a:lnTo>
                  <a:pt x="1729" y="902"/>
                </a:lnTo>
                <a:lnTo>
                  <a:pt x="1727" y="904"/>
                </a:lnTo>
                <a:lnTo>
                  <a:pt x="1727" y="906"/>
                </a:lnTo>
                <a:lnTo>
                  <a:pt x="1724" y="908"/>
                </a:lnTo>
                <a:lnTo>
                  <a:pt x="1724" y="908"/>
                </a:lnTo>
                <a:lnTo>
                  <a:pt x="1720" y="914"/>
                </a:lnTo>
                <a:lnTo>
                  <a:pt x="1720" y="916"/>
                </a:lnTo>
                <a:lnTo>
                  <a:pt x="1718" y="916"/>
                </a:lnTo>
                <a:lnTo>
                  <a:pt x="1716" y="918"/>
                </a:lnTo>
                <a:lnTo>
                  <a:pt x="1716" y="921"/>
                </a:lnTo>
                <a:lnTo>
                  <a:pt x="1718" y="925"/>
                </a:lnTo>
                <a:lnTo>
                  <a:pt x="1718" y="927"/>
                </a:lnTo>
                <a:lnTo>
                  <a:pt x="1720" y="927"/>
                </a:lnTo>
                <a:lnTo>
                  <a:pt x="1720" y="927"/>
                </a:lnTo>
                <a:lnTo>
                  <a:pt x="1720" y="927"/>
                </a:lnTo>
                <a:lnTo>
                  <a:pt x="1720" y="927"/>
                </a:lnTo>
                <a:lnTo>
                  <a:pt x="1722" y="927"/>
                </a:lnTo>
                <a:lnTo>
                  <a:pt x="1724" y="927"/>
                </a:lnTo>
                <a:lnTo>
                  <a:pt x="1727" y="927"/>
                </a:lnTo>
                <a:lnTo>
                  <a:pt x="1727" y="927"/>
                </a:lnTo>
                <a:lnTo>
                  <a:pt x="1729" y="927"/>
                </a:lnTo>
                <a:lnTo>
                  <a:pt x="1733" y="927"/>
                </a:lnTo>
                <a:lnTo>
                  <a:pt x="1735" y="925"/>
                </a:lnTo>
                <a:close/>
                <a:moveTo>
                  <a:pt x="1724" y="1474"/>
                </a:moveTo>
                <a:lnTo>
                  <a:pt x="1722" y="1476"/>
                </a:lnTo>
                <a:lnTo>
                  <a:pt x="1722" y="1476"/>
                </a:lnTo>
                <a:lnTo>
                  <a:pt x="1718" y="1476"/>
                </a:lnTo>
                <a:lnTo>
                  <a:pt x="1718" y="1476"/>
                </a:lnTo>
                <a:lnTo>
                  <a:pt x="1716" y="1476"/>
                </a:lnTo>
                <a:lnTo>
                  <a:pt x="1714" y="1476"/>
                </a:lnTo>
                <a:lnTo>
                  <a:pt x="1714" y="1476"/>
                </a:lnTo>
                <a:lnTo>
                  <a:pt x="1716" y="1478"/>
                </a:lnTo>
                <a:lnTo>
                  <a:pt x="1716" y="1478"/>
                </a:lnTo>
                <a:lnTo>
                  <a:pt x="1716" y="1478"/>
                </a:lnTo>
                <a:lnTo>
                  <a:pt x="1718" y="1480"/>
                </a:lnTo>
                <a:lnTo>
                  <a:pt x="1716" y="1482"/>
                </a:lnTo>
                <a:lnTo>
                  <a:pt x="1716" y="1484"/>
                </a:lnTo>
                <a:lnTo>
                  <a:pt x="1714" y="1484"/>
                </a:lnTo>
                <a:lnTo>
                  <a:pt x="1714" y="1484"/>
                </a:lnTo>
                <a:lnTo>
                  <a:pt x="1712" y="1487"/>
                </a:lnTo>
                <a:lnTo>
                  <a:pt x="1712" y="1487"/>
                </a:lnTo>
                <a:lnTo>
                  <a:pt x="1716" y="1487"/>
                </a:lnTo>
                <a:lnTo>
                  <a:pt x="1722" y="1487"/>
                </a:lnTo>
                <a:lnTo>
                  <a:pt x="1724" y="1484"/>
                </a:lnTo>
                <a:lnTo>
                  <a:pt x="1724" y="1484"/>
                </a:lnTo>
                <a:lnTo>
                  <a:pt x="1724" y="1482"/>
                </a:lnTo>
                <a:lnTo>
                  <a:pt x="1724" y="1482"/>
                </a:lnTo>
                <a:lnTo>
                  <a:pt x="1724" y="1482"/>
                </a:lnTo>
                <a:lnTo>
                  <a:pt x="1724" y="1480"/>
                </a:lnTo>
                <a:lnTo>
                  <a:pt x="1724" y="1478"/>
                </a:lnTo>
                <a:lnTo>
                  <a:pt x="1724" y="1478"/>
                </a:lnTo>
                <a:lnTo>
                  <a:pt x="1724" y="1476"/>
                </a:lnTo>
                <a:lnTo>
                  <a:pt x="1724" y="1474"/>
                </a:lnTo>
                <a:close/>
                <a:moveTo>
                  <a:pt x="1712" y="1384"/>
                </a:moveTo>
                <a:lnTo>
                  <a:pt x="1712" y="1384"/>
                </a:lnTo>
                <a:lnTo>
                  <a:pt x="1714" y="1384"/>
                </a:lnTo>
                <a:lnTo>
                  <a:pt x="1714" y="1384"/>
                </a:lnTo>
                <a:lnTo>
                  <a:pt x="1714" y="1384"/>
                </a:lnTo>
                <a:lnTo>
                  <a:pt x="1714" y="1384"/>
                </a:lnTo>
                <a:lnTo>
                  <a:pt x="1714" y="1384"/>
                </a:lnTo>
                <a:lnTo>
                  <a:pt x="1714" y="1384"/>
                </a:lnTo>
                <a:lnTo>
                  <a:pt x="1714" y="1382"/>
                </a:lnTo>
                <a:lnTo>
                  <a:pt x="1712" y="1382"/>
                </a:lnTo>
                <a:lnTo>
                  <a:pt x="1712" y="1384"/>
                </a:lnTo>
                <a:lnTo>
                  <a:pt x="1712" y="1384"/>
                </a:lnTo>
                <a:close/>
                <a:moveTo>
                  <a:pt x="1714" y="1375"/>
                </a:moveTo>
                <a:lnTo>
                  <a:pt x="1714" y="1375"/>
                </a:lnTo>
                <a:lnTo>
                  <a:pt x="1712" y="1375"/>
                </a:lnTo>
                <a:lnTo>
                  <a:pt x="1712" y="1375"/>
                </a:lnTo>
                <a:lnTo>
                  <a:pt x="1712" y="1373"/>
                </a:lnTo>
                <a:lnTo>
                  <a:pt x="1712" y="1373"/>
                </a:lnTo>
                <a:lnTo>
                  <a:pt x="1712" y="1375"/>
                </a:lnTo>
                <a:lnTo>
                  <a:pt x="1712" y="1375"/>
                </a:lnTo>
                <a:lnTo>
                  <a:pt x="1714" y="1378"/>
                </a:lnTo>
                <a:lnTo>
                  <a:pt x="1714" y="1375"/>
                </a:lnTo>
                <a:close/>
                <a:moveTo>
                  <a:pt x="1731" y="1468"/>
                </a:moveTo>
                <a:lnTo>
                  <a:pt x="1731" y="1468"/>
                </a:lnTo>
                <a:lnTo>
                  <a:pt x="1729" y="1468"/>
                </a:lnTo>
                <a:lnTo>
                  <a:pt x="1727" y="1470"/>
                </a:lnTo>
                <a:lnTo>
                  <a:pt x="1727" y="1470"/>
                </a:lnTo>
                <a:lnTo>
                  <a:pt x="1727" y="1470"/>
                </a:lnTo>
                <a:lnTo>
                  <a:pt x="1731" y="1470"/>
                </a:lnTo>
                <a:lnTo>
                  <a:pt x="1731" y="1468"/>
                </a:lnTo>
                <a:close/>
                <a:moveTo>
                  <a:pt x="1791" y="906"/>
                </a:moveTo>
                <a:lnTo>
                  <a:pt x="1791" y="906"/>
                </a:lnTo>
                <a:lnTo>
                  <a:pt x="1794" y="906"/>
                </a:lnTo>
                <a:lnTo>
                  <a:pt x="1794" y="904"/>
                </a:lnTo>
                <a:lnTo>
                  <a:pt x="1791" y="904"/>
                </a:lnTo>
                <a:lnTo>
                  <a:pt x="1791" y="904"/>
                </a:lnTo>
                <a:lnTo>
                  <a:pt x="1791" y="902"/>
                </a:lnTo>
                <a:lnTo>
                  <a:pt x="1791" y="902"/>
                </a:lnTo>
                <a:lnTo>
                  <a:pt x="1791" y="900"/>
                </a:lnTo>
                <a:lnTo>
                  <a:pt x="1791" y="900"/>
                </a:lnTo>
                <a:lnTo>
                  <a:pt x="1791" y="902"/>
                </a:lnTo>
                <a:lnTo>
                  <a:pt x="1791" y="904"/>
                </a:lnTo>
                <a:lnTo>
                  <a:pt x="1791" y="904"/>
                </a:lnTo>
                <a:lnTo>
                  <a:pt x="1791" y="906"/>
                </a:lnTo>
                <a:lnTo>
                  <a:pt x="1791" y="906"/>
                </a:lnTo>
                <a:close/>
                <a:moveTo>
                  <a:pt x="1716" y="1394"/>
                </a:moveTo>
                <a:lnTo>
                  <a:pt x="1714" y="1394"/>
                </a:lnTo>
                <a:lnTo>
                  <a:pt x="1714" y="1394"/>
                </a:lnTo>
                <a:lnTo>
                  <a:pt x="1712" y="1394"/>
                </a:lnTo>
                <a:lnTo>
                  <a:pt x="1712" y="1394"/>
                </a:lnTo>
                <a:lnTo>
                  <a:pt x="1714" y="1399"/>
                </a:lnTo>
                <a:lnTo>
                  <a:pt x="1714" y="1401"/>
                </a:lnTo>
                <a:lnTo>
                  <a:pt x="1714" y="1401"/>
                </a:lnTo>
                <a:lnTo>
                  <a:pt x="1716" y="1399"/>
                </a:lnTo>
                <a:lnTo>
                  <a:pt x="1716" y="1399"/>
                </a:lnTo>
                <a:lnTo>
                  <a:pt x="1716" y="1396"/>
                </a:lnTo>
                <a:lnTo>
                  <a:pt x="1716" y="1396"/>
                </a:lnTo>
                <a:lnTo>
                  <a:pt x="1716" y="1394"/>
                </a:lnTo>
                <a:close/>
                <a:moveTo>
                  <a:pt x="1743" y="1438"/>
                </a:moveTo>
                <a:lnTo>
                  <a:pt x="1743" y="1440"/>
                </a:lnTo>
                <a:lnTo>
                  <a:pt x="1743" y="1443"/>
                </a:lnTo>
                <a:lnTo>
                  <a:pt x="1745" y="1443"/>
                </a:lnTo>
                <a:lnTo>
                  <a:pt x="1745" y="1443"/>
                </a:lnTo>
                <a:lnTo>
                  <a:pt x="1747" y="1440"/>
                </a:lnTo>
                <a:lnTo>
                  <a:pt x="1745" y="1440"/>
                </a:lnTo>
                <a:lnTo>
                  <a:pt x="1745" y="1438"/>
                </a:lnTo>
                <a:lnTo>
                  <a:pt x="1743" y="1438"/>
                </a:lnTo>
                <a:close/>
                <a:moveTo>
                  <a:pt x="1724" y="1501"/>
                </a:moveTo>
                <a:lnTo>
                  <a:pt x="1724" y="1501"/>
                </a:lnTo>
                <a:lnTo>
                  <a:pt x="1722" y="1501"/>
                </a:lnTo>
                <a:lnTo>
                  <a:pt x="1722" y="1503"/>
                </a:lnTo>
                <a:lnTo>
                  <a:pt x="1722" y="1503"/>
                </a:lnTo>
                <a:lnTo>
                  <a:pt x="1724" y="1503"/>
                </a:lnTo>
                <a:lnTo>
                  <a:pt x="1724" y="1503"/>
                </a:lnTo>
                <a:lnTo>
                  <a:pt x="1727" y="1503"/>
                </a:lnTo>
                <a:lnTo>
                  <a:pt x="1727" y="1501"/>
                </a:lnTo>
                <a:lnTo>
                  <a:pt x="1724" y="1501"/>
                </a:lnTo>
                <a:lnTo>
                  <a:pt x="1727" y="1501"/>
                </a:lnTo>
                <a:lnTo>
                  <a:pt x="1724" y="1501"/>
                </a:lnTo>
                <a:close/>
                <a:moveTo>
                  <a:pt x="1727" y="1499"/>
                </a:moveTo>
                <a:lnTo>
                  <a:pt x="1729" y="1499"/>
                </a:lnTo>
                <a:lnTo>
                  <a:pt x="1727" y="1499"/>
                </a:lnTo>
                <a:lnTo>
                  <a:pt x="1727" y="1499"/>
                </a:lnTo>
                <a:lnTo>
                  <a:pt x="1727" y="1499"/>
                </a:lnTo>
                <a:lnTo>
                  <a:pt x="1727" y="1499"/>
                </a:lnTo>
                <a:lnTo>
                  <a:pt x="1724" y="1499"/>
                </a:lnTo>
                <a:lnTo>
                  <a:pt x="1724" y="1499"/>
                </a:lnTo>
                <a:lnTo>
                  <a:pt x="1724" y="1499"/>
                </a:lnTo>
                <a:lnTo>
                  <a:pt x="1727" y="1499"/>
                </a:lnTo>
                <a:lnTo>
                  <a:pt x="1727" y="1499"/>
                </a:lnTo>
                <a:close/>
                <a:moveTo>
                  <a:pt x="1714" y="1457"/>
                </a:moveTo>
                <a:lnTo>
                  <a:pt x="1714" y="1457"/>
                </a:lnTo>
                <a:lnTo>
                  <a:pt x="1712" y="1457"/>
                </a:lnTo>
                <a:lnTo>
                  <a:pt x="1714" y="1457"/>
                </a:lnTo>
                <a:lnTo>
                  <a:pt x="1714" y="1457"/>
                </a:lnTo>
                <a:lnTo>
                  <a:pt x="1716" y="1455"/>
                </a:lnTo>
                <a:lnTo>
                  <a:pt x="1714" y="1455"/>
                </a:lnTo>
                <a:lnTo>
                  <a:pt x="1714" y="1455"/>
                </a:lnTo>
                <a:lnTo>
                  <a:pt x="1714" y="1457"/>
                </a:lnTo>
                <a:close/>
                <a:moveTo>
                  <a:pt x="1724" y="929"/>
                </a:moveTo>
                <a:lnTo>
                  <a:pt x="1724" y="929"/>
                </a:lnTo>
                <a:lnTo>
                  <a:pt x="1724" y="929"/>
                </a:lnTo>
                <a:lnTo>
                  <a:pt x="1724" y="927"/>
                </a:lnTo>
                <a:lnTo>
                  <a:pt x="1722" y="929"/>
                </a:lnTo>
                <a:lnTo>
                  <a:pt x="1722" y="929"/>
                </a:lnTo>
                <a:lnTo>
                  <a:pt x="1724" y="929"/>
                </a:lnTo>
                <a:lnTo>
                  <a:pt x="1724" y="929"/>
                </a:lnTo>
                <a:lnTo>
                  <a:pt x="1724" y="929"/>
                </a:lnTo>
                <a:close/>
                <a:moveTo>
                  <a:pt x="1727" y="1422"/>
                </a:moveTo>
                <a:lnTo>
                  <a:pt x="1727" y="1422"/>
                </a:lnTo>
                <a:lnTo>
                  <a:pt x="1727" y="1419"/>
                </a:lnTo>
                <a:lnTo>
                  <a:pt x="1727" y="1419"/>
                </a:lnTo>
                <a:lnTo>
                  <a:pt x="1724" y="1419"/>
                </a:lnTo>
                <a:lnTo>
                  <a:pt x="1724" y="1417"/>
                </a:lnTo>
                <a:lnTo>
                  <a:pt x="1724" y="1417"/>
                </a:lnTo>
                <a:lnTo>
                  <a:pt x="1724" y="1417"/>
                </a:lnTo>
                <a:lnTo>
                  <a:pt x="1724" y="1417"/>
                </a:lnTo>
                <a:lnTo>
                  <a:pt x="1722" y="1415"/>
                </a:lnTo>
                <a:lnTo>
                  <a:pt x="1722" y="1415"/>
                </a:lnTo>
                <a:lnTo>
                  <a:pt x="1720" y="1417"/>
                </a:lnTo>
                <a:lnTo>
                  <a:pt x="1720" y="1417"/>
                </a:lnTo>
                <a:lnTo>
                  <a:pt x="1722" y="1419"/>
                </a:lnTo>
                <a:lnTo>
                  <a:pt x="1722" y="1419"/>
                </a:lnTo>
                <a:lnTo>
                  <a:pt x="1724" y="1419"/>
                </a:lnTo>
                <a:lnTo>
                  <a:pt x="1722" y="1422"/>
                </a:lnTo>
                <a:lnTo>
                  <a:pt x="1722" y="1422"/>
                </a:lnTo>
                <a:lnTo>
                  <a:pt x="1722" y="1422"/>
                </a:lnTo>
                <a:lnTo>
                  <a:pt x="1724" y="1422"/>
                </a:lnTo>
                <a:lnTo>
                  <a:pt x="1727" y="1424"/>
                </a:lnTo>
                <a:lnTo>
                  <a:pt x="1727" y="1422"/>
                </a:lnTo>
                <a:close/>
                <a:moveTo>
                  <a:pt x="1706" y="914"/>
                </a:moveTo>
                <a:lnTo>
                  <a:pt x="1708" y="914"/>
                </a:lnTo>
                <a:lnTo>
                  <a:pt x="1710" y="912"/>
                </a:lnTo>
                <a:lnTo>
                  <a:pt x="1710" y="912"/>
                </a:lnTo>
                <a:lnTo>
                  <a:pt x="1708" y="912"/>
                </a:lnTo>
                <a:lnTo>
                  <a:pt x="1708" y="912"/>
                </a:lnTo>
                <a:lnTo>
                  <a:pt x="1703" y="912"/>
                </a:lnTo>
                <a:lnTo>
                  <a:pt x="1699" y="912"/>
                </a:lnTo>
                <a:lnTo>
                  <a:pt x="1699" y="912"/>
                </a:lnTo>
                <a:lnTo>
                  <a:pt x="1695" y="912"/>
                </a:lnTo>
                <a:lnTo>
                  <a:pt x="1693" y="912"/>
                </a:lnTo>
                <a:lnTo>
                  <a:pt x="1691" y="912"/>
                </a:lnTo>
                <a:lnTo>
                  <a:pt x="1689" y="910"/>
                </a:lnTo>
                <a:lnTo>
                  <a:pt x="1689" y="910"/>
                </a:lnTo>
                <a:lnTo>
                  <a:pt x="1689" y="910"/>
                </a:lnTo>
                <a:lnTo>
                  <a:pt x="1687" y="910"/>
                </a:lnTo>
                <a:lnTo>
                  <a:pt x="1685" y="910"/>
                </a:lnTo>
                <a:lnTo>
                  <a:pt x="1685" y="912"/>
                </a:lnTo>
                <a:lnTo>
                  <a:pt x="1685" y="912"/>
                </a:lnTo>
                <a:lnTo>
                  <a:pt x="1683" y="912"/>
                </a:lnTo>
                <a:lnTo>
                  <a:pt x="1683" y="912"/>
                </a:lnTo>
                <a:lnTo>
                  <a:pt x="1683" y="910"/>
                </a:lnTo>
                <a:lnTo>
                  <a:pt x="1683" y="910"/>
                </a:lnTo>
                <a:lnTo>
                  <a:pt x="1683" y="910"/>
                </a:lnTo>
                <a:lnTo>
                  <a:pt x="1683" y="910"/>
                </a:lnTo>
                <a:lnTo>
                  <a:pt x="1683" y="908"/>
                </a:lnTo>
                <a:lnTo>
                  <a:pt x="1678" y="906"/>
                </a:lnTo>
                <a:lnTo>
                  <a:pt x="1680" y="904"/>
                </a:lnTo>
                <a:lnTo>
                  <a:pt x="1680" y="902"/>
                </a:lnTo>
                <a:lnTo>
                  <a:pt x="1680" y="902"/>
                </a:lnTo>
                <a:lnTo>
                  <a:pt x="1678" y="904"/>
                </a:lnTo>
                <a:lnTo>
                  <a:pt x="1676" y="904"/>
                </a:lnTo>
                <a:lnTo>
                  <a:pt x="1676" y="906"/>
                </a:lnTo>
                <a:lnTo>
                  <a:pt x="1676" y="906"/>
                </a:lnTo>
                <a:lnTo>
                  <a:pt x="1674" y="908"/>
                </a:lnTo>
                <a:lnTo>
                  <a:pt x="1674" y="908"/>
                </a:lnTo>
                <a:lnTo>
                  <a:pt x="1676" y="908"/>
                </a:lnTo>
                <a:lnTo>
                  <a:pt x="1678" y="910"/>
                </a:lnTo>
                <a:lnTo>
                  <a:pt x="1678" y="910"/>
                </a:lnTo>
                <a:lnTo>
                  <a:pt x="1678" y="912"/>
                </a:lnTo>
                <a:lnTo>
                  <a:pt x="1680" y="912"/>
                </a:lnTo>
                <a:lnTo>
                  <a:pt x="1683" y="912"/>
                </a:lnTo>
                <a:lnTo>
                  <a:pt x="1685" y="912"/>
                </a:lnTo>
                <a:lnTo>
                  <a:pt x="1685" y="914"/>
                </a:lnTo>
                <a:lnTo>
                  <a:pt x="1685" y="914"/>
                </a:lnTo>
                <a:lnTo>
                  <a:pt x="1683" y="914"/>
                </a:lnTo>
                <a:lnTo>
                  <a:pt x="1685" y="914"/>
                </a:lnTo>
                <a:lnTo>
                  <a:pt x="1687" y="916"/>
                </a:lnTo>
                <a:lnTo>
                  <a:pt x="1687" y="916"/>
                </a:lnTo>
                <a:lnTo>
                  <a:pt x="1691" y="918"/>
                </a:lnTo>
                <a:lnTo>
                  <a:pt x="1691" y="916"/>
                </a:lnTo>
                <a:lnTo>
                  <a:pt x="1693" y="916"/>
                </a:lnTo>
                <a:lnTo>
                  <a:pt x="1691" y="916"/>
                </a:lnTo>
                <a:lnTo>
                  <a:pt x="1693" y="916"/>
                </a:lnTo>
                <a:lnTo>
                  <a:pt x="1693" y="916"/>
                </a:lnTo>
                <a:lnTo>
                  <a:pt x="1695" y="914"/>
                </a:lnTo>
                <a:lnTo>
                  <a:pt x="1695" y="914"/>
                </a:lnTo>
                <a:lnTo>
                  <a:pt x="1695" y="914"/>
                </a:lnTo>
                <a:lnTo>
                  <a:pt x="1695" y="916"/>
                </a:lnTo>
                <a:lnTo>
                  <a:pt x="1695" y="916"/>
                </a:lnTo>
                <a:lnTo>
                  <a:pt x="1695" y="916"/>
                </a:lnTo>
                <a:lnTo>
                  <a:pt x="1695" y="916"/>
                </a:lnTo>
                <a:lnTo>
                  <a:pt x="1697" y="918"/>
                </a:lnTo>
                <a:lnTo>
                  <a:pt x="1695" y="918"/>
                </a:lnTo>
                <a:lnTo>
                  <a:pt x="1695" y="918"/>
                </a:lnTo>
                <a:lnTo>
                  <a:pt x="1697" y="918"/>
                </a:lnTo>
                <a:lnTo>
                  <a:pt x="1697" y="921"/>
                </a:lnTo>
                <a:lnTo>
                  <a:pt x="1697" y="921"/>
                </a:lnTo>
                <a:lnTo>
                  <a:pt x="1699" y="921"/>
                </a:lnTo>
                <a:lnTo>
                  <a:pt x="1701" y="921"/>
                </a:lnTo>
                <a:lnTo>
                  <a:pt x="1703" y="921"/>
                </a:lnTo>
                <a:lnTo>
                  <a:pt x="1701" y="921"/>
                </a:lnTo>
                <a:lnTo>
                  <a:pt x="1701" y="921"/>
                </a:lnTo>
                <a:lnTo>
                  <a:pt x="1701" y="918"/>
                </a:lnTo>
                <a:lnTo>
                  <a:pt x="1701" y="916"/>
                </a:lnTo>
                <a:lnTo>
                  <a:pt x="1701" y="916"/>
                </a:lnTo>
                <a:lnTo>
                  <a:pt x="1706" y="914"/>
                </a:lnTo>
                <a:close/>
                <a:moveTo>
                  <a:pt x="1712" y="895"/>
                </a:moveTo>
                <a:lnTo>
                  <a:pt x="1714" y="893"/>
                </a:lnTo>
                <a:lnTo>
                  <a:pt x="1714" y="893"/>
                </a:lnTo>
                <a:lnTo>
                  <a:pt x="1716" y="891"/>
                </a:lnTo>
                <a:lnTo>
                  <a:pt x="1716" y="891"/>
                </a:lnTo>
                <a:lnTo>
                  <a:pt x="1718" y="891"/>
                </a:lnTo>
                <a:lnTo>
                  <a:pt x="1718" y="891"/>
                </a:lnTo>
                <a:lnTo>
                  <a:pt x="1716" y="891"/>
                </a:lnTo>
                <a:lnTo>
                  <a:pt x="1714" y="891"/>
                </a:lnTo>
                <a:lnTo>
                  <a:pt x="1712" y="893"/>
                </a:lnTo>
                <a:lnTo>
                  <a:pt x="1710" y="895"/>
                </a:lnTo>
                <a:lnTo>
                  <a:pt x="1710" y="897"/>
                </a:lnTo>
                <a:lnTo>
                  <a:pt x="1710" y="897"/>
                </a:lnTo>
                <a:lnTo>
                  <a:pt x="1712" y="897"/>
                </a:lnTo>
                <a:lnTo>
                  <a:pt x="1712" y="897"/>
                </a:lnTo>
                <a:lnTo>
                  <a:pt x="1712" y="897"/>
                </a:lnTo>
                <a:lnTo>
                  <a:pt x="1712" y="897"/>
                </a:lnTo>
                <a:lnTo>
                  <a:pt x="1710" y="897"/>
                </a:lnTo>
                <a:lnTo>
                  <a:pt x="1712" y="895"/>
                </a:lnTo>
                <a:lnTo>
                  <a:pt x="1712" y="895"/>
                </a:lnTo>
                <a:close/>
                <a:moveTo>
                  <a:pt x="1727" y="1428"/>
                </a:moveTo>
                <a:lnTo>
                  <a:pt x="1724" y="1428"/>
                </a:lnTo>
                <a:lnTo>
                  <a:pt x="1724" y="1428"/>
                </a:lnTo>
                <a:lnTo>
                  <a:pt x="1724" y="1428"/>
                </a:lnTo>
                <a:lnTo>
                  <a:pt x="1722" y="1430"/>
                </a:lnTo>
                <a:lnTo>
                  <a:pt x="1722" y="1430"/>
                </a:lnTo>
                <a:lnTo>
                  <a:pt x="1722" y="1432"/>
                </a:lnTo>
                <a:lnTo>
                  <a:pt x="1724" y="1432"/>
                </a:lnTo>
                <a:lnTo>
                  <a:pt x="1727" y="1432"/>
                </a:lnTo>
                <a:lnTo>
                  <a:pt x="1727" y="1428"/>
                </a:lnTo>
                <a:close/>
                <a:moveTo>
                  <a:pt x="1716" y="1396"/>
                </a:moveTo>
                <a:lnTo>
                  <a:pt x="1718" y="1396"/>
                </a:lnTo>
                <a:lnTo>
                  <a:pt x="1720" y="1396"/>
                </a:lnTo>
                <a:lnTo>
                  <a:pt x="1722" y="1396"/>
                </a:lnTo>
                <a:lnTo>
                  <a:pt x="1718" y="1394"/>
                </a:lnTo>
                <a:lnTo>
                  <a:pt x="1718" y="1394"/>
                </a:lnTo>
                <a:lnTo>
                  <a:pt x="1718" y="1392"/>
                </a:lnTo>
                <a:lnTo>
                  <a:pt x="1718" y="1392"/>
                </a:lnTo>
                <a:lnTo>
                  <a:pt x="1716" y="1392"/>
                </a:lnTo>
                <a:lnTo>
                  <a:pt x="1716" y="1392"/>
                </a:lnTo>
                <a:lnTo>
                  <a:pt x="1716" y="1394"/>
                </a:lnTo>
                <a:lnTo>
                  <a:pt x="1716" y="1394"/>
                </a:lnTo>
                <a:lnTo>
                  <a:pt x="1716" y="1396"/>
                </a:lnTo>
                <a:close/>
                <a:moveTo>
                  <a:pt x="1722" y="1440"/>
                </a:moveTo>
                <a:lnTo>
                  <a:pt x="1722" y="1440"/>
                </a:lnTo>
                <a:lnTo>
                  <a:pt x="1722" y="1438"/>
                </a:lnTo>
                <a:lnTo>
                  <a:pt x="1722" y="1438"/>
                </a:lnTo>
                <a:lnTo>
                  <a:pt x="1722" y="1438"/>
                </a:lnTo>
                <a:lnTo>
                  <a:pt x="1720" y="1438"/>
                </a:lnTo>
                <a:lnTo>
                  <a:pt x="1720" y="1438"/>
                </a:lnTo>
                <a:lnTo>
                  <a:pt x="1720" y="1440"/>
                </a:lnTo>
                <a:lnTo>
                  <a:pt x="1720" y="1440"/>
                </a:lnTo>
                <a:lnTo>
                  <a:pt x="1722" y="1440"/>
                </a:lnTo>
                <a:close/>
                <a:moveTo>
                  <a:pt x="1794" y="906"/>
                </a:moveTo>
                <a:lnTo>
                  <a:pt x="1794" y="906"/>
                </a:lnTo>
                <a:lnTo>
                  <a:pt x="1794" y="906"/>
                </a:lnTo>
                <a:lnTo>
                  <a:pt x="1794" y="906"/>
                </a:lnTo>
                <a:lnTo>
                  <a:pt x="1794" y="906"/>
                </a:lnTo>
                <a:lnTo>
                  <a:pt x="1794" y="906"/>
                </a:lnTo>
                <a:lnTo>
                  <a:pt x="1794" y="906"/>
                </a:lnTo>
                <a:lnTo>
                  <a:pt x="1794" y="906"/>
                </a:lnTo>
                <a:lnTo>
                  <a:pt x="1794" y="906"/>
                </a:lnTo>
                <a:close/>
                <a:moveTo>
                  <a:pt x="1720" y="1407"/>
                </a:moveTo>
                <a:lnTo>
                  <a:pt x="1720" y="1405"/>
                </a:lnTo>
                <a:lnTo>
                  <a:pt x="1718" y="1405"/>
                </a:lnTo>
                <a:lnTo>
                  <a:pt x="1718" y="1405"/>
                </a:lnTo>
                <a:lnTo>
                  <a:pt x="1716" y="1407"/>
                </a:lnTo>
                <a:lnTo>
                  <a:pt x="1718" y="1409"/>
                </a:lnTo>
                <a:lnTo>
                  <a:pt x="1718" y="1411"/>
                </a:lnTo>
                <a:lnTo>
                  <a:pt x="1720" y="1411"/>
                </a:lnTo>
                <a:lnTo>
                  <a:pt x="1720" y="1409"/>
                </a:lnTo>
                <a:lnTo>
                  <a:pt x="1720" y="1407"/>
                </a:lnTo>
                <a:close/>
                <a:moveTo>
                  <a:pt x="1507" y="1285"/>
                </a:moveTo>
                <a:lnTo>
                  <a:pt x="1507" y="1285"/>
                </a:lnTo>
                <a:lnTo>
                  <a:pt x="1511" y="1287"/>
                </a:lnTo>
                <a:lnTo>
                  <a:pt x="1511" y="1287"/>
                </a:lnTo>
                <a:lnTo>
                  <a:pt x="1511" y="1287"/>
                </a:lnTo>
                <a:lnTo>
                  <a:pt x="1511" y="1287"/>
                </a:lnTo>
                <a:lnTo>
                  <a:pt x="1509" y="1287"/>
                </a:lnTo>
                <a:lnTo>
                  <a:pt x="1507" y="1285"/>
                </a:lnTo>
                <a:lnTo>
                  <a:pt x="1507" y="1285"/>
                </a:lnTo>
                <a:lnTo>
                  <a:pt x="1507" y="1285"/>
                </a:lnTo>
                <a:close/>
                <a:moveTo>
                  <a:pt x="1634" y="1369"/>
                </a:moveTo>
                <a:lnTo>
                  <a:pt x="1634" y="1371"/>
                </a:lnTo>
                <a:lnTo>
                  <a:pt x="1636" y="1371"/>
                </a:lnTo>
                <a:lnTo>
                  <a:pt x="1639" y="1371"/>
                </a:lnTo>
                <a:lnTo>
                  <a:pt x="1639" y="1371"/>
                </a:lnTo>
                <a:lnTo>
                  <a:pt x="1639" y="1371"/>
                </a:lnTo>
                <a:lnTo>
                  <a:pt x="1641" y="1369"/>
                </a:lnTo>
                <a:lnTo>
                  <a:pt x="1643" y="1371"/>
                </a:lnTo>
                <a:lnTo>
                  <a:pt x="1645" y="1369"/>
                </a:lnTo>
                <a:lnTo>
                  <a:pt x="1645" y="1371"/>
                </a:lnTo>
                <a:lnTo>
                  <a:pt x="1647" y="1371"/>
                </a:lnTo>
                <a:lnTo>
                  <a:pt x="1647" y="1371"/>
                </a:lnTo>
                <a:lnTo>
                  <a:pt x="1649" y="1371"/>
                </a:lnTo>
                <a:lnTo>
                  <a:pt x="1649" y="1371"/>
                </a:lnTo>
                <a:lnTo>
                  <a:pt x="1651" y="1371"/>
                </a:lnTo>
                <a:lnTo>
                  <a:pt x="1653" y="1369"/>
                </a:lnTo>
                <a:lnTo>
                  <a:pt x="1655" y="1367"/>
                </a:lnTo>
                <a:lnTo>
                  <a:pt x="1655" y="1367"/>
                </a:lnTo>
                <a:lnTo>
                  <a:pt x="1657" y="1367"/>
                </a:lnTo>
                <a:lnTo>
                  <a:pt x="1657" y="1365"/>
                </a:lnTo>
                <a:lnTo>
                  <a:pt x="1655" y="1365"/>
                </a:lnTo>
                <a:lnTo>
                  <a:pt x="1653" y="1363"/>
                </a:lnTo>
                <a:lnTo>
                  <a:pt x="1651" y="1363"/>
                </a:lnTo>
                <a:lnTo>
                  <a:pt x="1651" y="1363"/>
                </a:lnTo>
                <a:lnTo>
                  <a:pt x="1651" y="1363"/>
                </a:lnTo>
                <a:lnTo>
                  <a:pt x="1651" y="1363"/>
                </a:lnTo>
                <a:lnTo>
                  <a:pt x="1649" y="1363"/>
                </a:lnTo>
                <a:lnTo>
                  <a:pt x="1649" y="1363"/>
                </a:lnTo>
                <a:lnTo>
                  <a:pt x="1649" y="1363"/>
                </a:lnTo>
                <a:lnTo>
                  <a:pt x="1641" y="1363"/>
                </a:lnTo>
                <a:lnTo>
                  <a:pt x="1636" y="1363"/>
                </a:lnTo>
                <a:lnTo>
                  <a:pt x="1636" y="1363"/>
                </a:lnTo>
                <a:lnTo>
                  <a:pt x="1634" y="1363"/>
                </a:lnTo>
                <a:lnTo>
                  <a:pt x="1634" y="1363"/>
                </a:lnTo>
                <a:lnTo>
                  <a:pt x="1634" y="1365"/>
                </a:lnTo>
                <a:lnTo>
                  <a:pt x="1632" y="1365"/>
                </a:lnTo>
                <a:lnTo>
                  <a:pt x="1634" y="1365"/>
                </a:lnTo>
                <a:lnTo>
                  <a:pt x="1634" y="1365"/>
                </a:lnTo>
                <a:lnTo>
                  <a:pt x="1634" y="1367"/>
                </a:lnTo>
                <a:lnTo>
                  <a:pt x="1634" y="1367"/>
                </a:lnTo>
                <a:lnTo>
                  <a:pt x="1634" y="1369"/>
                </a:lnTo>
                <a:close/>
                <a:moveTo>
                  <a:pt x="1479" y="1308"/>
                </a:moveTo>
                <a:lnTo>
                  <a:pt x="1479" y="1308"/>
                </a:lnTo>
                <a:lnTo>
                  <a:pt x="1479" y="1308"/>
                </a:lnTo>
                <a:lnTo>
                  <a:pt x="1479" y="1306"/>
                </a:lnTo>
                <a:lnTo>
                  <a:pt x="1479" y="1306"/>
                </a:lnTo>
                <a:lnTo>
                  <a:pt x="1477" y="1306"/>
                </a:lnTo>
                <a:lnTo>
                  <a:pt x="1477" y="1306"/>
                </a:lnTo>
                <a:lnTo>
                  <a:pt x="1477" y="1306"/>
                </a:lnTo>
                <a:lnTo>
                  <a:pt x="1477" y="1306"/>
                </a:lnTo>
                <a:lnTo>
                  <a:pt x="1477" y="1306"/>
                </a:lnTo>
                <a:lnTo>
                  <a:pt x="1477" y="1308"/>
                </a:lnTo>
                <a:lnTo>
                  <a:pt x="1479" y="1308"/>
                </a:lnTo>
                <a:close/>
                <a:moveTo>
                  <a:pt x="1486" y="1281"/>
                </a:moveTo>
                <a:lnTo>
                  <a:pt x="1486" y="1281"/>
                </a:lnTo>
                <a:lnTo>
                  <a:pt x="1483" y="1281"/>
                </a:lnTo>
                <a:lnTo>
                  <a:pt x="1483" y="1281"/>
                </a:lnTo>
                <a:lnTo>
                  <a:pt x="1483" y="1281"/>
                </a:lnTo>
                <a:lnTo>
                  <a:pt x="1483" y="1277"/>
                </a:lnTo>
                <a:lnTo>
                  <a:pt x="1483" y="1277"/>
                </a:lnTo>
                <a:lnTo>
                  <a:pt x="1481" y="1279"/>
                </a:lnTo>
                <a:lnTo>
                  <a:pt x="1481" y="1277"/>
                </a:lnTo>
                <a:lnTo>
                  <a:pt x="1483" y="1277"/>
                </a:lnTo>
                <a:lnTo>
                  <a:pt x="1483" y="1277"/>
                </a:lnTo>
                <a:lnTo>
                  <a:pt x="1481" y="1275"/>
                </a:lnTo>
                <a:lnTo>
                  <a:pt x="1481" y="1277"/>
                </a:lnTo>
                <a:lnTo>
                  <a:pt x="1479" y="1277"/>
                </a:lnTo>
                <a:lnTo>
                  <a:pt x="1479" y="1277"/>
                </a:lnTo>
                <a:lnTo>
                  <a:pt x="1479" y="1277"/>
                </a:lnTo>
                <a:lnTo>
                  <a:pt x="1477" y="1277"/>
                </a:lnTo>
                <a:lnTo>
                  <a:pt x="1479" y="1279"/>
                </a:lnTo>
                <a:lnTo>
                  <a:pt x="1479" y="1279"/>
                </a:lnTo>
                <a:lnTo>
                  <a:pt x="1481" y="1281"/>
                </a:lnTo>
                <a:lnTo>
                  <a:pt x="1481" y="1281"/>
                </a:lnTo>
                <a:lnTo>
                  <a:pt x="1481" y="1283"/>
                </a:lnTo>
                <a:lnTo>
                  <a:pt x="1483" y="1283"/>
                </a:lnTo>
                <a:lnTo>
                  <a:pt x="1486" y="1281"/>
                </a:lnTo>
                <a:close/>
                <a:moveTo>
                  <a:pt x="1488" y="1264"/>
                </a:moveTo>
                <a:lnTo>
                  <a:pt x="1488" y="1264"/>
                </a:lnTo>
                <a:lnTo>
                  <a:pt x="1488" y="1264"/>
                </a:lnTo>
                <a:lnTo>
                  <a:pt x="1488" y="1264"/>
                </a:lnTo>
                <a:lnTo>
                  <a:pt x="1486" y="1264"/>
                </a:lnTo>
                <a:lnTo>
                  <a:pt x="1486" y="1264"/>
                </a:lnTo>
                <a:lnTo>
                  <a:pt x="1483" y="1264"/>
                </a:lnTo>
                <a:lnTo>
                  <a:pt x="1483" y="1264"/>
                </a:lnTo>
                <a:lnTo>
                  <a:pt x="1486" y="1264"/>
                </a:lnTo>
                <a:lnTo>
                  <a:pt x="1488" y="1264"/>
                </a:lnTo>
                <a:close/>
                <a:moveTo>
                  <a:pt x="1475" y="1304"/>
                </a:moveTo>
                <a:lnTo>
                  <a:pt x="1475" y="1306"/>
                </a:lnTo>
                <a:lnTo>
                  <a:pt x="1477" y="1306"/>
                </a:lnTo>
                <a:lnTo>
                  <a:pt x="1477" y="1306"/>
                </a:lnTo>
                <a:lnTo>
                  <a:pt x="1477" y="1306"/>
                </a:lnTo>
                <a:lnTo>
                  <a:pt x="1477" y="1306"/>
                </a:lnTo>
                <a:lnTo>
                  <a:pt x="1477" y="1304"/>
                </a:lnTo>
                <a:lnTo>
                  <a:pt x="1475" y="1304"/>
                </a:lnTo>
                <a:lnTo>
                  <a:pt x="1475" y="1304"/>
                </a:lnTo>
                <a:lnTo>
                  <a:pt x="1473" y="1304"/>
                </a:lnTo>
                <a:lnTo>
                  <a:pt x="1473" y="1304"/>
                </a:lnTo>
                <a:lnTo>
                  <a:pt x="1475" y="1304"/>
                </a:lnTo>
                <a:close/>
                <a:moveTo>
                  <a:pt x="1496" y="1256"/>
                </a:moveTo>
                <a:lnTo>
                  <a:pt x="1496" y="1258"/>
                </a:lnTo>
                <a:lnTo>
                  <a:pt x="1496" y="1258"/>
                </a:lnTo>
                <a:lnTo>
                  <a:pt x="1496" y="1258"/>
                </a:lnTo>
                <a:lnTo>
                  <a:pt x="1498" y="1258"/>
                </a:lnTo>
                <a:lnTo>
                  <a:pt x="1500" y="1260"/>
                </a:lnTo>
                <a:lnTo>
                  <a:pt x="1502" y="1260"/>
                </a:lnTo>
                <a:lnTo>
                  <a:pt x="1502" y="1262"/>
                </a:lnTo>
                <a:lnTo>
                  <a:pt x="1504" y="1262"/>
                </a:lnTo>
                <a:lnTo>
                  <a:pt x="1504" y="1264"/>
                </a:lnTo>
                <a:lnTo>
                  <a:pt x="1504" y="1266"/>
                </a:lnTo>
                <a:lnTo>
                  <a:pt x="1504" y="1266"/>
                </a:lnTo>
                <a:lnTo>
                  <a:pt x="1502" y="1269"/>
                </a:lnTo>
                <a:lnTo>
                  <a:pt x="1502" y="1269"/>
                </a:lnTo>
                <a:lnTo>
                  <a:pt x="1502" y="1269"/>
                </a:lnTo>
                <a:lnTo>
                  <a:pt x="1504" y="1271"/>
                </a:lnTo>
                <a:lnTo>
                  <a:pt x="1504" y="1271"/>
                </a:lnTo>
                <a:lnTo>
                  <a:pt x="1504" y="1269"/>
                </a:lnTo>
                <a:lnTo>
                  <a:pt x="1504" y="1266"/>
                </a:lnTo>
                <a:lnTo>
                  <a:pt x="1504" y="1264"/>
                </a:lnTo>
                <a:lnTo>
                  <a:pt x="1504" y="1262"/>
                </a:lnTo>
                <a:lnTo>
                  <a:pt x="1504" y="1262"/>
                </a:lnTo>
                <a:lnTo>
                  <a:pt x="1502" y="1260"/>
                </a:lnTo>
                <a:lnTo>
                  <a:pt x="1500" y="1258"/>
                </a:lnTo>
                <a:lnTo>
                  <a:pt x="1498" y="1258"/>
                </a:lnTo>
                <a:lnTo>
                  <a:pt x="1496" y="1256"/>
                </a:lnTo>
                <a:lnTo>
                  <a:pt x="1496" y="1256"/>
                </a:lnTo>
                <a:close/>
                <a:moveTo>
                  <a:pt x="1467" y="1241"/>
                </a:moveTo>
                <a:lnTo>
                  <a:pt x="1467" y="1241"/>
                </a:lnTo>
                <a:lnTo>
                  <a:pt x="1465" y="1239"/>
                </a:lnTo>
                <a:lnTo>
                  <a:pt x="1463" y="1239"/>
                </a:lnTo>
                <a:lnTo>
                  <a:pt x="1467" y="1241"/>
                </a:lnTo>
                <a:lnTo>
                  <a:pt x="1467" y="1241"/>
                </a:lnTo>
                <a:lnTo>
                  <a:pt x="1469" y="1241"/>
                </a:lnTo>
                <a:lnTo>
                  <a:pt x="1471" y="1241"/>
                </a:lnTo>
                <a:lnTo>
                  <a:pt x="1475" y="1239"/>
                </a:lnTo>
                <a:lnTo>
                  <a:pt x="1479" y="1239"/>
                </a:lnTo>
                <a:lnTo>
                  <a:pt x="1479" y="1239"/>
                </a:lnTo>
                <a:lnTo>
                  <a:pt x="1479" y="1237"/>
                </a:lnTo>
                <a:lnTo>
                  <a:pt x="1477" y="1239"/>
                </a:lnTo>
                <a:lnTo>
                  <a:pt x="1473" y="1239"/>
                </a:lnTo>
                <a:lnTo>
                  <a:pt x="1473" y="1239"/>
                </a:lnTo>
                <a:lnTo>
                  <a:pt x="1473" y="1239"/>
                </a:lnTo>
                <a:lnTo>
                  <a:pt x="1471" y="1239"/>
                </a:lnTo>
                <a:lnTo>
                  <a:pt x="1469" y="1237"/>
                </a:lnTo>
                <a:lnTo>
                  <a:pt x="1469" y="1239"/>
                </a:lnTo>
                <a:lnTo>
                  <a:pt x="1469" y="1239"/>
                </a:lnTo>
                <a:lnTo>
                  <a:pt x="1469" y="1239"/>
                </a:lnTo>
                <a:lnTo>
                  <a:pt x="1467" y="1241"/>
                </a:lnTo>
                <a:close/>
                <a:moveTo>
                  <a:pt x="1488" y="1239"/>
                </a:moveTo>
                <a:lnTo>
                  <a:pt x="1488" y="1237"/>
                </a:lnTo>
                <a:lnTo>
                  <a:pt x="1486" y="1237"/>
                </a:lnTo>
                <a:lnTo>
                  <a:pt x="1483" y="1235"/>
                </a:lnTo>
                <a:lnTo>
                  <a:pt x="1483" y="1235"/>
                </a:lnTo>
                <a:lnTo>
                  <a:pt x="1481" y="1235"/>
                </a:lnTo>
                <a:lnTo>
                  <a:pt x="1479" y="1235"/>
                </a:lnTo>
                <a:lnTo>
                  <a:pt x="1479" y="1235"/>
                </a:lnTo>
                <a:lnTo>
                  <a:pt x="1481" y="1235"/>
                </a:lnTo>
                <a:lnTo>
                  <a:pt x="1486" y="1237"/>
                </a:lnTo>
                <a:lnTo>
                  <a:pt x="1488" y="1239"/>
                </a:lnTo>
                <a:lnTo>
                  <a:pt x="1490" y="1241"/>
                </a:lnTo>
                <a:lnTo>
                  <a:pt x="1490" y="1241"/>
                </a:lnTo>
                <a:lnTo>
                  <a:pt x="1490" y="1243"/>
                </a:lnTo>
                <a:lnTo>
                  <a:pt x="1490" y="1243"/>
                </a:lnTo>
                <a:lnTo>
                  <a:pt x="1488" y="1245"/>
                </a:lnTo>
                <a:lnTo>
                  <a:pt x="1488" y="1248"/>
                </a:lnTo>
                <a:lnTo>
                  <a:pt x="1488" y="1248"/>
                </a:lnTo>
                <a:lnTo>
                  <a:pt x="1486" y="1250"/>
                </a:lnTo>
                <a:lnTo>
                  <a:pt x="1488" y="1250"/>
                </a:lnTo>
                <a:lnTo>
                  <a:pt x="1488" y="1252"/>
                </a:lnTo>
                <a:lnTo>
                  <a:pt x="1490" y="1252"/>
                </a:lnTo>
                <a:lnTo>
                  <a:pt x="1490" y="1250"/>
                </a:lnTo>
                <a:lnTo>
                  <a:pt x="1490" y="1245"/>
                </a:lnTo>
                <a:lnTo>
                  <a:pt x="1492" y="1243"/>
                </a:lnTo>
                <a:lnTo>
                  <a:pt x="1492" y="1241"/>
                </a:lnTo>
                <a:lnTo>
                  <a:pt x="1490" y="1241"/>
                </a:lnTo>
                <a:lnTo>
                  <a:pt x="1488" y="1239"/>
                </a:lnTo>
                <a:lnTo>
                  <a:pt x="1488" y="1239"/>
                </a:lnTo>
                <a:lnTo>
                  <a:pt x="1488" y="1239"/>
                </a:lnTo>
                <a:lnTo>
                  <a:pt x="1488" y="1239"/>
                </a:lnTo>
                <a:close/>
                <a:moveTo>
                  <a:pt x="1475" y="1273"/>
                </a:moveTo>
                <a:lnTo>
                  <a:pt x="1475" y="1273"/>
                </a:lnTo>
                <a:lnTo>
                  <a:pt x="1475" y="1273"/>
                </a:lnTo>
                <a:lnTo>
                  <a:pt x="1477" y="1275"/>
                </a:lnTo>
                <a:lnTo>
                  <a:pt x="1477" y="1275"/>
                </a:lnTo>
                <a:lnTo>
                  <a:pt x="1477" y="1275"/>
                </a:lnTo>
                <a:lnTo>
                  <a:pt x="1479" y="1275"/>
                </a:lnTo>
                <a:lnTo>
                  <a:pt x="1479" y="1275"/>
                </a:lnTo>
                <a:lnTo>
                  <a:pt x="1481" y="1273"/>
                </a:lnTo>
                <a:lnTo>
                  <a:pt x="1481" y="1273"/>
                </a:lnTo>
                <a:lnTo>
                  <a:pt x="1481" y="1271"/>
                </a:lnTo>
                <a:lnTo>
                  <a:pt x="1481" y="1269"/>
                </a:lnTo>
                <a:lnTo>
                  <a:pt x="1479" y="1269"/>
                </a:lnTo>
                <a:lnTo>
                  <a:pt x="1479" y="1266"/>
                </a:lnTo>
                <a:lnTo>
                  <a:pt x="1477" y="1264"/>
                </a:lnTo>
                <a:lnTo>
                  <a:pt x="1477" y="1264"/>
                </a:lnTo>
                <a:lnTo>
                  <a:pt x="1477" y="1262"/>
                </a:lnTo>
                <a:lnTo>
                  <a:pt x="1475" y="1262"/>
                </a:lnTo>
                <a:lnTo>
                  <a:pt x="1475" y="1262"/>
                </a:lnTo>
                <a:lnTo>
                  <a:pt x="1475" y="1264"/>
                </a:lnTo>
                <a:lnTo>
                  <a:pt x="1475" y="1266"/>
                </a:lnTo>
                <a:lnTo>
                  <a:pt x="1473" y="1269"/>
                </a:lnTo>
                <a:lnTo>
                  <a:pt x="1473" y="1269"/>
                </a:lnTo>
                <a:lnTo>
                  <a:pt x="1473" y="1269"/>
                </a:lnTo>
                <a:lnTo>
                  <a:pt x="1475" y="1271"/>
                </a:lnTo>
                <a:lnTo>
                  <a:pt x="1473" y="1271"/>
                </a:lnTo>
                <a:lnTo>
                  <a:pt x="1473" y="1271"/>
                </a:lnTo>
                <a:lnTo>
                  <a:pt x="1471" y="1271"/>
                </a:lnTo>
                <a:lnTo>
                  <a:pt x="1473" y="1273"/>
                </a:lnTo>
                <a:lnTo>
                  <a:pt x="1473" y="1273"/>
                </a:lnTo>
                <a:lnTo>
                  <a:pt x="1475" y="1273"/>
                </a:lnTo>
                <a:close/>
                <a:moveTo>
                  <a:pt x="1471" y="1302"/>
                </a:moveTo>
                <a:lnTo>
                  <a:pt x="1471" y="1302"/>
                </a:lnTo>
                <a:lnTo>
                  <a:pt x="1469" y="1302"/>
                </a:lnTo>
                <a:lnTo>
                  <a:pt x="1467" y="1302"/>
                </a:lnTo>
                <a:lnTo>
                  <a:pt x="1469" y="1302"/>
                </a:lnTo>
                <a:lnTo>
                  <a:pt x="1469" y="1302"/>
                </a:lnTo>
                <a:lnTo>
                  <a:pt x="1469" y="1304"/>
                </a:lnTo>
                <a:lnTo>
                  <a:pt x="1471" y="1304"/>
                </a:lnTo>
                <a:lnTo>
                  <a:pt x="1473" y="1304"/>
                </a:lnTo>
                <a:lnTo>
                  <a:pt x="1473" y="1304"/>
                </a:lnTo>
                <a:lnTo>
                  <a:pt x="1473" y="1304"/>
                </a:lnTo>
                <a:lnTo>
                  <a:pt x="1473" y="1302"/>
                </a:lnTo>
                <a:lnTo>
                  <a:pt x="1471" y="1302"/>
                </a:lnTo>
                <a:lnTo>
                  <a:pt x="1471" y="1302"/>
                </a:lnTo>
                <a:close/>
                <a:moveTo>
                  <a:pt x="1509" y="1105"/>
                </a:moveTo>
                <a:lnTo>
                  <a:pt x="1507" y="1105"/>
                </a:lnTo>
                <a:lnTo>
                  <a:pt x="1507" y="1105"/>
                </a:lnTo>
                <a:lnTo>
                  <a:pt x="1511" y="1105"/>
                </a:lnTo>
                <a:lnTo>
                  <a:pt x="1509" y="1105"/>
                </a:lnTo>
                <a:close/>
                <a:moveTo>
                  <a:pt x="1511" y="1271"/>
                </a:moveTo>
                <a:lnTo>
                  <a:pt x="1511" y="1271"/>
                </a:lnTo>
                <a:lnTo>
                  <a:pt x="1513" y="1273"/>
                </a:lnTo>
                <a:lnTo>
                  <a:pt x="1513" y="1273"/>
                </a:lnTo>
                <a:lnTo>
                  <a:pt x="1515" y="1275"/>
                </a:lnTo>
                <a:lnTo>
                  <a:pt x="1515" y="1277"/>
                </a:lnTo>
                <a:lnTo>
                  <a:pt x="1515" y="1277"/>
                </a:lnTo>
                <a:lnTo>
                  <a:pt x="1515" y="1277"/>
                </a:lnTo>
                <a:lnTo>
                  <a:pt x="1515" y="1277"/>
                </a:lnTo>
                <a:lnTo>
                  <a:pt x="1515" y="1277"/>
                </a:lnTo>
                <a:lnTo>
                  <a:pt x="1515" y="1277"/>
                </a:lnTo>
                <a:lnTo>
                  <a:pt x="1517" y="1277"/>
                </a:lnTo>
                <a:lnTo>
                  <a:pt x="1517" y="1277"/>
                </a:lnTo>
                <a:lnTo>
                  <a:pt x="1513" y="1273"/>
                </a:lnTo>
                <a:lnTo>
                  <a:pt x="1513" y="1273"/>
                </a:lnTo>
                <a:lnTo>
                  <a:pt x="1511" y="1271"/>
                </a:lnTo>
                <a:lnTo>
                  <a:pt x="1511" y="1269"/>
                </a:lnTo>
                <a:lnTo>
                  <a:pt x="1511" y="1269"/>
                </a:lnTo>
                <a:lnTo>
                  <a:pt x="1511" y="1271"/>
                </a:lnTo>
                <a:close/>
                <a:moveTo>
                  <a:pt x="1519" y="1292"/>
                </a:moveTo>
                <a:lnTo>
                  <a:pt x="1517" y="1294"/>
                </a:lnTo>
                <a:lnTo>
                  <a:pt x="1519" y="1294"/>
                </a:lnTo>
                <a:lnTo>
                  <a:pt x="1521" y="1294"/>
                </a:lnTo>
                <a:lnTo>
                  <a:pt x="1523" y="1298"/>
                </a:lnTo>
                <a:lnTo>
                  <a:pt x="1523" y="1296"/>
                </a:lnTo>
                <a:lnTo>
                  <a:pt x="1523" y="1296"/>
                </a:lnTo>
                <a:lnTo>
                  <a:pt x="1521" y="1294"/>
                </a:lnTo>
                <a:lnTo>
                  <a:pt x="1521" y="1294"/>
                </a:lnTo>
                <a:lnTo>
                  <a:pt x="1519" y="1289"/>
                </a:lnTo>
                <a:lnTo>
                  <a:pt x="1519" y="1289"/>
                </a:lnTo>
                <a:lnTo>
                  <a:pt x="1517" y="1287"/>
                </a:lnTo>
                <a:lnTo>
                  <a:pt x="1517" y="1285"/>
                </a:lnTo>
                <a:lnTo>
                  <a:pt x="1517" y="1285"/>
                </a:lnTo>
                <a:lnTo>
                  <a:pt x="1517" y="1287"/>
                </a:lnTo>
                <a:lnTo>
                  <a:pt x="1517" y="1287"/>
                </a:lnTo>
                <a:lnTo>
                  <a:pt x="1519" y="1289"/>
                </a:lnTo>
                <a:lnTo>
                  <a:pt x="1519" y="1292"/>
                </a:lnTo>
                <a:lnTo>
                  <a:pt x="1519" y="1292"/>
                </a:lnTo>
                <a:lnTo>
                  <a:pt x="1519" y="1292"/>
                </a:lnTo>
                <a:close/>
                <a:moveTo>
                  <a:pt x="1511" y="1092"/>
                </a:moveTo>
                <a:lnTo>
                  <a:pt x="1511" y="1092"/>
                </a:lnTo>
                <a:lnTo>
                  <a:pt x="1511" y="1095"/>
                </a:lnTo>
                <a:lnTo>
                  <a:pt x="1513" y="1095"/>
                </a:lnTo>
                <a:lnTo>
                  <a:pt x="1513" y="1092"/>
                </a:lnTo>
                <a:lnTo>
                  <a:pt x="1511" y="1092"/>
                </a:lnTo>
                <a:close/>
                <a:moveTo>
                  <a:pt x="1517" y="1057"/>
                </a:moveTo>
                <a:lnTo>
                  <a:pt x="1515" y="1061"/>
                </a:lnTo>
                <a:lnTo>
                  <a:pt x="1517" y="1061"/>
                </a:lnTo>
                <a:lnTo>
                  <a:pt x="1519" y="1057"/>
                </a:lnTo>
                <a:lnTo>
                  <a:pt x="1519" y="1055"/>
                </a:lnTo>
                <a:lnTo>
                  <a:pt x="1519" y="1053"/>
                </a:lnTo>
                <a:lnTo>
                  <a:pt x="1519" y="1055"/>
                </a:lnTo>
                <a:lnTo>
                  <a:pt x="1517" y="1057"/>
                </a:lnTo>
                <a:close/>
                <a:moveTo>
                  <a:pt x="1504" y="1109"/>
                </a:moveTo>
                <a:lnTo>
                  <a:pt x="1502" y="1109"/>
                </a:lnTo>
                <a:lnTo>
                  <a:pt x="1500" y="1111"/>
                </a:lnTo>
                <a:lnTo>
                  <a:pt x="1498" y="1113"/>
                </a:lnTo>
                <a:lnTo>
                  <a:pt x="1500" y="1113"/>
                </a:lnTo>
                <a:lnTo>
                  <a:pt x="1502" y="1111"/>
                </a:lnTo>
                <a:lnTo>
                  <a:pt x="1504" y="1109"/>
                </a:lnTo>
                <a:close/>
                <a:moveTo>
                  <a:pt x="1513" y="1103"/>
                </a:moveTo>
                <a:lnTo>
                  <a:pt x="1511" y="1103"/>
                </a:lnTo>
                <a:lnTo>
                  <a:pt x="1511" y="1105"/>
                </a:lnTo>
                <a:lnTo>
                  <a:pt x="1513" y="1103"/>
                </a:lnTo>
                <a:lnTo>
                  <a:pt x="1513" y="1103"/>
                </a:lnTo>
                <a:lnTo>
                  <a:pt x="1515" y="1101"/>
                </a:lnTo>
                <a:lnTo>
                  <a:pt x="1515" y="1099"/>
                </a:lnTo>
                <a:lnTo>
                  <a:pt x="1515" y="1097"/>
                </a:lnTo>
                <a:lnTo>
                  <a:pt x="1515" y="1095"/>
                </a:lnTo>
                <a:lnTo>
                  <a:pt x="1513" y="1095"/>
                </a:lnTo>
                <a:lnTo>
                  <a:pt x="1515" y="1099"/>
                </a:lnTo>
                <a:lnTo>
                  <a:pt x="1515" y="1099"/>
                </a:lnTo>
                <a:lnTo>
                  <a:pt x="1513" y="1103"/>
                </a:lnTo>
                <a:close/>
                <a:moveTo>
                  <a:pt x="1498" y="1113"/>
                </a:moveTo>
                <a:lnTo>
                  <a:pt x="1498" y="1113"/>
                </a:lnTo>
                <a:lnTo>
                  <a:pt x="1498" y="1113"/>
                </a:lnTo>
                <a:lnTo>
                  <a:pt x="1496" y="1111"/>
                </a:lnTo>
                <a:lnTo>
                  <a:pt x="1496" y="1113"/>
                </a:lnTo>
                <a:lnTo>
                  <a:pt x="1498" y="1113"/>
                </a:lnTo>
                <a:lnTo>
                  <a:pt x="1498" y="1113"/>
                </a:lnTo>
                <a:close/>
                <a:moveTo>
                  <a:pt x="1530" y="1279"/>
                </a:moveTo>
                <a:lnTo>
                  <a:pt x="1530" y="1279"/>
                </a:lnTo>
                <a:lnTo>
                  <a:pt x="1530" y="1279"/>
                </a:lnTo>
                <a:lnTo>
                  <a:pt x="1527" y="1279"/>
                </a:lnTo>
                <a:lnTo>
                  <a:pt x="1527" y="1281"/>
                </a:lnTo>
                <a:lnTo>
                  <a:pt x="1527" y="1281"/>
                </a:lnTo>
                <a:lnTo>
                  <a:pt x="1530" y="1279"/>
                </a:lnTo>
                <a:close/>
                <a:moveTo>
                  <a:pt x="1458" y="1300"/>
                </a:moveTo>
                <a:lnTo>
                  <a:pt x="1458" y="1300"/>
                </a:lnTo>
                <a:lnTo>
                  <a:pt x="1458" y="1300"/>
                </a:lnTo>
                <a:lnTo>
                  <a:pt x="1454" y="1298"/>
                </a:lnTo>
                <a:lnTo>
                  <a:pt x="1454" y="1298"/>
                </a:lnTo>
                <a:lnTo>
                  <a:pt x="1454" y="1298"/>
                </a:lnTo>
                <a:lnTo>
                  <a:pt x="1456" y="1300"/>
                </a:lnTo>
                <a:lnTo>
                  <a:pt x="1458" y="1300"/>
                </a:lnTo>
                <a:close/>
                <a:moveTo>
                  <a:pt x="1479" y="1310"/>
                </a:moveTo>
                <a:lnTo>
                  <a:pt x="1481" y="1310"/>
                </a:lnTo>
                <a:lnTo>
                  <a:pt x="1481" y="1310"/>
                </a:lnTo>
                <a:lnTo>
                  <a:pt x="1481" y="1310"/>
                </a:lnTo>
                <a:lnTo>
                  <a:pt x="1483" y="1310"/>
                </a:lnTo>
                <a:lnTo>
                  <a:pt x="1483" y="1310"/>
                </a:lnTo>
                <a:lnTo>
                  <a:pt x="1483" y="1310"/>
                </a:lnTo>
                <a:lnTo>
                  <a:pt x="1481" y="1308"/>
                </a:lnTo>
                <a:lnTo>
                  <a:pt x="1479" y="1308"/>
                </a:lnTo>
                <a:lnTo>
                  <a:pt x="1479" y="1308"/>
                </a:lnTo>
                <a:lnTo>
                  <a:pt x="1479" y="1310"/>
                </a:lnTo>
                <a:lnTo>
                  <a:pt x="1479" y="1310"/>
                </a:lnTo>
                <a:close/>
                <a:moveTo>
                  <a:pt x="1595" y="1451"/>
                </a:moveTo>
                <a:lnTo>
                  <a:pt x="1595" y="1449"/>
                </a:lnTo>
                <a:lnTo>
                  <a:pt x="1592" y="1449"/>
                </a:lnTo>
                <a:lnTo>
                  <a:pt x="1592" y="1449"/>
                </a:lnTo>
                <a:lnTo>
                  <a:pt x="1592" y="1451"/>
                </a:lnTo>
                <a:lnTo>
                  <a:pt x="1595" y="1451"/>
                </a:lnTo>
                <a:lnTo>
                  <a:pt x="1595" y="1451"/>
                </a:lnTo>
                <a:lnTo>
                  <a:pt x="1595" y="1451"/>
                </a:lnTo>
                <a:lnTo>
                  <a:pt x="1595" y="1451"/>
                </a:lnTo>
                <a:lnTo>
                  <a:pt x="1595" y="1451"/>
                </a:lnTo>
                <a:close/>
                <a:moveTo>
                  <a:pt x="1496" y="1371"/>
                </a:moveTo>
                <a:lnTo>
                  <a:pt x="1498" y="1371"/>
                </a:lnTo>
                <a:lnTo>
                  <a:pt x="1498" y="1371"/>
                </a:lnTo>
                <a:lnTo>
                  <a:pt x="1500" y="1371"/>
                </a:lnTo>
                <a:lnTo>
                  <a:pt x="1502" y="1371"/>
                </a:lnTo>
                <a:lnTo>
                  <a:pt x="1504" y="1371"/>
                </a:lnTo>
                <a:lnTo>
                  <a:pt x="1502" y="1371"/>
                </a:lnTo>
                <a:lnTo>
                  <a:pt x="1502" y="1367"/>
                </a:lnTo>
                <a:lnTo>
                  <a:pt x="1496" y="1367"/>
                </a:lnTo>
                <a:lnTo>
                  <a:pt x="1496" y="1365"/>
                </a:lnTo>
                <a:lnTo>
                  <a:pt x="1494" y="1365"/>
                </a:lnTo>
                <a:lnTo>
                  <a:pt x="1492" y="1365"/>
                </a:lnTo>
                <a:lnTo>
                  <a:pt x="1492" y="1365"/>
                </a:lnTo>
                <a:lnTo>
                  <a:pt x="1490" y="1363"/>
                </a:lnTo>
                <a:lnTo>
                  <a:pt x="1488" y="1363"/>
                </a:lnTo>
                <a:lnTo>
                  <a:pt x="1488" y="1363"/>
                </a:lnTo>
                <a:lnTo>
                  <a:pt x="1486" y="1363"/>
                </a:lnTo>
                <a:lnTo>
                  <a:pt x="1479" y="1363"/>
                </a:lnTo>
                <a:lnTo>
                  <a:pt x="1479" y="1363"/>
                </a:lnTo>
                <a:lnTo>
                  <a:pt x="1477" y="1363"/>
                </a:lnTo>
                <a:lnTo>
                  <a:pt x="1477" y="1363"/>
                </a:lnTo>
                <a:lnTo>
                  <a:pt x="1475" y="1363"/>
                </a:lnTo>
                <a:lnTo>
                  <a:pt x="1473" y="1363"/>
                </a:lnTo>
                <a:lnTo>
                  <a:pt x="1473" y="1365"/>
                </a:lnTo>
                <a:lnTo>
                  <a:pt x="1473" y="1365"/>
                </a:lnTo>
                <a:lnTo>
                  <a:pt x="1473" y="1367"/>
                </a:lnTo>
                <a:lnTo>
                  <a:pt x="1477" y="1367"/>
                </a:lnTo>
                <a:lnTo>
                  <a:pt x="1477" y="1367"/>
                </a:lnTo>
                <a:lnTo>
                  <a:pt x="1477" y="1369"/>
                </a:lnTo>
                <a:lnTo>
                  <a:pt x="1479" y="1369"/>
                </a:lnTo>
                <a:lnTo>
                  <a:pt x="1479" y="1369"/>
                </a:lnTo>
                <a:lnTo>
                  <a:pt x="1481" y="1371"/>
                </a:lnTo>
                <a:lnTo>
                  <a:pt x="1483" y="1371"/>
                </a:lnTo>
                <a:lnTo>
                  <a:pt x="1486" y="1371"/>
                </a:lnTo>
                <a:lnTo>
                  <a:pt x="1488" y="1373"/>
                </a:lnTo>
                <a:lnTo>
                  <a:pt x="1488" y="1373"/>
                </a:lnTo>
                <a:lnTo>
                  <a:pt x="1490" y="1373"/>
                </a:lnTo>
                <a:lnTo>
                  <a:pt x="1490" y="1371"/>
                </a:lnTo>
                <a:lnTo>
                  <a:pt x="1490" y="1371"/>
                </a:lnTo>
                <a:lnTo>
                  <a:pt x="1492" y="1371"/>
                </a:lnTo>
                <a:lnTo>
                  <a:pt x="1492" y="1371"/>
                </a:lnTo>
                <a:lnTo>
                  <a:pt x="1494" y="1371"/>
                </a:lnTo>
                <a:lnTo>
                  <a:pt x="1494" y="1371"/>
                </a:lnTo>
                <a:lnTo>
                  <a:pt x="1494" y="1371"/>
                </a:lnTo>
                <a:lnTo>
                  <a:pt x="1496" y="1371"/>
                </a:lnTo>
                <a:lnTo>
                  <a:pt x="1496" y="1371"/>
                </a:lnTo>
                <a:lnTo>
                  <a:pt x="1496" y="1371"/>
                </a:lnTo>
                <a:lnTo>
                  <a:pt x="1496" y="1371"/>
                </a:lnTo>
                <a:close/>
                <a:moveTo>
                  <a:pt x="1404" y="1317"/>
                </a:moveTo>
                <a:lnTo>
                  <a:pt x="1404" y="1317"/>
                </a:lnTo>
                <a:lnTo>
                  <a:pt x="1402" y="1317"/>
                </a:lnTo>
                <a:lnTo>
                  <a:pt x="1402" y="1317"/>
                </a:lnTo>
                <a:lnTo>
                  <a:pt x="1404" y="1317"/>
                </a:lnTo>
                <a:lnTo>
                  <a:pt x="1404" y="1319"/>
                </a:lnTo>
                <a:lnTo>
                  <a:pt x="1406" y="1319"/>
                </a:lnTo>
                <a:lnTo>
                  <a:pt x="1408" y="1319"/>
                </a:lnTo>
                <a:lnTo>
                  <a:pt x="1410" y="1317"/>
                </a:lnTo>
                <a:lnTo>
                  <a:pt x="1412" y="1317"/>
                </a:lnTo>
                <a:lnTo>
                  <a:pt x="1412" y="1317"/>
                </a:lnTo>
                <a:lnTo>
                  <a:pt x="1410" y="1315"/>
                </a:lnTo>
                <a:lnTo>
                  <a:pt x="1410" y="1313"/>
                </a:lnTo>
                <a:lnTo>
                  <a:pt x="1410" y="1313"/>
                </a:lnTo>
                <a:lnTo>
                  <a:pt x="1408" y="1313"/>
                </a:lnTo>
                <a:lnTo>
                  <a:pt x="1406" y="1310"/>
                </a:lnTo>
                <a:lnTo>
                  <a:pt x="1404" y="1313"/>
                </a:lnTo>
                <a:lnTo>
                  <a:pt x="1404" y="1313"/>
                </a:lnTo>
                <a:lnTo>
                  <a:pt x="1406" y="1317"/>
                </a:lnTo>
                <a:lnTo>
                  <a:pt x="1406" y="1317"/>
                </a:lnTo>
                <a:lnTo>
                  <a:pt x="1404" y="1317"/>
                </a:lnTo>
                <a:close/>
                <a:moveTo>
                  <a:pt x="1414" y="1495"/>
                </a:moveTo>
                <a:lnTo>
                  <a:pt x="1416" y="1497"/>
                </a:lnTo>
                <a:lnTo>
                  <a:pt x="1416" y="1497"/>
                </a:lnTo>
                <a:lnTo>
                  <a:pt x="1416" y="1495"/>
                </a:lnTo>
                <a:lnTo>
                  <a:pt x="1416" y="1495"/>
                </a:lnTo>
                <a:lnTo>
                  <a:pt x="1414" y="1495"/>
                </a:lnTo>
                <a:close/>
                <a:moveTo>
                  <a:pt x="1431" y="1350"/>
                </a:moveTo>
                <a:lnTo>
                  <a:pt x="1429" y="1350"/>
                </a:lnTo>
                <a:lnTo>
                  <a:pt x="1429" y="1350"/>
                </a:lnTo>
                <a:lnTo>
                  <a:pt x="1429" y="1350"/>
                </a:lnTo>
                <a:lnTo>
                  <a:pt x="1429" y="1350"/>
                </a:lnTo>
                <a:lnTo>
                  <a:pt x="1429" y="1350"/>
                </a:lnTo>
                <a:lnTo>
                  <a:pt x="1429" y="1350"/>
                </a:lnTo>
                <a:lnTo>
                  <a:pt x="1429" y="1350"/>
                </a:lnTo>
                <a:lnTo>
                  <a:pt x="1431" y="1350"/>
                </a:lnTo>
                <a:lnTo>
                  <a:pt x="1431" y="1350"/>
                </a:lnTo>
                <a:lnTo>
                  <a:pt x="1433" y="1350"/>
                </a:lnTo>
                <a:lnTo>
                  <a:pt x="1433" y="1350"/>
                </a:lnTo>
                <a:lnTo>
                  <a:pt x="1431" y="1350"/>
                </a:lnTo>
                <a:close/>
                <a:moveTo>
                  <a:pt x="1519" y="1342"/>
                </a:moveTo>
                <a:lnTo>
                  <a:pt x="1521" y="1342"/>
                </a:lnTo>
                <a:lnTo>
                  <a:pt x="1521" y="1342"/>
                </a:lnTo>
                <a:lnTo>
                  <a:pt x="1523" y="1340"/>
                </a:lnTo>
                <a:lnTo>
                  <a:pt x="1527" y="1340"/>
                </a:lnTo>
                <a:lnTo>
                  <a:pt x="1530" y="1340"/>
                </a:lnTo>
                <a:lnTo>
                  <a:pt x="1532" y="1340"/>
                </a:lnTo>
                <a:lnTo>
                  <a:pt x="1532" y="1338"/>
                </a:lnTo>
                <a:lnTo>
                  <a:pt x="1534" y="1338"/>
                </a:lnTo>
                <a:lnTo>
                  <a:pt x="1534" y="1338"/>
                </a:lnTo>
                <a:lnTo>
                  <a:pt x="1534" y="1336"/>
                </a:lnTo>
                <a:lnTo>
                  <a:pt x="1534" y="1336"/>
                </a:lnTo>
                <a:lnTo>
                  <a:pt x="1532" y="1336"/>
                </a:lnTo>
                <a:lnTo>
                  <a:pt x="1532" y="1336"/>
                </a:lnTo>
                <a:lnTo>
                  <a:pt x="1530" y="1336"/>
                </a:lnTo>
                <a:lnTo>
                  <a:pt x="1527" y="1334"/>
                </a:lnTo>
                <a:lnTo>
                  <a:pt x="1525" y="1331"/>
                </a:lnTo>
                <a:lnTo>
                  <a:pt x="1525" y="1331"/>
                </a:lnTo>
                <a:lnTo>
                  <a:pt x="1523" y="1331"/>
                </a:lnTo>
                <a:lnTo>
                  <a:pt x="1521" y="1329"/>
                </a:lnTo>
                <a:lnTo>
                  <a:pt x="1519" y="1329"/>
                </a:lnTo>
                <a:lnTo>
                  <a:pt x="1517" y="1329"/>
                </a:lnTo>
                <a:lnTo>
                  <a:pt x="1513" y="1329"/>
                </a:lnTo>
                <a:lnTo>
                  <a:pt x="1513" y="1329"/>
                </a:lnTo>
                <a:lnTo>
                  <a:pt x="1511" y="1329"/>
                </a:lnTo>
                <a:lnTo>
                  <a:pt x="1511" y="1329"/>
                </a:lnTo>
                <a:lnTo>
                  <a:pt x="1511" y="1329"/>
                </a:lnTo>
                <a:lnTo>
                  <a:pt x="1511" y="1327"/>
                </a:lnTo>
                <a:lnTo>
                  <a:pt x="1513" y="1327"/>
                </a:lnTo>
                <a:lnTo>
                  <a:pt x="1511" y="1327"/>
                </a:lnTo>
                <a:lnTo>
                  <a:pt x="1513" y="1325"/>
                </a:lnTo>
                <a:lnTo>
                  <a:pt x="1513" y="1325"/>
                </a:lnTo>
                <a:lnTo>
                  <a:pt x="1513" y="1325"/>
                </a:lnTo>
                <a:lnTo>
                  <a:pt x="1511" y="1323"/>
                </a:lnTo>
                <a:lnTo>
                  <a:pt x="1509" y="1323"/>
                </a:lnTo>
                <a:lnTo>
                  <a:pt x="1507" y="1323"/>
                </a:lnTo>
                <a:lnTo>
                  <a:pt x="1502" y="1321"/>
                </a:lnTo>
                <a:lnTo>
                  <a:pt x="1500" y="1321"/>
                </a:lnTo>
                <a:lnTo>
                  <a:pt x="1498" y="1321"/>
                </a:lnTo>
                <a:lnTo>
                  <a:pt x="1498" y="1321"/>
                </a:lnTo>
                <a:lnTo>
                  <a:pt x="1496" y="1321"/>
                </a:lnTo>
                <a:lnTo>
                  <a:pt x="1496" y="1321"/>
                </a:lnTo>
                <a:lnTo>
                  <a:pt x="1496" y="1319"/>
                </a:lnTo>
                <a:lnTo>
                  <a:pt x="1494" y="1321"/>
                </a:lnTo>
                <a:lnTo>
                  <a:pt x="1494" y="1319"/>
                </a:lnTo>
                <a:lnTo>
                  <a:pt x="1494" y="1319"/>
                </a:lnTo>
                <a:lnTo>
                  <a:pt x="1494" y="1319"/>
                </a:lnTo>
                <a:lnTo>
                  <a:pt x="1490" y="1317"/>
                </a:lnTo>
                <a:lnTo>
                  <a:pt x="1490" y="1317"/>
                </a:lnTo>
                <a:lnTo>
                  <a:pt x="1490" y="1319"/>
                </a:lnTo>
                <a:lnTo>
                  <a:pt x="1488" y="1319"/>
                </a:lnTo>
                <a:lnTo>
                  <a:pt x="1488" y="1317"/>
                </a:lnTo>
                <a:lnTo>
                  <a:pt x="1488" y="1317"/>
                </a:lnTo>
                <a:lnTo>
                  <a:pt x="1488" y="1317"/>
                </a:lnTo>
                <a:lnTo>
                  <a:pt x="1490" y="1317"/>
                </a:lnTo>
                <a:lnTo>
                  <a:pt x="1490" y="1315"/>
                </a:lnTo>
                <a:lnTo>
                  <a:pt x="1490" y="1315"/>
                </a:lnTo>
                <a:lnTo>
                  <a:pt x="1488" y="1315"/>
                </a:lnTo>
                <a:lnTo>
                  <a:pt x="1488" y="1315"/>
                </a:lnTo>
                <a:lnTo>
                  <a:pt x="1486" y="1313"/>
                </a:lnTo>
                <a:lnTo>
                  <a:pt x="1483" y="1313"/>
                </a:lnTo>
                <a:lnTo>
                  <a:pt x="1483" y="1313"/>
                </a:lnTo>
                <a:lnTo>
                  <a:pt x="1486" y="1313"/>
                </a:lnTo>
                <a:lnTo>
                  <a:pt x="1486" y="1313"/>
                </a:lnTo>
                <a:lnTo>
                  <a:pt x="1483" y="1315"/>
                </a:lnTo>
                <a:lnTo>
                  <a:pt x="1483" y="1313"/>
                </a:lnTo>
                <a:lnTo>
                  <a:pt x="1479" y="1313"/>
                </a:lnTo>
                <a:lnTo>
                  <a:pt x="1477" y="1310"/>
                </a:lnTo>
                <a:lnTo>
                  <a:pt x="1475" y="1308"/>
                </a:lnTo>
                <a:lnTo>
                  <a:pt x="1467" y="1304"/>
                </a:lnTo>
                <a:lnTo>
                  <a:pt x="1467" y="1304"/>
                </a:lnTo>
                <a:lnTo>
                  <a:pt x="1467" y="1304"/>
                </a:lnTo>
                <a:lnTo>
                  <a:pt x="1465" y="1304"/>
                </a:lnTo>
                <a:lnTo>
                  <a:pt x="1465" y="1304"/>
                </a:lnTo>
                <a:lnTo>
                  <a:pt x="1460" y="1304"/>
                </a:lnTo>
                <a:lnTo>
                  <a:pt x="1458" y="1304"/>
                </a:lnTo>
                <a:lnTo>
                  <a:pt x="1458" y="1304"/>
                </a:lnTo>
                <a:lnTo>
                  <a:pt x="1456" y="1302"/>
                </a:lnTo>
                <a:lnTo>
                  <a:pt x="1456" y="1302"/>
                </a:lnTo>
                <a:lnTo>
                  <a:pt x="1454" y="1300"/>
                </a:lnTo>
                <a:lnTo>
                  <a:pt x="1450" y="1298"/>
                </a:lnTo>
                <a:lnTo>
                  <a:pt x="1452" y="1298"/>
                </a:lnTo>
                <a:lnTo>
                  <a:pt x="1450" y="1298"/>
                </a:lnTo>
                <a:lnTo>
                  <a:pt x="1450" y="1298"/>
                </a:lnTo>
                <a:lnTo>
                  <a:pt x="1448" y="1296"/>
                </a:lnTo>
                <a:lnTo>
                  <a:pt x="1446" y="1296"/>
                </a:lnTo>
                <a:lnTo>
                  <a:pt x="1446" y="1296"/>
                </a:lnTo>
                <a:lnTo>
                  <a:pt x="1444" y="1296"/>
                </a:lnTo>
                <a:lnTo>
                  <a:pt x="1442" y="1296"/>
                </a:lnTo>
                <a:lnTo>
                  <a:pt x="1442" y="1296"/>
                </a:lnTo>
                <a:lnTo>
                  <a:pt x="1439" y="1294"/>
                </a:lnTo>
                <a:lnTo>
                  <a:pt x="1439" y="1294"/>
                </a:lnTo>
                <a:lnTo>
                  <a:pt x="1433" y="1294"/>
                </a:lnTo>
                <a:lnTo>
                  <a:pt x="1433" y="1294"/>
                </a:lnTo>
                <a:lnTo>
                  <a:pt x="1431" y="1294"/>
                </a:lnTo>
                <a:lnTo>
                  <a:pt x="1431" y="1294"/>
                </a:lnTo>
                <a:lnTo>
                  <a:pt x="1431" y="1294"/>
                </a:lnTo>
                <a:lnTo>
                  <a:pt x="1429" y="1294"/>
                </a:lnTo>
                <a:lnTo>
                  <a:pt x="1427" y="1294"/>
                </a:lnTo>
                <a:lnTo>
                  <a:pt x="1423" y="1294"/>
                </a:lnTo>
                <a:lnTo>
                  <a:pt x="1419" y="1292"/>
                </a:lnTo>
                <a:lnTo>
                  <a:pt x="1414" y="1294"/>
                </a:lnTo>
                <a:lnTo>
                  <a:pt x="1412" y="1294"/>
                </a:lnTo>
                <a:lnTo>
                  <a:pt x="1410" y="1294"/>
                </a:lnTo>
                <a:lnTo>
                  <a:pt x="1402" y="1296"/>
                </a:lnTo>
                <a:lnTo>
                  <a:pt x="1402" y="1296"/>
                </a:lnTo>
                <a:lnTo>
                  <a:pt x="1389" y="1300"/>
                </a:lnTo>
                <a:lnTo>
                  <a:pt x="1389" y="1300"/>
                </a:lnTo>
                <a:lnTo>
                  <a:pt x="1387" y="1302"/>
                </a:lnTo>
                <a:lnTo>
                  <a:pt x="1385" y="1304"/>
                </a:lnTo>
                <a:lnTo>
                  <a:pt x="1385" y="1306"/>
                </a:lnTo>
                <a:lnTo>
                  <a:pt x="1387" y="1308"/>
                </a:lnTo>
                <a:lnTo>
                  <a:pt x="1385" y="1310"/>
                </a:lnTo>
                <a:lnTo>
                  <a:pt x="1385" y="1310"/>
                </a:lnTo>
                <a:lnTo>
                  <a:pt x="1383" y="1310"/>
                </a:lnTo>
                <a:lnTo>
                  <a:pt x="1383" y="1310"/>
                </a:lnTo>
                <a:lnTo>
                  <a:pt x="1379" y="1313"/>
                </a:lnTo>
                <a:lnTo>
                  <a:pt x="1379" y="1313"/>
                </a:lnTo>
                <a:lnTo>
                  <a:pt x="1379" y="1313"/>
                </a:lnTo>
                <a:lnTo>
                  <a:pt x="1379" y="1313"/>
                </a:lnTo>
                <a:lnTo>
                  <a:pt x="1381" y="1313"/>
                </a:lnTo>
                <a:lnTo>
                  <a:pt x="1381" y="1310"/>
                </a:lnTo>
                <a:lnTo>
                  <a:pt x="1383" y="1310"/>
                </a:lnTo>
                <a:lnTo>
                  <a:pt x="1383" y="1310"/>
                </a:lnTo>
                <a:lnTo>
                  <a:pt x="1383" y="1313"/>
                </a:lnTo>
                <a:lnTo>
                  <a:pt x="1383" y="1315"/>
                </a:lnTo>
                <a:lnTo>
                  <a:pt x="1385" y="1313"/>
                </a:lnTo>
                <a:lnTo>
                  <a:pt x="1387" y="1313"/>
                </a:lnTo>
                <a:lnTo>
                  <a:pt x="1389" y="1310"/>
                </a:lnTo>
                <a:lnTo>
                  <a:pt x="1391" y="1310"/>
                </a:lnTo>
                <a:lnTo>
                  <a:pt x="1391" y="1310"/>
                </a:lnTo>
                <a:lnTo>
                  <a:pt x="1391" y="1308"/>
                </a:lnTo>
                <a:lnTo>
                  <a:pt x="1391" y="1308"/>
                </a:lnTo>
                <a:lnTo>
                  <a:pt x="1391" y="1308"/>
                </a:lnTo>
                <a:lnTo>
                  <a:pt x="1395" y="1308"/>
                </a:lnTo>
                <a:lnTo>
                  <a:pt x="1395" y="1308"/>
                </a:lnTo>
                <a:lnTo>
                  <a:pt x="1398" y="1306"/>
                </a:lnTo>
                <a:lnTo>
                  <a:pt x="1398" y="1306"/>
                </a:lnTo>
                <a:lnTo>
                  <a:pt x="1398" y="1308"/>
                </a:lnTo>
                <a:lnTo>
                  <a:pt x="1400" y="1306"/>
                </a:lnTo>
                <a:lnTo>
                  <a:pt x="1402" y="1306"/>
                </a:lnTo>
                <a:lnTo>
                  <a:pt x="1402" y="1304"/>
                </a:lnTo>
                <a:lnTo>
                  <a:pt x="1404" y="1304"/>
                </a:lnTo>
                <a:lnTo>
                  <a:pt x="1404" y="1304"/>
                </a:lnTo>
                <a:lnTo>
                  <a:pt x="1406" y="1302"/>
                </a:lnTo>
                <a:lnTo>
                  <a:pt x="1408" y="1302"/>
                </a:lnTo>
                <a:lnTo>
                  <a:pt x="1408" y="1300"/>
                </a:lnTo>
                <a:lnTo>
                  <a:pt x="1408" y="1300"/>
                </a:lnTo>
                <a:lnTo>
                  <a:pt x="1421" y="1300"/>
                </a:lnTo>
                <a:lnTo>
                  <a:pt x="1423" y="1300"/>
                </a:lnTo>
                <a:lnTo>
                  <a:pt x="1423" y="1300"/>
                </a:lnTo>
                <a:lnTo>
                  <a:pt x="1423" y="1300"/>
                </a:lnTo>
                <a:lnTo>
                  <a:pt x="1425" y="1302"/>
                </a:lnTo>
                <a:lnTo>
                  <a:pt x="1425" y="1302"/>
                </a:lnTo>
                <a:lnTo>
                  <a:pt x="1425" y="1302"/>
                </a:lnTo>
                <a:lnTo>
                  <a:pt x="1423" y="1304"/>
                </a:lnTo>
                <a:lnTo>
                  <a:pt x="1421" y="1304"/>
                </a:lnTo>
                <a:lnTo>
                  <a:pt x="1419" y="1304"/>
                </a:lnTo>
                <a:lnTo>
                  <a:pt x="1421" y="1306"/>
                </a:lnTo>
                <a:lnTo>
                  <a:pt x="1423" y="1306"/>
                </a:lnTo>
                <a:lnTo>
                  <a:pt x="1423" y="1306"/>
                </a:lnTo>
                <a:lnTo>
                  <a:pt x="1427" y="1308"/>
                </a:lnTo>
                <a:lnTo>
                  <a:pt x="1429" y="1308"/>
                </a:lnTo>
                <a:lnTo>
                  <a:pt x="1431" y="1308"/>
                </a:lnTo>
                <a:lnTo>
                  <a:pt x="1431" y="1308"/>
                </a:lnTo>
                <a:lnTo>
                  <a:pt x="1431" y="1306"/>
                </a:lnTo>
                <a:lnTo>
                  <a:pt x="1431" y="1306"/>
                </a:lnTo>
                <a:lnTo>
                  <a:pt x="1433" y="1306"/>
                </a:lnTo>
                <a:lnTo>
                  <a:pt x="1433" y="1308"/>
                </a:lnTo>
                <a:lnTo>
                  <a:pt x="1433" y="1308"/>
                </a:lnTo>
                <a:lnTo>
                  <a:pt x="1433" y="1308"/>
                </a:lnTo>
                <a:lnTo>
                  <a:pt x="1435" y="1310"/>
                </a:lnTo>
                <a:lnTo>
                  <a:pt x="1442" y="1308"/>
                </a:lnTo>
                <a:lnTo>
                  <a:pt x="1442" y="1308"/>
                </a:lnTo>
                <a:lnTo>
                  <a:pt x="1442" y="1308"/>
                </a:lnTo>
                <a:lnTo>
                  <a:pt x="1444" y="1310"/>
                </a:lnTo>
                <a:lnTo>
                  <a:pt x="1444" y="1310"/>
                </a:lnTo>
                <a:lnTo>
                  <a:pt x="1446" y="1313"/>
                </a:lnTo>
                <a:lnTo>
                  <a:pt x="1446" y="1313"/>
                </a:lnTo>
                <a:lnTo>
                  <a:pt x="1450" y="1315"/>
                </a:lnTo>
                <a:lnTo>
                  <a:pt x="1458" y="1317"/>
                </a:lnTo>
                <a:lnTo>
                  <a:pt x="1458" y="1317"/>
                </a:lnTo>
                <a:lnTo>
                  <a:pt x="1460" y="1317"/>
                </a:lnTo>
                <a:lnTo>
                  <a:pt x="1467" y="1317"/>
                </a:lnTo>
                <a:lnTo>
                  <a:pt x="1467" y="1317"/>
                </a:lnTo>
                <a:lnTo>
                  <a:pt x="1469" y="1317"/>
                </a:lnTo>
                <a:lnTo>
                  <a:pt x="1469" y="1319"/>
                </a:lnTo>
                <a:lnTo>
                  <a:pt x="1471" y="1321"/>
                </a:lnTo>
                <a:lnTo>
                  <a:pt x="1471" y="1325"/>
                </a:lnTo>
                <a:lnTo>
                  <a:pt x="1471" y="1325"/>
                </a:lnTo>
                <a:lnTo>
                  <a:pt x="1471" y="1325"/>
                </a:lnTo>
                <a:lnTo>
                  <a:pt x="1473" y="1327"/>
                </a:lnTo>
                <a:lnTo>
                  <a:pt x="1475" y="1329"/>
                </a:lnTo>
                <a:lnTo>
                  <a:pt x="1477" y="1329"/>
                </a:lnTo>
                <a:lnTo>
                  <a:pt x="1479" y="1329"/>
                </a:lnTo>
                <a:lnTo>
                  <a:pt x="1483" y="1329"/>
                </a:lnTo>
                <a:lnTo>
                  <a:pt x="1486" y="1329"/>
                </a:lnTo>
                <a:lnTo>
                  <a:pt x="1488" y="1329"/>
                </a:lnTo>
                <a:lnTo>
                  <a:pt x="1490" y="1331"/>
                </a:lnTo>
                <a:lnTo>
                  <a:pt x="1490" y="1331"/>
                </a:lnTo>
                <a:lnTo>
                  <a:pt x="1490" y="1331"/>
                </a:lnTo>
                <a:lnTo>
                  <a:pt x="1490" y="1334"/>
                </a:lnTo>
                <a:lnTo>
                  <a:pt x="1492" y="1334"/>
                </a:lnTo>
                <a:lnTo>
                  <a:pt x="1490" y="1334"/>
                </a:lnTo>
                <a:lnTo>
                  <a:pt x="1490" y="1336"/>
                </a:lnTo>
                <a:lnTo>
                  <a:pt x="1490" y="1336"/>
                </a:lnTo>
                <a:lnTo>
                  <a:pt x="1483" y="1340"/>
                </a:lnTo>
                <a:lnTo>
                  <a:pt x="1481" y="1342"/>
                </a:lnTo>
                <a:lnTo>
                  <a:pt x="1486" y="1342"/>
                </a:lnTo>
                <a:lnTo>
                  <a:pt x="1490" y="1342"/>
                </a:lnTo>
                <a:lnTo>
                  <a:pt x="1492" y="1342"/>
                </a:lnTo>
                <a:lnTo>
                  <a:pt x="1494" y="1342"/>
                </a:lnTo>
                <a:lnTo>
                  <a:pt x="1496" y="1342"/>
                </a:lnTo>
                <a:lnTo>
                  <a:pt x="1500" y="1342"/>
                </a:lnTo>
                <a:lnTo>
                  <a:pt x="1502" y="1340"/>
                </a:lnTo>
                <a:lnTo>
                  <a:pt x="1504" y="1340"/>
                </a:lnTo>
                <a:lnTo>
                  <a:pt x="1511" y="1340"/>
                </a:lnTo>
                <a:lnTo>
                  <a:pt x="1511" y="1342"/>
                </a:lnTo>
                <a:lnTo>
                  <a:pt x="1513" y="1342"/>
                </a:lnTo>
                <a:lnTo>
                  <a:pt x="1517" y="1342"/>
                </a:lnTo>
                <a:lnTo>
                  <a:pt x="1517" y="1342"/>
                </a:lnTo>
                <a:lnTo>
                  <a:pt x="1519" y="1342"/>
                </a:lnTo>
                <a:lnTo>
                  <a:pt x="1519" y="1340"/>
                </a:lnTo>
                <a:lnTo>
                  <a:pt x="1519" y="1342"/>
                </a:lnTo>
                <a:lnTo>
                  <a:pt x="1519" y="1342"/>
                </a:lnTo>
                <a:lnTo>
                  <a:pt x="1519" y="1342"/>
                </a:lnTo>
                <a:close/>
                <a:moveTo>
                  <a:pt x="1641" y="944"/>
                </a:moveTo>
                <a:lnTo>
                  <a:pt x="1641" y="941"/>
                </a:lnTo>
                <a:lnTo>
                  <a:pt x="1641" y="941"/>
                </a:lnTo>
                <a:lnTo>
                  <a:pt x="1639" y="941"/>
                </a:lnTo>
                <a:lnTo>
                  <a:pt x="1639" y="944"/>
                </a:lnTo>
                <a:lnTo>
                  <a:pt x="1641" y="944"/>
                </a:lnTo>
                <a:lnTo>
                  <a:pt x="1641" y="944"/>
                </a:lnTo>
                <a:close/>
                <a:moveTo>
                  <a:pt x="1607" y="1455"/>
                </a:moveTo>
                <a:lnTo>
                  <a:pt x="1607" y="1453"/>
                </a:lnTo>
                <a:lnTo>
                  <a:pt x="1607" y="1453"/>
                </a:lnTo>
                <a:lnTo>
                  <a:pt x="1605" y="1453"/>
                </a:lnTo>
                <a:lnTo>
                  <a:pt x="1605" y="1453"/>
                </a:lnTo>
                <a:lnTo>
                  <a:pt x="1609" y="1455"/>
                </a:lnTo>
                <a:lnTo>
                  <a:pt x="1611" y="1457"/>
                </a:lnTo>
                <a:lnTo>
                  <a:pt x="1611" y="1457"/>
                </a:lnTo>
                <a:lnTo>
                  <a:pt x="1611" y="1455"/>
                </a:lnTo>
                <a:lnTo>
                  <a:pt x="1607" y="1455"/>
                </a:lnTo>
                <a:close/>
                <a:moveTo>
                  <a:pt x="1647" y="950"/>
                </a:moveTo>
                <a:lnTo>
                  <a:pt x="1647" y="950"/>
                </a:lnTo>
                <a:lnTo>
                  <a:pt x="1647" y="952"/>
                </a:lnTo>
                <a:lnTo>
                  <a:pt x="1647" y="950"/>
                </a:lnTo>
                <a:lnTo>
                  <a:pt x="1649" y="948"/>
                </a:lnTo>
                <a:lnTo>
                  <a:pt x="1647" y="950"/>
                </a:lnTo>
                <a:close/>
                <a:moveTo>
                  <a:pt x="1613" y="1367"/>
                </a:moveTo>
                <a:lnTo>
                  <a:pt x="1613" y="1367"/>
                </a:lnTo>
                <a:lnTo>
                  <a:pt x="1613" y="1365"/>
                </a:lnTo>
                <a:lnTo>
                  <a:pt x="1613" y="1365"/>
                </a:lnTo>
                <a:lnTo>
                  <a:pt x="1615" y="1365"/>
                </a:lnTo>
                <a:lnTo>
                  <a:pt x="1615" y="1363"/>
                </a:lnTo>
                <a:lnTo>
                  <a:pt x="1618" y="1363"/>
                </a:lnTo>
                <a:lnTo>
                  <a:pt x="1618" y="1361"/>
                </a:lnTo>
                <a:lnTo>
                  <a:pt x="1618" y="1361"/>
                </a:lnTo>
                <a:lnTo>
                  <a:pt x="1615" y="1359"/>
                </a:lnTo>
                <a:lnTo>
                  <a:pt x="1613" y="1357"/>
                </a:lnTo>
                <a:lnTo>
                  <a:pt x="1609" y="1354"/>
                </a:lnTo>
                <a:lnTo>
                  <a:pt x="1607" y="1354"/>
                </a:lnTo>
                <a:lnTo>
                  <a:pt x="1605" y="1354"/>
                </a:lnTo>
                <a:lnTo>
                  <a:pt x="1605" y="1354"/>
                </a:lnTo>
                <a:lnTo>
                  <a:pt x="1603" y="1354"/>
                </a:lnTo>
                <a:lnTo>
                  <a:pt x="1601" y="1354"/>
                </a:lnTo>
                <a:lnTo>
                  <a:pt x="1599" y="1352"/>
                </a:lnTo>
                <a:lnTo>
                  <a:pt x="1599" y="1352"/>
                </a:lnTo>
                <a:lnTo>
                  <a:pt x="1599" y="1352"/>
                </a:lnTo>
                <a:lnTo>
                  <a:pt x="1601" y="1352"/>
                </a:lnTo>
                <a:lnTo>
                  <a:pt x="1603" y="1352"/>
                </a:lnTo>
                <a:lnTo>
                  <a:pt x="1605" y="1352"/>
                </a:lnTo>
                <a:lnTo>
                  <a:pt x="1605" y="1350"/>
                </a:lnTo>
                <a:lnTo>
                  <a:pt x="1603" y="1350"/>
                </a:lnTo>
                <a:lnTo>
                  <a:pt x="1597" y="1350"/>
                </a:lnTo>
                <a:lnTo>
                  <a:pt x="1597" y="1350"/>
                </a:lnTo>
                <a:lnTo>
                  <a:pt x="1595" y="1348"/>
                </a:lnTo>
                <a:lnTo>
                  <a:pt x="1595" y="1346"/>
                </a:lnTo>
                <a:lnTo>
                  <a:pt x="1595" y="1346"/>
                </a:lnTo>
                <a:lnTo>
                  <a:pt x="1592" y="1346"/>
                </a:lnTo>
                <a:lnTo>
                  <a:pt x="1592" y="1346"/>
                </a:lnTo>
                <a:lnTo>
                  <a:pt x="1590" y="1346"/>
                </a:lnTo>
                <a:lnTo>
                  <a:pt x="1588" y="1346"/>
                </a:lnTo>
                <a:lnTo>
                  <a:pt x="1588" y="1344"/>
                </a:lnTo>
                <a:lnTo>
                  <a:pt x="1586" y="1344"/>
                </a:lnTo>
                <a:lnTo>
                  <a:pt x="1584" y="1344"/>
                </a:lnTo>
                <a:lnTo>
                  <a:pt x="1584" y="1344"/>
                </a:lnTo>
                <a:lnTo>
                  <a:pt x="1582" y="1342"/>
                </a:lnTo>
                <a:lnTo>
                  <a:pt x="1582" y="1342"/>
                </a:lnTo>
                <a:lnTo>
                  <a:pt x="1580" y="1342"/>
                </a:lnTo>
                <a:lnTo>
                  <a:pt x="1578" y="1342"/>
                </a:lnTo>
                <a:lnTo>
                  <a:pt x="1576" y="1342"/>
                </a:lnTo>
                <a:lnTo>
                  <a:pt x="1576" y="1342"/>
                </a:lnTo>
                <a:lnTo>
                  <a:pt x="1574" y="1342"/>
                </a:lnTo>
                <a:lnTo>
                  <a:pt x="1571" y="1342"/>
                </a:lnTo>
                <a:lnTo>
                  <a:pt x="1569" y="1342"/>
                </a:lnTo>
                <a:lnTo>
                  <a:pt x="1569" y="1342"/>
                </a:lnTo>
                <a:lnTo>
                  <a:pt x="1569" y="1344"/>
                </a:lnTo>
                <a:lnTo>
                  <a:pt x="1569" y="1344"/>
                </a:lnTo>
                <a:lnTo>
                  <a:pt x="1567" y="1344"/>
                </a:lnTo>
                <a:lnTo>
                  <a:pt x="1567" y="1344"/>
                </a:lnTo>
                <a:lnTo>
                  <a:pt x="1565" y="1344"/>
                </a:lnTo>
                <a:lnTo>
                  <a:pt x="1561" y="1344"/>
                </a:lnTo>
                <a:lnTo>
                  <a:pt x="1559" y="1344"/>
                </a:lnTo>
                <a:lnTo>
                  <a:pt x="1555" y="1342"/>
                </a:lnTo>
                <a:lnTo>
                  <a:pt x="1553" y="1342"/>
                </a:lnTo>
                <a:lnTo>
                  <a:pt x="1548" y="1342"/>
                </a:lnTo>
                <a:lnTo>
                  <a:pt x="1546" y="1342"/>
                </a:lnTo>
                <a:lnTo>
                  <a:pt x="1546" y="1342"/>
                </a:lnTo>
                <a:lnTo>
                  <a:pt x="1544" y="1344"/>
                </a:lnTo>
                <a:lnTo>
                  <a:pt x="1544" y="1344"/>
                </a:lnTo>
                <a:lnTo>
                  <a:pt x="1544" y="1346"/>
                </a:lnTo>
                <a:lnTo>
                  <a:pt x="1546" y="1346"/>
                </a:lnTo>
                <a:lnTo>
                  <a:pt x="1548" y="1346"/>
                </a:lnTo>
                <a:lnTo>
                  <a:pt x="1553" y="1348"/>
                </a:lnTo>
                <a:lnTo>
                  <a:pt x="1555" y="1348"/>
                </a:lnTo>
                <a:lnTo>
                  <a:pt x="1555" y="1350"/>
                </a:lnTo>
                <a:lnTo>
                  <a:pt x="1553" y="1352"/>
                </a:lnTo>
                <a:lnTo>
                  <a:pt x="1555" y="1352"/>
                </a:lnTo>
                <a:lnTo>
                  <a:pt x="1553" y="1354"/>
                </a:lnTo>
                <a:lnTo>
                  <a:pt x="1555" y="1357"/>
                </a:lnTo>
                <a:lnTo>
                  <a:pt x="1559" y="1359"/>
                </a:lnTo>
                <a:lnTo>
                  <a:pt x="1559" y="1361"/>
                </a:lnTo>
                <a:lnTo>
                  <a:pt x="1559" y="1361"/>
                </a:lnTo>
                <a:lnTo>
                  <a:pt x="1559" y="1361"/>
                </a:lnTo>
                <a:lnTo>
                  <a:pt x="1559" y="1361"/>
                </a:lnTo>
                <a:lnTo>
                  <a:pt x="1555" y="1363"/>
                </a:lnTo>
                <a:lnTo>
                  <a:pt x="1555" y="1363"/>
                </a:lnTo>
                <a:lnTo>
                  <a:pt x="1555" y="1363"/>
                </a:lnTo>
                <a:lnTo>
                  <a:pt x="1555" y="1363"/>
                </a:lnTo>
                <a:lnTo>
                  <a:pt x="1553" y="1363"/>
                </a:lnTo>
                <a:lnTo>
                  <a:pt x="1551" y="1363"/>
                </a:lnTo>
                <a:lnTo>
                  <a:pt x="1542" y="1363"/>
                </a:lnTo>
                <a:lnTo>
                  <a:pt x="1540" y="1361"/>
                </a:lnTo>
                <a:lnTo>
                  <a:pt x="1538" y="1361"/>
                </a:lnTo>
                <a:lnTo>
                  <a:pt x="1536" y="1361"/>
                </a:lnTo>
                <a:lnTo>
                  <a:pt x="1534" y="1361"/>
                </a:lnTo>
                <a:lnTo>
                  <a:pt x="1532" y="1361"/>
                </a:lnTo>
                <a:lnTo>
                  <a:pt x="1532" y="1361"/>
                </a:lnTo>
                <a:lnTo>
                  <a:pt x="1530" y="1361"/>
                </a:lnTo>
                <a:lnTo>
                  <a:pt x="1530" y="1363"/>
                </a:lnTo>
                <a:lnTo>
                  <a:pt x="1530" y="1365"/>
                </a:lnTo>
                <a:lnTo>
                  <a:pt x="1530" y="1365"/>
                </a:lnTo>
                <a:lnTo>
                  <a:pt x="1534" y="1365"/>
                </a:lnTo>
                <a:lnTo>
                  <a:pt x="1534" y="1367"/>
                </a:lnTo>
                <a:lnTo>
                  <a:pt x="1536" y="1367"/>
                </a:lnTo>
                <a:lnTo>
                  <a:pt x="1538" y="1369"/>
                </a:lnTo>
                <a:lnTo>
                  <a:pt x="1538" y="1369"/>
                </a:lnTo>
                <a:lnTo>
                  <a:pt x="1538" y="1369"/>
                </a:lnTo>
                <a:lnTo>
                  <a:pt x="1540" y="1367"/>
                </a:lnTo>
                <a:lnTo>
                  <a:pt x="1540" y="1367"/>
                </a:lnTo>
                <a:lnTo>
                  <a:pt x="1542" y="1367"/>
                </a:lnTo>
                <a:lnTo>
                  <a:pt x="1544" y="1367"/>
                </a:lnTo>
                <a:lnTo>
                  <a:pt x="1546" y="1367"/>
                </a:lnTo>
                <a:lnTo>
                  <a:pt x="1548" y="1367"/>
                </a:lnTo>
                <a:lnTo>
                  <a:pt x="1553" y="1367"/>
                </a:lnTo>
                <a:lnTo>
                  <a:pt x="1555" y="1367"/>
                </a:lnTo>
                <a:lnTo>
                  <a:pt x="1555" y="1367"/>
                </a:lnTo>
                <a:lnTo>
                  <a:pt x="1557" y="1367"/>
                </a:lnTo>
                <a:lnTo>
                  <a:pt x="1557" y="1367"/>
                </a:lnTo>
                <a:lnTo>
                  <a:pt x="1557" y="1367"/>
                </a:lnTo>
                <a:lnTo>
                  <a:pt x="1563" y="1367"/>
                </a:lnTo>
                <a:lnTo>
                  <a:pt x="1565" y="1367"/>
                </a:lnTo>
                <a:lnTo>
                  <a:pt x="1565" y="1367"/>
                </a:lnTo>
                <a:lnTo>
                  <a:pt x="1567" y="1369"/>
                </a:lnTo>
                <a:lnTo>
                  <a:pt x="1567" y="1369"/>
                </a:lnTo>
                <a:lnTo>
                  <a:pt x="1569" y="1369"/>
                </a:lnTo>
                <a:lnTo>
                  <a:pt x="1569" y="1371"/>
                </a:lnTo>
                <a:lnTo>
                  <a:pt x="1569" y="1371"/>
                </a:lnTo>
                <a:lnTo>
                  <a:pt x="1569" y="1373"/>
                </a:lnTo>
                <a:lnTo>
                  <a:pt x="1569" y="1373"/>
                </a:lnTo>
                <a:lnTo>
                  <a:pt x="1571" y="1373"/>
                </a:lnTo>
                <a:lnTo>
                  <a:pt x="1571" y="1373"/>
                </a:lnTo>
                <a:lnTo>
                  <a:pt x="1574" y="1375"/>
                </a:lnTo>
                <a:lnTo>
                  <a:pt x="1574" y="1375"/>
                </a:lnTo>
                <a:lnTo>
                  <a:pt x="1574" y="1375"/>
                </a:lnTo>
                <a:lnTo>
                  <a:pt x="1576" y="1371"/>
                </a:lnTo>
                <a:lnTo>
                  <a:pt x="1578" y="1369"/>
                </a:lnTo>
                <a:lnTo>
                  <a:pt x="1578" y="1367"/>
                </a:lnTo>
                <a:lnTo>
                  <a:pt x="1578" y="1367"/>
                </a:lnTo>
                <a:lnTo>
                  <a:pt x="1578" y="1367"/>
                </a:lnTo>
                <a:lnTo>
                  <a:pt x="1578" y="1365"/>
                </a:lnTo>
                <a:lnTo>
                  <a:pt x="1580" y="1365"/>
                </a:lnTo>
                <a:lnTo>
                  <a:pt x="1582" y="1365"/>
                </a:lnTo>
                <a:lnTo>
                  <a:pt x="1584" y="1365"/>
                </a:lnTo>
                <a:lnTo>
                  <a:pt x="1586" y="1367"/>
                </a:lnTo>
                <a:lnTo>
                  <a:pt x="1586" y="1367"/>
                </a:lnTo>
                <a:lnTo>
                  <a:pt x="1590" y="1367"/>
                </a:lnTo>
                <a:lnTo>
                  <a:pt x="1592" y="1365"/>
                </a:lnTo>
                <a:lnTo>
                  <a:pt x="1592" y="1365"/>
                </a:lnTo>
                <a:lnTo>
                  <a:pt x="1592" y="1365"/>
                </a:lnTo>
                <a:lnTo>
                  <a:pt x="1595" y="1363"/>
                </a:lnTo>
                <a:lnTo>
                  <a:pt x="1597" y="1363"/>
                </a:lnTo>
                <a:lnTo>
                  <a:pt x="1599" y="1363"/>
                </a:lnTo>
                <a:lnTo>
                  <a:pt x="1601" y="1363"/>
                </a:lnTo>
                <a:lnTo>
                  <a:pt x="1603" y="1363"/>
                </a:lnTo>
                <a:lnTo>
                  <a:pt x="1605" y="1363"/>
                </a:lnTo>
                <a:lnTo>
                  <a:pt x="1607" y="1365"/>
                </a:lnTo>
                <a:lnTo>
                  <a:pt x="1609" y="1365"/>
                </a:lnTo>
                <a:lnTo>
                  <a:pt x="1611" y="1365"/>
                </a:lnTo>
                <a:lnTo>
                  <a:pt x="1611" y="1367"/>
                </a:lnTo>
                <a:lnTo>
                  <a:pt x="1611" y="1367"/>
                </a:lnTo>
                <a:lnTo>
                  <a:pt x="1613" y="1367"/>
                </a:lnTo>
                <a:close/>
                <a:moveTo>
                  <a:pt x="1435" y="1269"/>
                </a:moveTo>
                <a:lnTo>
                  <a:pt x="1435" y="1269"/>
                </a:lnTo>
                <a:lnTo>
                  <a:pt x="1433" y="1269"/>
                </a:lnTo>
                <a:lnTo>
                  <a:pt x="1433" y="1269"/>
                </a:lnTo>
                <a:lnTo>
                  <a:pt x="1433" y="1269"/>
                </a:lnTo>
                <a:lnTo>
                  <a:pt x="1433" y="1269"/>
                </a:lnTo>
                <a:lnTo>
                  <a:pt x="1435" y="1269"/>
                </a:lnTo>
                <a:close/>
                <a:moveTo>
                  <a:pt x="1437" y="1266"/>
                </a:moveTo>
                <a:lnTo>
                  <a:pt x="1437" y="1266"/>
                </a:lnTo>
                <a:lnTo>
                  <a:pt x="1437" y="1269"/>
                </a:lnTo>
                <a:lnTo>
                  <a:pt x="1437" y="1269"/>
                </a:lnTo>
                <a:lnTo>
                  <a:pt x="1437" y="1269"/>
                </a:lnTo>
                <a:lnTo>
                  <a:pt x="1437" y="1269"/>
                </a:lnTo>
                <a:lnTo>
                  <a:pt x="1437" y="1266"/>
                </a:lnTo>
                <a:close/>
                <a:moveTo>
                  <a:pt x="1446" y="1260"/>
                </a:moveTo>
                <a:lnTo>
                  <a:pt x="1444" y="1260"/>
                </a:lnTo>
                <a:lnTo>
                  <a:pt x="1444" y="1260"/>
                </a:lnTo>
                <a:lnTo>
                  <a:pt x="1444" y="1262"/>
                </a:lnTo>
                <a:lnTo>
                  <a:pt x="1444" y="1262"/>
                </a:lnTo>
                <a:lnTo>
                  <a:pt x="1442" y="1262"/>
                </a:lnTo>
                <a:lnTo>
                  <a:pt x="1442" y="1262"/>
                </a:lnTo>
                <a:lnTo>
                  <a:pt x="1442" y="1264"/>
                </a:lnTo>
                <a:lnTo>
                  <a:pt x="1439" y="1266"/>
                </a:lnTo>
                <a:lnTo>
                  <a:pt x="1444" y="1262"/>
                </a:lnTo>
                <a:lnTo>
                  <a:pt x="1446" y="1260"/>
                </a:lnTo>
                <a:close/>
                <a:moveTo>
                  <a:pt x="1429" y="1271"/>
                </a:moveTo>
                <a:lnTo>
                  <a:pt x="1429" y="1271"/>
                </a:lnTo>
                <a:lnTo>
                  <a:pt x="1429" y="1271"/>
                </a:lnTo>
                <a:lnTo>
                  <a:pt x="1429" y="1271"/>
                </a:lnTo>
                <a:lnTo>
                  <a:pt x="1429" y="1269"/>
                </a:lnTo>
                <a:lnTo>
                  <a:pt x="1429" y="1269"/>
                </a:lnTo>
                <a:lnTo>
                  <a:pt x="1429" y="1271"/>
                </a:lnTo>
                <a:lnTo>
                  <a:pt x="1429" y="1271"/>
                </a:lnTo>
                <a:lnTo>
                  <a:pt x="1429" y="1271"/>
                </a:lnTo>
                <a:close/>
                <a:moveTo>
                  <a:pt x="1439" y="1266"/>
                </a:moveTo>
                <a:lnTo>
                  <a:pt x="1439" y="1266"/>
                </a:lnTo>
                <a:lnTo>
                  <a:pt x="1439" y="1266"/>
                </a:lnTo>
                <a:lnTo>
                  <a:pt x="1439" y="1266"/>
                </a:lnTo>
                <a:lnTo>
                  <a:pt x="1439" y="1266"/>
                </a:lnTo>
                <a:close/>
                <a:moveTo>
                  <a:pt x="1379" y="1191"/>
                </a:moveTo>
                <a:lnTo>
                  <a:pt x="1379" y="1193"/>
                </a:lnTo>
                <a:lnTo>
                  <a:pt x="1377" y="1193"/>
                </a:lnTo>
                <a:lnTo>
                  <a:pt x="1377" y="1193"/>
                </a:lnTo>
                <a:lnTo>
                  <a:pt x="1375" y="1193"/>
                </a:lnTo>
                <a:lnTo>
                  <a:pt x="1377" y="1193"/>
                </a:lnTo>
                <a:lnTo>
                  <a:pt x="1377" y="1193"/>
                </a:lnTo>
                <a:lnTo>
                  <a:pt x="1381" y="1191"/>
                </a:lnTo>
                <a:lnTo>
                  <a:pt x="1379" y="1191"/>
                </a:lnTo>
                <a:close/>
                <a:moveTo>
                  <a:pt x="1416" y="1241"/>
                </a:moveTo>
                <a:lnTo>
                  <a:pt x="1419" y="1243"/>
                </a:lnTo>
                <a:lnTo>
                  <a:pt x="1419" y="1243"/>
                </a:lnTo>
                <a:lnTo>
                  <a:pt x="1419" y="1243"/>
                </a:lnTo>
                <a:lnTo>
                  <a:pt x="1419" y="1243"/>
                </a:lnTo>
                <a:lnTo>
                  <a:pt x="1419" y="1241"/>
                </a:lnTo>
                <a:lnTo>
                  <a:pt x="1416" y="1241"/>
                </a:lnTo>
                <a:lnTo>
                  <a:pt x="1416" y="1241"/>
                </a:lnTo>
                <a:close/>
                <a:moveTo>
                  <a:pt x="1419" y="1241"/>
                </a:moveTo>
                <a:lnTo>
                  <a:pt x="1419" y="1241"/>
                </a:lnTo>
                <a:lnTo>
                  <a:pt x="1419" y="1239"/>
                </a:lnTo>
                <a:lnTo>
                  <a:pt x="1416" y="1239"/>
                </a:lnTo>
                <a:lnTo>
                  <a:pt x="1419" y="1241"/>
                </a:lnTo>
                <a:lnTo>
                  <a:pt x="1419" y="1241"/>
                </a:lnTo>
                <a:close/>
                <a:moveTo>
                  <a:pt x="1427" y="1271"/>
                </a:moveTo>
                <a:lnTo>
                  <a:pt x="1427" y="1271"/>
                </a:lnTo>
                <a:lnTo>
                  <a:pt x="1427" y="1269"/>
                </a:lnTo>
                <a:lnTo>
                  <a:pt x="1425" y="1271"/>
                </a:lnTo>
                <a:lnTo>
                  <a:pt x="1425" y="1271"/>
                </a:lnTo>
                <a:lnTo>
                  <a:pt x="1427" y="1271"/>
                </a:lnTo>
                <a:lnTo>
                  <a:pt x="1427" y="1271"/>
                </a:lnTo>
                <a:close/>
                <a:moveTo>
                  <a:pt x="1423" y="1271"/>
                </a:moveTo>
                <a:lnTo>
                  <a:pt x="1423" y="1271"/>
                </a:lnTo>
                <a:lnTo>
                  <a:pt x="1423" y="1271"/>
                </a:lnTo>
                <a:lnTo>
                  <a:pt x="1423" y="1271"/>
                </a:lnTo>
                <a:lnTo>
                  <a:pt x="1423" y="1273"/>
                </a:lnTo>
                <a:lnTo>
                  <a:pt x="1423" y="1273"/>
                </a:lnTo>
                <a:lnTo>
                  <a:pt x="1423" y="1271"/>
                </a:lnTo>
                <a:close/>
                <a:moveTo>
                  <a:pt x="1159" y="440"/>
                </a:moveTo>
                <a:lnTo>
                  <a:pt x="1159" y="438"/>
                </a:lnTo>
                <a:lnTo>
                  <a:pt x="1159" y="436"/>
                </a:lnTo>
                <a:lnTo>
                  <a:pt x="1159" y="436"/>
                </a:lnTo>
                <a:lnTo>
                  <a:pt x="1159" y="436"/>
                </a:lnTo>
                <a:lnTo>
                  <a:pt x="1157" y="434"/>
                </a:lnTo>
                <a:lnTo>
                  <a:pt x="1157" y="436"/>
                </a:lnTo>
                <a:lnTo>
                  <a:pt x="1155" y="436"/>
                </a:lnTo>
                <a:lnTo>
                  <a:pt x="1155" y="436"/>
                </a:lnTo>
                <a:lnTo>
                  <a:pt x="1155" y="436"/>
                </a:lnTo>
                <a:lnTo>
                  <a:pt x="1157" y="438"/>
                </a:lnTo>
                <a:lnTo>
                  <a:pt x="1157" y="438"/>
                </a:lnTo>
                <a:lnTo>
                  <a:pt x="1159" y="440"/>
                </a:lnTo>
                <a:close/>
                <a:moveTo>
                  <a:pt x="2565" y="673"/>
                </a:moveTo>
                <a:lnTo>
                  <a:pt x="2565" y="673"/>
                </a:lnTo>
                <a:lnTo>
                  <a:pt x="2565" y="673"/>
                </a:lnTo>
                <a:lnTo>
                  <a:pt x="2565" y="673"/>
                </a:lnTo>
                <a:lnTo>
                  <a:pt x="2567" y="671"/>
                </a:lnTo>
                <a:lnTo>
                  <a:pt x="2565" y="671"/>
                </a:lnTo>
                <a:lnTo>
                  <a:pt x="2565" y="671"/>
                </a:lnTo>
                <a:lnTo>
                  <a:pt x="2565" y="673"/>
                </a:lnTo>
                <a:close/>
                <a:moveTo>
                  <a:pt x="2525" y="702"/>
                </a:moveTo>
                <a:lnTo>
                  <a:pt x="2527" y="705"/>
                </a:lnTo>
                <a:lnTo>
                  <a:pt x="2527" y="705"/>
                </a:lnTo>
                <a:lnTo>
                  <a:pt x="2527" y="707"/>
                </a:lnTo>
                <a:lnTo>
                  <a:pt x="2525" y="711"/>
                </a:lnTo>
                <a:lnTo>
                  <a:pt x="2523" y="711"/>
                </a:lnTo>
                <a:lnTo>
                  <a:pt x="2523" y="711"/>
                </a:lnTo>
                <a:lnTo>
                  <a:pt x="2525" y="713"/>
                </a:lnTo>
                <a:lnTo>
                  <a:pt x="2523" y="715"/>
                </a:lnTo>
                <a:lnTo>
                  <a:pt x="2521" y="715"/>
                </a:lnTo>
                <a:lnTo>
                  <a:pt x="2519" y="715"/>
                </a:lnTo>
                <a:lnTo>
                  <a:pt x="2519" y="715"/>
                </a:lnTo>
                <a:lnTo>
                  <a:pt x="2521" y="715"/>
                </a:lnTo>
                <a:lnTo>
                  <a:pt x="2521" y="715"/>
                </a:lnTo>
                <a:lnTo>
                  <a:pt x="2521" y="717"/>
                </a:lnTo>
                <a:lnTo>
                  <a:pt x="2523" y="719"/>
                </a:lnTo>
                <a:lnTo>
                  <a:pt x="2525" y="719"/>
                </a:lnTo>
                <a:lnTo>
                  <a:pt x="2525" y="719"/>
                </a:lnTo>
                <a:lnTo>
                  <a:pt x="2527" y="719"/>
                </a:lnTo>
                <a:lnTo>
                  <a:pt x="2531" y="715"/>
                </a:lnTo>
                <a:lnTo>
                  <a:pt x="2533" y="715"/>
                </a:lnTo>
                <a:lnTo>
                  <a:pt x="2531" y="717"/>
                </a:lnTo>
                <a:lnTo>
                  <a:pt x="2531" y="717"/>
                </a:lnTo>
                <a:lnTo>
                  <a:pt x="2531" y="719"/>
                </a:lnTo>
                <a:lnTo>
                  <a:pt x="2529" y="719"/>
                </a:lnTo>
                <a:lnTo>
                  <a:pt x="2529" y="721"/>
                </a:lnTo>
                <a:lnTo>
                  <a:pt x="2529" y="723"/>
                </a:lnTo>
                <a:lnTo>
                  <a:pt x="2527" y="726"/>
                </a:lnTo>
                <a:lnTo>
                  <a:pt x="2527" y="728"/>
                </a:lnTo>
                <a:lnTo>
                  <a:pt x="2527" y="730"/>
                </a:lnTo>
                <a:lnTo>
                  <a:pt x="2527" y="734"/>
                </a:lnTo>
                <a:lnTo>
                  <a:pt x="2527" y="734"/>
                </a:lnTo>
                <a:lnTo>
                  <a:pt x="2527" y="734"/>
                </a:lnTo>
                <a:lnTo>
                  <a:pt x="2527" y="734"/>
                </a:lnTo>
                <a:lnTo>
                  <a:pt x="2527" y="734"/>
                </a:lnTo>
                <a:lnTo>
                  <a:pt x="2527" y="736"/>
                </a:lnTo>
                <a:lnTo>
                  <a:pt x="2525" y="736"/>
                </a:lnTo>
                <a:lnTo>
                  <a:pt x="2525" y="738"/>
                </a:lnTo>
                <a:lnTo>
                  <a:pt x="2525" y="742"/>
                </a:lnTo>
                <a:lnTo>
                  <a:pt x="2525" y="742"/>
                </a:lnTo>
                <a:lnTo>
                  <a:pt x="2525" y="742"/>
                </a:lnTo>
                <a:lnTo>
                  <a:pt x="2525" y="744"/>
                </a:lnTo>
                <a:lnTo>
                  <a:pt x="2527" y="744"/>
                </a:lnTo>
                <a:lnTo>
                  <a:pt x="2527" y="744"/>
                </a:lnTo>
                <a:lnTo>
                  <a:pt x="2527" y="742"/>
                </a:lnTo>
                <a:lnTo>
                  <a:pt x="2527" y="742"/>
                </a:lnTo>
                <a:lnTo>
                  <a:pt x="2529" y="734"/>
                </a:lnTo>
                <a:lnTo>
                  <a:pt x="2529" y="734"/>
                </a:lnTo>
                <a:lnTo>
                  <a:pt x="2529" y="732"/>
                </a:lnTo>
                <a:lnTo>
                  <a:pt x="2529" y="730"/>
                </a:lnTo>
                <a:lnTo>
                  <a:pt x="2529" y="730"/>
                </a:lnTo>
                <a:lnTo>
                  <a:pt x="2529" y="730"/>
                </a:lnTo>
                <a:lnTo>
                  <a:pt x="2531" y="728"/>
                </a:lnTo>
                <a:lnTo>
                  <a:pt x="2533" y="726"/>
                </a:lnTo>
                <a:lnTo>
                  <a:pt x="2535" y="726"/>
                </a:lnTo>
                <a:lnTo>
                  <a:pt x="2533" y="728"/>
                </a:lnTo>
                <a:lnTo>
                  <a:pt x="2531" y="730"/>
                </a:lnTo>
                <a:lnTo>
                  <a:pt x="2531" y="730"/>
                </a:lnTo>
                <a:lnTo>
                  <a:pt x="2531" y="732"/>
                </a:lnTo>
                <a:lnTo>
                  <a:pt x="2531" y="732"/>
                </a:lnTo>
                <a:lnTo>
                  <a:pt x="2531" y="732"/>
                </a:lnTo>
                <a:lnTo>
                  <a:pt x="2533" y="732"/>
                </a:lnTo>
                <a:lnTo>
                  <a:pt x="2533" y="732"/>
                </a:lnTo>
                <a:lnTo>
                  <a:pt x="2533" y="732"/>
                </a:lnTo>
                <a:lnTo>
                  <a:pt x="2533" y="730"/>
                </a:lnTo>
                <a:lnTo>
                  <a:pt x="2535" y="730"/>
                </a:lnTo>
                <a:lnTo>
                  <a:pt x="2535" y="730"/>
                </a:lnTo>
                <a:lnTo>
                  <a:pt x="2537" y="728"/>
                </a:lnTo>
                <a:lnTo>
                  <a:pt x="2537" y="728"/>
                </a:lnTo>
                <a:lnTo>
                  <a:pt x="2537" y="728"/>
                </a:lnTo>
                <a:lnTo>
                  <a:pt x="2537" y="728"/>
                </a:lnTo>
                <a:lnTo>
                  <a:pt x="2537" y="730"/>
                </a:lnTo>
                <a:lnTo>
                  <a:pt x="2540" y="730"/>
                </a:lnTo>
                <a:lnTo>
                  <a:pt x="2542" y="732"/>
                </a:lnTo>
                <a:lnTo>
                  <a:pt x="2537" y="732"/>
                </a:lnTo>
                <a:lnTo>
                  <a:pt x="2537" y="732"/>
                </a:lnTo>
                <a:lnTo>
                  <a:pt x="2537" y="732"/>
                </a:lnTo>
                <a:lnTo>
                  <a:pt x="2537" y="734"/>
                </a:lnTo>
                <a:lnTo>
                  <a:pt x="2537" y="736"/>
                </a:lnTo>
                <a:lnTo>
                  <a:pt x="2540" y="738"/>
                </a:lnTo>
                <a:lnTo>
                  <a:pt x="2540" y="738"/>
                </a:lnTo>
                <a:lnTo>
                  <a:pt x="2540" y="740"/>
                </a:lnTo>
                <a:lnTo>
                  <a:pt x="2540" y="742"/>
                </a:lnTo>
                <a:lnTo>
                  <a:pt x="2537" y="742"/>
                </a:lnTo>
                <a:lnTo>
                  <a:pt x="2535" y="747"/>
                </a:lnTo>
                <a:lnTo>
                  <a:pt x="2535" y="751"/>
                </a:lnTo>
                <a:lnTo>
                  <a:pt x="2533" y="751"/>
                </a:lnTo>
                <a:lnTo>
                  <a:pt x="2533" y="751"/>
                </a:lnTo>
                <a:lnTo>
                  <a:pt x="2533" y="753"/>
                </a:lnTo>
                <a:lnTo>
                  <a:pt x="2533" y="753"/>
                </a:lnTo>
                <a:lnTo>
                  <a:pt x="2535" y="755"/>
                </a:lnTo>
                <a:lnTo>
                  <a:pt x="2537" y="757"/>
                </a:lnTo>
                <a:lnTo>
                  <a:pt x="2537" y="755"/>
                </a:lnTo>
                <a:lnTo>
                  <a:pt x="2537" y="753"/>
                </a:lnTo>
                <a:lnTo>
                  <a:pt x="2537" y="753"/>
                </a:lnTo>
                <a:lnTo>
                  <a:pt x="2540" y="755"/>
                </a:lnTo>
                <a:lnTo>
                  <a:pt x="2542" y="755"/>
                </a:lnTo>
                <a:lnTo>
                  <a:pt x="2544" y="755"/>
                </a:lnTo>
                <a:lnTo>
                  <a:pt x="2546" y="753"/>
                </a:lnTo>
                <a:lnTo>
                  <a:pt x="2546" y="753"/>
                </a:lnTo>
                <a:lnTo>
                  <a:pt x="2546" y="753"/>
                </a:lnTo>
                <a:lnTo>
                  <a:pt x="2548" y="755"/>
                </a:lnTo>
                <a:lnTo>
                  <a:pt x="2548" y="755"/>
                </a:lnTo>
                <a:lnTo>
                  <a:pt x="2548" y="755"/>
                </a:lnTo>
                <a:lnTo>
                  <a:pt x="2550" y="755"/>
                </a:lnTo>
                <a:lnTo>
                  <a:pt x="2552" y="755"/>
                </a:lnTo>
                <a:lnTo>
                  <a:pt x="2552" y="753"/>
                </a:lnTo>
                <a:lnTo>
                  <a:pt x="2552" y="753"/>
                </a:lnTo>
                <a:lnTo>
                  <a:pt x="2554" y="753"/>
                </a:lnTo>
                <a:lnTo>
                  <a:pt x="2554" y="753"/>
                </a:lnTo>
                <a:lnTo>
                  <a:pt x="2556" y="751"/>
                </a:lnTo>
                <a:lnTo>
                  <a:pt x="2558" y="751"/>
                </a:lnTo>
                <a:lnTo>
                  <a:pt x="2563" y="751"/>
                </a:lnTo>
                <a:lnTo>
                  <a:pt x="2565" y="751"/>
                </a:lnTo>
                <a:lnTo>
                  <a:pt x="2560" y="753"/>
                </a:lnTo>
                <a:lnTo>
                  <a:pt x="2558" y="755"/>
                </a:lnTo>
                <a:lnTo>
                  <a:pt x="2556" y="759"/>
                </a:lnTo>
                <a:lnTo>
                  <a:pt x="2556" y="761"/>
                </a:lnTo>
                <a:lnTo>
                  <a:pt x="2558" y="763"/>
                </a:lnTo>
                <a:lnTo>
                  <a:pt x="2560" y="765"/>
                </a:lnTo>
                <a:lnTo>
                  <a:pt x="2563" y="767"/>
                </a:lnTo>
                <a:lnTo>
                  <a:pt x="2563" y="767"/>
                </a:lnTo>
                <a:lnTo>
                  <a:pt x="2563" y="767"/>
                </a:lnTo>
                <a:lnTo>
                  <a:pt x="2565" y="767"/>
                </a:lnTo>
                <a:lnTo>
                  <a:pt x="2567" y="767"/>
                </a:lnTo>
                <a:lnTo>
                  <a:pt x="2567" y="767"/>
                </a:lnTo>
                <a:lnTo>
                  <a:pt x="2567" y="770"/>
                </a:lnTo>
                <a:lnTo>
                  <a:pt x="2565" y="772"/>
                </a:lnTo>
                <a:lnTo>
                  <a:pt x="2565" y="772"/>
                </a:lnTo>
                <a:lnTo>
                  <a:pt x="2563" y="774"/>
                </a:lnTo>
                <a:lnTo>
                  <a:pt x="2565" y="774"/>
                </a:lnTo>
                <a:lnTo>
                  <a:pt x="2565" y="776"/>
                </a:lnTo>
                <a:lnTo>
                  <a:pt x="2565" y="776"/>
                </a:lnTo>
                <a:lnTo>
                  <a:pt x="2565" y="776"/>
                </a:lnTo>
                <a:lnTo>
                  <a:pt x="2563" y="778"/>
                </a:lnTo>
                <a:lnTo>
                  <a:pt x="2563" y="780"/>
                </a:lnTo>
                <a:lnTo>
                  <a:pt x="2565" y="782"/>
                </a:lnTo>
                <a:lnTo>
                  <a:pt x="2565" y="782"/>
                </a:lnTo>
                <a:lnTo>
                  <a:pt x="2567" y="782"/>
                </a:lnTo>
                <a:lnTo>
                  <a:pt x="2567" y="782"/>
                </a:lnTo>
                <a:lnTo>
                  <a:pt x="2569" y="784"/>
                </a:lnTo>
                <a:lnTo>
                  <a:pt x="2567" y="784"/>
                </a:lnTo>
                <a:lnTo>
                  <a:pt x="2565" y="784"/>
                </a:lnTo>
                <a:lnTo>
                  <a:pt x="2563" y="782"/>
                </a:lnTo>
                <a:lnTo>
                  <a:pt x="2563" y="782"/>
                </a:lnTo>
                <a:lnTo>
                  <a:pt x="2563" y="784"/>
                </a:lnTo>
                <a:lnTo>
                  <a:pt x="2560" y="782"/>
                </a:lnTo>
                <a:lnTo>
                  <a:pt x="2558" y="782"/>
                </a:lnTo>
                <a:lnTo>
                  <a:pt x="2556" y="784"/>
                </a:lnTo>
                <a:lnTo>
                  <a:pt x="2554" y="784"/>
                </a:lnTo>
                <a:lnTo>
                  <a:pt x="2554" y="784"/>
                </a:lnTo>
                <a:lnTo>
                  <a:pt x="2552" y="784"/>
                </a:lnTo>
                <a:lnTo>
                  <a:pt x="2548" y="786"/>
                </a:lnTo>
                <a:lnTo>
                  <a:pt x="2546" y="786"/>
                </a:lnTo>
                <a:lnTo>
                  <a:pt x="2546" y="788"/>
                </a:lnTo>
                <a:lnTo>
                  <a:pt x="2544" y="788"/>
                </a:lnTo>
                <a:lnTo>
                  <a:pt x="2544" y="788"/>
                </a:lnTo>
                <a:lnTo>
                  <a:pt x="2542" y="791"/>
                </a:lnTo>
                <a:lnTo>
                  <a:pt x="2540" y="793"/>
                </a:lnTo>
                <a:lnTo>
                  <a:pt x="2540" y="793"/>
                </a:lnTo>
                <a:lnTo>
                  <a:pt x="2540" y="793"/>
                </a:lnTo>
                <a:lnTo>
                  <a:pt x="2542" y="793"/>
                </a:lnTo>
                <a:lnTo>
                  <a:pt x="2544" y="793"/>
                </a:lnTo>
                <a:lnTo>
                  <a:pt x="2544" y="793"/>
                </a:lnTo>
                <a:lnTo>
                  <a:pt x="2546" y="791"/>
                </a:lnTo>
                <a:lnTo>
                  <a:pt x="2548" y="791"/>
                </a:lnTo>
                <a:lnTo>
                  <a:pt x="2548" y="793"/>
                </a:lnTo>
                <a:lnTo>
                  <a:pt x="2548" y="793"/>
                </a:lnTo>
                <a:lnTo>
                  <a:pt x="2548" y="795"/>
                </a:lnTo>
                <a:lnTo>
                  <a:pt x="2550" y="795"/>
                </a:lnTo>
                <a:lnTo>
                  <a:pt x="2548" y="797"/>
                </a:lnTo>
                <a:lnTo>
                  <a:pt x="2548" y="797"/>
                </a:lnTo>
                <a:lnTo>
                  <a:pt x="2550" y="799"/>
                </a:lnTo>
                <a:lnTo>
                  <a:pt x="2550" y="799"/>
                </a:lnTo>
                <a:lnTo>
                  <a:pt x="2550" y="799"/>
                </a:lnTo>
                <a:lnTo>
                  <a:pt x="2548" y="801"/>
                </a:lnTo>
                <a:lnTo>
                  <a:pt x="2548" y="803"/>
                </a:lnTo>
                <a:lnTo>
                  <a:pt x="2546" y="803"/>
                </a:lnTo>
                <a:lnTo>
                  <a:pt x="2544" y="805"/>
                </a:lnTo>
                <a:lnTo>
                  <a:pt x="2542" y="805"/>
                </a:lnTo>
                <a:lnTo>
                  <a:pt x="2537" y="807"/>
                </a:lnTo>
                <a:lnTo>
                  <a:pt x="2533" y="809"/>
                </a:lnTo>
                <a:lnTo>
                  <a:pt x="2533" y="809"/>
                </a:lnTo>
                <a:lnTo>
                  <a:pt x="2531" y="811"/>
                </a:lnTo>
                <a:lnTo>
                  <a:pt x="2533" y="811"/>
                </a:lnTo>
                <a:lnTo>
                  <a:pt x="2533" y="814"/>
                </a:lnTo>
                <a:lnTo>
                  <a:pt x="2533" y="814"/>
                </a:lnTo>
                <a:lnTo>
                  <a:pt x="2533" y="814"/>
                </a:lnTo>
                <a:lnTo>
                  <a:pt x="2537" y="816"/>
                </a:lnTo>
                <a:lnTo>
                  <a:pt x="2540" y="816"/>
                </a:lnTo>
                <a:lnTo>
                  <a:pt x="2542" y="814"/>
                </a:lnTo>
                <a:lnTo>
                  <a:pt x="2542" y="814"/>
                </a:lnTo>
                <a:lnTo>
                  <a:pt x="2544" y="814"/>
                </a:lnTo>
                <a:lnTo>
                  <a:pt x="2546" y="816"/>
                </a:lnTo>
                <a:lnTo>
                  <a:pt x="2546" y="816"/>
                </a:lnTo>
                <a:lnTo>
                  <a:pt x="2548" y="816"/>
                </a:lnTo>
                <a:lnTo>
                  <a:pt x="2548" y="816"/>
                </a:lnTo>
                <a:lnTo>
                  <a:pt x="2546" y="818"/>
                </a:lnTo>
                <a:lnTo>
                  <a:pt x="2548" y="818"/>
                </a:lnTo>
                <a:lnTo>
                  <a:pt x="2550" y="818"/>
                </a:lnTo>
                <a:lnTo>
                  <a:pt x="2550" y="816"/>
                </a:lnTo>
                <a:lnTo>
                  <a:pt x="2552" y="816"/>
                </a:lnTo>
                <a:lnTo>
                  <a:pt x="2554" y="818"/>
                </a:lnTo>
                <a:lnTo>
                  <a:pt x="2556" y="820"/>
                </a:lnTo>
                <a:lnTo>
                  <a:pt x="2560" y="820"/>
                </a:lnTo>
                <a:lnTo>
                  <a:pt x="2560" y="820"/>
                </a:lnTo>
                <a:lnTo>
                  <a:pt x="2563" y="818"/>
                </a:lnTo>
                <a:lnTo>
                  <a:pt x="2565" y="818"/>
                </a:lnTo>
                <a:lnTo>
                  <a:pt x="2569" y="818"/>
                </a:lnTo>
                <a:lnTo>
                  <a:pt x="2569" y="816"/>
                </a:lnTo>
                <a:lnTo>
                  <a:pt x="2571" y="816"/>
                </a:lnTo>
                <a:lnTo>
                  <a:pt x="2573" y="814"/>
                </a:lnTo>
                <a:lnTo>
                  <a:pt x="2571" y="816"/>
                </a:lnTo>
                <a:lnTo>
                  <a:pt x="2569" y="818"/>
                </a:lnTo>
                <a:lnTo>
                  <a:pt x="2567" y="820"/>
                </a:lnTo>
                <a:lnTo>
                  <a:pt x="2567" y="820"/>
                </a:lnTo>
                <a:lnTo>
                  <a:pt x="2565" y="824"/>
                </a:lnTo>
                <a:lnTo>
                  <a:pt x="2563" y="824"/>
                </a:lnTo>
                <a:lnTo>
                  <a:pt x="2560" y="824"/>
                </a:lnTo>
                <a:lnTo>
                  <a:pt x="2558" y="824"/>
                </a:lnTo>
                <a:lnTo>
                  <a:pt x="2556" y="824"/>
                </a:lnTo>
                <a:lnTo>
                  <a:pt x="2552" y="824"/>
                </a:lnTo>
                <a:lnTo>
                  <a:pt x="2548" y="824"/>
                </a:lnTo>
                <a:lnTo>
                  <a:pt x="2548" y="824"/>
                </a:lnTo>
                <a:lnTo>
                  <a:pt x="2546" y="828"/>
                </a:lnTo>
                <a:lnTo>
                  <a:pt x="2542" y="828"/>
                </a:lnTo>
                <a:lnTo>
                  <a:pt x="2542" y="830"/>
                </a:lnTo>
                <a:lnTo>
                  <a:pt x="2542" y="830"/>
                </a:lnTo>
                <a:lnTo>
                  <a:pt x="2542" y="832"/>
                </a:lnTo>
                <a:lnTo>
                  <a:pt x="2537" y="837"/>
                </a:lnTo>
                <a:lnTo>
                  <a:pt x="2537" y="837"/>
                </a:lnTo>
                <a:lnTo>
                  <a:pt x="2535" y="837"/>
                </a:lnTo>
                <a:lnTo>
                  <a:pt x="2535" y="837"/>
                </a:lnTo>
                <a:lnTo>
                  <a:pt x="2535" y="839"/>
                </a:lnTo>
                <a:lnTo>
                  <a:pt x="2533" y="841"/>
                </a:lnTo>
                <a:lnTo>
                  <a:pt x="2531" y="843"/>
                </a:lnTo>
                <a:lnTo>
                  <a:pt x="2527" y="843"/>
                </a:lnTo>
                <a:lnTo>
                  <a:pt x="2525" y="845"/>
                </a:lnTo>
                <a:lnTo>
                  <a:pt x="2525" y="845"/>
                </a:lnTo>
                <a:lnTo>
                  <a:pt x="2527" y="845"/>
                </a:lnTo>
                <a:lnTo>
                  <a:pt x="2527" y="845"/>
                </a:lnTo>
                <a:lnTo>
                  <a:pt x="2529" y="845"/>
                </a:lnTo>
                <a:lnTo>
                  <a:pt x="2531" y="845"/>
                </a:lnTo>
                <a:lnTo>
                  <a:pt x="2531" y="847"/>
                </a:lnTo>
                <a:lnTo>
                  <a:pt x="2533" y="847"/>
                </a:lnTo>
                <a:lnTo>
                  <a:pt x="2535" y="845"/>
                </a:lnTo>
                <a:lnTo>
                  <a:pt x="2535" y="843"/>
                </a:lnTo>
                <a:lnTo>
                  <a:pt x="2537" y="843"/>
                </a:lnTo>
                <a:lnTo>
                  <a:pt x="2540" y="841"/>
                </a:lnTo>
                <a:lnTo>
                  <a:pt x="2542" y="841"/>
                </a:lnTo>
                <a:lnTo>
                  <a:pt x="2544" y="841"/>
                </a:lnTo>
                <a:lnTo>
                  <a:pt x="2546" y="841"/>
                </a:lnTo>
                <a:lnTo>
                  <a:pt x="2546" y="839"/>
                </a:lnTo>
                <a:lnTo>
                  <a:pt x="2548" y="839"/>
                </a:lnTo>
                <a:lnTo>
                  <a:pt x="2548" y="839"/>
                </a:lnTo>
                <a:lnTo>
                  <a:pt x="2548" y="841"/>
                </a:lnTo>
                <a:lnTo>
                  <a:pt x="2552" y="841"/>
                </a:lnTo>
                <a:lnTo>
                  <a:pt x="2552" y="843"/>
                </a:lnTo>
                <a:lnTo>
                  <a:pt x="2554" y="843"/>
                </a:lnTo>
                <a:lnTo>
                  <a:pt x="2556" y="841"/>
                </a:lnTo>
                <a:lnTo>
                  <a:pt x="2556" y="839"/>
                </a:lnTo>
                <a:lnTo>
                  <a:pt x="2556" y="837"/>
                </a:lnTo>
                <a:lnTo>
                  <a:pt x="2558" y="835"/>
                </a:lnTo>
                <a:lnTo>
                  <a:pt x="2565" y="832"/>
                </a:lnTo>
                <a:lnTo>
                  <a:pt x="2565" y="832"/>
                </a:lnTo>
                <a:lnTo>
                  <a:pt x="2567" y="835"/>
                </a:lnTo>
                <a:lnTo>
                  <a:pt x="2569" y="835"/>
                </a:lnTo>
                <a:lnTo>
                  <a:pt x="2571" y="835"/>
                </a:lnTo>
                <a:lnTo>
                  <a:pt x="2573" y="835"/>
                </a:lnTo>
                <a:lnTo>
                  <a:pt x="2573" y="835"/>
                </a:lnTo>
                <a:lnTo>
                  <a:pt x="2573" y="835"/>
                </a:lnTo>
                <a:lnTo>
                  <a:pt x="2577" y="835"/>
                </a:lnTo>
                <a:lnTo>
                  <a:pt x="2579" y="835"/>
                </a:lnTo>
                <a:lnTo>
                  <a:pt x="2579" y="835"/>
                </a:lnTo>
                <a:lnTo>
                  <a:pt x="2579" y="835"/>
                </a:lnTo>
                <a:lnTo>
                  <a:pt x="2577" y="832"/>
                </a:lnTo>
                <a:lnTo>
                  <a:pt x="2581" y="832"/>
                </a:lnTo>
                <a:lnTo>
                  <a:pt x="2584" y="832"/>
                </a:lnTo>
                <a:lnTo>
                  <a:pt x="2584" y="832"/>
                </a:lnTo>
                <a:lnTo>
                  <a:pt x="2586" y="832"/>
                </a:lnTo>
                <a:lnTo>
                  <a:pt x="2588" y="830"/>
                </a:lnTo>
                <a:lnTo>
                  <a:pt x="2588" y="830"/>
                </a:lnTo>
                <a:lnTo>
                  <a:pt x="2590" y="830"/>
                </a:lnTo>
                <a:lnTo>
                  <a:pt x="2592" y="830"/>
                </a:lnTo>
                <a:lnTo>
                  <a:pt x="2594" y="832"/>
                </a:lnTo>
                <a:lnTo>
                  <a:pt x="2596" y="832"/>
                </a:lnTo>
                <a:lnTo>
                  <a:pt x="2596" y="832"/>
                </a:lnTo>
                <a:lnTo>
                  <a:pt x="2600" y="832"/>
                </a:lnTo>
                <a:lnTo>
                  <a:pt x="2604" y="832"/>
                </a:lnTo>
                <a:lnTo>
                  <a:pt x="2611" y="832"/>
                </a:lnTo>
                <a:lnTo>
                  <a:pt x="2613" y="832"/>
                </a:lnTo>
                <a:lnTo>
                  <a:pt x="2613" y="832"/>
                </a:lnTo>
                <a:lnTo>
                  <a:pt x="2615" y="830"/>
                </a:lnTo>
                <a:lnTo>
                  <a:pt x="2617" y="830"/>
                </a:lnTo>
                <a:lnTo>
                  <a:pt x="2619" y="828"/>
                </a:lnTo>
                <a:lnTo>
                  <a:pt x="2621" y="830"/>
                </a:lnTo>
                <a:lnTo>
                  <a:pt x="2621" y="828"/>
                </a:lnTo>
                <a:lnTo>
                  <a:pt x="2623" y="826"/>
                </a:lnTo>
                <a:lnTo>
                  <a:pt x="2628" y="824"/>
                </a:lnTo>
                <a:lnTo>
                  <a:pt x="2628" y="824"/>
                </a:lnTo>
                <a:lnTo>
                  <a:pt x="2628" y="822"/>
                </a:lnTo>
                <a:lnTo>
                  <a:pt x="2628" y="822"/>
                </a:lnTo>
                <a:lnTo>
                  <a:pt x="2628" y="820"/>
                </a:lnTo>
                <a:lnTo>
                  <a:pt x="2625" y="820"/>
                </a:lnTo>
                <a:lnTo>
                  <a:pt x="2623" y="822"/>
                </a:lnTo>
                <a:lnTo>
                  <a:pt x="2621" y="822"/>
                </a:lnTo>
                <a:lnTo>
                  <a:pt x="2617" y="820"/>
                </a:lnTo>
                <a:lnTo>
                  <a:pt x="2617" y="820"/>
                </a:lnTo>
                <a:lnTo>
                  <a:pt x="2617" y="820"/>
                </a:lnTo>
                <a:lnTo>
                  <a:pt x="2615" y="818"/>
                </a:lnTo>
                <a:lnTo>
                  <a:pt x="2613" y="820"/>
                </a:lnTo>
                <a:lnTo>
                  <a:pt x="2615" y="818"/>
                </a:lnTo>
                <a:lnTo>
                  <a:pt x="2617" y="818"/>
                </a:lnTo>
                <a:lnTo>
                  <a:pt x="2617" y="818"/>
                </a:lnTo>
                <a:lnTo>
                  <a:pt x="2619" y="818"/>
                </a:lnTo>
                <a:lnTo>
                  <a:pt x="2621" y="818"/>
                </a:lnTo>
                <a:lnTo>
                  <a:pt x="2621" y="816"/>
                </a:lnTo>
                <a:lnTo>
                  <a:pt x="2621" y="816"/>
                </a:lnTo>
                <a:lnTo>
                  <a:pt x="2619" y="814"/>
                </a:lnTo>
                <a:lnTo>
                  <a:pt x="2621" y="814"/>
                </a:lnTo>
                <a:lnTo>
                  <a:pt x="2623" y="814"/>
                </a:lnTo>
                <a:lnTo>
                  <a:pt x="2625" y="814"/>
                </a:lnTo>
                <a:lnTo>
                  <a:pt x="2625" y="811"/>
                </a:lnTo>
                <a:lnTo>
                  <a:pt x="2625" y="811"/>
                </a:lnTo>
                <a:lnTo>
                  <a:pt x="2625" y="809"/>
                </a:lnTo>
                <a:lnTo>
                  <a:pt x="2625" y="809"/>
                </a:lnTo>
                <a:lnTo>
                  <a:pt x="2625" y="809"/>
                </a:lnTo>
                <a:lnTo>
                  <a:pt x="2628" y="809"/>
                </a:lnTo>
                <a:lnTo>
                  <a:pt x="2628" y="809"/>
                </a:lnTo>
                <a:lnTo>
                  <a:pt x="2630" y="807"/>
                </a:lnTo>
                <a:lnTo>
                  <a:pt x="2632" y="807"/>
                </a:lnTo>
                <a:lnTo>
                  <a:pt x="2632" y="805"/>
                </a:lnTo>
                <a:lnTo>
                  <a:pt x="2632" y="803"/>
                </a:lnTo>
                <a:lnTo>
                  <a:pt x="2632" y="801"/>
                </a:lnTo>
                <a:lnTo>
                  <a:pt x="2634" y="799"/>
                </a:lnTo>
                <a:lnTo>
                  <a:pt x="2634" y="797"/>
                </a:lnTo>
                <a:lnTo>
                  <a:pt x="2632" y="797"/>
                </a:lnTo>
                <a:lnTo>
                  <a:pt x="2632" y="795"/>
                </a:lnTo>
                <a:lnTo>
                  <a:pt x="2628" y="793"/>
                </a:lnTo>
                <a:lnTo>
                  <a:pt x="2625" y="791"/>
                </a:lnTo>
                <a:lnTo>
                  <a:pt x="2623" y="791"/>
                </a:lnTo>
                <a:lnTo>
                  <a:pt x="2621" y="791"/>
                </a:lnTo>
                <a:lnTo>
                  <a:pt x="2619" y="791"/>
                </a:lnTo>
                <a:lnTo>
                  <a:pt x="2617" y="791"/>
                </a:lnTo>
                <a:lnTo>
                  <a:pt x="2615" y="791"/>
                </a:lnTo>
                <a:lnTo>
                  <a:pt x="2615" y="791"/>
                </a:lnTo>
                <a:lnTo>
                  <a:pt x="2615" y="793"/>
                </a:lnTo>
                <a:lnTo>
                  <a:pt x="2613" y="793"/>
                </a:lnTo>
                <a:lnTo>
                  <a:pt x="2613" y="793"/>
                </a:lnTo>
                <a:lnTo>
                  <a:pt x="2611" y="793"/>
                </a:lnTo>
                <a:lnTo>
                  <a:pt x="2609" y="791"/>
                </a:lnTo>
                <a:lnTo>
                  <a:pt x="2609" y="791"/>
                </a:lnTo>
                <a:lnTo>
                  <a:pt x="2611" y="788"/>
                </a:lnTo>
                <a:lnTo>
                  <a:pt x="2613" y="788"/>
                </a:lnTo>
                <a:lnTo>
                  <a:pt x="2613" y="786"/>
                </a:lnTo>
                <a:lnTo>
                  <a:pt x="2611" y="782"/>
                </a:lnTo>
                <a:lnTo>
                  <a:pt x="2609" y="780"/>
                </a:lnTo>
                <a:lnTo>
                  <a:pt x="2604" y="776"/>
                </a:lnTo>
                <a:lnTo>
                  <a:pt x="2600" y="776"/>
                </a:lnTo>
                <a:lnTo>
                  <a:pt x="2598" y="776"/>
                </a:lnTo>
                <a:lnTo>
                  <a:pt x="2600" y="776"/>
                </a:lnTo>
                <a:lnTo>
                  <a:pt x="2600" y="776"/>
                </a:lnTo>
                <a:lnTo>
                  <a:pt x="2604" y="776"/>
                </a:lnTo>
                <a:lnTo>
                  <a:pt x="2604" y="776"/>
                </a:lnTo>
                <a:lnTo>
                  <a:pt x="2607" y="778"/>
                </a:lnTo>
                <a:lnTo>
                  <a:pt x="2607" y="778"/>
                </a:lnTo>
                <a:lnTo>
                  <a:pt x="2609" y="778"/>
                </a:lnTo>
                <a:lnTo>
                  <a:pt x="2609" y="778"/>
                </a:lnTo>
                <a:lnTo>
                  <a:pt x="2609" y="778"/>
                </a:lnTo>
                <a:lnTo>
                  <a:pt x="2609" y="776"/>
                </a:lnTo>
                <a:lnTo>
                  <a:pt x="2607" y="772"/>
                </a:lnTo>
                <a:lnTo>
                  <a:pt x="2604" y="772"/>
                </a:lnTo>
                <a:lnTo>
                  <a:pt x="2604" y="770"/>
                </a:lnTo>
                <a:lnTo>
                  <a:pt x="2604" y="767"/>
                </a:lnTo>
                <a:lnTo>
                  <a:pt x="2607" y="767"/>
                </a:lnTo>
                <a:lnTo>
                  <a:pt x="2604" y="765"/>
                </a:lnTo>
                <a:lnTo>
                  <a:pt x="2602" y="765"/>
                </a:lnTo>
                <a:lnTo>
                  <a:pt x="2600" y="763"/>
                </a:lnTo>
                <a:lnTo>
                  <a:pt x="2598" y="759"/>
                </a:lnTo>
                <a:lnTo>
                  <a:pt x="2596" y="759"/>
                </a:lnTo>
                <a:lnTo>
                  <a:pt x="2592" y="757"/>
                </a:lnTo>
                <a:lnTo>
                  <a:pt x="2590" y="757"/>
                </a:lnTo>
                <a:lnTo>
                  <a:pt x="2590" y="755"/>
                </a:lnTo>
                <a:lnTo>
                  <a:pt x="2588" y="751"/>
                </a:lnTo>
                <a:lnTo>
                  <a:pt x="2586" y="744"/>
                </a:lnTo>
                <a:lnTo>
                  <a:pt x="2584" y="740"/>
                </a:lnTo>
                <a:lnTo>
                  <a:pt x="2584" y="738"/>
                </a:lnTo>
                <a:lnTo>
                  <a:pt x="2584" y="738"/>
                </a:lnTo>
                <a:lnTo>
                  <a:pt x="2581" y="736"/>
                </a:lnTo>
                <a:lnTo>
                  <a:pt x="2579" y="734"/>
                </a:lnTo>
                <a:lnTo>
                  <a:pt x="2577" y="732"/>
                </a:lnTo>
                <a:lnTo>
                  <a:pt x="2571" y="730"/>
                </a:lnTo>
                <a:lnTo>
                  <a:pt x="2567" y="730"/>
                </a:lnTo>
                <a:lnTo>
                  <a:pt x="2565" y="732"/>
                </a:lnTo>
                <a:lnTo>
                  <a:pt x="2563" y="732"/>
                </a:lnTo>
                <a:lnTo>
                  <a:pt x="2556" y="730"/>
                </a:lnTo>
                <a:lnTo>
                  <a:pt x="2554" y="730"/>
                </a:lnTo>
                <a:lnTo>
                  <a:pt x="2552" y="728"/>
                </a:lnTo>
                <a:lnTo>
                  <a:pt x="2554" y="730"/>
                </a:lnTo>
                <a:lnTo>
                  <a:pt x="2556" y="730"/>
                </a:lnTo>
                <a:lnTo>
                  <a:pt x="2558" y="730"/>
                </a:lnTo>
                <a:lnTo>
                  <a:pt x="2560" y="730"/>
                </a:lnTo>
                <a:lnTo>
                  <a:pt x="2563" y="728"/>
                </a:lnTo>
                <a:lnTo>
                  <a:pt x="2565" y="726"/>
                </a:lnTo>
                <a:lnTo>
                  <a:pt x="2567" y="726"/>
                </a:lnTo>
                <a:lnTo>
                  <a:pt x="2569" y="726"/>
                </a:lnTo>
                <a:lnTo>
                  <a:pt x="2569" y="723"/>
                </a:lnTo>
                <a:lnTo>
                  <a:pt x="2567" y="721"/>
                </a:lnTo>
                <a:lnTo>
                  <a:pt x="2563" y="721"/>
                </a:lnTo>
                <a:lnTo>
                  <a:pt x="2560" y="723"/>
                </a:lnTo>
                <a:lnTo>
                  <a:pt x="2560" y="723"/>
                </a:lnTo>
                <a:lnTo>
                  <a:pt x="2560" y="721"/>
                </a:lnTo>
                <a:lnTo>
                  <a:pt x="2563" y="721"/>
                </a:lnTo>
                <a:lnTo>
                  <a:pt x="2563" y="721"/>
                </a:lnTo>
                <a:lnTo>
                  <a:pt x="2567" y="721"/>
                </a:lnTo>
                <a:lnTo>
                  <a:pt x="2569" y="719"/>
                </a:lnTo>
                <a:lnTo>
                  <a:pt x="2571" y="719"/>
                </a:lnTo>
                <a:lnTo>
                  <a:pt x="2571" y="717"/>
                </a:lnTo>
                <a:lnTo>
                  <a:pt x="2573" y="715"/>
                </a:lnTo>
                <a:lnTo>
                  <a:pt x="2575" y="713"/>
                </a:lnTo>
                <a:lnTo>
                  <a:pt x="2577" y="707"/>
                </a:lnTo>
                <a:lnTo>
                  <a:pt x="2577" y="707"/>
                </a:lnTo>
                <a:lnTo>
                  <a:pt x="2577" y="705"/>
                </a:lnTo>
                <a:lnTo>
                  <a:pt x="2579" y="705"/>
                </a:lnTo>
                <a:lnTo>
                  <a:pt x="2579" y="702"/>
                </a:lnTo>
                <a:lnTo>
                  <a:pt x="2581" y="700"/>
                </a:lnTo>
                <a:lnTo>
                  <a:pt x="2581" y="700"/>
                </a:lnTo>
                <a:lnTo>
                  <a:pt x="2581" y="700"/>
                </a:lnTo>
                <a:lnTo>
                  <a:pt x="2581" y="696"/>
                </a:lnTo>
                <a:lnTo>
                  <a:pt x="2579" y="696"/>
                </a:lnTo>
                <a:lnTo>
                  <a:pt x="2577" y="696"/>
                </a:lnTo>
                <a:lnTo>
                  <a:pt x="2575" y="696"/>
                </a:lnTo>
                <a:lnTo>
                  <a:pt x="2567" y="696"/>
                </a:lnTo>
                <a:lnTo>
                  <a:pt x="2565" y="696"/>
                </a:lnTo>
                <a:lnTo>
                  <a:pt x="2565" y="696"/>
                </a:lnTo>
                <a:lnTo>
                  <a:pt x="2563" y="696"/>
                </a:lnTo>
                <a:lnTo>
                  <a:pt x="2560" y="694"/>
                </a:lnTo>
                <a:lnTo>
                  <a:pt x="2558" y="696"/>
                </a:lnTo>
                <a:lnTo>
                  <a:pt x="2554" y="696"/>
                </a:lnTo>
                <a:lnTo>
                  <a:pt x="2552" y="698"/>
                </a:lnTo>
                <a:lnTo>
                  <a:pt x="2550" y="698"/>
                </a:lnTo>
                <a:lnTo>
                  <a:pt x="2548" y="698"/>
                </a:lnTo>
                <a:lnTo>
                  <a:pt x="2548" y="696"/>
                </a:lnTo>
                <a:lnTo>
                  <a:pt x="2552" y="694"/>
                </a:lnTo>
                <a:lnTo>
                  <a:pt x="2552" y="692"/>
                </a:lnTo>
                <a:lnTo>
                  <a:pt x="2552" y="692"/>
                </a:lnTo>
                <a:lnTo>
                  <a:pt x="2550" y="692"/>
                </a:lnTo>
                <a:lnTo>
                  <a:pt x="2550" y="690"/>
                </a:lnTo>
                <a:lnTo>
                  <a:pt x="2550" y="690"/>
                </a:lnTo>
                <a:lnTo>
                  <a:pt x="2552" y="688"/>
                </a:lnTo>
                <a:lnTo>
                  <a:pt x="2558" y="684"/>
                </a:lnTo>
                <a:lnTo>
                  <a:pt x="2560" y="682"/>
                </a:lnTo>
                <a:lnTo>
                  <a:pt x="2563" y="682"/>
                </a:lnTo>
                <a:lnTo>
                  <a:pt x="2563" y="682"/>
                </a:lnTo>
                <a:lnTo>
                  <a:pt x="2563" y="679"/>
                </a:lnTo>
                <a:lnTo>
                  <a:pt x="2563" y="677"/>
                </a:lnTo>
                <a:lnTo>
                  <a:pt x="2563" y="677"/>
                </a:lnTo>
                <a:lnTo>
                  <a:pt x="2563" y="675"/>
                </a:lnTo>
                <a:lnTo>
                  <a:pt x="2563" y="675"/>
                </a:lnTo>
                <a:lnTo>
                  <a:pt x="2560" y="675"/>
                </a:lnTo>
                <a:lnTo>
                  <a:pt x="2558" y="675"/>
                </a:lnTo>
                <a:lnTo>
                  <a:pt x="2554" y="677"/>
                </a:lnTo>
                <a:lnTo>
                  <a:pt x="2552" y="677"/>
                </a:lnTo>
                <a:lnTo>
                  <a:pt x="2548" y="677"/>
                </a:lnTo>
                <a:lnTo>
                  <a:pt x="2544" y="677"/>
                </a:lnTo>
                <a:lnTo>
                  <a:pt x="2542" y="677"/>
                </a:lnTo>
                <a:lnTo>
                  <a:pt x="2542" y="677"/>
                </a:lnTo>
                <a:lnTo>
                  <a:pt x="2540" y="677"/>
                </a:lnTo>
                <a:lnTo>
                  <a:pt x="2540" y="679"/>
                </a:lnTo>
                <a:lnTo>
                  <a:pt x="2540" y="677"/>
                </a:lnTo>
                <a:lnTo>
                  <a:pt x="2537" y="677"/>
                </a:lnTo>
                <a:lnTo>
                  <a:pt x="2535" y="677"/>
                </a:lnTo>
                <a:lnTo>
                  <a:pt x="2535" y="677"/>
                </a:lnTo>
                <a:lnTo>
                  <a:pt x="2535" y="677"/>
                </a:lnTo>
                <a:lnTo>
                  <a:pt x="2535" y="677"/>
                </a:lnTo>
                <a:lnTo>
                  <a:pt x="2533" y="679"/>
                </a:lnTo>
                <a:lnTo>
                  <a:pt x="2533" y="679"/>
                </a:lnTo>
                <a:lnTo>
                  <a:pt x="2533" y="682"/>
                </a:lnTo>
                <a:lnTo>
                  <a:pt x="2533" y="682"/>
                </a:lnTo>
                <a:lnTo>
                  <a:pt x="2535" y="684"/>
                </a:lnTo>
                <a:lnTo>
                  <a:pt x="2535" y="684"/>
                </a:lnTo>
                <a:lnTo>
                  <a:pt x="2535" y="684"/>
                </a:lnTo>
                <a:lnTo>
                  <a:pt x="2531" y="684"/>
                </a:lnTo>
                <a:lnTo>
                  <a:pt x="2531" y="684"/>
                </a:lnTo>
                <a:lnTo>
                  <a:pt x="2531" y="686"/>
                </a:lnTo>
                <a:lnTo>
                  <a:pt x="2531" y="686"/>
                </a:lnTo>
                <a:lnTo>
                  <a:pt x="2531" y="686"/>
                </a:lnTo>
                <a:lnTo>
                  <a:pt x="2529" y="688"/>
                </a:lnTo>
                <a:lnTo>
                  <a:pt x="2529" y="688"/>
                </a:lnTo>
                <a:lnTo>
                  <a:pt x="2533" y="692"/>
                </a:lnTo>
                <a:lnTo>
                  <a:pt x="2533" y="692"/>
                </a:lnTo>
                <a:lnTo>
                  <a:pt x="2531" y="692"/>
                </a:lnTo>
                <a:lnTo>
                  <a:pt x="2531" y="692"/>
                </a:lnTo>
                <a:lnTo>
                  <a:pt x="2531" y="692"/>
                </a:lnTo>
                <a:lnTo>
                  <a:pt x="2527" y="692"/>
                </a:lnTo>
                <a:lnTo>
                  <a:pt x="2525" y="692"/>
                </a:lnTo>
                <a:lnTo>
                  <a:pt x="2525" y="694"/>
                </a:lnTo>
                <a:lnTo>
                  <a:pt x="2525" y="696"/>
                </a:lnTo>
                <a:lnTo>
                  <a:pt x="2525" y="696"/>
                </a:lnTo>
                <a:lnTo>
                  <a:pt x="2525" y="698"/>
                </a:lnTo>
                <a:lnTo>
                  <a:pt x="2525" y="698"/>
                </a:lnTo>
                <a:lnTo>
                  <a:pt x="2527" y="698"/>
                </a:lnTo>
                <a:lnTo>
                  <a:pt x="2525" y="698"/>
                </a:lnTo>
                <a:lnTo>
                  <a:pt x="2525" y="700"/>
                </a:lnTo>
                <a:lnTo>
                  <a:pt x="2523" y="700"/>
                </a:lnTo>
                <a:lnTo>
                  <a:pt x="2523" y="700"/>
                </a:lnTo>
                <a:lnTo>
                  <a:pt x="2523" y="702"/>
                </a:lnTo>
                <a:lnTo>
                  <a:pt x="2525" y="702"/>
                </a:lnTo>
                <a:close/>
                <a:moveTo>
                  <a:pt x="2560" y="673"/>
                </a:moveTo>
                <a:lnTo>
                  <a:pt x="2560" y="673"/>
                </a:lnTo>
                <a:lnTo>
                  <a:pt x="2563" y="673"/>
                </a:lnTo>
                <a:lnTo>
                  <a:pt x="2563" y="673"/>
                </a:lnTo>
                <a:lnTo>
                  <a:pt x="2560" y="671"/>
                </a:lnTo>
                <a:lnTo>
                  <a:pt x="2560" y="671"/>
                </a:lnTo>
                <a:lnTo>
                  <a:pt x="2560" y="671"/>
                </a:lnTo>
                <a:lnTo>
                  <a:pt x="2560" y="671"/>
                </a:lnTo>
                <a:lnTo>
                  <a:pt x="2558" y="669"/>
                </a:lnTo>
                <a:lnTo>
                  <a:pt x="2558" y="671"/>
                </a:lnTo>
                <a:lnTo>
                  <a:pt x="2558" y="671"/>
                </a:lnTo>
                <a:lnTo>
                  <a:pt x="2558" y="671"/>
                </a:lnTo>
                <a:lnTo>
                  <a:pt x="2560" y="673"/>
                </a:lnTo>
                <a:close/>
                <a:moveTo>
                  <a:pt x="2592" y="635"/>
                </a:moveTo>
                <a:lnTo>
                  <a:pt x="2592" y="635"/>
                </a:lnTo>
                <a:lnTo>
                  <a:pt x="2592" y="633"/>
                </a:lnTo>
                <a:lnTo>
                  <a:pt x="2592" y="633"/>
                </a:lnTo>
                <a:lnTo>
                  <a:pt x="2592" y="633"/>
                </a:lnTo>
                <a:lnTo>
                  <a:pt x="2594" y="633"/>
                </a:lnTo>
                <a:lnTo>
                  <a:pt x="2594" y="631"/>
                </a:lnTo>
                <a:lnTo>
                  <a:pt x="2594" y="631"/>
                </a:lnTo>
                <a:lnTo>
                  <a:pt x="2592" y="631"/>
                </a:lnTo>
                <a:lnTo>
                  <a:pt x="2590" y="633"/>
                </a:lnTo>
                <a:lnTo>
                  <a:pt x="2592" y="635"/>
                </a:lnTo>
                <a:lnTo>
                  <a:pt x="2592" y="635"/>
                </a:lnTo>
                <a:close/>
                <a:moveTo>
                  <a:pt x="2588" y="832"/>
                </a:moveTo>
                <a:lnTo>
                  <a:pt x="2588" y="832"/>
                </a:lnTo>
                <a:lnTo>
                  <a:pt x="2586" y="835"/>
                </a:lnTo>
                <a:lnTo>
                  <a:pt x="2586" y="835"/>
                </a:lnTo>
                <a:lnTo>
                  <a:pt x="2586" y="835"/>
                </a:lnTo>
                <a:lnTo>
                  <a:pt x="2590" y="837"/>
                </a:lnTo>
                <a:lnTo>
                  <a:pt x="2590" y="837"/>
                </a:lnTo>
                <a:lnTo>
                  <a:pt x="2590" y="835"/>
                </a:lnTo>
                <a:lnTo>
                  <a:pt x="2590" y="835"/>
                </a:lnTo>
                <a:lnTo>
                  <a:pt x="2592" y="835"/>
                </a:lnTo>
                <a:lnTo>
                  <a:pt x="2592" y="835"/>
                </a:lnTo>
                <a:lnTo>
                  <a:pt x="2592" y="832"/>
                </a:lnTo>
                <a:lnTo>
                  <a:pt x="2588" y="832"/>
                </a:lnTo>
                <a:close/>
                <a:moveTo>
                  <a:pt x="2565" y="663"/>
                </a:moveTo>
                <a:lnTo>
                  <a:pt x="2567" y="663"/>
                </a:lnTo>
                <a:lnTo>
                  <a:pt x="2567" y="665"/>
                </a:lnTo>
                <a:lnTo>
                  <a:pt x="2567" y="665"/>
                </a:lnTo>
                <a:lnTo>
                  <a:pt x="2569" y="665"/>
                </a:lnTo>
                <a:lnTo>
                  <a:pt x="2569" y="663"/>
                </a:lnTo>
                <a:lnTo>
                  <a:pt x="2569" y="663"/>
                </a:lnTo>
                <a:lnTo>
                  <a:pt x="2567" y="663"/>
                </a:lnTo>
                <a:lnTo>
                  <a:pt x="2567" y="663"/>
                </a:lnTo>
                <a:lnTo>
                  <a:pt x="2565" y="661"/>
                </a:lnTo>
                <a:lnTo>
                  <a:pt x="2565" y="661"/>
                </a:lnTo>
                <a:lnTo>
                  <a:pt x="2563" y="661"/>
                </a:lnTo>
                <a:lnTo>
                  <a:pt x="2565" y="663"/>
                </a:lnTo>
                <a:lnTo>
                  <a:pt x="2565" y="663"/>
                </a:lnTo>
                <a:close/>
                <a:moveTo>
                  <a:pt x="2573" y="663"/>
                </a:moveTo>
                <a:lnTo>
                  <a:pt x="2573" y="663"/>
                </a:lnTo>
                <a:lnTo>
                  <a:pt x="2571" y="663"/>
                </a:lnTo>
                <a:lnTo>
                  <a:pt x="2571" y="663"/>
                </a:lnTo>
                <a:lnTo>
                  <a:pt x="2569" y="663"/>
                </a:lnTo>
                <a:lnTo>
                  <a:pt x="2571" y="663"/>
                </a:lnTo>
                <a:lnTo>
                  <a:pt x="2573" y="663"/>
                </a:lnTo>
                <a:close/>
                <a:moveTo>
                  <a:pt x="2584" y="642"/>
                </a:moveTo>
                <a:lnTo>
                  <a:pt x="2584" y="642"/>
                </a:lnTo>
                <a:lnTo>
                  <a:pt x="2586" y="642"/>
                </a:lnTo>
                <a:lnTo>
                  <a:pt x="2586" y="642"/>
                </a:lnTo>
                <a:lnTo>
                  <a:pt x="2586" y="642"/>
                </a:lnTo>
                <a:lnTo>
                  <a:pt x="2586" y="644"/>
                </a:lnTo>
                <a:lnTo>
                  <a:pt x="2588" y="644"/>
                </a:lnTo>
                <a:lnTo>
                  <a:pt x="2588" y="644"/>
                </a:lnTo>
                <a:lnTo>
                  <a:pt x="2590" y="644"/>
                </a:lnTo>
                <a:lnTo>
                  <a:pt x="2590" y="644"/>
                </a:lnTo>
                <a:lnTo>
                  <a:pt x="2590" y="646"/>
                </a:lnTo>
                <a:lnTo>
                  <a:pt x="2588" y="648"/>
                </a:lnTo>
                <a:lnTo>
                  <a:pt x="2590" y="650"/>
                </a:lnTo>
                <a:lnTo>
                  <a:pt x="2590" y="650"/>
                </a:lnTo>
                <a:lnTo>
                  <a:pt x="2590" y="648"/>
                </a:lnTo>
                <a:lnTo>
                  <a:pt x="2590" y="646"/>
                </a:lnTo>
                <a:lnTo>
                  <a:pt x="2590" y="644"/>
                </a:lnTo>
                <a:lnTo>
                  <a:pt x="2590" y="644"/>
                </a:lnTo>
                <a:lnTo>
                  <a:pt x="2592" y="644"/>
                </a:lnTo>
                <a:lnTo>
                  <a:pt x="2592" y="642"/>
                </a:lnTo>
                <a:lnTo>
                  <a:pt x="2592" y="640"/>
                </a:lnTo>
                <a:lnTo>
                  <a:pt x="2592" y="637"/>
                </a:lnTo>
                <a:lnTo>
                  <a:pt x="2592" y="637"/>
                </a:lnTo>
                <a:lnTo>
                  <a:pt x="2592" y="637"/>
                </a:lnTo>
                <a:lnTo>
                  <a:pt x="2590" y="635"/>
                </a:lnTo>
                <a:lnTo>
                  <a:pt x="2590" y="637"/>
                </a:lnTo>
                <a:lnTo>
                  <a:pt x="2588" y="635"/>
                </a:lnTo>
                <a:lnTo>
                  <a:pt x="2590" y="633"/>
                </a:lnTo>
                <a:lnTo>
                  <a:pt x="2588" y="633"/>
                </a:lnTo>
                <a:lnTo>
                  <a:pt x="2588" y="633"/>
                </a:lnTo>
                <a:lnTo>
                  <a:pt x="2586" y="635"/>
                </a:lnTo>
                <a:lnTo>
                  <a:pt x="2586" y="635"/>
                </a:lnTo>
                <a:lnTo>
                  <a:pt x="2586" y="635"/>
                </a:lnTo>
                <a:lnTo>
                  <a:pt x="2586" y="637"/>
                </a:lnTo>
                <a:lnTo>
                  <a:pt x="2588" y="637"/>
                </a:lnTo>
                <a:lnTo>
                  <a:pt x="2588" y="640"/>
                </a:lnTo>
                <a:lnTo>
                  <a:pt x="2586" y="640"/>
                </a:lnTo>
                <a:lnTo>
                  <a:pt x="2586" y="640"/>
                </a:lnTo>
                <a:lnTo>
                  <a:pt x="2584" y="642"/>
                </a:lnTo>
                <a:lnTo>
                  <a:pt x="2584" y="642"/>
                </a:lnTo>
                <a:lnTo>
                  <a:pt x="2584" y="642"/>
                </a:lnTo>
                <a:close/>
                <a:moveTo>
                  <a:pt x="2560" y="669"/>
                </a:moveTo>
                <a:lnTo>
                  <a:pt x="2560" y="669"/>
                </a:lnTo>
                <a:lnTo>
                  <a:pt x="2560" y="669"/>
                </a:lnTo>
                <a:lnTo>
                  <a:pt x="2560" y="669"/>
                </a:lnTo>
                <a:lnTo>
                  <a:pt x="2560" y="669"/>
                </a:lnTo>
                <a:lnTo>
                  <a:pt x="2560" y="669"/>
                </a:lnTo>
                <a:lnTo>
                  <a:pt x="2560" y="669"/>
                </a:lnTo>
                <a:lnTo>
                  <a:pt x="2563" y="669"/>
                </a:lnTo>
                <a:lnTo>
                  <a:pt x="2565" y="669"/>
                </a:lnTo>
                <a:lnTo>
                  <a:pt x="2567" y="671"/>
                </a:lnTo>
                <a:lnTo>
                  <a:pt x="2567" y="671"/>
                </a:lnTo>
                <a:lnTo>
                  <a:pt x="2567" y="671"/>
                </a:lnTo>
                <a:lnTo>
                  <a:pt x="2567" y="669"/>
                </a:lnTo>
                <a:lnTo>
                  <a:pt x="2567" y="669"/>
                </a:lnTo>
                <a:lnTo>
                  <a:pt x="2567" y="669"/>
                </a:lnTo>
                <a:lnTo>
                  <a:pt x="2565" y="669"/>
                </a:lnTo>
                <a:lnTo>
                  <a:pt x="2563" y="669"/>
                </a:lnTo>
                <a:lnTo>
                  <a:pt x="2563" y="667"/>
                </a:lnTo>
                <a:lnTo>
                  <a:pt x="2565" y="667"/>
                </a:lnTo>
                <a:lnTo>
                  <a:pt x="2565" y="667"/>
                </a:lnTo>
                <a:lnTo>
                  <a:pt x="2563" y="667"/>
                </a:lnTo>
                <a:lnTo>
                  <a:pt x="2563" y="665"/>
                </a:lnTo>
                <a:lnTo>
                  <a:pt x="2560" y="665"/>
                </a:lnTo>
                <a:lnTo>
                  <a:pt x="2560" y="665"/>
                </a:lnTo>
                <a:lnTo>
                  <a:pt x="2558" y="667"/>
                </a:lnTo>
                <a:lnTo>
                  <a:pt x="2558" y="667"/>
                </a:lnTo>
                <a:lnTo>
                  <a:pt x="2558" y="669"/>
                </a:lnTo>
                <a:lnTo>
                  <a:pt x="2560" y="669"/>
                </a:lnTo>
                <a:close/>
                <a:moveTo>
                  <a:pt x="2569" y="858"/>
                </a:moveTo>
                <a:lnTo>
                  <a:pt x="2569" y="858"/>
                </a:lnTo>
                <a:lnTo>
                  <a:pt x="2571" y="858"/>
                </a:lnTo>
                <a:lnTo>
                  <a:pt x="2571" y="856"/>
                </a:lnTo>
                <a:lnTo>
                  <a:pt x="2571" y="856"/>
                </a:lnTo>
                <a:lnTo>
                  <a:pt x="2571" y="856"/>
                </a:lnTo>
                <a:lnTo>
                  <a:pt x="2569" y="858"/>
                </a:lnTo>
                <a:close/>
                <a:moveTo>
                  <a:pt x="2575" y="860"/>
                </a:moveTo>
                <a:lnTo>
                  <a:pt x="2575" y="862"/>
                </a:lnTo>
                <a:lnTo>
                  <a:pt x="2577" y="862"/>
                </a:lnTo>
                <a:lnTo>
                  <a:pt x="2577" y="862"/>
                </a:lnTo>
                <a:lnTo>
                  <a:pt x="2577" y="862"/>
                </a:lnTo>
                <a:lnTo>
                  <a:pt x="2579" y="862"/>
                </a:lnTo>
                <a:lnTo>
                  <a:pt x="2579" y="862"/>
                </a:lnTo>
                <a:lnTo>
                  <a:pt x="2577" y="860"/>
                </a:lnTo>
                <a:lnTo>
                  <a:pt x="2575" y="860"/>
                </a:lnTo>
                <a:close/>
                <a:moveTo>
                  <a:pt x="2516" y="709"/>
                </a:moveTo>
                <a:lnTo>
                  <a:pt x="2516" y="709"/>
                </a:lnTo>
                <a:lnTo>
                  <a:pt x="2514" y="709"/>
                </a:lnTo>
                <a:lnTo>
                  <a:pt x="2514" y="711"/>
                </a:lnTo>
                <a:lnTo>
                  <a:pt x="2516" y="711"/>
                </a:lnTo>
                <a:lnTo>
                  <a:pt x="2516" y="711"/>
                </a:lnTo>
                <a:lnTo>
                  <a:pt x="2516" y="711"/>
                </a:lnTo>
                <a:lnTo>
                  <a:pt x="2516" y="711"/>
                </a:lnTo>
                <a:lnTo>
                  <a:pt x="2516" y="709"/>
                </a:lnTo>
                <a:lnTo>
                  <a:pt x="2516" y="709"/>
                </a:lnTo>
                <a:close/>
                <a:moveTo>
                  <a:pt x="2521" y="734"/>
                </a:moveTo>
                <a:lnTo>
                  <a:pt x="2521" y="734"/>
                </a:lnTo>
                <a:lnTo>
                  <a:pt x="2523" y="730"/>
                </a:lnTo>
                <a:lnTo>
                  <a:pt x="2525" y="728"/>
                </a:lnTo>
                <a:lnTo>
                  <a:pt x="2525" y="728"/>
                </a:lnTo>
                <a:lnTo>
                  <a:pt x="2523" y="728"/>
                </a:lnTo>
                <a:lnTo>
                  <a:pt x="2521" y="730"/>
                </a:lnTo>
                <a:lnTo>
                  <a:pt x="2521" y="730"/>
                </a:lnTo>
                <a:lnTo>
                  <a:pt x="2521" y="730"/>
                </a:lnTo>
                <a:lnTo>
                  <a:pt x="2523" y="730"/>
                </a:lnTo>
                <a:lnTo>
                  <a:pt x="2521" y="732"/>
                </a:lnTo>
                <a:lnTo>
                  <a:pt x="2521" y="732"/>
                </a:lnTo>
                <a:lnTo>
                  <a:pt x="2521" y="734"/>
                </a:lnTo>
                <a:lnTo>
                  <a:pt x="2521" y="734"/>
                </a:lnTo>
                <a:lnTo>
                  <a:pt x="2521" y="734"/>
                </a:lnTo>
                <a:lnTo>
                  <a:pt x="2521" y="734"/>
                </a:lnTo>
                <a:close/>
                <a:moveTo>
                  <a:pt x="2516" y="696"/>
                </a:moveTo>
                <a:lnTo>
                  <a:pt x="2516" y="696"/>
                </a:lnTo>
                <a:lnTo>
                  <a:pt x="2514" y="698"/>
                </a:lnTo>
                <a:lnTo>
                  <a:pt x="2512" y="698"/>
                </a:lnTo>
                <a:lnTo>
                  <a:pt x="2512" y="698"/>
                </a:lnTo>
                <a:lnTo>
                  <a:pt x="2512" y="698"/>
                </a:lnTo>
                <a:lnTo>
                  <a:pt x="2512" y="698"/>
                </a:lnTo>
                <a:lnTo>
                  <a:pt x="2512" y="700"/>
                </a:lnTo>
                <a:lnTo>
                  <a:pt x="2512" y="700"/>
                </a:lnTo>
                <a:lnTo>
                  <a:pt x="2510" y="700"/>
                </a:lnTo>
                <a:lnTo>
                  <a:pt x="2510" y="700"/>
                </a:lnTo>
                <a:lnTo>
                  <a:pt x="2510" y="700"/>
                </a:lnTo>
                <a:lnTo>
                  <a:pt x="2510" y="700"/>
                </a:lnTo>
                <a:lnTo>
                  <a:pt x="2510" y="702"/>
                </a:lnTo>
                <a:lnTo>
                  <a:pt x="2514" y="702"/>
                </a:lnTo>
                <a:lnTo>
                  <a:pt x="2516" y="705"/>
                </a:lnTo>
                <a:lnTo>
                  <a:pt x="2516" y="705"/>
                </a:lnTo>
                <a:lnTo>
                  <a:pt x="2516" y="707"/>
                </a:lnTo>
                <a:lnTo>
                  <a:pt x="2519" y="707"/>
                </a:lnTo>
                <a:lnTo>
                  <a:pt x="2521" y="705"/>
                </a:lnTo>
                <a:lnTo>
                  <a:pt x="2521" y="709"/>
                </a:lnTo>
                <a:lnTo>
                  <a:pt x="2521" y="709"/>
                </a:lnTo>
                <a:lnTo>
                  <a:pt x="2521" y="709"/>
                </a:lnTo>
                <a:lnTo>
                  <a:pt x="2523" y="709"/>
                </a:lnTo>
                <a:lnTo>
                  <a:pt x="2523" y="707"/>
                </a:lnTo>
                <a:lnTo>
                  <a:pt x="2525" y="707"/>
                </a:lnTo>
                <a:lnTo>
                  <a:pt x="2525" y="705"/>
                </a:lnTo>
                <a:lnTo>
                  <a:pt x="2525" y="705"/>
                </a:lnTo>
                <a:lnTo>
                  <a:pt x="2525" y="705"/>
                </a:lnTo>
                <a:lnTo>
                  <a:pt x="2523" y="705"/>
                </a:lnTo>
                <a:lnTo>
                  <a:pt x="2521" y="705"/>
                </a:lnTo>
                <a:lnTo>
                  <a:pt x="2519" y="705"/>
                </a:lnTo>
                <a:lnTo>
                  <a:pt x="2519" y="702"/>
                </a:lnTo>
                <a:lnTo>
                  <a:pt x="2519" y="702"/>
                </a:lnTo>
                <a:lnTo>
                  <a:pt x="2519" y="700"/>
                </a:lnTo>
                <a:lnTo>
                  <a:pt x="2519" y="700"/>
                </a:lnTo>
                <a:lnTo>
                  <a:pt x="2519" y="700"/>
                </a:lnTo>
                <a:lnTo>
                  <a:pt x="2519" y="698"/>
                </a:lnTo>
                <a:lnTo>
                  <a:pt x="2516" y="696"/>
                </a:lnTo>
                <a:lnTo>
                  <a:pt x="2516" y="696"/>
                </a:lnTo>
                <a:close/>
                <a:moveTo>
                  <a:pt x="2531" y="740"/>
                </a:moveTo>
                <a:lnTo>
                  <a:pt x="2531" y="740"/>
                </a:lnTo>
                <a:lnTo>
                  <a:pt x="2533" y="740"/>
                </a:lnTo>
                <a:lnTo>
                  <a:pt x="2533" y="740"/>
                </a:lnTo>
                <a:lnTo>
                  <a:pt x="2533" y="738"/>
                </a:lnTo>
                <a:lnTo>
                  <a:pt x="2533" y="736"/>
                </a:lnTo>
                <a:lnTo>
                  <a:pt x="2533" y="736"/>
                </a:lnTo>
                <a:lnTo>
                  <a:pt x="2531" y="736"/>
                </a:lnTo>
                <a:lnTo>
                  <a:pt x="2531" y="736"/>
                </a:lnTo>
                <a:lnTo>
                  <a:pt x="2531" y="736"/>
                </a:lnTo>
                <a:lnTo>
                  <a:pt x="2529" y="736"/>
                </a:lnTo>
                <a:lnTo>
                  <a:pt x="2529" y="738"/>
                </a:lnTo>
                <a:lnTo>
                  <a:pt x="2531" y="740"/>
                </a:lnTo>
                <a:lnTo>
                  <a:pt x="2531" y="740"/>
                </a:lnTo>
                <a:close/>
                <a:moveTo>
                  <a:pt x="2516" y="723"/>
                </a:moveTo>
                <a:lnTo>
                  <a:pt x="2516" y="723"/>
                </a:lnTo>
                <a:lnTo>
                  <a:pt x="2516" y="723"/>
                </a:lnTo>
                <a:lnTo>
                  <a:pt x="2519" y="723"/>
                </a:lnTo>
                <a:lnTo>
                  <a:pt x="2525" y="723"/>
                </a:lnTo>
                <a:lnTo>
                  <a:pt x="2525" y="719"/>
                </a:lnTo>
                <a:lnTo>
                  <a:pt x="2523" y="719"/>
                </a:lnTo>
                <a:lnTo>
                  <a:pt x="2521" y="719"/>
                </a:lnTo>
                <a:lnTo>
                  <a:pt x="2521" y="717"/>
                </a:lnTo>
                <a:lnTo>
                  <a:pt x="2519" y="717"/>
                </a:lnTo>
                <a:lnTo>
                  <a:pt x="2519" y="717"/>
                </a:lnTo>
                <a:lnTo>
                  <a:pt x="2519" y="717"/>
                </a:lnTo>
                <a:lnTo>
                  <a:pt x="2516" y="717"/>
                </a:lnTo>
                <a:lnTo>
                  <a:pt x="2516" y="717"/>
                </a:lnTo>
                <a:lnTo>
                  <a:pt x="2516" y="719"/>
                </a:lnTo>
                <a:lnTo>
                  <a:pt x="2516" y="719"/>
                </a:lnTo>
                <a:lnTo>
                  <a:pt x="2519" y="719"/>
                </a:lnTo>
                <a:lnTo>
                  <a:pt x="2519" y="723"/>
                </a:lnTo>
                <a:lnTo>
                  <a:pt x="2516" y="723"/>
                </a:lnTo>
                <a:close/>
                <a:moveTo>
                  <a:pt x="2542" y="782"/>
                </a:moveTo>
                <a:lnTo>
                  <a:pt x="2542" y="784"/>
                </a:lnTo>
                <a:lnTo>
                  <a:pt x="2544" y="786"/>
                </a:lnTo>
                <a:lnTo>
                  <a:pt x="2544" y="786"/>
                </a:lnTo>
                <a:lnTo>
                  <a:pt x="2544" y="786"/>
                </a:lnTo>
                <a:lnTo>
                  <a:pt x="2546" y="786"/>
                </a:lnTo>
                <a:lnTo>
                  <a:pt x="2548" y="786"/>
                </a:lnTo>
                <a:lnTo>
                  <a:pt x="2548" y="784"/>
                </a:lnTo>
                <a:lnTo>
                  <a:pt x="2550" y="784"/>
                </a:lnTo>
                <a:lnTo>
                  <a:pt x="2548" y="784"/>
                </a:lnTo>
                <a:lnTo>
                  <a:pt x="2548" y="784"/>
                </a:lnTo>
                <a:lnTo>
                  <a:pt x="2546" y="782"/>
                </a:lnTo>
                <a:lnTo>
                  <a:pt x="2544" y="782"/>
                </a:lnTo>
                <a:lnTo>
                  <a:pt x="2542" y="782"/>
                </a:lnTo>
                <a:close/>
                <a:moveTo>
                  <a:pt x="2544" y="761"/>
                </a:moveTo>
                <a:lnTo>
                  <a:pt x="2544" y="761"/>
                </a:lnTo>
                <a:lnTo>
                  <a:pt x="2542" y="763"/>
                </a:lnTo>
                <a:lnTo>
                  <a:pt x="2542" y="765"/>
                </a:lnTo>
                <a:lnTo>
                  <a:pt x="2540" y="765"/>
                </a:lnTo>
                <a:lnTo>
                  <a:pt x="2540" y="767"/>
                </a:lnTo>
                <a:lnTo>
                  <a:pt x="2537" y="770"/>
                </a:lnTo>
                <a:lnTo>
                  <a:pt x="2540" y="770"/>
                </a:lnTo>
                <a:lnTo>
                  <a:pt x="2540" y="767"/>
                </a:lnTo>
                <a:lnTo>
                  <a:pt x="2542" y="770"/>
                </a:lnTo>
                <a:lnTo>
                  <a:pt x="2544" y="765"/>
                </a:lnTo>
                <a:lnTo>
                  <a:pt x="2544" y="765"/>
                </a:lnTo>
                <a:lnTo>
                  <a:pt x="2546" y="765"/>
                </a:lnTo>
                <a:lnTo>
                  <a:pt x="2544" y="763"/>
                </a:lnTo>
                <a:lnTo>
                  <a:pt x="2544" y="761"/>
                </a:lnTo>
                <a:close/>
                <a:moveTo>
                  <a:pt x="2516" y="738"/>
                </a:moveTo>
                <a:lnTo>
                  <a:pt x="2516" y="738"/>
                </a:lnTo>
                <a:lnTo>
                  <a:pt x="2519" y="736"/>
                </a:lnTo>
                <a:lnTo>
                  <a:pt x="2521" y="736"/>
                </a:lnTo>
                <a:lnTo>
                  <a:pt x="2521" y="736"/>
                </a:lnTo>
                <a:lnTo>
                  <a:pt x="2519" y="734"/>
                </a:lnTo>
                <a:lnTo>
                  <a:pt x="2519" y="732"/>
                </a:lnTo>
                <a:lnTo>
                  <a:pt x="2519" y="732"/>
                </a:lnTo>
                <a:lnTo>
                  <a:pt x="2516" y="734"/>
                </a:lnTo>
                <a:lnTo>
                  <a:pt x="2516" y="732"/>
                </a:lnTo>
                <a:lnTo>
                  <a:pt x="2514" y="732"/>
                </a:lnTo>
                <a:lnTo>
                  <a:pt x="2514" y="734"/>
                </a:lnTo>
                <a:lnTo>
                  <a:pt x="2514" y="734"/>
                </a:lnTo>
                <a:lnTo>
                  <a:pt x="2514" y="734"/>
                </a:lnTo>
                <a:lnTo>
                  <a:pt x="2514" y="734"/>
                </a:lnTo>
                <a:lnTo>
                  <a:pt x="2514" y="736"/>
                </a:lnTo>
                <a:lnTo>
                  <a:pt x="2514" y="736"/>
                </a:lnTo>
                <a:lnTo>
                  <a:pt x="2514" y="736"/>
                </a:lnTo>
                <a:lnTo>
                  <a:pt x="2516" y="734"/>
                </a:lnTo>
                <a:lnTo>
                  <a:pt x="2516" y="734"/>
                </a:lnTo>
                <a:lnTo>
                  <a:pt x="2516" y="734"/>
                </a:lnTo>
                <a:lnTo>
                  <a:pt x="2516" y="736"/>
                </a:lnTo>
                <a:lnTo>
                  <a:pt x="2516" y="736"/>
                </a:lnTo>
                <a:lnTo>
                  <a:pt x="2516" y="738"/>
                </a:lnTo>
                <a:lnTo>
                  <a:pt x="2516" y="738"/>
                </a:lnTo>
                <a:close/>
                <a:moveTo>
                  <a:pt x="2512" y="717"/>
                </a:moveTo>
                <a:lnTo>
                  <a:pt x="2510" y="717"/>
                </a:lnTo>
                <a:lnTo>
                  <a:pt x="2510" y="719"/>
                </a:lnTo>
                <a:lnTo>
                  <a:pt x="2512" y="719"/>
                </a:lnTo>
                <a:lnTo>
                  <a:pt x="2512" y="717"/>
                </a:lnTo>
                <a:lnTo>
                  <a:pt x="2514" y="717"/>
                </a:lnTo>
                <a:lnTo>
                  <a:pt x="2514" y="717"/>
                </a:lnTo>
                <a:lnTo>
                  <a:pt x="2512" y="717"/>
                </a:lnTo>
                <a:close/>
                <a:moveTo>
                  <a:pt x="2661" y="816"/>
                </a:moveTo>
                <a:lnTo>
                  <a:pt x="2663" y="816"/>
                </a:lnTo>
                <a:lnTo>
                  <a:pt x="2665" y="816"/>
                </a:lnTo>
                <a:lnTo>
                  <a:pt x="2667" y="816"/>
                </a:lnTo>
                <a:lnTo>
                  <a:pt x="2667" y="816"/>
                </a:lnTo>
                <a:lnTo>
                  <a:pt x="2667" y="816"/>
                </a:lnTo>
                <a:lnTo>
                  <a:pt x="2665" y="814"/>
                </a:lnTo>
                <a:lnTo>
                  <a:pt x="2663" y="814"/>
                </a:lnTo>
                <a:lnTo>
                  <a:pt x="2661" y="814"/>
                </a:lnTo>
                <a:lnTo>
                  <a:pt x="2661" y="814"/>
                </a:lnTo>
                <a:lnTo>
                  <a:pt x="2661" y="816"/>
                </a:lnTo>
                <a:close/>
                <a:moveTo>
                  <a:pt x="2764" y="166"/>
                </a:moveTo>
                <a:lnTo>
                  <a:pt x="2764" y="168"/>
                </a:lnTo>
                <a:lnTo>
                  <a:pt x="2768" y="174"/>
                </a:lnTo>
                <a:lnTo>
                  <a:pt x="2770" y="174"/>
                </a:lnTo>
                <a:lnTo>
                  <a:pt x="2772" y="174"/>
                </a:lnTo>
                <a:lnTo>
                  <a:pt x="2776" y="176"/>
                </a:lnTo>
                <a:lnTo>
                  <a:pt x="2778" y="178"/>
                </a:lnTo>
                <a:lnTo>
                  <a:pt x="2780" y="180"/>
                </a:lnTo>
                <a:lnTo>
                  <a:pt x="2783" y="180"/>
                </a:lnTo>
                <a:lnTo>
                  <a:pt x="2783" y="178"/>
                </a:lnTo>
                <a:lnTo>
                  <a:pt x="2780" y="176"/>
                </a:lnTo>
                <a:lnTo>
                  <a:pt x="2780" y="174"/>
                </a:lnTo>
                <a:lnTo>
                  <a:pt x="2778" y="174"/>
                </a:lnTo>
                <a:lnTo>
                  <a:pt x="2776" y="172"/>
                </a:lnTo>
                <a:lnTo>
                  <a:pt x="2774" y="170"/>
                </a:lnTo>
                <a:lnTo>
                  <a:pt x="2770" y="170"/>
                </a:lnTo>
                <a:lnTo>
                  <a:pt x="2770" y="168"/>
                </a:lnTo>
                <a:lnTo>
                  <a:pt x="2770" y="168"/>
                </a:lnTo>
                <a:lnTo>
                  <a:pt x="2768" y="166"/>
                </a:lnTo>
                <a:lnTo>
                  <a:pt x="2770" y="166"/>
                </a:lnTo>
                <a:lnTo>
                  <a:pt x="2768" y="164"/>
                </a:lnTo>
                <a:lnTo>
                  <a:pt x="2766" y="162"/>
                </a:lnTo>
                <a:lnTo>
                  <a:pt x="2764" y="159"/>
                </a:lnTo>
                <a:lnTo>
                  <a:pt x="2762" y="159"/>
                </a:lnTo>
                <a:lnTo>
                  <a:pt x="2762" y="162"/>
                </a:lnTo>
                <a:lnTo>
                  <a:pt x="2762" y="164"/>
                </a:lnTo>
                <a:lnTo>
                  <a:pt x="2764" y="166"/>
                </a:lnTo>
                <a:close/>
                <a:moveTo>
                  <a:pt x="2808" y="457"/>
                </a:moveTo>
                <a:lnTo>
                  <a:pt x="2808" y="457"/>
                </a:lnTo>
                <a:lnTo>
                  <a:pt x="2806" y="457"/>
                </a:lnTo>
                <a:lnTo>
                  <a:pt x="2804" y="457"/>
                </a:lnTo>
                <a:lnTo>
                  <a:pt x="2801" y="459"/>
                </a:lnTo>
                <a:lnTo>
                  <a:pt x="2801" y="459"/>
                </a:lnTo>
                <a:lnTo>
                  <a:pt x="2801" y="459"/>
                </a:lnTo>
                <a:lnTo>
                  <a:pt x="2799" y="459"/>
                </a:lnTo>
                <a:lnTo>
                  <a:pt x="2799" y="461"/>
                </a:lnTo>
                <a:lnTo>
                  <a:pt x="2799" y="463"/>
                </a:lnTo>
                <a:lnTo>
                  <a:pt x="2801" y="463"/>
                </a:lnTo>
                <a:lnTo>
                  <a:pt x="2801" y="463"/>
                </a:lnTo>
                <a:lnTo>
                  <a:pt x="2801" y="461"/>
                </a:lnTo>
                <a:lnTo>
                  <a:pt x="2801" y="461"/>
                </a:lnTo>
                <a:lnTo>
                  <a:pt x="2804" y="461"/>
                </a:lnTo>
                <a:lnTo>
                  <a:pt x="2804" y="461"/>
                </a:lnTo>
                <a:lnTo>
                  <a:pt x="2806" y="461"/>
                </a:lnTo>
                <a:lnTo>
                  <a:pt x="2808" y="461"/>
                </a:lnTo>
                <a:lnTo>
                  <a:pt x="2808" y="459"/>
                </a:lnTo>
                <a:lnTo>
                  <a:pt x="2810" y="459"/>
                </a:lnTo>
                <a:lnTo>
                  <a:pt x="2812" y="459"/>
                </a:lnTo>
                <a:lnTo>
                  <a:pt x="2812" y="457"/>
                </a:lnTo>
                <a:lnTo>
                  <a:pt x="2812" y="457"/>
                </a:lnTo>
                <a:lnTo>
                  <a:pt x="2812" y="457"/>
                </a:lnTo>
                <a:lnTo>
                  <a:pt x="2810" y="457"/>
                </a:lnTo>
                <a:lnTo>
                  <a:pt x="2808" y="457"/>
                </a:lnTo>
                <a:close/>
                <a:moveTo>
                  <a:pt x="2594" y="631"/>
                </a:moveTo>
                <a:lnTo>
                  <a:pt x="2596" y="631"/>
                </a:lnTo>
                <a:lnTo>
                  <a:pt x="2596" y="631"/>
                </a:lnTo>
                <a:lnTo>
                  <a:pt x="2596" y="629"/>
                </a:lnTo>
                <a:lnTo>
                  <a:pt x="2596" y="629"/>
                </a:lnTo>
                <a:lnTo>
                  <a:pt x="2596" y="629"/>
                </a:lnTo>
                <a:lnTo>
                  <a:pt x="2596" y="629"/>
                </a:lnTo>
                <a:lnTo>
                  <a:pt x="2596" y="629"/>
                </a:lnTo>
                <a:lnTo>
                  <a:pt x="2594" y="629"/>
                </a:lnTo>
                <a:lnTo>
                  <a:pt x="2594" y="629"/>
                </a:lnTo>
                <a:lnTo>
                  <a:pt x="2594" y="629"/>
                </a:lnTo>
                <a:lnTo>
                  <a:pt x="2594" y="631"/>
                </a:lnTo>
                <a:lnTo>
                  <a:pt x="2594" y="631"/>
                </a:lnTo>
                <a:lnTo>
                  <a:pt x="2594" y="631"/>
                </a:lnTo>
                <a:close/>
                <a:moveTo>
                  <a:pt x="2791" y="512"/>
                </a:moveTo>
                <a:lnTo>
                  <a:pt x="2793" y="512"/>
                </a:lnTo>
                <a:lnTo>
                  <a:pt x="2793" y="512"/>
                </a:lnTo>
                <a:lnTo>
                  <a:pt x="2791" y="512"/>
                </a:lnTo>
                <a:lnTo>
                  <a:pt x="2789" y="512"/>
                </a:lnTo>
                <a:lnTo>
                  <a:pt x="2789" y="512"/>
                </a:lnTo>
                <a:lnTo>
                  <a:pt x="2787" y="514"/>
                </a:lnTo>
                <a:lnTo>
                  <a:pt x="2787" y="514"/>
                </a:lnTo>
                <a:lnTo>
                  <a:pt x="2789" y="514"/>
                </a:lnTo>
                <a:lnTo>
                  <a:pt x="2791" y="512"/>
                </a:lnTo>
                <a:close/>
                <a:moveTo>
                  <a:pt x="2791" y="510"/>
                </a:moveTo>
                <a:lnTo>
                  <a:pt x="2791" y="508"/>
                </a:lnTo>
                <a:lnTo>
                  <a:pt x="2789" y="508"/>
                </a:lnTo>
                <a:lnTo>
                  <a:pt x="2789" y="508"/>
                </a:lnTo>
                <a:lnTo>
                  <a:pt x="2789" y="508"/>
                </a:lnTo>
                <a:lnTo>
                  <a:pt x="2787" y="510"/>
                </a:lnTo>
                <a:lnTo>
                  <a:pt x="2787" y="510"/>
                </a:lnTo>
                <a:lnTo>
                  <a:pt x="2787" y="512"/>
                </a:lnTo>
                <a:lnTo>
                  <a:pt x="2787" y="510"/>
                </a:lnTo>
                <a:lnTo>
                  <a:pt x="2791" y="510"/>
                </a:lnTo>
                <a:lnTo>
                  <a:pt x="2791" y="510"/>
                </a:lnTo>
                <a:close/>
                <a:moveTo>
                  <a:pt x="2797" y="461"/>
                </a:moveTo>
                <a:lnTo>
                  <a:pt x="2795" y="463"/>
                </a:lnTo>
                <a:lnTo>
                  <a:pt x="2795" y="466"/>
                </a:lnTo>
                <a:lnTo>
                  <a:pt x="2793" y="468"/>
                </a:lnTo>
                <a:lnTo>
                  <a:pt x="2795" y="466"/>
                </a:lnTo>
                <a:lnTo>
                  <a:pt x="2797" y="466"/>
                </a:lnTo>
                <a:lnTo>
                  <a:pt x="2797" y="463"/>
                </a:lnTo>
                <a:lnTo>
                  <a:pt x="2797" y="463"/>
                </a:lnTo>
                <a:lnTo>
                  <a:pt x="2797" y="461"/>
                </a:lnTo>
                <a:lnTo>
                  <a:pt x="2797" y="461"/>
                </a:lnTo>
                <a:close/>
                <a:moveTo>
                  <a:pt x="2820" y="443"/>
                </a:moveTo>
                <a:lnTo>
                  <a:pt x="2820" y="443"/>
                </a:lnTo>
                <a:lnTo>
                  <a:pt x="2818" y="443"/>
                </a:lnTo>
                <a:lnTo>
                  <a:pt x="2818" y="445"/>
                </a:lnTo>
                <a:lnTo>
                  <a:pt x="2816" y="445"/>
                </a:lnTo>
                <a:lnTo>
                  <a:pt x="2816" y="447"/>
                </a:lnTo>
                <a:lnTo>
                  <a:pt x="2818" y="447"/>
                </a:lnTo>
                <a:lnTo>
                  <a:pt x="2820" y="447"/>
                </a:lnTo>
                <a:lnTo>
                  <a:pt x="2820" y="447"/>
                </a:lnTo>
                <a:lnTo>
                  <a:pt x="2822" y="447"/>
                </a:lnTo>
                <a:lnTo>
                  <a:pt x="2822" y="447"/>
                </a:lnTo>
                <a:lnTo>
                  <a:pt x="2822" y="449"/>
                </a:lnTo>
                <a:lnTo>
                  <a:pt x="2824" y="449"/>
                </a:lnTo>
                <a:lnTo>
                  <a:pt x="2829" y="449"/>
                </a:lnTo>
                <a:lnTo>
                  <a:pt x="2831" y="447"/>
                </a:lnTo>
                <a:lnTo>
                  <a:pt x="2831" y="445"/>
                </a:lnTo>
                <a:lnTo>
                  <a:pt x="2831" y="443"/>
                </a:lnTo>
                <a:lnTo>
                  <a:pt x="2829" y="440"/>
                </a:lnTo>
                <a:lnTo>
                  <a:pt x="2827" y="438"/>
                </a:lnTo>
                <a:lnTo>
                  <a:pt x="2827" y="438"/>
                </a:lnTo>
                <a:lnTo>
                  <a:pt x="2827" y="438"/>
                </a:lnTo>
                <a:lnTo>
                  <a:pt x="2827" y="438"/>
                </a:lnTo>
                <a:lnTo>
                  <a:pt x="2827" y="440"/>
                </a:lnTo>
                <a:lnTo>
                  <a:pt x="2822" y="440"/>
                </a:lnTo>
                <a:lnTo>
                  <a:pt x="2822" y="440"/>
                </a:lnTo>
                <a:lnTo>
                  <a:pt x="2822" y="443"/>
                </a:lnTo>
                <a:lnTo>
                  <a:pt x="2822" y="443"/>
                </a:lnTo>
                <a:lnTo>
                  <a:pt x="2820" y="443"/>
                </a:lnTo>
                <a:close/>
                <a:moveTo>
                  <a:pt x="2873" y="426"/>
                </a:moveTo>
                <a:lnTo>
                  <a:pt x="2875" y="424"/>
                </a:lnTo>
                <a:lnTo>
                  <a:pt x="2879" y="424"/>
                </a:lnTo>
                <a:lnTo>
                  <a:pt x="2881" y="424"/>
                </a:lnTo>
                <a:lnTo>
                  <a:pt x="2881" y="422"/>
                </a:lnTo>
                <a:lnTo>
                  <a:pt x="2881" y="419"/>
                </a:lnTo>
                <a:lnTo>
                  <a:pt x="2883" y="419"/>
                </a:lnTo>
                <a:lnTo>
                  <a:pt x="2885" y="417"/>
                </a:lnTo>
                <a:lnTo>
                  <a:pt x="2885" y="417"/>
                </a:lnTo>
                <a:lnTo>
                  <a:pt x="2887" y="417"/>
                </a:lnTo>
                <a:lnTo>
                  <a:pt x="2889" y="415"/>
                </a:lnTo>
                <a:lnTo>
                  <a:pt x="2892" y="413"/>
                </a:lnTo>
                <a:lnTo>
                  <a:pt x="2892" y="413"/>
                </a:lnTo>
                <a:lnTo>
                  <a:pt x="2889" y="411"/>
                </a:lnTo>
                <a:lnTo>
                  <a:pt x="2889" y="411"/>
                </a:lnTo>
                <a:lnTo>
                  <a:pt x="2889" y="413"/>
                </a:lnTo>
                <a:lnTo>
                  <a:pt x="2887" y="413"/>
                </a:lnTo>
                <a:lnTo>
                  <a:pt x="2887" y="411"/>
                </a:lnTo>
                <a:lnTo>
                  <a:pt x="2887" y="409"/>
                </a:lnTo>
                <a:lnTo>
                  <a:pt x="2885" y="407"/>
                </a:lnTo>
                <a:lnTo>
                  <a:pt x="2885" y="407"/>
                </a:lnTo>
                <a:lnTo>
                  <a:pt x="2883" y="409"/>
                </a:lnTo>
                <a:lnTo>
                  <a:pt x="2883" y="409"/>
                </a:lnTo>
                <a:lnTo>
                  <a:pt x="2883" y="411"/>
                </a:lnTo>
                <a:lnTo>
                  <a:pt x="2883" y="411"/>
                </a:lnTo>
                <a:lnTo>
                  <a:pt x="2883" y="411"/>
                </a:lnTo>
                <a:lnTo>
                  <a:pt x="2881" y="413"/>
                </a:lnTo>
                <a:lnTo>
                  <a:pt x="2881" y="413"/>
                </a:lnTo>
                <a:lnTo>
                  <a:pt x="2879" y="415"/>
                </a:lnTo>
                <a:lnTo>
                  <a:pt x="2879" y="417"/>
                </a:lnTo>
                <a:lnTo>
                  <a:pt x="2879" y="417"/>
                </a:lnTo>
                <a:lnTo>
                  <a:pt x="2879" y="419"/>
                </a:lnTo>
                <a:lnTo>
                  <a:pt x="2877" y="417"/>
                </a:lnTo>
                <a:lnTo>
                  <a:pt x="2877" y="417"/>
                </a:lnTo>
                <a:lnTo>
                  <a:pt x="2877" y="419"/>
                </a:lnTo>
                <a:lnTo>
                  <a:pt x="2875" y="419"/>
                </a:lnTo>
                <a:lnTo>
                  <a:pt x="2873" y="419"/>
                </a:lnTo>
                <a:lnTo>
                  <a:pt x="2873" y="419"/>
                </a:lnTo>
                <a:lnTo>
                  <a:pt x="2873" y="419"/>
                </a:lnTo>
                <a:lnTo>
                  <a:pt x="2873" y="422"/>
                </a:lnTo>
                <a:lnTo>
                  <a:pt x="2873" y="422"/>
                </a:lnTo>
                <a:lnTo>
                  <a:pt x="2871" y="422"/>
                </a:lnTo>
                <a:lnTo>
                  <a:pt x="2868" y="424"/>
                </a:lnTo>
                <a:lnTo>
                  <a:pt x="2871" y="424"/>
                </a:lnTo>
                <a:lnTo>
                  <a:pt x="2873" y="426"/>
                </a:lnTo>
                <a:close/>
                <a:moveTo>
                  <a:pt x="2885" y="296"/>
                </a:moveTo>
                <a:lnTo>
                  <a:pt x="2885" y="294"/>
                </a:lnTo>
                <a:lnTo>
                  <a:pt x="2887" y="294"/>
                </a:lnTo>
                <a:lnTo>
                  <a:pt x="2887" y="292"/>
                </a:lnTo>
                <a:lnTo>
                  <a:pt x="2885" y="292"/>
                </a:lnTo>
                <a:lnTo>
                  <a:pt x="2881" y="292"/>
                </a:lnTo>
                <a:lnTo>
                  <a:pt x="2881" y="292"/>
                </a:lnTo>
                <a:lnTo>
                  <a:pt x="2881" y="294"/>
                </a:lnTo>
                <a:lnTo>
                  <a:pt x="2885" y="296"/>
                </a:lnTo>
                <a:close/>
                <a:moveTo>
                  <a:pt x="2894" y="409"/>
                </a:moveTo>
                <a:lnTo>
                  <a:pt x="2894" y="411"/>
                </a:lnTo>
                <a:lnTo>
                  <a:pt x="2894" y="411"/>
                </a:lnTo>
                <a:lnTo>
                  <a:pt x="2896" y="411"/>
                </a:lnTo>
                <a:lnTo>
                  <a:pt x="2898" y="411"/>
                </a:lnTo>
                <a:lnTo>
                  <a:pt x="2898" y="411"/>
                </a:lnTo>
                <a:lnTo>
                  <a:pt x="2898" y="409"/>
                </a:lnTo>
                <a:lnTo>
                  <a:pt x="2898" y="409"/>
                </a:lnTo>
                <a:lnTo>
                  <a:pt x="2896" y="407"/>
                </a:lnTo>
                <a:lnTo>
                  <a:pt x="2896" y="407"/>
                </a:lnTo>
                <a:lnTo>
                  <a:pt x="2896" y="407"/>
                </a:lnTo>
                <a:lnTo>
                  <a:pt x="2894" y="407"/>
                </a:lnTo>
                <a:lnTo>
                  <a:pt x="2894" y="405"/>
                </a:lnTo>
                <a:lnTo>
                  <a:pt x="2892" y="407"/>
                </a:lnTo>
                <a:lnTo>
                  <a:pt x="2892" y="407"/>
                </a:lnTo>
                <a:lnTo>
                  <a:pt x="2894" y="409"/>
                </a:lnTo>
                <a:close/>
                <a:moveTo>
                  <a:pt x="2814" y="459"/>
                </a:moveTo>
                <a:lnTo>
                  <a:pt x="2816" y="459"/>
                </a:lnTo>
                <a:lnTo>
                  <a:pt x="2820" y="459"/>
                </a:lnTo>
                <a:lnTo>
                  <a:pt x="2824" y="455"/>
                </a:lnTo>
                <a:lnTo>
                  <a:pt x="2827" y="457"/>
                </a:lnTo>
                <a:lnTo>
                  <a:pt x="2827" y="455"/>
                </a:lnTo>
                <a:lnTo>
                  <a:pt x="2829" y="455"/>
                </a:lnTo>
                <a:lnTo>
                  <a:pt x="2829" y="453"/>
                </a:lnTo>
                <a:lnTo>
                  <a:pt x="2831" y="453"/>
                </a:lnTo>
                <a:lnTo>
                  <a:pt x="2831" y="455"/>
                </a:lnTo>
                <a:lnTo>
                  <a:pt x="2831" y="455"/>
                </a:lnTo>
                <a:lnTo>
                  <a:pt x="2835" y="455"/>
                </a:lnTo>
                <a:lnTo>
                  <a:pt x="2837" y="453"/>
                </a:lnTo>
                <a:lnTo>
                  <a:pt x="2837" y="453"/>
                </a:lnTo>
                <a:lnTo>
                  <a:pt x="2837" y="453"/>
                </a:lnTo>
                <a:lnTo>
                  <a:pt x="2839" y="453"/>
                </a:lnTo>
                <a:lnTo>
                  <a:pt x="2839" y="453"/>
                </a:lnTo>
                <a:lnTo>
                  <a:pt x="2841" y="451"/>
                </a:lnTo>
                <a:lnTo>
                  <a:pt x="2843" y="449"/>
                </a:lnTo>
                <a:lnTo>
                  <a:pt x="2845" y="449"/>
                </a:lnTo>
                <a:lnTo>
                  <a:pt x="2848" y="447"/>
                </a:lnTo>
                <a:lnTo>
                  <a:pt x="2848" y="445"/>
                </a:lnTo>
                <a:lnTo>
                  <a:pt x="2845" y="443"/>
                </a:lnTo>
                <a:lnTo>
                  <a:pt x="2845" y="443"/>
                </a:lnTo>
                <a:lnTo>
                  <a:pt x="2843" y="440"/>
                </a:lnTo>
                <a:lnTo>
                  <a:pt x="2843" y="443"/>
                </a:lnTo>
                <a:lnTo>
                  <a:pt x="2843" y="443"/>
                </a:lnTo>
                <a:lnTo>
                  <a:pt x="2841" y="443"/>
                </a:lnTo>
                <a:lnTo>
                  <a:pt x="2841" y="443"/>
                </a:lnTo>
                <a:lnTo>
                  <a:pt x="2841" y="445"/>
                </a:lnTo>
                <a:lnTo>
                  <a:pt x="2841" y="445"/>
                </a:lnTo>
                <a:lnTo>
                  <a:pt x="2841" y="447"/>
                </a:lnTo>
                <a:lnTo>
                  <a:pt x="2839" y="447"/>
                </a:lnTo>
                <a:lnTo>
                  <a:pt x="2837" y="449"/>
                </a:lnTo>
                <a:lnTo>
                  <a:pt x="2837" y="449"/>
                </a:lnTo>
                <a:lnTo>
                  <a:pt x="2837" y="449"/>
                </a:lnTo>
                <a:lnTo>
                  <a:pt x="2839" y="445"/>
                </a:lnTo>
                <a:lnTo>
                  <a:pt x="2839" y="443"/>
                </a:lnTo>
                <a:lnTo>
                  <a:pt x="2839" y="440"/>
                </a:lnTo>
                <a:lnTo>
                  <a:pt x="2837" y="438"/>
                </a:lnTo>
                <a:lnTo>
                  <a:pt x="2837" y="438"/>
                </a:lnTo>
                <a:lnTo>
                  <a:pt x="2839" y="436"/>
                </a:lnTo>
                <a:lnTo>
                  <a:pt x="2841" y="432"/>
                </a:lnTo>
                <a:lnTo>
                  <a:pt x="2841" y="432"/>
                </a:lnTo>
                <a:lnTo>
                  <a:pt x="2841" y="430"/>
                </a:lnTo>
                <a:lnTo>
                  <a:pt x="2839" y="430"/>
                </a:lnTo>
                <a:lnTo>
                  <a:pt x="2837" y="432"/>
                </a:lnTo>
                <a:lnTo>
                  <a:pt x="2835" y="434"/>
                </a:lnTo>
                <a:lnTo>
                  <a:pt x="2835" y="434"/>
                </a:lnTo>
                <a:lnTo>
                  <a:pt x="2833" y="436"/>
                </a:lnTo>
                <a:lnTo>
                  <a:pt x="2831" y="438"/>
                </a:lnTo>
                <a:lnTo>
                  <a:pt x="2831" y="440"/>
                </a:lnTo>
                <a:lnTo>
                  <a:pt x="2833" y="440"/>
                </a:lnTo>
                <a:lnTo>
                  <a:pt x="2833" y="440"/>
                </a:lnTo>
                <a:lnTo>
                  <a:pt x="2833" y="443"/>
                </a:lnTo>
                <a:lnTo>
                  <a:pt x="2831" y="449"/>
                </a:lnTo>
                <a:lnTo>
                  <a:pt x="2827" y="453"/>
                </a:lnTo>
                <a:lnTo>
                  <a:pt x="2818" y="453"/>
                </a:lnTo>
                <a:lnTo>
                  <a:pt x="2816" y="455"/>
                </a:lnTo>
                <a:lnTo>
                  <a:pt x="2814" y="457"/>
                </a:lnTo>
                <a:lnTo>
                  <a:pt x="2814" y="459"/>
                </a:lnTo>
                <a:close/>
                <a:moveTo>
                  <a:pt x="2680" y="784"/>
                </a:moveTo>
                <a:lnTo>
                  <a:pt x="2682" y="784"/>
                </a:lnTo>
                <a:lnTo>
                  <a:pt x="2680" y="784"/>
                </a:lnTo>
                <a:lnTo>
                  <a:pt x="2678" y="784"/>
                </a:lnTo>
                <a:lnTo>
                  <a:pt x="2680" y="784"/>
                </a:lnTo>
                <a:close/>
                <a:moveTo>
                  <a:pt x="2680" y="637"/>
                </a:moveTo>
                <a:lnTo>
                  <a:pt x="2680" y="637"/>
                </a:lnTo>
                <a:lnTo>
                  <a:pt x="2680" y="637"/>
                </a:lnTo>
                <a:lnTo>
                  <a:pt x="2680" y="637"/>
                </a:lnTo>
                <a:lnTo>
                  <a:pt x="2680" y="640"/>
                </a:lnTo>
                <a:lnTo>
                  <a:pt x="2680" y="642"/>
                </a:lnTo>
                <a:lnTo>
                  <a:pt x="2680" y="642"/>
                </a:lnTo>
                <a:lnTo>
                  <a:pt x="2680" y="642"/>
                </a:lnTo>
                <a:lnTo>
                  <a:pt x="2682" y="644"/>
                </a:lnTo>
                <a:lnTo>
                  <a:pt x="2682" y="640"/>
                </a:lnTo>
                <a:lnTo>
                  <a:pt x="2680" y="637"/>
                </a:lnTo>
                <a:close/>
                <a:moveTo>
                  <a:pt x="2678" y="791"/>
                </a:moveTo>
                <a:lnTo>
                  <a:pt x="2678" y="788"/>
                </a:lnTo>
                <a:lnTo>
                  <a:pt x="2678" y="786"/>
                </a:lnTo>
                <a:lnTo>
                  <a:pt x="2676" y="788"/>
                </a:lnTo>
                <a:lnTo>
                  <a:pt x="2676" y="788"/>
                </a:lnTo>
                <a:lnTo>
                  <a:pt x="2676" y="788"/>
                </a:lnTo>
                <a:lnTo>
                  <a:pt x="2678" y="791"/>
                </a:lnTo>
                <a:close/>
                <a:moveTo>
                  <a:pt x="2510" y="682"/>
                </a:moveTo>
                <a:lnTo>
                  <a:pt x="2510" y="684"/>
                </a:lnTo>
                <a:lnTo>
                  <a:pt x="2510" y="684"/>
                </a:lnTo>
                <a:lnTo>
                  <a:pt x="2510" y="686"/>
                </a:lnTo>
                <a:lnTo>
                  <a:pt x="2510" y="686"/>
                </a:lnTo>
                <a:lnTo>
                  <a:pt x="2508" y="686"/>
                </a:lnTo>
                <a:lnTo>
                  <a:pt x="2508" y="686"/>
                </a:lnTo>
                <a:lnTo>
                  <a:pt x="2506" y="684"/>
                </a:lnTo>
                <a:lnTo>
                  <a:pt x="2506" y="684"/>
                </a:lnTo>
                <a:lnTo>
                  <a:pt x="2506" y="684"/>
                </a:lnTo>
                <a:lnTo>
                  <a:pt x="2506" y="686"/>
                </a:lnTo>
                <a:lnTo>
                  <a:pt x="2506" y="686"/>
                </a:lnTo>
                <a:lnTo>
                  <a:pt x="2504" y="686"/>
                </a:lnTo>
                <a:lnTo>
                  <a:pt x="2506" y="688"/>
                </a:lnTo>
                <a:lnTo>
                  <a:pt x="2506" y="688"/>
                </a:lnTo>
                <a:lnTo>
                  <a:pt x="2506" y="688"/>
                </a:lnTo>
                <a:lnTo>
                  <a:pt x="2506" y="688"/>
                </a:lnTo>
                <a:lnTo>
                  <a:pt x="2506" y="688"/>
                </a:lnTo>
                <a:lnTo>
                  <a:pt x="2506" y="688"/>
                </a:lnTo>
                <a:lnTo>
                  <a:pt x="2506" y="690"/>
                </a:lnTo>
                <a:lnTo>
                  <a:pt x="2506" y="690"/>
                </a:lnTo>
                <a:lnTo>
                  <a:pt x="2508" y="690"/>
                </a:lnTo>
                <a:lnTo>
                  <a:pt x="2508" y="690"/>
                </a:lnTo>
                <a:lnTo>
                  <a:pt x="2508" y="692"/>
                </a:lnTo>
                <a:lnTo>
                  <a:pt x="2506" y="692"/>
                </a:lnTo>
                <a:lnTo>
                  <a:pt x="2506" y="692"/>
                </a:lnTo>
                <a:lnTo>
                  <a:pt x="2506" y="694"/>
                </a:lnTo>
                <a:lnTo>
                  <a:pt x="2506" y="694"/>
                </a:lnTo>
                <a:lnTo>
                  <a:pt x="2506" y="694"/>
                </a:lnTo>
                <a:lnTo>
                  <a:pt x="2508" y="694"/>
                </a:lnTo>
                <a:lnTo>
                  <a:pt x="2508" y="692"/>
                </a:lnTo>
                <a:lnTo>
                  <a:pt x="2510" y="692"/>
                </a:lnTo>
                <a:lnTo>
                  <a:pt x="2510" y="690"/>
                </a:lnTo>
                <a:lnTo>
                  <a:pt x="2512" y="690"/>
                </a:lnTo>
                <a:lnTo>
                  <a:pt x="2514" y="688"/>
                </a:lnTo>
                <a:lnTo>
                  <a:pt x="2514" y="688"/>
                </a:lnTo>
                <a:lnTo>
                  <a:pt x="2514" y="688"/>
                </a:lnTo>
                <a:lnTo>
                  <a:pt x="2514" y="688"/>
                </a:lnTo>
                <a:lnTo>
                  <a:pt x="2512" y="688"/>
                </a:lnTo>
                <a:lnTo>
                  <a:pt x="2514" y="686"/>
                </a:lnTo>
                <a:lnTo>
                  <a:pt x="2514" y="686"/>
                </a:lnTo>
                <a:lnTo>
                  <a:pt x="2516" y="686"/>
                </a:lnTo>
                <a:lnTo>
                  <a:pt x="2519" y="682"/>
                </a:lnTo>
                <a:lnTo>
                  <a:pt x="2519" y="679"/>
                </a:lnTo>
                <a:lnTo>
                  <a:pt x="2519" y="679"/>
                </a:lnTo>
                <a:lnTo>
                  <a:pt x="2516" y="679"/>
                </a:lnTo>
                <a:lnTo>
                  <a:pt x="2516" y="679"/>
                </a:lnTo>
                <a:lnTo>
                  <a:pt x="2512" y="682"/>
                </a:lnTo>
                <a:lnTo>
                  <a:pt x="2510" y="682"/>
                </a:lnTo>
                <a:close/>
                <a:moveTo>
                  <a:pt x="2722" y="572"/>
                </a:moveTo>
                <a:lnTo>
                  <a:pt x="2724" y="572"/>
                </a:lnTo>
                <a:lnTo>
                  <a:pt x="2726" y="572"/>
                </a:lnTo>
                <a:lnTo>
                  <a:pt x="2726" y="572"/>
                </a:lnTo>
                <a:lnTo>
                  <a:pt x="2726" y="570"/>
                </a:lnTo>
                <a:lnTo>
                  <a:pt x="2724" y="570"/>
                </a:lnTo>
                <a:lnTo>
                  <a:pt x="2722" y="570"/>
                </a:lnTo>
                <a:lnTo>
                  <a:pt x="2722" y="572"/>
                </a:lnTo>
                <a:lnTo>
                  <a:pt x="2722" y="572"/>
                </a:lnTo>
                <a:lnTo>
                  <a:pt x="2722" y="572"/>
                </a:lnTo>
                <a:close/>
                <a:moveTo>
                  <a:pt x="2768" y="535"/>
                </a:moveTo>
                <a:lnTo>
                  <a:pt x="2764" y="537"/>
                </a:lnTo>
                <a:lnTo>
                  <a:pt x="2764" y="539"/>
                </a:lnTo>
                <a:lnTo>
                  <a:pt x="2764" y="539"/>
                </a:lnTo>
                <a:lnTo>
                  <a:pt x="2768" y="539"/>
                </a:lnTo>
                <a:lnTo>
                  <a:pt x="2770" y="539"/>
                </a:lnTo>
                <a:lnTo>
                  <a:pt x="2770" y="539"/>
                </a:lnTo>
                <a:lnTo>
                  <a:pt x="2770" y="537"/>
                </a:lnTo>
                <a:lnTo>
                  <a:pt x="2770" y="535"/>
                </a:lnTo>
                <a:lnTo>
                  <a:pt x="2768" y="535"/>
                </a:lnTo>
                <a:close/>
                <a:moveTo>
                  <a:pt x="2680" y="623"/>
                </a:moveTo>
                <a:lnTo>
                  <a:pt x="2680" y="623"/>
                </a:lnTo>
                <a:lnTo>
                  <a:pt x="2680" y="621"/>
                </a:lnTo>
                <a:lnTo>
                  <a:pt x="2678" y="621"/>
                </a:lnTo>
                <a:lnTo>
                  <a:pt x="2678" y="621"/>
                </a:lnTo>
                <a:lnTo>
                  <a:pt x="2678" y="623"/>
                </a:lnTo>
                <a:lnTo>
                  <a:pt x="2678" y="623"/>
                </a:lnTo>
                <a:lnTo>
                  <a:pt x="2680" y="623"/>
                </a:lnTo>
                <a:close/>
                <a:moveTo>
                  <a:pt x="2730" y="566"/>
                </a:moveTo>
                <a:lnTo>
                  <a:pt x="2734" y="564"/>
                </a:lnTo>
                <a:lnTo>
                  <a:pt x="2734" y="564"/>
                </a:lnTo>
                <a:lnTo>
                  <a:pt x="2734" y="564"/>
                </a:lnTo>
                <a:lnTo>
                  <a:pt x="2734" y="562"/>
                </a:lnTo>
                <a:lnTo>
                  <a:pt x="2734" y="562"/>
                </a:lnTo>
                <a:lnTo>
                  <a:pt x="2734" y="564"/>
                </a:lnTo>
                <a:lnTo>
                  <a:pt x="2730" y="564"/>
                </a:lnTo>
                <a:lnTo>
                  <a:pt x="2728" y="566"/>
                </a:lnTo>
                <a:lnTo>
                  <a:pt x="2728" y="566"/>
                </a:lnTo>
                <a:lnTo>
                  <a:pt x="2730" y="566"/>
                </a:lnTo>
                <a:close/>
                <a:moveTo>
                  <a:pt x="2778" y="520"/>
                </a:moveTo>
                <a:lnTo>
                  <a:pt x="2778" y="520"/>
                </a:lnTo>
                <a:lnTo>
                  <a:pt x="2778" y="520"/>
                </a:lnTo>
                <a:lnTo>
                  <a:pt x="2780" y="520"/>
                </a:lnTo>
                <a:lnTo>
                  <a:pt x="2780" y="520"/>
                </a:lnTo>
                <a:lnTo>
                  <a:pt x="2783" y="520"/>
                </a:lnTo>
                <a:lnTo>
                  <a:pt x="2780" y="518"/>
                </a:lnTo>
                <a:lnTo>
                  <a:pt x="2780" y="518"/>
                </a:lnTo>
                <a:lnTo>
                  <a:pt x="2778" y="520"/>
                </a:lnTo>
                <a:close/>
                <a:moveTo>
                  <a:pt x="1444" y="654"/>
                </a:moveTo>
                <a:lnTo>
                  <a:pt x="1446" y="654"/>
                </a:lnTo>
                <a:lnTo>
                  <a:pt x="1446" y="654"/>
                </a:lnTo>
                <a:lnTo>
                  <a:pt x="1446" y="652"/>
                </a:lnTo>
                <a:lnTo>
                  <a:pt x="1446" y="652"/>
                </a:lnTo>
                <a:lnTo>
                  <a:pt x="1446" y="654"/>
                </a:lnTo>
                <a:lnTo>
                  <a:pt x="1444" y="654"/>
                </a:lnTo>
                <a:lnTo>
                  <a:pt x="1444" y="654"/>
                </a:lnTo>
                <a:lnTo>
                  <a:pt x="1444" y="654"/>
                </a:lnTo>
                <a:lnTo>
                  <a:pt x="1444" y="654"/>
                </a:lnTo>
                <a:close/>
                <a:moveTo>
                  <a:pt x="1490" y="566"/>
                </a:moveTo>
                <a:lnTo>
                  <a:pt x="1488" y="568"/>
                </a:lnTo>
                <a:lnTo>
                  <a:pt x="1492" y="570"/>
                </a:lnTo>
                <a:lnTo>
                  <a:pt x="1494" y="572"/>
                </a:lnTo>
                <a:lnTo>
                  <a:pt x="1496" y="572"/>
                </a:lnTo>
                <a:lnTo>
                  <a:pt x="1496" y="572"/>
                </a:lnTo>
                <a:lnTo>
                  <a:pt x="1498" y="570"/>
                </a:lnTo>
                <a:lnTo>
                  <a:pt x="1496" y="568"/>
                </a:lnTo>
                <a:lnTo>
                  <a:pt x="1490" y="566"/>
                </a:lnTo>
                <a:close/>
                <a:moveTo>
                  <a:pt x="1530" y="587"/>
                </a:moveTo>
                <a:lnTo>
                  <a:pt x="1527" y="587"/>
                </a:lnTo>
                <a:lnTo>
                  <a:pt x="1527" y="587"/>
                </a:lnTo>
                <a:lnTo>
                  <a:pt x="1527" y="587"/>
                </a:lnTo>
                <a:lnTo>
                  <a:pt x="1527" y="587"/>
                </a:lnTo>
                <a:lnTo>
                  <a:pt x="1527" y="589"/>
                </a:lnTo>
                <a:lnTo>
                  <a:pt x="1532" y="589"/>
                </a:lnTo>
                <a:lnTo>
                  <a:pt x="1536" y="589"/>
                </a:lnTo>
                <a:lnTo>
                  <a:pt x="1536" y="589"/>
                </a:lnTo>
                <a:lnTo>
                  <a:pt x="1536" y="589"/>
                </a:lnTo>
                <a:lnTo>
                  <a:pt x="1536" y="589"/>
                </a:lnTo>
                <a:lnTo>
                  <a:pt x="1534" y="587"/>
                </a:lnTo>
                <a:lnTo>
                  <a:pt x="1530" y="587"/>
                </a:lnTo>
                <a:close/>
                <a:moveTo>
                  <a:pt x="1458" y="732"/>
                </a:moveTo>
                <a:lnTo>
                  <a:pt x="1460" y="732"/>
                </a:lnTo>
                <a:lnTo>
                  <a:pt x="1460" y="732"/>
                </a:lnTo>
                <a:lnTo>
                  <a:pt x="1463" y="730"/>
                </a:lnTo>
                <a:lnTo>
                  <a:pt x="1463" y="728"/>
                </a:lnTo>
                <a:lnTo>
                  <a:pt x="1465" y="726"/>
                </a:lnTo>
                <a:lnTo>
                  <a:pt x="1465" y="723"/>
                </a:lnTo>
                <a:lnTo>
                  <a:pt x="1465" y="723"/>
                </a:lnTo>
                <a:lnTo>
                  <a:pt x="1465" y="723"/>
                </a:lnTo>
                <a:lnTo>
                  <a:pt x="1465" y="723"/>
                </a:lnTo>
                <a:lnTo>
                  <a:pt x="1465" y="721"/>
                </a:lnTo>
                <a:lnTo>
                  <a:pt x="1463" y="721"/>
                </a:lnTo>
                <a:lnTo>
                  <a:pt x="1463" y="721"/>
                </a:lnTo>
                <a:lnTo>
                  <a:pt x="1463" y="721"/>
                </a:lnTo>
                <a:lnTo>
                  <a:pt x="1460" y="719"/>
                </a:lnTo>
                <a:lnTo>
                  <a:pt x="1460" y="719"/>
                </a:lnTo>
                <a:lnTo>
                  <a:pt x="1460" y="719"/>
                </a:lnTo>
                <a:lnTo>
                  <a:pt x="1460" y="719"/>
                </a:lnTo>
                <a:lnTo>
                  <a:pt x="1460" y="717"/>
                </a:lnTo>
                <a:lnTo>
                  <a:pt x="1458" y="717"/>
                </a:lnTo>
                <a:lnTo>
                  <a:pt x="1458" y="721"/>
                </a:lnTo>
                <a:lnTo>
                  <a:pt x="1458" y="723"/>
                </a:lnTo>
                <a:lnTo>
                  <a:pt x="1458" y="726"/>
                </a:lnTo>
                <a:lnTo>
                  <a:pt x="1456" y="726"/>
                </a:lnTo>
                <a:lnTo>
                  <a:pt x="1456" y="726"/>
                </a:lnTo>
                <a:lnTo>
                  <a:pt x="1454" y="726"/>
                </a:lnTo>
                <a:lnTo>
                  <a:pt x="1456" y="726"/>
                </a:lnTo>
                <a:lnTo>
                  <a:pt x="1456" y="723"/>
                </a:lnTo>
                <a:lnTo>
                  <a:pt x="1456" y="721"/>
                </a:lnTo>
                <a:lnTo>
                  <a:pt x="1456" y="719"/>
                </a:lnTo>
                <a:lnTo>
                  <a:pt x="1456" y="719"/>
                </a:lnTo>
                <a:lnTo>
                  <a:pt x="1456" y="719"/>
                </a:lnTo>
                <a:lnTo>
                  <a:pt x="1456" y="719"/>
                </a:lnTo>
                <a:lnTo>
                  <a:pt x="1456" y="721"/>
                </a:lnTo>
                <a:lnTo>
                  <a:pt x="1456" y="721"/>
                </a:lnTo>
                <a:lnTo>
                  <a:pt x="1456" y="723"/>
                </a:lnTo>
                <a:lnTo>
                  <a:pt x="1454" y="726"/>
                </a:lnTo>
                <a:lnTo>
                  <a:pt x="1452" y="728"/>
                </a:lnTo>
                <a:lnTo>
                  <a:pt x="1448" y="732"/>
                </a:lnTo>
                <a:lnTo>
                  <a:pt x="1448" y="732"/>
                </a:lnTo>
                <a:lnTo>
                  <a:pt x="1450" y="732"/>
                </a:lnTo>
                <a:lnTo>
                  <a:pt x="1450" y="732"/>
                </a:lnTo>
                <a:lnTo>
                  <a:pt x="1452" y="732"/>
                </a:lnTo>
                <a:lnTo>
                  <a:pt x="1454" y="728"/>
                </a:lnTo>
                <a:lnTo>
                  <a:pt x="1456" y="728"/>
                </a:lnTo>
                <a:lnTo>
                  <a:pt x="1456" y="728"/>
                </a:lnTo>
                <a:lnTo>
                  <a:pt x="1456" y="728"/>
                </a:lnTo>
                <a:lnTo>
                  <a:pt x="1452" y="734"/>
                </a:lnTo>
                <a:lnTo>
                  <a:pt x="1454" y="732"/>
                </a:lnTo>
                <a:lnTo>
                  <a:pt x="1456" y="732"/>
                </a:lnTo>
                <a:lnTo>
                  <a:pt x="1456" y="732"/>
                </a:lnTo>
                <a:lnTo>
                  <a:pt x="1456" y="732"/>
                </a:lnTo>
                <a:lnTo>
                  <a:pt x="1458" y="732"/>
                </a:lnTo>
                <a:lnTo>
                  <a:pt x="1460" y="726"/>
                </a:lnTo>
                <a:lnTo>
                  <a:pt x="1460" y="726"/>
                </a:lnTo>
                <a:lnTo>
                  <a:pt x="1460" y="726"/>
                </a:lnTo>
                <a:lnTo>
                  <a:pt x="1460" y="728"/>
                </a:lnTo>
                <a:lnTo>
                  <a:pt x="1460" y="728"/>
                </a:lnTo>
                <a:lnTo>
                  <a:pt x="1458" y="732"/>
                </a:lnTo>
                <a:close/>
                <a:moveTo>
                  <a:pt x="1423" y="791"/>
                </a:moveTo>
                <a:lnTo>
                  <a:pt x="1429" y="793"/>
                </a:lnTo>
                <a:lnTo>
                  <a:pt x="1433" y="795"/>
                </a:lnTo>
                <a:lnTo>
                  <a:pt x="1433" y="795"/>
                </a:lnTo>
                <a:lnTo>
                  <a:pt x="1437" y="795"/>
                </a:lnTo>
                <a:lnTo>
                  <a:pt x="1437" y="795"/>
                </a:lnTo>
                <a:lnTo>
                  <a:pt x="1439" y="795"/>
                </a:lnTo>
                <a:lnTo>
                  <a:pt x="1439" y="793"/>
                </a:lnTo>
                <a:lnTo>
                  <a:pt x="1437" y="791"/>
                </a:lnTo>
                <a:lnTo>
                  <a:pt x="1435" y="788"/>
                </a:lnTo>
                <a:lnTo>
                  <a:pt x="1433" y="786"/>
                </a:lnTo>
                <a:lnTo>
                  <a:pt x="1429" y="784"/>
                </a:lnTo>
                <a:lnTo>
                  <a:pt x="1423" y="786"/>
                </a:lnTo>
                <a:lnTo>
                  <a:pt x="1421" y="786"/>
                </a:lnTo>
                <a:lnTo>
                  <a:pt x="1421" y="786"/>
                </a:lnTo>
                <a:lnTo>
                  <a:pt x="1419" y="788"/>
                </a:lnTo>
                <a:lnTo>
                  <a:pt x="1421" y="788"/>
                </a:lnTo>
                <a:lnTo>
                  <a:pt x="1423" y="791"/>
                </a:lnTo>
                <a:close/>
                <a:moveTo>
                  <a:pt x="1421" y="585"/>
                </a:moveTo>
                <a:lnTo>
                  <a:pt x="1421" y="583"/>
                </a:lnTo>
                <a:lnTo>
                  <a:pt x="1421" y="583"/>
                </a:lnTo>
                <a:lnTo>
                  <a:pt x="1421" y="583"/>
                </a:lnTo>
                <a:lnTo>
                  <a:pt x="1419" y="581"/>
                </a:lnTo>
                <a:lnTo>
                  <a:pt x="1419" y="581"/>
                </a:lnTo>
                <a:lnTo>
                  <a:pt x="1416" y="581"/>
                </a:lnTo>
                <a:lnTo>
                  <a:pt x="1412" y="583"/>
                </a:lnTo>
                <a:lnTo>
                  <a:pt x="1410" y="583"/>
                </a:lnTo>
                <a:lnTo>
                  <a:pt x="1406" y="583"/>
                </a:lnTo>
                <a:lnTo>
                  <a:pt x="1404" y="583"/>
                </a:lnTo>
                <a:lnTo>
                  <a:pt x="1404" y="583"/>
                </a:lnTo>
                <a:lnTo>
                  <a:pt x="1402" y="583"/>
                </a:lnTo>
                <a:lnTo>
                  <a:pt x="1400" y="583"/>
                </a:lnTo>
                <a:lnTo>
                  <a:pt x="1395" y="591"/>
                </a:lnTo>
                <a:lnTo>
                  <a:pt x="1391" y="593"/>
                </a:lnTo>
                <a:lnTo>
                  <a:pt x="1391" y="593"/>
                </a:lnTo>
                <a:lnTo>
                  <a:pt x="1391" y="593"/>
                </a:lnTo>
                <a:lnTo>
                  <a:pt x="1391" y="593"/>
                </a:lnTo>
                <a:lnTo>
                  <a:pt x="1393" y="596"/>
                </a:lnTo>
                <a:lnTo>
                  <a:pt x="1395" y="598"/>
                </a:lnTo>
                <a:lnTo>
                  <a:pt x="1395" y="600"/>
                </a:lnTo>
                <a:lnTo>
                  <a:pt x="1395" y="600"/>
                </a:lnTo>
                <a:lnTo>
                  <a:pt x="1400" y="598"/>
                </a:lnTo>
                <a:lnTo>
                  <a:pt x="1402" y="598"/>
                </a:lnTo>
                <a:lnTo>
                  <a:pt x="1404" y="600"/>
                </a:lnTo>
                <a:lnTo>
                  <a:pt x="1404" y="600"/>
                </a:lnTo>
                <a:lnTo>
                  <a:pt x="1406" y="598"/>
                </a:lnTo>
                <a:lnTo>
                  <a:pt x="1412" y="593"/>
                </a:lnTo>
                <a:lnTo>
                  <a:pt x="1412" y="593"/>
                </a:lnTo>
                <a:lnTo>
                  <a:pt x="1414" y="591"/>
                </a:lnTo>
                <a:lnTo>
                  <a:pt x="1419" y="589"/>
                </a:lnTo>
                <a:lnTo>
                  <a:pt x="1419" y="587"/>
                </a:lnTo>
                <a:lnTo>
                  <a:pt x="1421" y="585"/>
                </a:lnTo>
                <a:lnTo>
                  <a:pt x="1421" y="585"/>
                </a:lnTo>
                <a:close/>
                <a:moveTo>
                  <a:pt x="1444" y="564"/>
                </a:moveTo>
                <a:lnTo>
                  <a:pt x="1446" y="562"/>
                </a:lnTo>
                <a:lnTo>
                  <a:pt x="1442" y="562"/>
                </a:lnTo>
                <a:lnTo>
                  <a:pt x="1439" y="560"/>
                </a:lnTo>
                <a:lnTo>
                  <a:pt x="1439" y="560"/>
                </a:lnTo>
                <a:lnTo>
                  <a:pt x="1439" y="560"/>
                </a:lnTo>
                <a:lnTo>
                  <a:pt x="1439" y="558"/>
                </a:lnTo>
                <a:lnTo>
                  <a:pt x="1439" y="558"/>
                </a:lnTo>
                <a:lnTo>
                  <a:pt x="1437" y="556"/>
                </a:lnTo>
                <a:lnTo>
                  <a:pt x="1435" y="556"/>
                </a:lnTo>
                <a:lnTo>
                  <a:pt x="1433" y="558"/>
                </a:lnTo>
                <a:lnTo>
                  <a:pt x="1433" y="558"/>
                </a:lnTo>
                <a:lnTo>
                  <a:pt x="1433" y="558"/>
                </a:lnTo>
                <a:lnTo>
                  <a:pt x="1429" y="556"/>
                </a:lnTo>
                <a:lnTo>
                  <a:pt x="1425" y="558"/>
                </a:lnTo>
                <a:lnTo>
                  <a:pt x="1421" y="558"/>
                </a:lnTo>
                <a:lnTo>
                  <a:pt x="1421" y="558"/>
                </a:lnTo>
                <a:lnTo>
                  <a:pt x="1425" y="556"/>
                </a:lnTo>
                <a:lnTo>
                  <a:pt x="1425" y="556"/>
                </a:lnTo>
                <a:lnTo>
                  <a:pt x="1425" y="554"/>
                </a:lnTo>
                <a:lnTo>
                  <a:pt x="1425" y="554"/>
                </a:lnTo>
                <a:lnTo>
                  <a:pt x="1423" y="549"/>
                </a:lnTo>
                <a:lnTo>
                  <a:pt x="1421" y="545"/>
                </a:lnTo>
                <a:lnTo>
                  <a:pt x="1419" y="543"/>
                </a:lnTo>
                <a:lnTo>
                  <a:pt x="1416" y="543"/>
                </a:lnTo>
                <a:lnTo>
                  <a:pt x="1416" y="541"/>
                </a:lnTo>
                <a:lnTo>
                  <a:pt x="1412" y="541"/>
                </a:lnTo>
                <a:lnTo>
                  <a:pt x="1410" y="541"/>
                </a:lnTo>
                <a:lnTo>
                  <a:pt x="1406" y="537"/>
                </a:lnTo>
                <a:lnTo>
                  <a:pt x="1402" y="537"/>
                </a:lnTo>
                <a:lnTo>
                  <a:pt x="1402" y="537"/>
                </a:lnTo>
                <a:lnTo>
                  <a:pt x="1400" y="533"/>
                </a:lnTo>
                <a:lnTo>
                  <a:pt x="1398" y="533"/>
                </a:lnTo>
                <a:lnTo>
                  <a:pt x="1395" y="531"/>
                </a:lnTo>
                <a:lnTo>
                  <a:pt x="1391" y="531"/>
                </a:lnTo>
                <a:lnTo>
                  <a:pt x="1389" y="531"/>
                </a:lnTo>
                <a:lnTo>
                  <a:pt x="1389" y="528"/>
                </a:lnTo>
                <a:lnTo>
                  <a:pt x="1389" y="528"/>
                </a:lnTo>
                <a:lnTo>
                  <a:pt x="1387" y="526"/>
                </a:lnTo>
                <a:lnTo>
                  <a:pt x="1383" y="524"/>
                </a:lnTo>
                <a:lnTo>
                  <a:pt x="1383" y="524"/>
                </a:lnTo>
                <a:lnTo>
                  <a:pt x="1383" y="524"/>
                </a:lnTo>
                <a:lnTo>
                  <a:pt x="1379" y="528"/>
                </a:lnTo>
                <a:lnTo>
                  <a:pt x="1379" y="528"/>
                </a:lnTo>
                <a:lnTo>
                  <a:pt x="1379" y="528"/>
                </a:lnTo>
                <a:lnTo>
                  <a:pt x="1377" y="528"/>
                </a:lnTo>
                <a:lnTo>
                  <a:pt x="1375" y="524"/>
                </a:lnTo>
                <a:lnTo>
                  <a:pt x="1372" y="522"/>
                </a:lnTo>
                <a:lnTo>
                  <a:pt x="1372" y="522"/>
                </a:lnTo>
                <a:lnTo>
                  <a:pt x="1372" y="522"/>
                </a:lnTo>
                <a:lnTo>
                  <a:pt x="1375" y="522"/>
                </a:lnTo>
                <a:lnTo>
                  <a:pt x="1375" y="520"/>
                </a:lnTo>
                <a:lnTo>
                  <a:pt x="1375" y="518"/>
                </a:lnTo>
                <a:lnTo>
                  <a:pt x="1375" y="518"/>
                </a:lnTo>
                <a:lnTo>
                  <a:pt x="1372" y="516"/>
                </a:lnTo>
                <a:lnTo>
                  <a:pt x="1370" y="516"/>
                </a:lnTo>
                <a:lnTo>
                  <a:pt x="1368" y="514"/>
                </a:lnTo>
                <a:lnTo>
                  <a:pt x="1368" y="514"/>
                </a:lnTo>
                <a:lnTo>
                  <a:pt x="1368" y="514"/>
                </a:lnTo>
                <a:lnTo>
                  <a:pt x="1366" y="514"/>
                </a:lnTo>
                <a:lnTo>
                  <a:pt x="1364" y="516"/>
                </a:lnTo>
                <a:lnTo>
                  <a:pt x="1362" y="518"/>
                </a:lnTo>
                <a:lnTo>
                  <a:pt x="1362" y="520"/>
                </a:lnTo>
                <a:lnTo>
                  <a:pt x="1360" y="522"/>
                </a:lnTo>
                <a:lnTo>
                  <a:pt x="1360" y="524"/>
                </a:lnTo>
                <a:lnTo>
                  <a:pt x="1360" y="535"/>
                </a:lnTo>
                <a:lnTo>
                  <a:pt x="1358" y="537"/>
                </a:lnTo>
                <a:lnTo>
                  <a:pt x="1358" y="543"/>
                </a:lnTo>
                <a:lnTo>
                  <a:pt x="1356" y="545"/>
                </a:lnTo>
                <a:lnTo>
                  <a:pt x="1356" y="547"/>
                </a:lnTo>
                <a:lnTo>
                  <a:pt x="1356" y="549"/>
                </a:lnTo>
                <a:lnTo>
                  <a:pt x="1358" y="554"/>
                </a:lnTo>
                <a:lnTo>
                  <a:pt x="1358" y="554"/>
                </a:lnTo>
                <a:lnTo>
                  <a:pt x="1358" y="556"/>
                </a:lnTo>
                <a:lnTo>
                  <a:pt x="1358" y="556"/>
                </a:lnTo>
                <a:lnTo>
                  <a:pt x="1356" y="558"/>
                </a:lnTo>
                <a:lnTo>
                  <a:pt x="1349" y="560"/>
                </a:lnTo>
                <a:lnTo>
                  <a:pt x="1347" y="560"/>
                </a:lnTo>
                <a:lnTo>
                  <a:pt x="1347" y="562"/>
                </a:lnTo>
                <a:lnTo>
                  <a:pt x="1345" y="564"/>
                </a:lnTo>
                <a:lnTo>
                  <a:pt x="1345" y="566"/>
                </a:lnTo>
                <a:lnTo>
                  <a:pt x="1345" y="566"/>
                </a:lnTo>
                <a:lnTo>
                  <a:pt x="1345" y="568"/>
                </a:lnTo>
                <a:lnTo>
                  <a:pt x="1345" y="568"/>
                </a:lnTo>
                <a:lnTo>
                  <a:pt x="1347" y="568"/>
                </a:lnTo>
                <a:lnTo>
                  <a:pt x="1349" y="568"/>
                </a:lnTo>
                <a:lnTo>
                  <a:pt x="1349" y="568"/>
                </a:lnTo>
                <a:lnTo>
                  <a:pt x="1354" y="566"/>
                </a:lnTo>
                <a:lnTo>
                  <a:pt x="1358" y="566"/>
                </a:lnTo>
                <a:lnTo>
                  <a:pt x="1364" y="564"/>
                </a:lnTo>
                <a:lnTo>
                  <a:pt x="1366" y="564"/>
                </a:lnTo>
                <a:lnTo>
                  <a:pt x="1366" y="566"/>
                </a:lnTo>
                <a:lnTo>
                  <a:pt x="1366" y="566"/>
                </a:lnTo>
                <a:lnTo>
                  <a:pt x="1368" y="575"/>
                </a:lnTo>
                <a:lnTo>
                  <a:pt x="1368" y="579"/>
                </a:lnTo>
                <a:lnTo>
                  <a:pt x="1370" y="579"/>
                </a:lnTo>
                <a:lnTo>
                  <a:pt x="1372" y="579"/>
                </a:lnTo>
                <a:lnTo>
                  <a:pt x="1377" y="577"/>
                </a:lnTo>
                <a:lnTo>
                  <a:pt x="1379" y="575"/>
                </a:lnTo>
                <a:lnTo>
                  <a:pt x="1381" y="575"/>
                </a:lnTo>
                <a:lnTo>
                  <a:pt x="1383" y="572"/>
                </a:lnTo>
                <a:lnTo>
                  <a:pt x="1383" y="572"/>
                </a:lnTo>
                <a:lnTo>
                  <a:pt x="1385" y="568"/>
                </a:lnTo>
                <a:lnTo>
                  <a:pt x="1387" y="568"/>
                </a:lnTo>
                <a:lnTo>
                  <a:pt x="1387" y="568"/>
                </a:lnTo>
                <a:lnTo>
                  <a:pt x="1389" y="566"/>
                </a:lnTo>
                <a:lnTo>
                  <a:pt x="1391" y="566"/>
                </a:lnTo>
                <a:lnTo>
                  <a:pt x="1395" y="562"/>
                </a:lnTo>
                <a:lnTo>
                  <a:pt x="1395" y="562"/>
                </a:lnTo>
                <a:lnTo>
                  <a:pt x="1395" y="560"/>
                </a:lnTo>
                <a:lnTo>
                  <a:pt x="1395" y="558"/>
                </a:lnTo>
                <a:lnTo>
                  <a:pt x="1398" y="558"/>
                </a:lnTo>
                <a:lnTo>
                  <a:pt x="1398" y="556"/>
                </a:lnTo>
                <a:lnTo>
                  <a:pt x="1402" y="556"/>
                </a:lnTo>
                <a:lnTo>
                  <a:pt x="1402" y="554"/>
                </a:lnTo>
                <a:lnTo>
                  <a:pt x="1404" y="554"/>
                </a:lnTo>
                <a:lnTo>
                  <a:pt x="1406" y="556"/>
                </a:lnTo>
                <a:lnTo>
                  <a:pt x="1404" y="558"/>
                </a:lnTo>
                <a:lnTo>
                  <a:pt x="1404" y="558"/>
                </a:lnTo>
                <a:lnTo>
                  <a:pt x="1406" y="558"/>
                </a:lnTo>
                <a:lnTo>
                  <a:pt x="1412" y="560"/>
                </a:lnTo>
                <a:lnTo>
                  <a:pt x="1412" y="560"/>
                </a:lnTo>
                <a:lnTo>
                  <a:pt x="1414" y="564"/>
                </a:lnTo>
                <a:lnTo>
                  <a:pt x="1414" y="564"/>
                </a:lnTo>
                <a:lnTo>
                  <a:pt x="1419" y="566"/>
                </a:lnTo>
                <a:lnTo>
                  <a:pt x="1421" y="566"/>
                </a:lnTo>
                <a:lnTo>
                  <a:pt x="1429" y="568"/>
                </a:lnTo>
                <a:lnTo>
                  <a:pt x="1431" y="570"/>
                </a:lnTo>
                <a:lnTo>
                  <a:pt x="1433" y="570"/>
                </a:lnTo>
                <a:lnTo>
                  <a:pt x="1433" y="570"/>
                </a:lnTo>
                <a:lnTo>
                  <a:pt x="1435" y="570"/>
                </a:lnTo>
                <a:lnTo>
                  <a:pt x="1437" y="568"/>
                </a:lnTo>
                <a:lnTo>
                  <a:pt x="1442" y="566"/>
                </a:lnTo>
                <a:lnTo>
                  <a:pt x="1444" y="564"/>
                </a:lnTo>
                <a:close/>
                <a:moveTo>
                  <a:pt x="1586" y="587"/>
                </a:moveTo>
                <a:lnTo>
                  <a:pt x="1584" y="585"/>
                </a:lnTo>
                <a:lnTo>
                  <a:pt x="1582" y="585"/>
                </a:lnTo>
                <a:lnTo>
                  <a:pt x="1580" y="583"/>
                </a:lnTo>
                <a:lnTo>
                  <a:pt x="1578" y="583"/>
                </a:lnTo>
                <a:lnTo>
                  <a:pt x="1576" y="583"/>
                </a:lnTo>
                <a:lnTo>
                  <a:pt x="1578" y="585"/>
                </a:lnTo>
                <a:lnTo>
                  <a:pt x="1580" y="585"/>
                </a:lnTo>
                <a:lnTo>
                  <a:pt x="1582" y="587"/>
                </a:lnTo>
                <a:lnTo>
                  <a:pt x="1582" y="589"/>
                </a:lnTo>
                <a:lnTo>
                  <a:pt x="1582" y="589"/>
                </a:lnTo>
                <a:lnTo>
                  <a:pt x="1584" y="591"/>
                </a:lnTo>
                <a:lnTo>
                  <a:pt x="1586" y="591"/>
                </a:lnTo>
                <a:lnTo>
                  <a:pt x="1588" y="591"/>
                </a:lnTo>
                <a:lnTo>
                  <a:pt x="1588" y="591"/>
                </a:lnTo>
                <a:lnTo>
                  <a:pt x="1590" y="591"/>
                </a:lnTo>
                <a:lnTo>
                  <a:pt x="1590" y="591"/>
                </a:lnTo>
                <a:lnTo>
                  <a:pt x="1590" y="589"/>
                </a:lnTo>
                <a:lnTo>
                  <a:pt x="1588" y="589"/>
                </a:lnTo>
                <a:lnTo>
                  <a:pt x="1586" y="587"/>
                </a:lnTo>
                <a:close/>
                <a:moveTo>
                  <a:pt x="1624" y="635"/>
                </a:moveTo>
                <a:lnTo>
                  <a:pt x="1622" y="633"/>
                </a:lnTo>
                <a:lnTo>
                  <a:pt x="1620" y="635"/>
                </a:lnTo>
                <a:lnTo>
                  <a:pt x="1620" y="637"/>
                </a:lnTo>
                <a:lnTo>
                  <a:pt x="1618" y="640"/>
                </a:lnTo>
                <a:lnTo>
                  <a:pt x="1618" y="640"/>
                </a:lnTo>
                <a:lnTo>
                  <a:pt x="1618" y="642"/>
                </a:lnTo>
                <a:lnTo>
                  <a:pt x="1618" y="642"/>
                </a:lnTo>
                <a:lnTo>
                  <a:pt x="1620" y="642"/>
                </a:lnTo>
                <a:lnTo>
                  <a:pt x="1622" y="640"/>
                </a:lnTo>
                <a:lnTo>
                  <a:pt x="1624" y="640"/>
                </a:lnTo>
                <a:lnTo>
                  <a:pt x="1624" y="637"/>
                </a:lnTo>
                <a:lnTo>
                  <a:pt x="1626" y="637"/>
                </a:lnTo>
                <a:lnTo>
                  <a:pt x="1624" y="635"/>
                </a:lnTo>
                <a:lnTo>
                  <a:pt x="1624" y="635"/>
                </a:lnTo>
                <a:lnTo>
                  <a:pt x="1624" y="635"/>
                </a:lnTo>
                <a:close/>
                <a:moveTo>
                  <a:pt x="1668" y="637"/>
                </a:moveTo>
                <a:lnTo>
                  <a:pt x="1670" y="640"/>
                </a:lnTo>
                <a:lnTo>
                  <a:pt x="1672" y="640"/>
                </a:lnTo>
                <a:lnTo>
                  <a:pt x="1674" y="640"/>
                </a:lnTo>
                <a:lnTo>
                  <a:pt x="1674" y="640"/>
                </a:lnTo>
                <a:lnTo>
                  <a:pt x="1674" y="637"/>
                </a:lnTo>
                <a:lnTo>
                  <a:pt x="1672" y="637"/>
                </a:lnTo>
                <a:lnTo>
                  <a:pt x="1672" y="635"/>
                </a:lnTo>
                <a:lnTo>
                  <a:pt x="1670" y="635"/>
                </a:lnTo>
                <a:lnTo>
                  <a:pt x="1668" y="635"/>
                </a:lnTo>
                <a:lnTo>
                  <a:pt x="1668" y="637"/>
                </a:lnTo>
                <a:lnTo>
                  <a:pt x="1668" y="637"/>
                </a:lnTo>
                <a:close/>
                <a:moveTo>
                  <a:pt x="1603" y="669"/>
                </a:moveTo>
                <a:lnTo>
                  <a:pt x="1603" y="669"/>
                </a:lnTo>
                <a:lnTo>
                  <a:pt x="1603" y="669"/>
                </a:lnTo>
                <a:lnTo>
                  <a:pt x="1605" y="669"/>
                </a:lnTo>
                <a:lnTo>
                  <a:pt x="1605" y="667"/>
                </a:lnTo>
                <a:lnTo>
                  <a:pt x="1605" y="667"/>
                </a:lnTo>
                <a:lnTo>
                  <a:pt x="1605" y="667"/>
                </a:lnTo>
                <a:lnTo>
                  <a:pt x="1605" y="667"/>
                </a:lnTo>
                <a:lnTo>
                  <a:pt x="1605" y="665"/>
                </a:lnTo>
                <a:lnTo>
                  <a:pt x="1603" y="665"/>
                </a:lnTo>
                <a:lnTo>
                  <a:pt x="1603" y="665"/>
                </a:lnTo>
                <a:lnTo>
                  <a:pt x="1603" y="667"/>
                </a:lnTo>
                <a:lnTo>
                  <a:pt x="1603" y="667"/>
                </a:lnTo>
                <a:lnTo>
                  <a:pt x="1603" y="669"/>
                </a:lnTo>
                <a:close/>
                <a:moveTo>
                  <a:pt x="1659" y="610"/>
                </a:moveTo>
                <a:lnTo>
                  <a:pt x="1659" y="612"/>
                </a:lnTo>
                <a:lnTo>
                  <a:pt x="1659" y="612"/>
                </a:lnTo>
                <a:lnTo>
                  <a:pt x="1664" y="614"/>
                </a:lnTo>
                <a:lnTo>
                  <a:pt x="1666" y="617"/>
                </a:lnTo>
                <a:lnTo>
                  <a:pt x="1666" y="617"/>
                </a:lnTo>
                <a:lnTo>
                  <a:pt x="1668" y="617"/>
                </a:lnTo>
                <a:lnTo>
                  <a:pt x="1668" y="617"/>
                </a:lnTo>
                <a:lnTo>
                  <a:pt x="1668" y="617"/>
                </a:lnTo>
                <a:lnTo>
                  <a:pt x="1670" y="617"/>
                </a:lnTo>
                <a:lnTo>
                  <a:pt x="1670" y="617"/>
                </a:lnTo>
                <a:lnTo>
                  <a:pt x="1670" y="614"/>
                </a:lnTo>
                <a:lnTo>
                  <a:pt x="1670" y="614"/>
                </a:lnTo>
                <a:lnTo>
                  <a:pt x="1670" y="612"/>
                </a:lnTo>
                <a:lnTo>
                  <a:pt x="1670" y="610"/>
                </a:lnTo>
                <a:lnTo>
                  <a:pt x="1670" y="610"/>
                </a:lnTo>
                <a:lnTo>
                  <a:pt x="1666" y="610"/>
                </a:lnTo>
                <a:lnTo>
                  <a:pt x="1664" y="610"/>
                </a:lnTo>
                <a:lnTo>
                  <a:pt x="1662" y="610"/>
                </a:lnTo>
                <a:lnTo>
                  <a:pt x="1659" y="610"/>
                </a:lnTo>
                <a:close/>
                <a:moveTo>
                  <a:pt x="1456" y="417"/>
                </a:moveTo>
                <a:lnTo>
                  <a:pt x="1454" y="417"/>
                </a:lnTo>
                <a:lnTo>
                  <a:pt x="1452" y="417"/>
                </a:lnTo>
                <a:lnTo>
                  <a:pt x="1450" y="419"/>
                </a:lnTo>
                <a:lnTo>
                  <a:pt x="1450" y="419"/>
                </a:lnTo>
                <a:lnTo>
                  <a:pt x="1448" y="419"/>
                </a:lnTo>
                <a:lnTo>
                  <a:pt x="1448" y="419"/>
                </a:lnTo>
                <a:lnTo>
                  <a:pt x="1446" y="419"/>
                </a:lnTo>
                <a:lnTo>
                  <a:pt x="1446" y="417"/>
                </a:lnTo>
                <a:lnTo>
                  <a:pt x="1444" y="417"/>
                </a:lnTo>
                <a:lnTo>
                  <a:pt x="1442" y="417"/>
                </a:lnTo>
                <a:lnTo>
                  <a:pt x="1442" y="419"/>
                </a:lnTo>
                <a:lnTo>
                  <a:pt x="1442" y="419"/>
                </a:lnTo>
                <a:lnTo>
                  <a:pt x="1442" y="419"/>
                </a:lnTo>
                <a:lnTo>
                  <a:pt x="1439" y="419"/>
                </a:lnTo>
                <a:lnTo>
                  <a:pt x="1437" y="419"/>
                </a:lnTo>
                <a:lnTo>
                  <a:pt x="1437" y="419"/>
                </a:lnTo>
                <a:lnTo>
                  <a:pt x="1437" y="422"/>
                </a:lnTo>
                <a:lnTo>
                  <a:pt x="1437" y="422"/>
                </a:lnTo>
                <a:lnTo>
                  <a:pt x="1442" y="422"/>
                </a:lnTo>
                <a:lnTo>
                  <a:pt x="1444" y="422"/>
                </a:lnTo>
                <a:lnTo>
                  <a:pt x="1444" y="424"/>
                </a:lnTo>
                <a:lnTo>
                  <a:pt x="1444" y="424"/>
                </a:lnTo>
                <a:lnTo>
                  <a:pt x="1446" y="424"/>
                </a:lnTo>
                <a:lnTo>
                  <a:pt x="1446" y="424"/>
                </a:lnTo>
                <a:lnTo>
                  <a:pt x="1446" y="424"/>
                </a:lnTo>
                <a:lnTo>
                  <a:pt x="1446" y="426"/>
                </a:lnTo>
                <a:lnTo>
                  <a:pt x="1448" y="426"/>
                </a:lnTo>
                <a:lnTo>
                  <a:pt x="1450" y="426"/>
                </a:lnTo>
                <a:lnTo>
                  <a:pt x="1450" y="426"/>
                </a:lnTo>
                <a:lnTo>
                  <a:pt x="1450" y="424"/>
                </a:lnTo>
                <a:lnTo>
                  <a:pt x="1448" y="422"/>
                </a:lnTo>
                <a:lnTo>
                  <a:pt x="1450" y="424"/>
                </a:lnTo>
                <a:lnTo>
                  <a:pt x="1456" y="422"/>
                </a:lnTo>
                <a:lnTo>
                  <a:pt x="1458" y="422"/>
                </a:lnTo>
                <a:lnTo>
                  <a:pt x="1458" y="419"/>
                </a:lnTo>
                <a:lnTo>
                  <a:pt x="1458" y="419"/>
                </a:lnTo>
                <a:lnTo>
                  <a:pt x="1456" y="417"/>
                </a:lnTo>
                <a:close/>
                <a:moveTo>
                  <a:pt x="1465" y="455"/>
                </a:moveTo>
                <a:lnTo>
                  <a:pt x="1460" y="455"/>
                </a:lnTo>
                <a:lnTo>
                  <a:pt x="1460" y="457"/>
                </a:lnTo>
                <a:lnTo>
                  <a:pt x="1460" y="457"/>
                </a:lnTo>
                <a:lnTo>
                  <a:pt x="1463" y="459"/>
                </a:lnTo>
                <a:lnTo>
                  <a:pt x="1463" y="459"/>
                </a:lnTo>
                <a:lnTo>
                  <a:pt x="1467" y="457"/>
                </a:lnTo>
                <a:lnTo>
                  <a:pt x="1465" y="455"/>
                </a:lnTo>
                <a:lnTo>
                  <a:pt x="1465" y="455"/>
                </a:lnTo>
                <a:close/>
                <a:moveTo>
                  <a:pt x="2868" y="430"/>
                </a:moveTo>
                <a:lnTo>
                  <a:pt x="2871" y="428"/>
                </a:lnTo>
                <a:lnTo>
                  <a:pt x="2868" y="426"/>
                </a:lnTo>
                <a:lnTo>
                  <a:pt x="2868" y="426"/>
                </a:lnTo>
                <a:lnTo>
                  <a:pt x="2868" y="426"/>
                </a:lnTo>
                <a:lnTo>
                  <a:pt x="2866" y="424"/>
                </a:lnTo>
                <a:lnTo>
                  <a:pt x="2866" y="424"/>
                </a:lnTo>
                <a:lnTo>
                  <a:pt x="2864" y="424"/>
                </a:lnTo>
                <a:lnTo>
                  <a:pt x="2862" y="424"/>
                </a:lnTo>
                <a:lnTo>
                  <a:pt x="2862" y="424"/>
                </a:lnTo>
                <a:lnTo>
                  <a:pt x="2860" y="424"/>
                </a:lnTo>
                <a:lnTo>
                  <a:pt x="2860" y="424"/>
                </a:lnTo>
                <a:lnTo>
                  <a:pt x="2860" y="426"/>
                </a:lnTo>
                <a:lnTo>
                  <a:pt x="2860" y="426"/>
                </a:lnTo>
                <a:lnTo>
                  <a:pt x="2858" y="426"/>
                </a:lnTo>
                <a:lnTo>
                  <a:pt x="2858" y="426"/>
                </a:lnTo>
                <a:lnTo>
                  <a:pt x="2860" y="428"/>
                </a:lnTo>
                <a:lnTo>
                  <a:pt x="2860" y="428"/>
                </a:lnTo>
                <a:lnTo>
                  <a:pt x="2860" y="428"/>
                </a:lnTo>
                <a:lnTo>
                  <a:pt x="2856" y="428"/>
                </a:lnTo>
                <a:lnTo>
                  <a:pt x="2854" y="430"/>
                </a:lnTo>
                <a:lnTo>
                  <a:pt x="2854" y="430"/>
                </a:lnTo>
                <a:lnTo>
                  <a:pt x="2854" y="432"/>
                </a:lnTo>
                <a:lnTo>
                  <a:pt x="2854" y="434"/>
                </a:lnTo>
                <a:lnTo>
                  <a:pt x="2854" y="434"/>
                </a:lnTo>
                <a:lnTo>
                  <a:pt x="2852" y="436"/>
                </a:lnTo>
                <a:lnTo>
                  <a:pt x="2852" y="436"/>
                </a:lnTo>
                <a:lnTo>
                  <a:pt x="2852" y="436"/>
                </a:lnTo>
                <a:lnTo>
                  <a:pt x="2854" y="436"/>
                </a:lnTo>
                <a:lnTo>
                  <a:pt x="2856" y="436"/>
                </a:lnTo>
                <a:lnTo>
                  <a:pt x="2856" y="438"/>
                </a:lnTo>
                <a:lnTo>
                  <a:pt x="2856" y="438"/>
                </a:lnTo>
                <a:lnTo>
                  <a:pt x="2858" y="434"/>
                </a:lnTo>
                <a:lnTo>
                  <a:pt x="2860" y="434"/>
                </a:lnTo>
                <a:lnTo>
                  <a:pt x="2862" y="434"/>
                </a:lnTo>
                <a:lnTo>
                  <a:pt x="2864" y="434"/>
                </a:lnTo>
                <a:lnTo>
                  <a:pt x="2868" y="434"/>
                </a:lnTo>
                <a:lnTo>
                  <a:pt x="2866" y="432"/>
                </a:lnTo>
                <a:lnTo>
                  <a:pt x="2868" y="430"/>
                </a:lnTo>
                <a:lnTo>
                  <a:pt x="2868" y="430"/>
                </a:lnTo>
                <a:close/>
                <a:moveTo>
                  <a:pt x="1448" y="610"/>
                </a:moveTo>
                <a:lnTo>
                  <a:pt x="1450" y="612"/>
                </a:lnTo>
                <a:lnTo>
                  <a:pt x="1452" y="612"/>
                </a:lnTo>
                <a:lnTo>
                  <a:pt x="1452" y="612"/>
                </a:lnTo>
                <a:lnTo>
                  <a:pt x="1452" y="612"/>
                </a:lnTo>
                <a:lnTo>
                  <a:pt x="1454" y="610"/>
                </a:lnTo>
                <a:lnTo>
                  <a:pt x="1454" y="610"/>
                </a:lnTo>
                <a:lnTo>
                  <a:pt x="1456" y="608"/>
                </a:lnTo>
                <a:lnTo>
                  <a:pt x="1456" y="606"/>
                </a:lnTo>
                <a:lnTo>
                  <a:pt x="1458" y="604"/>
                </a:lnTo>
                <a:lnTo>
                  <a:pt x="1458" y="602"/>
                </a:lnTo>
                <a:lnTo>
                  <a:pt x="1458" y="602"/>
                </a:lnTo>
                <a:lnTo>
                  <a:pt x="1458" y="600"/>
                </a:lnTo>
                <a:lnTo>
                  <a:pt x="1458" y="598"/>
                </a:lnTo>
                <a:lnTo>
                  <a:pt x="1458" y="598"/>
                </a:lnTo>
                <a:lnTo>
                  <a:pt x="1456" y="596"/>
                </a:lnTo>
                <a:lnTo>
                  <a:pt x="1456" y="593"/>
                </a:lnTo>
                <a:lnTo>
                  <a:pt x="1454" y="593"/>
                </a:lnTo>
                <a:lnTo>
                  <a:pt x="1454" y="593"/>
                </a:lnTo>
                <a:lnTo>
                  <a:pt x="1452" y="593"/>
                </a:lnTo>
                <a:lnTo>
                  <a:pt x="1450" y="593"/>
                </a:lnTo>
                <a:lnTo>
                  <a:pt x="1450" y="596"/>
                </a:lnTo>
                <a:lnTo>
                  <a:pt x="1448" y="596"/>
                </a:lnTo>
                <a:lnTo>
                  <a:pt x="1446" y="598"/>
                </a:lnTo>
                <a:lnTo>
                  <a:pt x="1446" y="600"/>
                </a:lnTo>
                <a:lnTo>
                  <a:pt x="1446" y="602"/>
                </a:lnTo>
                <a:lnTo>
                  <a:pt x="1446" y="602"/>
                </a:lnTo>
                <a:lnTo>
                  <a:pt x="1444" y="604"/>
                </a:lnTo>
                <a:lnTo>
                  <a:pt x="1446" y="606"/>
                </a:lnTo>
                <a:lnTo>
                  <a:pt x="1446" y="608"/>
                </a:lnTo>
                <a:lnTo>
                  <a:pt x="1446" y="608"/>
                </a:lnTo>
                <a:lnTo>
                  <a:pt x="1448" y="608"/>
                </a:lnTo>
                <a:lnTo>
                  <a:pt x="1448" y="610"/>
                </a:lnTo>
                <a:close/>
                <a:moveTo>
                  <a:pt x="1395" y="514"/>
                </a:moveTo>
                <a:lnTo>
                  <a:pt x="1395" y="514"/>
                </a:lnTo>
                <a:lnTo>
                  <a:pt x="1393" y="512"/>
                </a:lnTo>
                <a:lnTo>
                  <a:pt x="1391" y="512"/>
                </a:lnTo>
                <a:lnTo>
                  <a:pt x="1389" y="510"/>
                </a:lnTo>
                <a:lnTo>
                  <a:pt x="1385" y="508"/>
                </a:lnTo>
                <a:lnTo>
                  <a:pt x="1385" y="510"/>
                </a:lnTo>
                <a:lnTo>
                  <a:pt x="1385" y="510"/>
                </a:lnTo>
                <a:lnTo>
                  <a:pt x="1385" y="510"/>
                </a:lnTo>
                <a:lnTo>
                  <a:pt x="1385" y="512"/>
                </a:lnTo>
                <a:lnTo>
                  <a:pt x="1387" y="512"/>
                </a:lnTo>
                <a:lnTo>
                  <a:pt x="1387" y="512"/>
                </a:lnTo>
                <a:lnTo>
                  <a:pt x="1387" y="514"/>
                </a:lnTo>
                <a:lnTo>
                  <a:pt x="1389" y="514"/>
                </a:lnTo>
                <a:lnTo>
                  <a:pt x="1389" y="514"/>
                </a:lnTo>
                <a:lnTo>
                  <a:pt x="1389" y="518"/>
                </a:lnTo>
                <a:lnTo>
                  <a:pt x="1391" y="518"/>
                </a:lnTo>
                <a:lnTo>
                  <a:pt x="1391" y="518"/>
                </a:lnTo>
                <a:lnTo>
                  <a:pt x="1393" y="516"/>
                </a:lnTo>
                <a:lnTo>
                  <a:pt x="1393" y="518"/>
                </a:lnTo>
                <a:lnTo>
                  <a:pt x="1395" y="518"/>
                </a:lnTo>
                <a:lnTo>
                  <a:pt x="1393" y="518"/>
                </a:lnTo>
                <a:lnTo>
                  <a:pt x="1393" y="520"/>
                </a:lnTo>
                <a:lnTo>
                  <a:pt x="1393" y="520"/>
                </a:lnTo>
                <a:lnTo>
                  <a:pt x="1395" y="520"/>
                </a:lnTo>
                <a:lnTo>
                  <a:pt x="1395" y="520"/>
                </a:lnTo>
                <a:lnTo>
                  <a:pt x="1395" y="520"/>
                </a:lnTo>
                <a:lnTo>
                  <a:pt x="1395" y="518"/>
                </a:lnTo>
                <a:lnTo>
                  <a:pt x="1395" y="518"/>
                </a:lnTo>
                <a:lnTo>
                  <a:pt x="1398" y="518"/>
                </a:lnTo>
                <a:lnTo>
                  <a:pt x="1398" y="520"/>
                </a:lnTo>
                <a:lnTo>
                  <a:pt x="1398" y="520"/>
                </a:lnTo>
                <a:lnTo>
                  <a:pt x="1400" y="520"/>
                </a:lnTo>
                <a:lnTo>
                  <a:pt x="1400" y="520"/>
                </a:lnTo>
                <a:lnTo>
                  <a:pt x="1402" y="520"/>
                </a:lnTo>
                <a:lnTo>
                  <a:pt x="1402" y="518"/>
                </a:lnTo>
                <a:lnTo>
                  <a:pt x="1402" y="518"/>
                </a:lnTo>
                <a:lnTo>
                  <a:pt x="1402" y="518"/>
                </a:lnTo>
                <a:lnTo>
                  <a:pt x="1398" y="518"/>
                </a:lnTo>
                <a:lnTo>
                  <a:pt x="1398" y="518"/>
                </a:lnTo>
                <a:lnTo>
                  <a:pt x="1395" y="516"/>
                </a:lnTo>
                <a:lnTo>
                  <a:pt x="1393" y="516"/>
                </a:lnTo>
                <a:lnTo>
                  <a:pt x="1395" y="516"/>
                </a:lnTo>
                <a:lnTo>
                  <a:pt x="1395" y="514"/>
                </a:lnTo>
                <a:close/>
                <a:moveTo>
                  <a:pt x="1469" y="426"/>
                </a:moveTo>
                <a:lnTo>
                  <a:pt x="1469" y="426"/>
                </a:lnTo>
                <a:lnTo>
                  <a:pt x="1471" y="426"/>
                </a:lnTo>
                <a:lnTo>
                  <a:pt x="1473" y="424"/>
                </a:lnTo>
                <a:lnTo>
                  <a:pt x="1477" y="424"/>
                </a:lnTo>
                <a:lnTo>
                  <a:pt x="1477" y="422"/>
                </a:lnTo>
                <a:lnTo>
                  <a:pt x="1477" y="422"/>
                </a:lnTo>
                <a:lnTo>
                  <a:pt x="1477" y="419"/>
                </a:lnTo>
                <a:lnTo>
                  <a:pt x="1475" y="419"/>
                </a:lnTo>
                <a:lnTo>
                  <a:pt x="1475" y="419"/>
                </a:lnTo>
                <a:lnTo>
                  <a:pt x="1473" y="419"/>
                </a:lnTo>
                <a:lnTo>
                  <a:pt x="1473" y="422"/>
                </a:lnTo>
                <a:lnTo>
                  <a:pt x="1473" y="422"/>
                </a:lnTo>
                <a:lnTo>
                  <a:pt x="1473" y="422"/>
                </a:lnTo>
                <a:lnTo>
                  <a:pt x="1471" y="422"/>
                </a:lnTo>
                <a:lnTo>
                  <a:pt x="1469" y="422"/>
                </a:lnTo>
                <a:lnTo>
                  <a:pt x="1467" y="426"/>
                </a:lnTo>
                <a:lnTo>
                  <a:pt x="1465" y="426"/>
                </a:lnTo>
                <a:lnTo>
                  <a:pt x="1467" y="426"/>
                </a:lnTo>
                <a:lnTo>
                  <a:pt x="1469" y="426"/>
                </a:lnTo>
                <a:close/>
                <a:moveTo>
                  <a:pt x="1402" y="505"/>
                </a:moveTo>
                <a:lnTo>
                  <a:pt x="1404" y="505"/>
                </a:lnTo>
                <a:lnTo>
                  <a:pt x="1404" y="508"/>
                </a:lnTo>
                <a:lnTo>
                  <a:pt x="1406" y="508"/>
                </a:lnTo>
                <a:lnTo>
                  <a:pt x="1406" y="505"/>
                </a:lnTo>
                <a:lnTo>
                  <a:pt x="1406" y="505"/>
                </a:lnTo>
                <a:lnTo>
                  <a:pt x="1406" y="505"/>
                </a:lnTo>
                <a:lnTo>
                  <a:pt x="1404" y="505"/>
                </a:lnTo>
                <a:lnTo>
                  <a:pt x="1402" y="503"/>
                </a:lnTo>
                <a:lnTo>
                  <a:pt x="1402" y="503"/>
                </a:lnTo>
                <a:lnTo>
                  <a:pt x="1402" y="503"/>
                </a:lnTo>
                <a:lnTo>
                  <a:pt x="1402" y="505"/>
                </a:lnTo>
                <a:close/>
                <a:moveTo>
                  <a:pt x="1375" y="516"/>
                </a:moveTo>
                <a:lnTo>
                  <a:pt x="1375" y="518"/>
                </a:lnTo>
                <a:lnTo>
                  <a:pt x="1375" y="518"/>
                </a:lnTo>
                <a:lnTo>
                  <a:pt x="1377" y="518"/>
                </a:lnTo>
                <a:lnTo>
                  <a:pt x="1379" y="520"/>
                </a:lnTo>
                <a:lnTo>
                  <a:pt x="1379" y="520"/>
                </a:lnTo>
                <a:lnTo>
                  <a:pt x="1379" y="522"/>
                </a:lnTo>
                <a:lnTo>
                  <a:pt x="1381" y="522"/>
                </a:lnTo>
                <a:lnTo>
                  <a:pt x="1381" y="522"/>
                </a:lnTo>
                <a:lnTo>
                  <a:pt x="1381" y="520"/>
                </a:lnTo>
                <a:lnTo>
                  <a:pt x="1383" y="520"/>
                </a:lnTo>
                <a:lnTo>
                  <a:pt x="1383" y="520"/>
                </a:lnTo>
                <a:lnTo>
                  <a:pt x="1381" y="516"/>
                </a:lnTo>
                <a:lnTo>
                  <a:pt x="1381" y="516"/>
                </a:lnTo>
                <a:lnTo>
                  <a:pt x="1379" y="514"/>
                </a:lnTo>
                <a:lnTo>
                  <a:pt x="1379" y="512"/>
                </a:lnTo>
                <a:lnTo>
                  <a:pt x="1377" y="512"/>
                </a:lnTo>
                <a:lnTo>
                  <a:pt x="1377" y="512"/>
                </a:lnTo>
                <a:lnTo>
                  <a:pt x="1377" y="512"/>
                </a:lnTo>
                <a:lnTo>
                  <a:pt x="1375" y="512"/>
                </a:lnTo>
                <a:lnTo>
                  <a:pt x="1375" y="512"/>
                </a:lnTo>
                <a:lnTo>
                  <a:pt x="1375" y="514"/>
                </a:lnTo>
                <a:lnTo>
                  <a:pt x="1375" y="514"/>
                </a:lnTo>
                <a:lnTo>
                  <a:pt x="1375" y="516"/>
                </a:lnTo>
                <a:close/>
                <a:moveTo>
                  <a:pt x="1465" y="434"/>
                </a:moveTo>
                <a:lnTo>
                  <a:pt x="1460" y="436"/>
                </a:lnTo>
                <a:lnTo>
                  <a:pt x="1460" y="436"/>
                </a:lnTo>
                <a:lnTo>
                  <a:pt x="1458" y="438"/>
                </a:lnTo>
                <a:lnTo>
                  <a:pt x="1458" y="440"/>
                </a:lnTo>
                <a:lnTo>
                  <a:pt x="1458" y="440"/>
                </a:lnTo>
                <a:lnTo>
                  <a:pt x="1458" y="440"/>
                </a:lnTo>
                <a:lnTo>
                  <a:pt x="1458" y="440"/>
                </a:lnTo>
                <a:lnTo>
                  <a:pt x="1458" y="443"/>
                </a:lnTo>
                <a:lnTo>
                  <a:pt x="1458" y="443"/>
                </a:lnTo>
                <a:lnTo>
                  <a:pt x="1460" y="443"/>
                </a:lnTo>
                <a:lnTo>
                  <a:pt x="1463" y="440"/>
                </a:lnTo>
                <a:lnTo>
                  <a:pt x="1465" y="440"/>
                </a:lnTo>
                <a:lnTo>
                  <a:pt x="1467" y="440"/>
                </a:lnTo>
                <a:lnTo>
                  <a:pt x="1467" y="438"/>
                </a:lnTo>
                <a:lnTo>
                  <a:pt x="1469" y="436"/>
                </a:lnTo>
                <a:lnTo>
                  <a:pt x="1469" y="436"/>
                </a:lnTo>
                <a:lnTo>
                  <a:pt x="1469" y="434"/>
                </a:lnTo>
                <a:lnTo>
                  <a:pt x="1471" y="434"/>
                </a:lnTo>
                <a:lnTo>
                  <a:pt x="1471" y="434"/>
                </a:lnTo>
                <a:lnTo>
                  <a:pt x="1473" y="432"/>
                </a:lnTo>
                <a:lnTo>
                  <a:pt x="1475" y="430"/>
                </a:lnTo>
                <a:lnTo>
                  <a:pt x="1475" y="430"/>
                </a:lnTo>
                <a:lnTo>
                  <a:pt x="1473" y="430"/>
                </a:lnTo>
                <a:lnTo>
                  <a:pt x="1473" y="428"/>
                </a:lnTo>
                <a:lnTo>
                  <a:pt x="1473" y="428"/>
                </a:lnTo>
                <a:lnTo>
                  <a:pt x="1471" y="428"/>
                </a:lnTo>
                <a:lnTo>
                  <a:pt x="1469" y="430"/>
                </a:lnTo>
                <a:lnTo>
                  <a:pt x="1469" y="430"/>
                </a:lnTo>
                <a:lnTo>
                  <a:pt x="1467" y="430"/>
                </a:lnTo>
                <a:lnTo>
                  <a:pt x="1467" y="430"/>
                </a:lnTo>
                <a:lnTo>
                  <a:pt x="1469" y="432"/>
                </a:lnTo>
                <a:lnTo>
                  <a:pt x="1469" y="432"/>
                </a:lnTo>
                <a:lnTo>
                  <a:pt x="1467" y="432"/>
                </a:lnTo>
                <a:lnTo>
                  <a:pt x="1467" y="432"/>
                </a:lnTo>
                <a:lnTo>
                  <a:pt x="1465" y="434"/>
                </a:lnTo>
                <a:lnTo>
                  <a:pt x="1465" y="434"/>
                </a:lnTo>
                <a:close/>
                <a:moveTo>
                  <a:pt x="1569" y="208"/>
                </a:moveTo>
                <a:lnTo>
                  <a:pt x="1571" y="208"/>
                </a:lnTo>
                <a:lnTo>
                  <a:pt x="1574" y="206"/>
                </a:lnTo>
                <a:lnTo>
                  <a:pt x="1571" y="206"/>
                </a:lnTo>
                <a:lnTo>
                  <a:pt x="1569" y="206"/>
                </a:lnTo>
                <a:lnTo>
                  <a:pt x="1565" y="204"/>
                </a:lnTo>
                <a:lnTo>
                  <a:pt x="1563" y="204"/>
                </a:lnTo>
                <a:lnTo>
                  <a:pt x="1561" y="204"/>
                </a:lnTo>
                <a:lnTo>
                  <a:pt x="1559" y="206"/>
                </a:lnTo>
                <a:lnTo>
                  <a:pt x="1557" y="206"/>
                </a:lnTo>
                <a:lnTo>
                  <a:pt x="1557" y="208"/>
                </a:lnTo>
                <a:lnTo>
                  <a:pt x="1559" y="208"/>
                </a:lnTo>
                <a:lnTo>
                  <a:pt x="1565" y="210"/>
                </a:lnTo>
                <a:lnTo>
                  <a:pt x="1569" y="208"/>
                </a:lnTo>
                <a:close/>
                <a:moveTo>
                  <a:pt x="2502" y="698"/>
                </a:moveTo>
                <a:lnTo>
                  <a:pt x="2504" y="698"/>
                </a:lnTo>
                <a:lnTo>
                  <a:pt x="2506" y="696"/>
                </a:lnTo>
                <a:lnTo>
                  <a:pt x="2504" y="696"/>
                </a:lnTo>
                <a:lnTo>
                  <a:pt x="2502" y="696"/>
                </a:lnTo>
                <a:lnTo>
                  <a:pt x="2502" y="696"/>
                </a:lnTo>
                <a:lnTo>
                  <a:pt x="2500" y="696"/>
                </a:lnTo>
                <a:lnTo>
                  <a:pt x="2500" y="696"/>
                </a:lnTo>
                <a:lnTo>
                  <a:pt x="2500" y="696"/>
                </a:lnTo>
                <a:lnTo>
                  <a:pt x="2500" y="696"/>
                </a:lnTo>
                <a:lnTo>
                  <a:pt x="2500" y="696"/>
                </a:lnTo>
                <a:lnTo>
                  <a:pt x="2500" y="698"/>
                </a:lnTo>
                <a:lnTo>
                  <a:pt x="2502" y="698"/>
                </a:lnTo>
                <a:close/>
                <a:moveTo>
                  <a:pt x="2500" y="711"/>
                </a:moveTo>
                <a:lnTo>
                  <a:pt x="2500" y="711"/>
                </a:lnTo>
                <a:lnTo>
                  <a:pt x="2500" y="711"/>
                </a:lnTo>
                <a:lnTo>
                  <a:pt x="2500" y="709"/>
                </a:lnTo>
                <a:lnTo>
                  <a:pt x="2500" y="709"/>
                </a:lnTo>
                <a:lnTo>
                  <a:pt x="2500" y="709"/>
                </a:lnTo>
                <a:lnTo>
                  <a:pt x="2498" y="711"/>
                </a:lnTo>
                <a:lnTo>
                  <a:pt x="2498" y="711"/>
                </a:lnTo>
                <a:lnTo>
                  <a:pt x="2500" y="711"/>
                </a:lnTo>
                <a:close/>
                <a:moveTo>
                  <a:pt x="2500" y="707"/>
                </a:moveTo>
                <a:lnTo>
                  <a:pt x="2502" y="707"/>
                </a:lnTo>
                <a:lnTo>
                  <a:pt x="2502" y="707"/>
                </a:lnTo>
                <a:lnTo>
                  <a:pt x="2502" y="707"/>
                </a:lnTo>
                <a:lnTo>
                  <a:pt x="2502" y="707"/>
                </a:lnTo>
                <a:lnTo>
                  <a:pt x="2502" y="707"/>
                </a:lnTo>
                <a:lnTo>
                  <a:pt x="2502" y="702"/>
                </a:lnTo>
                <a:lnTo>
                  <a:pt x="2502" y="702"/>
                </a:lnTo>
                <a:lnTo>
                  <a:pt x="2500" y="702"/>
                </a:lnTo>
                <a:lnTo>
                  <a:pt x="2500" y="705"/>
                </a:lnTo>
                <a:lnTo>
                  <a:pt x="2500" y="705"/>
                </a:lnTo>
                <a:lnTo>
                  <a:pt x="2500" y="707"/>
                </a:lnTo>
                <a:close/>
                <a:moveTo>
                  <a:pt x="2479" y="390"/>
                </a:moveTo>
                <a:lnTo>
                  <a:pt x="2483" y="388"/>
                </a:lnTo>
                <a:lnTo>
                  <a:pt x="2487" y="388"/>
                </a:lnTo>
                <a:lnTo>
                  <a:pt x="2491" y="386"/>
                </a:lnTo>
                <a:lnTo>
                  <a:pt x="2491" y="384"/>
                </a:lnTo>
                <a:lnTo>
                  <a:pt x="2491" y="382"/>
                </a:lnTo>
                <a:lnTo>
                  <a:pt x="2487" y="384"/>
                </a:lnTo>
                <a:lnTo>
                  <a:pt x="2485" y="386"/>
                </a:lnTo>
                <a:lnTo>
                  <a:pt x="2479" y="390"/>
                </a:lnTo>
                <a:lnTo>
                  <a:pt x="2477" y="390"/>
                </a:lnTo>
                <a:lnTo>
                  <a:pt x="2477" y="392"/>
                </a:lnTo>
                <a:lnTo>
                  <a:pt x="2479" y="390"/>
                </a:lnTo>
                <a:close/>
                <a:moveTo>
                  <a:pt x="2462" y="772"/>
                </a:moveTo>
                <a:lnTo>
                  <a:pt x="2464" y="772"/>
                </a:lnTo>
                <a:lnTo>
                  <a:pt x="2464" y="772"/>
                </a:lnTo>
                <a:lnTo>
                  <a:pt x="2464" y="770"/>
                </a:lnTo>
                <a:lnTo>
                  <a:pt x="2462" y="770"/>
                </a:lnTo>
                <a:lnTo>
                  <a:pt x="2460" y="770"/>
                </a:lnTo>
                <a:lnTo>
                  <a:pt x="2460" y="770"/>
                </a:lnTo>
                <a:lnTo>
                  <a:pt x="2460" y="770"/>
                </a:lnTo>
                <a:lnTo>
                  <a:pt x="2462" y="772"/>
                </a:lnTo>
                <a:lnTo>
                  <a:pt x="2462" y="772"/>
                </a:lnTo>
                <a:close/>
                <a:moveTo>
                  <a:pt x="2510" y="606"/>
                </a:moveTo>
                <a:lnTo>
                  <a:pt x="2508" y="606"/>
                </a:lnTo>
                <a:lnTo>
                  <a:pt x="2508" y="606"/>
                </a:lnTo>
                <a:lnTo>
                  <a:pt x="2508" y="606"/>
                </a:lnTo>
                <a:lnTo>
                  <a:pt x="2508" y="606"/>
                </a:lnTo>
                <a:lnTo>
                  <a:pt x="2510" y="608"/>
                </a:lnTo>
                <a:lnTo>
                  <a:pt x="2510" y="608"/>
                </a:lnTo>
                <a:lnTo>
                  <a:pt x="2512" y="608"/>
                </a:lnTo>
                <a:lnTo>
                  <a:pt x="2512" y="608"/>
                </a:lnTo>
                <a:lnTo>
                  <a:pt x="2512" y="606"/>
                </a:lnTo>
                <a:lnTo>
                  <a:pt x="2510" y="606"/>
                </a:lnTo>
                <a:lnTo>
                  <a:pt x="2510" y="606"/>
                </a:lnTo>
                <a:close/>
                <a:moveTo>
                  <a:pt x="2502" y="602"/>
                </a:moveTo>
                <a:lnTo>
                  <a:pt x="2504" y="602"/>
                </a:lnTo>
                <a:lnTo>
                  <a:pt x="2504" y="602"/>
                </a:lnTo>
                <a:lnTo>
                  <a:pt x="2506" y="602"/>
                </a:lnTo>
                <a:lnTo>
                  <a:pt x="2504" y="602"/>
                </a:lnTo>
                <a:lnTo>
                  <a:pt x="2504" y="600"/>
                </a:lnTo>
                <a:lnTo>
                  <a:pt x="2504" y="600"/>
                </a:lnTo>
                <a:lnTo>
                  <a:pt x="2502" y="600"/>
                </a:lnTo>
                <a:lnTo>
                  <a:pt x="2500" y="600"/>
                </a:lnTo>
                <a:lnTo>
                  <a:pt x="2502" y="602"/>
                </a:lnTo>
                <a:lnTo>
                  <a:pt x="2502" y="602"/>
                </a:lnTo>
                <a:close/>
                <a:moveTo>
                  <a:pt x="2464" y="807"/>
                </a:moveTo>
                <a:lnTo>
                  <a:pt x="2464" y="807"/>
                </a:lnTo>
                <a:lnTo>
                  <a:pt x="2464" y="807"/>
                </a:lnTo>
                <a:lnTo>
                  <a:pt x="2462" y="807"/>
                </a:lnTo>
                <a:lnTo>
                  <a:pt x="2460" y="809"/>
                </a:lnTo>
                <a:lnTo>
                  <a:pt x="2460" y="809"/>
                </a:lnTo>
                <a:lnTo>
                  <a:pt x="2458" y="811"/>
                </a:lnTo>
                <a:lnTo>
                  <a:pt x="2458" y="814"/>
                </a:lnTo>
                <a:lnTo>
                  <a:pt x="2460" y="811"/>
                </a:lnTo>
                <a:lnTo>
                  <a:pt x="2460" y="814"/>
                </a:lnTo>
                <a:lnTo>
                  <a:pt x="2462" y="814"/>
                </a:lnTo>
                <a:lnTo>
                  <a:pt x="2468" y="811"/>
                </a:lnTo>
                <a:lnTo>
                  <a:pt x="2466" y="811"/>
                </a:lnTo>
                <a:lnTo>
                  <a:pt x="2466" y="814"/>
                </a:lnTo>
                <a:lnTo>
                  <a:pt x="2464" y="814"/>
                </a:lnTo>
                <a:lnTo>
                  <a:pt x="2464" y="814"/>
                </a:lnTo>
                <a:lnTo>
                  <a:pt x="2462" y="816"/>
                </a:lnTo>
                <a:lnTo>
                  <a:pt x="2462" y="816"/>
                </a:lnTo>
                <a:lnTo>
                  <a:pt x="2462" y="816"/>
                </a:lnTo>
                <a:lnTo>
                  <a:pt x="2464" y="816"/>
                </a:lnTo>
                <a:lnTo>
                  <a:pt x="2468" y="816"/>
                </a:lnTo>
                <a:lnTo>
                  <a:pt x="2470" y="816"/>
                </a:lnTo>
                <a:lnTo>
                  <a:pt x="2470" y="816"/>
                </a:lnTo>
                <a:lnTo>
                  <a:pt x="2466" y="816"/>
                </a:lnTo>
                <a:lnTo>
                  <a:pt x="2466" y="818"/>
                </a:lnTo>
                <a:lnTo>
                  <a:pt x="2466" y="820"/>
                </a:lnTo>
                <a:lnTo>
                  <a:pt x="2470" y="818"/>
                </a:lnTo>
                <a:lnTo>
                  <a:pt x="2470" y="818"/>
                </a:lnTo>
                <a:lnTo>
                  <a:pt x="2472" y="818"/>
                </a:lnTo>
                <a:lnTo>
                  <a:pt x="2472" y="818"/>
                </a:lnTo>
                <a:lnTo>
                  <a:pt x="2472" y="818"/>
                </a:lnTo>
                <a:lnTo>
                  <a:pt x="2481" y="818"/>
                </a:lnTo>
                <a:lnTo>
                  <a:pt x="2481" y="816"/>
                </a:lnTo>
                <a:lnTo>
                  <a:pt x="2483" y="816"/>
                </a:lnTo>
                <a:lnTo>
                  <a:pt x="2485" y="814"/>
                </a:lnTo>
                <a:lnTo>
                  <a:pt x="2485" y="814"/>
                </a:lnTo>
                <a:lnTo>
                  <a:pt x="2487" y="814"/>
                </a:lnTo>
                <a:lnTo>
                  <a:pt x="2487" y="814"/>
                </a:lnTo>
                <a:lnTo>
                  <a:pt x="2487" y="811"/>
                </a:lnTo>
                <a:lnTo>
                  <a:pt x="2487" y="811"/>
                </a:lnTo>
                <a:lnTo>
                  <a:pt x="2485" y="811"/>
                </a:lnTo>
                <a:lnTo>
                  <a:pt x="2487" y="811"/>
                </a:lnTo>
                <a:lnTo>
                  <a:pt x="2487" y="811"/>
                </a:lnTo>
                <a:lnTo>
                  <a:pt x="2489" y="811"/>
                </a:lnTo>
                <a:lnTo>
                  <a:pt x="2489" y="811"/>
                </a:lnTo>
                <a:lnTo>
                  <a:pt x="2491" y="811"/>
                </a:lnTo>
                <a:lnTo>
                  <a:pt x="2493" y="811"/>
                </a:lnTo>
                <a:lnTo>
                  <a:pt x="2493" y="809"/>
                </a:lnTo>
                <a:lnTo>
                  <a:pt x="2493" y="809"/>
                </a:lnTo>
                <a:lnTo>
                  <a:pt x="2498" y="809"/>
                </a:lnTo>
                <a:lnTo>
                  <a:pt x="2498" y="809"/>
                </a:lnTo>
                <a:lnTo>
                  <a:pt x="2498" y="809"/>
                </a:lnTo>
                <a:lnTo>
                  <a:pt x="2498" y="807"/>
                </a:lnTo>
                <a:lnTo>
                  <a:pt x="2500" y="807"/>
                </a:lnTo>
                <a:lnTo>
                  <a:pt x="2500" y="807"/>
                </a:lnTo>
                <a:lnTo>
                  <a:pt x="2504" y="805"/>
                </a:lnTo>
                <a:lnTo>
                  <a:pt x="2506" y="805"/>
                </a:lnTo>
                <a:lnTo>
                  <a:pt x="2506" y="805"/>
                </a:lnTo>
                <a:lnTo>
                  <a:pt x="2506" y="803"/>
                </a:lnTo>
                <a:lnTo>
                  <a:pt x="2508" y="805"/>
                </a:lnTo>
                <a:lnTo>
                  <a:pt x="2508" y="805"/>
                </a:lnTo>
                <a:lnTo>
                  <a:pt x="2508" y="805"/>
                </a:lnTo>
                <a:lnTo>
                  <a:pt x="2510" y="805"/>
                </a:lnTo>
                <a:lnTo>
                  <a:pt x="2510" y="805"/>
                </a:lnTo>
                <a:lnTo>
                  <a:pt x="2512" y="805"/>
                </a:lnTo>
                <a:lnTo>
                  <a:pt x="2514" y="805"/>
                </a:lnTo>
                <a:lnTo>
                  <a:pt x="2516" y="805"/>
                </a:lnTo>
                <a:lnTo>
                  <a:pt x="2514" y="803"/>
                </a:lnTo>
                <a:lnTo>
                  <a:pt x="2514" y="801"/>
                </a:lnTo>
                <a:lnTo>
                  <a:pt x="2516" y="801"/>
                </a:lnTo>
                <a:lnTo>
                  <a:pt x="2519" y="799"/>
                </a:lnTo>
                <a:lnTo>
                  <a:pt x="2519" y="797"/>
                </a:lnTo>
                <a:lnTo>
                  <a:pt x="2519" y="795"/>
                </a:lnTo>
                <a:lnTo>
                  <a:pt x="2519" y="793"/>
                </a:lnTo>
                <a:lnTo>
                  <a:pt x="2521" y="793"/>
                </a:lnTo>
                <a:lnTo>
                  <a:pt x="2521" y="791"/>
                </a:lnTo>
                <a:lnTo>
                  <a:pt x="2521" y="788"/>
                </a:lnTo>
                <a:lnTo>
                  <a:pt x="2521" y="786"/>
                </a:lnTo>
                <a:lnTo>
                  <a:pt x="2519" y="784"/>
                </a:lnTo>
                <a:lnTo>
                  <a:pt x="2519" y="782"/>
                </a:lnTo>
                <a:lnTo>
                  <a:pt x="2519" y="782"/>
                </a:lnTo>
                <a:lnTo>
                  <a:pt x="2519" y="780"/>
                </a:lnTo>
                <a:lnTo>
                  <a:pt x="2519" y="780"/>
                </a:lnTo>
                <a:lnTo>
                  <a:pt x="2519" y="778"/>
                </a:lnTo>
                <a:lnTo>
                  <a:pt x="2519" y="778"/>
                </a:lnTo>
                <a:lnTo>
                  <a:pt x="2516" y="776"/>
                </a:lnTo>
                <a:lnTo>
                  <a:pt x="2516" y="774"/>
                </a:lnTo>
                <a:lnTo>
                  <a:pt x="2516" y="772"/>
                </a:lnTo>
                <a:lnTo>
                  <a:pt x="2516" y="772"/>
                </a:lnTo>
                <a:lnTo>
                  <a:pt x="2516" y="770"/>
                </a:lnTo>
                <a:lnTo>
                  <a:pt x="2516" y="770"/>
                </a:lnTo>
                <a:lnTo>
                  <a:pt x="2516" y="770"/>
                </a:lnTo>
                <a:lnTo>
                  <a:pt x="2519" y="770"/>
                </a:lnTo>
                <a:lnTo>
                  <a:pt x="2519" y="770"/>
                </a:lnTo>
                <a:lnTo>
                  <a:pt x="2519" y="767"/>
                </a:lnTo>
                <a:lnTo>
                  <a:pt x="2519" y="770"/>
                </a:lnTo>
                <a:lnTo>
                  <a:pt x="2521" y="770"/>
                </a:lnTo>
                <a:lnTo>
                  <a:pt x="2521" y="767"/>
                </a:lnTo>
                <a:lnTo>
                  <a:pt x="2523" y="767"/>
                </a:lnTo>
                <a:lnTo>
                  <a:pt x="2523" y="765"/>
                </a:lnTo>
                <a:lnTo>
                  <a:pt x="2523" y="765"/>
                </a:lnTo>
                <a:lnTo>
                  <a:pt x="2525" y="765"/>
                </a:lnTo>
                <a:lnTo>
                  <a:pt x="2527" y="765"/>
                </a:lnTo>
                <a:lnTo>
                  <a:pt x="2527" y="763"/>
                </a:lnTo>
                <a:lnTo>
                  <a:pt x="2527" y="763"/>
                </a:lnTo>
                <a:lnTo>
                  <a:pt x="2525" y="763"/>
                </a:lnTo>
                <a:lnTo>
                  <a:pt x="2527" y="761"/>
                </a:lnTo>
                <a:lnTo>
                  <a:pt x="2525" y="759"/>
                </a:lnTo>
                <a:lnTo>
                  <a:pt x="2527" y="759"/>
                </a:lnTo>
                <a:lnTo>
                  <a:pt x="2527" y="759"/>
                </a:lnTo>
                <a:lnTo>
                  <a:pt x="2527" y="761"/>
                </a:lnTo>
                <a:lnTo>
                  <a:pt x="2529" y="761"/>
                </a:lnTo>
                <a:lnTo>
                  <a:pt x="2529" y="761"/>
                </a:lnTo>
                <a:lnTo>
                  <a:pt x="2529" y="759"/>
                </a:lnTo>
                <a:lnTo>
                  <a:pt x="2527" y="757"/>
                </a:lnTo>
                <a:lnTo>
                  <a:pt x="2527" y="757"/>
                </a:lnTo>
                <a:lnTo>
                  <a:pt x="2525" y="757"/>
                </a:lnTo>
                <a:lnTo>
                  <a:pt x="2523" y="757"/>
                </a:lnTo>
                <a:lnTo>
                  <a:pt x="2523" y="757"/>
                </a:lnTo>
                <a:lnTo>
                  <a:pt x="2523" y="757"/>
                </a:lnTo>
                <a:lnTo>
                  <a:pt x="2525" y="755"/>
                </a:lnTo>
                <a:lnTo>
                  <a:pt x="2525" y="755"/>
                </a:lnTo>
                <a:lnTo>
                  <a:pt x="2525" y="755"/>
                </a:lnTo>
                <a:lnTo>
                  <a:pt x="2523" y="753"/>
                </a:lnTo>
                <a:lnTo>
                  <a:pt x="2521" y="749"/>
                </a:lnTo>
                <a:lnTo>
                  <a:pt x="2521" y="747"/>
                </a:lnTo>
                <a:lnTo>
                  <a:pt x="2519" y="747"/>
                </a:lnTo>
                <a:lnTo>
                  <a:pt x="2516" y="747"/>
                </a:lnTo>
                <a:lnTo>
                  <a:pt x="2514" y="744"/>
                </a:lnTo>
                <a:lnTo>
                  <a:pt x="2514" y="744"/>
                </a:lnTo>
                <a:lnTo>
                  <a:pt x="2510" y="747"/>
                </a:lnTo>
                <a:lnTo>
                  <a:pt x="2508" y="747"/>
                </a:lnTo>
                <a:lnTo>
                  <a:pt x="2508" y="747"/>
                </a:lnTo>
                <a:lnTo>
                  <a:pt x="2508" y="747"/>
                </a:lnTo>
                <a:lnTo>
                  <a:pt x="2506" y="749"/>
                </a:lnTo>
                <a:lnTo>
                  <a:pt x="2504" y="749"/>
                </a:lnTo>
                <a:lnTo>
                  <a:pt x="2504" y="749"/>
                </a:lnTo>
                <a:lnTo>
                  <a:pt x="2504" y="749"/>
                </a:lnTo>
                <a:lnTo>
                  <a:pt x="2504" y="747"/>
                </a:lnTo>
                <a:lnTo>
                  <a:pt x="2506" y="747"/>
                </a:lnTo>
                <a:lnTo>
                  <a:pt x="2506" y="747"/>
                </a:lnTo>
                <a:lnTo>
                  <a:pt x="2506" y="744"/>
                </a:lnTo>
                <a:lnTo>
                  <a:pt x="2504" y="744"/>
                </a:lnTo>
                <a:lnTo>
                  <a:pt x="2502" y="742"/>
                </a:lnTo>
                <a:lnTo>
                  <a:pt x="2502" y="742"/>
                </a:lnTo>
                <a:lnTo>
                  <a:pt x="2502" y="742"/>
                </a:lnTo>
                <a:lnTo>
                  <a:pt x="2502" y="744"/>
                </a:lnTo>
                <a:lnTo>
                  <a:pt x="2500" y="744"/>
                </a:lnTo>
                <a:lnTo>
                  <a:pt x="2500" y="744"/>
                </a:lnTo>
                <a:lnTo>
                  <a:pt x="2498" y="747"/>
                </a:lnTo>
                <a:lnTo>
                  <a:pt x="2500" y="747"/>
                </a:lnTo>
                <a:lnTo>
                  <a:pt x="2500" y="749"/>
                </a:lnTo>
                <a:lnTo>
                  <a:pt x="2500" y="749"/>
                </a:lnTo>
                <a:lnTo>
                  <a:pt x="2498" y="751"/>
                </a:lnTo>
                <a:lnTo>
                  <a:pt x="2498" y="751"/>
                </a:lnTo>
                <a:lnTo>
                  <a:pt x="2498" y="751"/>
                </a:lnTo>
                <a:lnTo>
                  <a:pt x="2498" y="749"/>
                </a:lnTo>
                <a:lnTo>
                  <a:pt x="2498" y="749"/>
                </a:lnTo>
                <a:lnTo>
                  <a:pt x="2498" y="749"/>
                </a:lnTo>
                <a:lnTo>
                  <a:pt x="2498" y="747"/>
                </a:lnTo>
                <a:lnTo>
                  <a:pt x="2498" y="747"/>
                </a:lnTo>
                <a:lnTo>
                  <a:pt x="2498" y="744"/>
                </a:lnTo>
                <a:lnTo>
                  <a:pt x="2498" y="744"/>
                </a:lnTo>
                <a:lnTo>
                  <a:pt x="2496" y="744"/>
                </a:lnTo>
                <a:lnTo>
                  <a:pt x="2496" y="747"/>
                </a:lnTo>
                <a:lnTo>
                  <a:pt x="2496" y="747"/>
                </a:lnTo>
                <a:lnTo>
                  <a:pt x="2493" y="747"/>
                </a:lnTo>
                <a:lnTo>
                  <a:pt x="2491" y="747"/>
                </a:lnTo>
                <a:lnTo>
                  <a:pt x="2489" y="747"/>
                </a:lnTo>
                <a:lnTo>
                  <a:pt x="2487" y="747"/>
                </a:lnTo>
                <a:lnTo>
                  <a:pt x="2487" y="749"/>
                </a:lnTo>
                <a:lnTo>
                  <a:pt x="2487" y="749"/>
                </a:lnTo>
                <a:lnTo>
                  <a:pt x="2487" y="751"/>
                </a:lnTo>
                <a:lnTo>
                  <a:pt x="2485" y="751"/>
                </a:lnTo>
                <a:lnTo>
                  <a:pt x="2487" y="753"/>
                </a:lnTo>
                <a:lnTo>
                  <a:pt x="2485" y="753"/>
                </a:lnTo>
                <a:lnTo>
                  <a:pt x="2485" y="755"/>
                </a:lnTo>
                <a:lnTo>
                  <a:pt x="2485" y="755"/>
                </a:lnTo>
                <a:lnTo>
                  <a:pt x="2483" y="755"/>
                </a:lnTo>
                <a:lnTo>
                  <a:pt x="2481" y="755"/>
                </a:lnTo>
                <a:lnTo>
                  <a:pt x="2481" y="757"/>
                </a:lnTo>
                <a:lnTo>
                  <a:pt x="2485" y="757"/>
                </a:lnTo>
                <a:lnTo>
                  <a:pt x="2489" y="757"/>
                </a:lnTo>
                <a:lnTo>
                  <a:pt x="2489" y="759"/>
                </a:lnTo>
                <a:lnTo>
                  <a:pt x="2489" y="759"/>
                </a:lnTo>
                <a:lnTo>
                  <a:pt x="2487" y="761"/>
                </a:lnTo>
                <a:lnTo>
                  <a:pt x="2485" y="761"/>
                </a:lnTo>
                <a:lnTo>
                  <a:pt x="2485" y="761"/>
                </a:lnTo>
                <a:lnTo>
                  <a:pt x="2483" y="761"/>
                </a:lnTo>
                <a:lnTo>
                  <a:pt x="2483" y="763"/>
                </a:lnTo>
                <a:lnTo>
                  <a:pt x="2483" y="763"/>
                </a:lnTo>
                <a:lnTo>
                  <a:pt x="2483" y="765"/>
                </a:lnTo>
                <a:lnTo>
                  <a:pt x="2483" y="765"/>
                </a:lnTo>
                <a:lnTo>
                  <a:pt x="2481" y="765"/>
                </a:lnTo>
                <a:lnTo>
                  <a:pt x="2477" y="765"/>
                </a:lnTo>
                <a:lnTo>
                  <a:pt x="2477" y="765"/>
                </a:lnTo>
                <a:lnTo>
                  <a:pt x="2477" y="765"/>
                </a:lnTo>
                <a:lnTo>
                  <a:pt x="2475" y="765"/>
                </a:lnTo>
                <a:lnTo>
                  <a:pt x="2472" y="763"/>
                </a:lnTo>
                <a:lnTo>
                  <a:pt x="2468" y="763"/>
                </a:lnTo>
                <a:lnTo>
                  <a:pt x="2466" y="763"/>
                </a:lnTo>
                <a:lnTo>
                  <a:pt x="2466" y="765"/>
                </a:lnTo>
                <a:lnTo>
                  <a:pt x="2464" y="765"/>
                </a:lnTo>
                <a:lnTo>
                  <a:pt x="2462" y="765"/>
                </a:lnTo>
                <a:lnTo>
                  <a:pt x="2462" y="765"/>
                </a:lnTo>
                <a:lnTo>
                  <a:pt x="2462" y="765"/>
                </a:lnTo>
                <a:lnTo>
                  <a:pt x="2462" y="767"/>
                </a:lnTo>
                <a:lnTo>
                  <a:pt x="2464" y="765"/>
                </a:lnTo>
                <a:lnTo>
                  <a:pt x="2464" y="767"/>
                </a:lnTo>
                <a:lnTo>
                  <a:pt x="2464" y="770"/>
                </a:lnTo>
                <a:lnTo>
                  <a:pt x="2464" y="767"/>
                </a:lnTo>
                <a:lnTo>
                  <a:pt x="2464" y="770"/>
                </a:lnTo>
                <a:lnTo>
                  <a:pt x="2464" y="770"/>
                </a:lnTo>
                <a:lnTo>
                  <a:pt x="2464" y="772"/>
                </a:lnTo>
                <a:lnTo>
                  <a:pt x="2464" y="774"/>
                </a:lnTo>
                <a:lnTo>
                  <a:pt x="2466" y="772"/>
                </a:lnTo>
                <a:lnTo>
                  <a:pt x="2468" y="772"/>
                </a:lnTo>
                <a:lnTo>
                  <a:pt x="2468" y="774"/>
                </a:lnTo>
                <a:lnTo>
                  <a:pt x="2468" y="774"/>
                </a:lnTo>
                <a:lnTo>
                  <a:pt x="2466" y="774"/>
                </a:lnTo>
                <a:lnTo>
                  <a:pt x="2464" y="776"/>
                </a:lnTo>
                <a:lnTo>
                  <a:pt x="2464" y="776"/>
                </a:lnTo>
                <a:lnTo>
                  <a:pt x="2464" y="776"/>
                </a:lnTo>
                <a:lnTo>
                  <a:pt x="2464" y="778"/>
                </a:lnTo>
                <a:lnTo>
                  <a:pt x="2466" y="778"/>
                </a:lnTo>
                <a:lnTo>
                  <a:pt x="2464" y="778"/>
                </a:lnTo>
                <a:lnTo>
                  <a:pt x="2462" y="778"/>
                </a:lnTo>
                <a:lnTo>
                  <a:pt x="2462" y="778"/>
                </a:lnTo>
                <a:lnTo>
                  <a:pt x="2462" y="778"/>
                </a:lnTo>
                <a:lnTo>
                  <a:pt x="2462" y="780"/>
                </a:lnTo>
                <a:lnTo>
                  <a:pt x="2462" y="780"/>
                </a:lnTo>
                <a:lnTo>
                  <a:pt x="2462" y="780"/>
                </a:lnTo>
                <a:lnTo>
                  <a:pt x="2462" y="782"/>
                </a:lnTo>
                <a:lnTo>
                  <a:pt x="2462" y="782"/>
                </a:lnTo>
                <a:lnTo>
                  <a:pt x="2464" y="782"/>
                </a:lnTo>
                <a:lnTo>
                  <a:pt x="2466" y="782"/>
                </a:lnTo>
                <a:lnTo>
                  <a:pt x="2464" y="782"/>
                </a:lnTo>
                <a:lnTo>
                  <a:pt x="2466" y="784"/>
                </a:lnTo>
                <a:lnTo>
                  <a:pt x="2466" y="784"/>
                </a:lnTo>
                <a:lnTo>
                  <a:pt x="2466" y="782"/>
                </a:lnTo>
                <a:lnTo>
                  <a:pt x="2468" y="782"/>
                </a:lnTo>
                <a:lnTo>
                  <a:pt x="2468" y="784"/>
                </a:lnTo>
                <a:lnTo>
                  <a:pt x="2468" y="784"/>
                </a:lnTo>
                <a:lnTo>
                  <a:pt x="2468" y="784"/>
                </a:lnTo>
                <a:lnTo>
                  <a:pt x="2470" y="784"/>
                </a:lnTo>
                <a:lnTo>
                  <a:pt x="2470" y="784"/>
                </a:lnTo>
                <a:lnTo>
                  <a:pt x="2475" y="784"/>
                </a:lnTo>
                <a:lnTo>
                  <a:pt x="2477" y="784"/>
                </a:lnTo>
                <a:lnTo>
                  <a:pt x="2479" y="786"/>
                </a:lnTo>
                <a:lnTo>
                  <a:pt x="2477" y="786"/>
                </a:lnTo>
                <a:lnTo>
                  <a:pt x="2477" y="786"/>
                </a:lnTo>
                <a:lnTo>
                  <a:pt x="2477" y="786"/>
                </a:lnTo>
                <a:lnTo>
                  <a:pt x="2475" y="786"/>
                </a:lnTo>
                <a:lnTo>
                  <a:pt x="2475" y="786"/>
                </a:lnTo>
                <a:lnTo>
                  <a:pt x="2472" y="788"/>
                </a:lnTo>
                <a:lnTo>
                  <a:pt x="2470" y="791"/>
                </a:lnTo>
                <a:lnTo>
                  <a:pt x="2470" y="791"/>
                </a:lnTo>
                <a:lnTo>
                  <a:pt x="2472" y="793"/>
                </a:lnTo>
                <a:lnTo>
                  <a:pt x="2470" y="793"/>
                </a:lnTo>
                <a:lnTo>
                  <a:pt x="2470" y="795"/>
                </a:lnTo>
                <a:lnTo>
                  <a:pt x="2466" y="797"/>
                </a:lnTo>
                <a:lnTo>
                  <a:pt x="2464" y="799"/>
                </a:lnTo>
                <a:lnTo>
                  <a:pt x="2466" y="797"/>
                </a:lnTo>
                <a:lnTo>
                  <a:pt x="2468" y="797"/>
                </a:lnTo>
                <a:lnTo>
                  <a:pt x="2468" y="797"/>
                </a:lnTo>
                <a:lnTo>
                  <a:pt x="2468" y="797"/>
                </a:lnTo>
                <a:lnTo>
                  <a:pt x="2470" y="797"/>
                </a:lnTo>
                <a:lnTo>
                  <a:pt x="2472" y="797"/>
                </a:lnTo>
                <a:lnTo>
                  <a:pt x="2475" y="797"/>
                </a:lnTo>
                <a:lnTo>
                  <a:pt x="2477" y="797"/>
                </a:lnTo>
                <a:lnTo>
                  <a:pt x="2477" y="795"/>
                </a:lnTo>
                <a:lnTo>
                  <a:pt x="2479" y="795"/>
                </a:lnTo>
                <a:lnTo>
                  <a:pt x="2481" y="797"/>
                </a:lnTo>
                <a:lnTo>
                  <a:pt x="2477" y="797"/>
                </a:lnTo>
                <a:lnTo>
                  <a:pt x="2472" y="797"/>
                </a:lnTo>
                <a:lnTo>
                  <a:pt x="2468" y="799"/>
                </a:lnTo>
                <a:lnTo>
                  <a:pt x="2468" y="799"/>
                </a:lnTo>
                <a:lnTo>
                  <a:pt x="2466" y="799"/>
                </a:lnTo>
                <a:lnTo>
                  <a:pt x="2466" y="801"/>
                </a:lnTo>
                <a:lnTo>
                  <a:pt x="2464" y="801"/>
                </a:lnTo>
                <a:lnTo>
                  <a:pt x="2464" y="801"/>
                </a:lnTo>
                <a:lnTo>
                  <a:pt x="2466" y="803"/>
                </a:lnTo>
                <a:lnTo>
                  <a:pt x="2466" y="803"/>
                </a:lnTo>
                <a:lnTo>
                  <a:pt x="2464" y="805"/>
                </a:lnTo>
                <a:lnTo>
                  <a:pt x="2462" y="803"/>
                </a:lnTo>
                <a:lnTo>
                  <a:pt x="2462" y="803"/>
                </a:lnTo>
                <a:lnTo>
                  <a:pt x="2460" y="803"/>
                </a:lnTo>
                <a:lnTo>
                  <a:pt x="2460" y="803"/>
                </a:lnTo>
                <a:lnTo>
                  <a:pt x="2458" y="805"/>
                </a:lnTo>
                <a:lnTo>
                  <a:pt x="2458" y="805"/>
                </a:lnTo>
                <a:lnTo>
                  <a:pt x="2458" y="807"/>
                </a:lnTo>
                <a:lnTo>
                  <a:pt x="2460" y="807"/>
                </a:lnTo>
                <a:lnTo>
                  <a:pt x="2464" y="807"/>
                </a:lnTo>
                <a:close/>
                <a:moveTo>
                  <a:pt x="2512" y="598"/>
                </a:moveTo>
                <a:lnTo>
                  <a:pt x="2512" y="600"/>
                </a:lnTo>
                <a:lnTo>
                  <a:pt x="2514" y="600"/>
                </a:lnTo>
                <a:lnTo>
                  <a:pt x="2514" y="598"/>
                </a:lnTo>
                <a:lnTo>
                  <a:pt x="2514" y="598"/>
                </a:lnTo>
                <a:lnTo>
                  <a:pt x="2512" y="596"/>
                </a:lnTo>
                <a:lnTo>
                  <a:pt x="2512" y="598"/>
                </a:lnTo>
                <a:lnTo>
                  <a:pt x="2512" y="598"/>
                </a:lnTo>
                <a:lnTo>
                  <a:pt x="2512" y="598"/>
                </a:lnTo>
                <a:close/>
                <a:moveTo>
                  <a:pt x="2508" y="604"/>
                </a:moveTo>
                <a:lnTo>
                  <a:pt x="2510" y="604"/>
                </a:lnTo>
                <a:lnTo>
                  <a:pt x="2510" y="604"/>
                </a:lnTo>
                <a:lnTo>
                  <a:pt x="2510" y="604"/>
                </a:lnTo>
                <a:lnTo>
                  <a:pt x="2508" y="602"/>
                </a:lnTo>
                <a:lnTo>
                  <a:pt x="2508" y="602"/>
                </a:lnTo>
                <a:lnTo>
                  <a:pt x="2508" y="600"/>
                </a:lnTo>
                <a:lnTo>
                  <a:pt x="2508" y="600"/>
                </a:lnTo>
                <a:lnTo>
                  <a:pt x="2510" y="600"/>
                </a:lnTo>
                <a:lnTo>
                  <a:pt x="2510" y="602"/>
                </a:lnTo>
                <a:lnTo>
                  <a:pt x="2512" y="602"/>
                </a:lnTo>
                <a:lnTo>
                  <a:pt x="2512" y="598"/>
                </a:lnTo>
                <a:lnTo>
                  <a:pt x="2510" y="598"/>
                </a:lnTo>
                <a:lnTo>
                  <a:pt x="2506" y="596"/>
                </a:lnTo>
                <a:lnTo>
                  <a:pt x="2504" y="598"/>
                </a:lnTo>
                <a:lnTo>
                  <a:pt x="2506" y="602"/>
                </a:lnTo>
                <a:lnTo>
                  <a:pt x="2508" y="604"/>
                </a:lnTo>
                <a:close/>
                <a:moveTo>
                  <a:pt x="1624" y="422"/>
                </a:moveTo>
                <a:lnTo>
                  <a:pt x="1622" y="422"/>
                </a:lnTo>
                <a:lnTo>
                  <a:pt x="1622" y="422"/>
                </a:lnTo>
                <a:lnTo>
                  <a:pt x="1620" y="424"/>
                </a:lnTo>
                <a:lnTo>
                  <a:pt x="1620" y="424"/>
                </a:lnTo>
                <a:lnTo>
                  <a:pt x="1624" y="426"/>
                </a:lnTo>
                <a:lnTo>
                  <a:pt x="1624" y="424"/>
                </a:lnTo>
                <a:lnTo>
                  <a:pt x="1624" y="424"/>
                </a:lnTo>
                <a:lnTo>
                  <a:pt x="1626" y="422"/>
                </a:lnTo>
                <a:lnTo>
                  <a:pt x="1626" y="422"/>
                </a:lnTo>
                <a:lnTo>
                  <a:pt x="1624" y="422"/>
                </a:lnTo>
                <a:close/>
                <a:moveTo>
                  <a:pt x="1712" y="698"/>
                </a:moveTo>
                <a:lnTo>
                  <a:pt x="1712" y="698"/>
                </a:lnTo>
                <a:lnTo>
                  <a:pt x="1710" y="698"/>
                </a:lnTo>
                <a:lnTo>
                  <a:pt x="1710" y="698"/>
                </a:lnTo>
                <a:lnTo>
                  <a:pt x="1710" y="698"/>
                </a:lnTo>
                <a:lnTo>
                  <a:pt x="1710" y="698"/>
                </a:lnTo>
                <a:lnTo>
                  <a:pt x="1710" y="700"/>
                </a:lnTo>
                <a:lnTo>
                  <a:pt x="1712" y="700"/>
                </a:lnTo>
                <a:lnTo>
                  <a:pt x="1714" y="700"/>
                </a:lnTo>
                <a:lnTo>
                  <a:pt x="1714" y="698"/>
                </a:lnTo>
                <a:lnTo>
                  <a:pt x="1714" y="698"/>
                </a:lnTo>
                <a:lnTo>
                  <a:pt x="1712" y="698"/>
                </a:lnTo>
                <a:close/>
                <a:moveTo>
                  <a:pt x="1666" y="606"/>
                </a:moveTo>
                <a:lnTo>
                  <a:pt x="1666" y="606"/>
                </a:lnTo>
                <a:lnTo>
                  <a:pt x="1666" y="606"/>
                </a:lnTo>
                <a:lnTo>
                  <a:pt x="1666" y="604"/>
                </a:lnTo>
                <a:lnTo>
                  <a:pt x="1664" y="604"/>
                </a:lnTo>
                <a:lnTo>
                  <a:pt x="1664" y="604"/>
                </a:lnTo>
                <a:lnTo>
                  <a:pt x="1664" y="604"/>
                </a:lnTo>
                <a:lnTo>
                  <a:pt x="1664" y="606"/>
                </a:lnTo>
                <a:lnTo>
                  <a:pt x="1664" y="606"/>
                </a:lnTo>
                <a:lnTo>
                  <a:pt x="1664" y="608"/>
                </a:lnTo>
                <a:lnTo>
                  <a:pt x="1668" y="608"/>
                </a:lnTo>
                <a:lnTo>
                  <a:pt x="1668" y="608"/>
                </a:lnTo>
                <a:lnTo>
                  <a:pt x="1668" y="608"/>
                </a:lnTo>
                <a:lnTo>
                  <a:pt x="1668" y="608"/>
                </a:lnTo>
                <a:lnTo>
                  <a:pt x="1668" y="608"/>
                </a:lnTo>
                <a:lnTo>
                  <a:pt x="1668" y="608"/>
                </a:lnTo>
                <a:lnTo>
                  <a:pt x="1666" y="606"/>
                </a:lnTo>
                <a:lnTo>
                  <a:pt x="1666" y="606"/>
                </a:lnTo>
                <a:lnTo>
                  <a:pt x="1666" y="606"/>
                </a:lnTo>
                <a:close/>
                <a:moveTo>
                  <a:pt x="1699" y="487"/>
                </a:moveTo>
                <a:lnTo>
                  <a:pt x="1703" y="484"/>
                </a:lnTo>
                <a:lnTo>
                  <a:pt x="1703" y="482"/>
                </a:lnTo>
                <a:lnTo>
                  <a:pt x="1703" y="482"/>
                </a:lnTo>
                <a:lnTo>
                  <a:pt x="1703" y="482"/>
                </a:lnTo>
                <a:lnTo>
                  <a:pt x="1701" y="482"/>
                </a:lnTo>
                <a:lnTo>
                  <a:pt x="1699" y="484"/>
                </a:lnTo>
                <a:lnTo>
                  <a:pt x="1699" y="484"/>
                </a:lnTo>
                <a:lnTo>
                  <a:pt x="1697" y="487"/>
                </a:lnTo>
                <a:lnTo>
                  <a:pt x="1697" y="487"/>
                </a:lnTo>
                <a:lnTo>
                  <a:pt x="1697" y="487"/>
                </a:lnTo>
                <a:lnTo>
                  <a:pt x="1699" y="487"/>
                </a:lnTo>
                <a:close/>
                <a:moveTo>
                  <a:pt x="1668" y="593"/>
                </a:moveTo>
                <a:lnTo>
                  <a:pt x="1666" y="593"/>
                </a:lnTo>
                <a:lnTo>
                  <a:pt x="1668" y="593"/>
                </a:lnTo>
                <a:lnTo>
                  <a:pt x="1668" y="593"/>
                </a:lnTo>
                <a:lnTo>
                  <a:pt x="1670" y="596"/>
                </a:lnTo>
                <a:lnTo>
                  <a:pt x="1672" y="596"/>
                </a:lnTo>
                <a:lnTo>
                  <a:pt x="1674" y="593"/>
                </a:lnTo>
                <a:lnTo>
                  <a:pt x="1674" y="591"/>
                </a:lnTo>
                <a:lnTo>
                  <a:pt x="1674" y="591"/>
                </a:lnTo>
                <a:lnTo>
                  <a:pt x="1672" y="591"/>
                </a:lnTo>
                <a:lnTo>
                  <a:pt x="1672" y="591"/>
                </a:lnTo>
                <a:lnTo>
                  <a:pt x="1668" y="591"/>
                </a:lnTo>
                <a:lnTo>
                  <a:pt x="1668" y="591"/>
                </a:lnTo>
                <a:lnTo>
                  <a:pt x="1668" y="591"/>
                </a:lnTo>
                <a:lnTo>
                  <a:pt x="1668" y="591"/>
                </a:lnTo>
                <a:lnTo>
                  <a:pt x="1668" y="591"/>
                </a:lnTo>
                <a:lnTo>
                  <a:pt x="1668" y="593"/>
                </a:lnTo>
                <a:close/>
                <a:moveTo>
                  <a:pt x="2510" y="612"/>
                </a:moveTo>
                <a:lnTo>
                  <a:pt x="2508" y="612"/>
                </a:lnTo>
                <a:lnTo>
                  <a:pt x="2508" y="612"/>
                </a:lnTo>
                <a:lnTo>
                  <a:pt x="2508" y="612"/>
                </a:lnTo>
                <a:lnTo>
                  <a:pt x="2508" y="612"/>
                </a:lnTo>
                <a:lnTo>
                  <a:pt x="2508" y="614"/>
                </a:lnTo>
                <a:lnTo>
                  <a:pt x="2510" y="614"/>
                </a:lnTo>
                <a:lnTo>
                  <a:pt x="2510" y="617"/>
                </a:lnTo>
                <a:lnTo>
                  <a:pt x="2510" y="617"/>
                </a:lnTo>
                <a:lnTo>
                  <a:pt x="2510" y="617"/>
                </a:lnTo>
                <a:lnTo>
                  <a:pt x="2510" y="614"/>
                </a:lnTo>
                <a:lnTo>
                  <a:pt x="2510" y="614"/>
                </a:lnTo>
                <a:lnTo>
                  <a:pt x="2510" y="612"/>
                </a:lnTo>
                <a:lnTo>
                  <a:pt x="2510" y="612"/>
                </a:lnTo>
                <a:close/>
                <a:moveTo>
                  <a:pt x="1284" y="71"/>
                </a:moveTo>
                <a:lnTo>
                  <a:pt x="1289" y="71"/>
                </a:lnTo>
                <a:lnTo>
                  <a:pt x="1293" y="69"/>
                </a:lnTo>
                <a:lnTo>
                  <a:pt x="1295" y="69"/>
                </a:lnTo>
                <a:lnTo>
                  <a:pt x="1297" y="69"/>
                </a:lnTo>
                <a:lnTo>
                  <a:pt x="1299" y="69"/>
                </a:lnTo>
                <a:lnTo>
                  <a:pt x="1307" y="69"/>
                </a:lnTo>
                <a:lnTo>
                  <a:pt x="1305" y="69"/>
                </a:lnTo>
                <a:lnTo>
                  <a:pt x="1295" y="76"/>
                </a:lnTo>
                <a:lnTo>
                  <a:pt x="1295" y="76"/>
                </a:lnTo>
                <a:lnTo>
                  <a:pt x="1297" y="78"/>
                </a:lnTo>
                <a:lnTo>
                  <a:pt x="1299" y="78"/>
                </a:lnTo>
                <a:lnTo>
                  <a:pt x="1318" y="74"/>
                </a:lnTo>
                <a:lnTo>
                  <a:pt x="1326" y="71"/>
                </a:lnTo>
                <a:lnTo>
                  <a:pt x="1331" y="71"/>
                </a:lnTo>
                <a:lnTo>
                  <a:pt x="1339" y="74"/>
                </a:lnTo>
                <a:lnTo>
                  <a:pt x="1339" y="74"/>
                </a:lnTo>
                <a:lnTo>
                  <a:pt x="1331" y="74"/>
                </a:lnTo>
                <a:lnTo>
                  <a:pt x="1324" y="74"/>
                </a:lnTo>
                <a:lnTo>
                  <a:pt x="1320" y="76"/>
                </a:lnTo>
                <a:lnTo>
                  <a:pt x="1312" y="78"/>
                </a:lnTo>
                <a:lnTo>
                  <a:pt x="1310" y="80"/>
                </a:lnTo>
                <a:lnTo>
                  <a:pt x="1310" y="80"/>
                </a:lnTo>
                <a:lnTo>
                  <a:pt x="1316" y="82"/>
                </a:lnTo>
                <a:lnTo>
                  <a:pt x="1314" y="82"/>
                </a:lnTo>
                <a:lnTo>
                  <a:pt x="1310" y="84"/>
                </a:lnTo>
                <a:lnTo>
                  <a:pt x="1305" y="86"/>
                </a:lnTo>
                <a:lnTo>
                  <a:pt x="1303" y="86"/>
                </a:lnTo>
                <a:lnTo>
                  <a:pt x="1307" y="88"/>
                </a:lnTo>
                <a:lnTo>
                  <a:pt x="1310" y="90"/>
                </a:lnTo>
                <a:lnTo>
                  <a:pt x="1312" y="90"/>
                </a:lnTo>
                <a:lnTo>
                  <a:pt x="1320" y="88"/>
                </a:lnTo>
                <a:lnTo>
                  <a:pt x="1343" y="88"/>
                </a:lnTo>
                <a:lnTo>
                  <a:pt x="1354" y="86"/>
                </a:lnTo>
                <a:lnTo>
                  <a:pt x="1364" y="82"/>
                </a:lnTo>
                <a:lnTo>
                  <a:pt x="1370" y="82"/>
                </a:lnTo>
                <a:lnTo>
                  <a:pt x="1372" y="82"/>
                </a:lnTo>
                <a:lnTo>
                  <a:pt x="1377" y="82"/>
                </a:lnTo>
                <a:lnTo>
                  <a:pt x="1375" y="82"/>
                </a:lnTo>
                <a:lnTo>
                  <a:pt x="1364" y="86"/>
                </a:lnTo>
                <a:lnTo>
                  <a:pt x="1356" y="90"/>
                </a:lnTo>
                <a:lnTo>
                  <a:pt x="1349" y="90"/>
                </a:lnTo>
                <a:lnTo>
                  <a:pt x="1341" y="90"/>
                </a:lnTo>
                <a:lnTo>
                  <a:pt x="1326" y="90"/>
                </a:lnTo>
                <a:lnTo>
                  <a:pt x="1316" y="92"/>
                </a:lnTo>
                <a:lnTo>
                  <a:pt x="1314" y="95"/>
                </a:lnTo>
                <a:lnTo>
                  <a:pt x="1316" y="95"/>
                </a:lnTo>
                <a:lnTo>
                  <a:pt x="1316" y="97"/>
                </a:lnTo>
                <a:lnTo>
                  <a:pt x="1318" y="97"/>
                </a:lnTo>
                <a:lnTo>
                  <a:pt x="1320" y="97"/>
                </a:lnTo>
                <a:lnTo>
                  <a:pt x="1324" y="99"/>
                </a:lnTo>
                <a:lnTo>
                  <a:pt x="1328" y="101"/>
                </a:lnTo>
                <a:lnTo>
                  <a:pt x="1333" y="101"/>
                </a:lnTo>
                <a:lnTo>
                  <a:pt x="1337" y="103"/>
                </a:lnTo>
                <a:lnTo>
                  <a:pt x="1343" y="103"/>
                </a:lnTo>
                <a:lnTo>
                  <a:pt x="1345" y="101"/>
                </a:lnTo>
                <a:lnTo>
                  <a:pt x="1358" y="92"/>
                </a:lnTo>
                <a:lnTo>
                  <a:pt x="1362" y="90"/>
                </a:lnTo>
                <a:lnTo>
                  <a:pt x="1364" y="90"/>
                </a:lnTo>
                <a:lnTo>
                  <a:pt x="1381" y="88"/>
                </a:lnTo>
                <a:lnTo>
                  <a:pt x="1402" y="86"/>
                </a:lnTo>
                <a:lnTo>
                  <a:pt x="1400" y="88"/>
                </a:lnTo>
                <a:lnTo>
                  <a:pt x="1381" y="90"/>
                </a:lnTo>
                <a:lnTo>
                  <a:pt x="1372" y="90"/>
                </a:lnTo>
                <a:lnTo>
                  <a:pt x="1366" y="92"/>
                </a:lnTo>
                <a:lnTo>
                  <a:pt x="1358" y="99"/>
                </a:lnTo>
                <a:lnTo>
                  <a:pt x="1356" y="101"/>
                </a:lnTo>
                <a:lnTo>
                  <a:pt x="1354" y="103"/>
                </a:lnTo>
                <a:lnTo>
                  <a:pt x="1354" y="103"/>
                </a:lnTo>
                <a:lnTo>
                  <a:pt x="1354" y="105"/>
                </a:lnTo>
                <a:lnTo>
                  <a:pt x="1358" y="105"/>
                </a:lnTo>
                <a:lnTo>
                  <a:pt x="1360" y="105"/>
                </a:lnTo>
                <a:lnTo>
                  <a:pt x="1366" y="105"/>
                </a:lnTo>
                <a:lnTo>
                  <a:pt x="1372" y="107"/>
                </a:lnTo>
                <a:lnTo>
                  <a:pt x="1375" y="107"/>
                </a:lnTo>
                <a:lnTo>
                  <a:pt x="1385" y="107"/>
                </a:lnTo>
                <a:lnTo>
                  <a:pt x="1387" y="107"/>
                </a:lnTo>
                <a:lnTo>
                  <a:pt x="1389" y="105"/>
                </a:lnTo>
                <a:lnTo>
                  <a:pt x="1393" y="105"/>
                </a:lnTo>
                <a:lnTo>
                  <a:pt x="1395" y="103"/>
                </a:lnTo>
                <a:lnTo>
                  <a:pt x="1400" y="101"/>
                </a:lnTo>
                <a:lnTo>
                  <a:pt x="1408" y="101"/>
                </a:lnTo>
                <a:lnTo>
                  <a:pt x="1412" y="99"/>
                </a:lnTo>
                <a:lnTo>
                  <a:pt x="1416" y="99"/>
                </a:lnTo>
                <a:lnTo>
                  <a:pt x="1414" y="101"/>
                </a:lnTo>
                <a:lnTo>
                  <a:pt x="1408" y="103"/>
                </a:lnTo>
                <a:lnTo>
                  <a:pt x="1406" y="105"/>
                </a:lnTo>
                <a:lnTo>
                  <a:pt x="1410" y="105"/>
                </a:lnTo>
                <a:lnTo>
                  <a:pt x="1414" y="105"/>
                </a:lnTo>
                <a:lnTo>
                  <a:pt x="1427" y="103"/>
                </a:lnTo>
                <a:lnTo>
                  <a:pt x="1429" y="103"/>
                </a:lnTo>
                <a:lnTo>
                  <a:pt x="1433" y="103"/>
                </a:lnTo>
                <a:lnTo>
                  <a:pt x="1446" y="99"/>
                </a:lnTo>
                <a:lnTo>
                  <a:pt x="1452" y="97"/>
                </a:lnTo>
                <a:lnTo>
                  <a:pt x="1454" y="95"/>
                </a:lnTo>
                <a:lnTo>
                  <a:pt x="1456" y="95"/>
                </a:lnTo>
                <a:lnTo>
                  <a:pt x="1456" y="92"/>
                </a:lnTo>
                <a:lnTo>
                  <a:pt x="1458" y="90"/>
                </a:lnTo>
                <a:lnTo>
                  <a:pt x="1458" y="88"/>
                </a:lnTo>
                <a:lnTo>
                  <a:pt x="1460" y="86"/>
                </a:lnTo>
                <a:lnTo>
                  <a:pt x="1463" y="86"/>
                </a:lnTo>
                <a:lnTo>
                  <a:pt x="1465" y="86"/>
                </a:lnTo>
                <a:lnTo>
                  <a:pt x="1467" y="86"/>
                </a:lnTo>
                <a:lnTo>
                  <a:pt x="1473" y="82"/>
                </a:lnTo>
                <a:lnTo>
                  <a:pt x="1477" y="80"/>
                </a:lnTo>
                <a:lnTo>
                  <a:pt x="1494" y="76"/>
                </a:lnTo>
                <a:lnTo>
                  <a:pt x="1492" y="78"/>
                </a:lnTo>
                <a:lnTo>
                  <a:pt x="1483" y="80"/>
                </a:lnTo>
                <a:lnTo>
                  <a:pt x="1473" y="86"/>
                </a:lnTo>
                <a:lnTo>
                  <a:pt x="1471" y="86"/>
                </a:lnTo>
                <a:lnTo>
                  <a:pt x="1469" y="90"/>
                </a:lnTo>
                <a:lnTo>
                  <a:pt x="1469" y="90"/>
                </a:lnTo>
                <a:lnTo>
                  <a:pt x="1467" y="92"/>
                </a:lnTo>
                <a:lnTo>
                  <a:pt x="1469" y="95"/>
                </a:lnTo>
                <a:lnTo>
                  <a:pt x="1477" y="95"/>
                </a:lnTo>
                <a:lnTo>
                  <a:pt x="1486" y="95"/>
                </a:lnTo>
                <a:lnTo>
                  <a:pt x="1490" y="95"/>
                </a:lnTo>
                <a:lnTo>
                  <a:pt x="1494" y="95"/>
                </a:lnTo>
                <a:lnTo>
                  <a:pt x="1494" y="95"/>
                </a:lnTo>
                <a:lnTo>
                  <a:pt x="1490" y="97"/>
                </a:lnTo>
                <a:lnTo>
                  <a:pt x="1486" y="97"/>
                </a:lnTo>
                <a:lnTo>
                  <a:pt x="1473" y="99"/>
                </a:lnTo>
                <a:lnTo>
                  <a:pt x="1454" y="103"/>
                </a:lnTo>
                <a:lnTo>
                  <a:pt x="1454" y="103"/>
                </a:lnTo>
                <a:lnTo>
                  <a:pt x="1448" y="107"/>
                </a:lnTo>
                <a:lnTo>
                  <a:pt x="1435" y="109"/>
                </a:lnTo>
                <a:lnTo>
                  <a:pt x="1412" y="111"/>
                </a:lnTo>
                <a:lnTo>
                  <a:pt x="1408" y="113"/>
                </a:lnTo>
                <a:lnTo>
                  <a:pt x="1406" y="113"/>
                </a:lnTo>
                <a:lnTo>
                  <a:pt x="1406" y="115"/>
                </a:lnTo>
                <a:lnTo>
                  <a:pt x="1410" y="118"/>
                </a:lnTo>
                <a:lnTo>
                  <a:pt x="1414" y="122"/>
                </a:lnTo>
                <a:lnTo>
                  <a:pt x="1423" y="126"/>
                </a:lnTo>
                <a:lnTo>
                  <a:pt x="1425" y="128"/>
                </a:lnTo>
                <a:lnTo>
                  <a:pt x="1429" y="130"/>
                </a:lnTo>
                <a:lnTo>
                  <a:pt x="1431" y="132"/>
                </a:lnTo>
                <a:lnTo>
                  <a:pt x="1433" y="134"/>
                </a:lnTo>
                <a:lnTo>
                  <a:pt x="1437" y="134"/>
                </a:lnTo>
                <a:lnTo>
                  <a:pt x="1444" y="134"/>
                </a:lnTo>
                <a:lnTo>
                  <a:pt x="1448" y="134"/>
                </a:lnTo>
                <a:lnTo>
                  <a:pt x="1446" y="136"/>
                </a:lnTo>
                <a:lnTo>
                  <a:pt x="1442" y="136"/>
                </a:lnTo>
                <a:lnTo>
                  <a:pt x="1439" y="136"/>
                </a:lnTo>
                <a:lnTo>
                  <a:pt x="1433" y="136"/>
                </a:lnTo>
                <a:lnTo>
                  <a:pt x="1427" y="136"/>
                </a:lnTo>
                <a:lnTo>
                  <a:pt x="1425" y="134"/>
                </a:lnTo>
                <a:lnTo>
                  <a:pt x="1423" y="132"/>
                </a:lnTo>
                <a:lnTo>
                  <a:pt x="1419" y="132"/>
                </a:lnTo>
                <a:lnTo>
                  <a:pt x="1414" y="128"/>
                </a:lnTo>
                <a:lnTo>
                  <a:pt x="1410" y="124"/>
                </a:lnTo>
                <a:lnTo>
                  <a:pt x="1406" y="122"/>
                </a:lnTo>
                <a:lnTo>
                  <a:pt x="1400" y="120"/>
                </a:lnTo>
                <a:lnTo>
                  <a:pt x="1395" y="118"/>
                </a:lnTo>
                <a:lnTo>
                  <a:pt x="1389" y="115"/>
                </a:lnTo>
                <a:lnTo>
                  <a:pt x="1381" y="115"/>
                </a:lnTo>
                <a:lnTo>
                  <a:pt x="1375" y="115"/>
                </a:lnTo>
                <a:lnTo>
                  <a:pt x="1358" y="113"/>
                </a:lnTo>
                <a:lnTo>
                  <a:pt x="1354" y="115"/>
                </a:lnTo>
                <a:lnTo>
                  <a:pt x="1354" y="120"/>
                </a:lnTo>
                <a:lnTo>
                  <a:pt x="1356" y="124"/>
                </a:lnTo>
                <a:lnTo>
                  <a:pt x="1356" y="130"/>
                </a:lnTo>
                <a:lnTo>
                  <a:pt x="1360" y="132"/>
                </a:lnTo>
                <a:lnTo>
                  <a:pt x="1362" y="132"/>
                </a:lnTo>
                <a:lnTo>
                  <a:pt x="1370" y="134"/>
                </a:lnTo>
                <a:lnTo>
                  <a:pt x="1372" y="134"/>
                </a:lnTo>
                <a:lnTo>
                  <a:pt x="1375" y="136"/>
                </a:lnTo>
                <a:lnTo>
                  <a:pt x="1379" y="141"/>
                </a:lnTo>
                <a:lnTo>
                  <a:pt x="1383" y="145"/>
                </a:lnTo>
                <a:lnTo>
                  <a:pt x="1385" y="147"/>
                </a:lnTo>
                <a:lnTo>
                  <a:pt x="1387" y="149"/>
                </a:lnTo>
                <a:lnTo>
                  <a:pt x="1391" y="151"/>
                </a:lnTo>
                <a:lnTo>
                  <a:pt x="1395" y="153"/>
                </a:lnTo>
                <a:lnTo>
                  <a:pt x="1398" y="155"/>
                </a:lnTo>
                <a:lnTo>
                  <a:pt x="1393" y="155"/>
                </a:lnTo>
                <a:lnTo>
                  <a:pt x="1389" y="153"/>
                </a:lnTo>
                <a:lnTo>
                  <a:pt x="1387" y="153"/>
                </a:lnTo>
                <a:lnTo>
                  <a:pt x="1385" y="153"/>
                </a:lnTo>
                <a:lnTo>
                  <a:pt x="1383" y="153"/>
                </a:lnTo>
                <a:lnTo>
                  <a:pt x="1383" y="153"/>
                </a:lnTo>
                <a:lnTo>
                  <a:pt x="1383" y="155"/>
                </a:lnTo>
                <a:lnTo>
                  <a:pt x="1385" y="157"/>
                </a:lnTo>
                <a:lnTo>
                  <a:pt x="1387" y="157"/>
                </a:lnTo>
                <a:lnTo>
                  <a:pt x="1389" y="157"/>
                </a:lnTo>
                <a:lnTo>
                  <a:pt x="1393" y="157"/>
                </a:lnTo>
                <a:lnTo>
                  <a:pt x="1404" y="157"/>
                </a:lnTo>
                <a:lnTo>
                  <a:pt x="1410" y="159"/>
                </a:lnTo>
                <a:lnTo>
                  <a:pt x="1414" y="159"/>
                </a:lnTo>
                <a:lnTo>
                  <a:pt x="1416" y="159"/>
                </a:lnTo>
                <a:lnTo>
                  <a:pt x="1419" y="157"/>
                </a:lnTo>
                <a:lnTo>
                  <a:pt x="1421" y="157"/>
                </a:lnTo>
                <a:lnTo>
                  <a:pt x="1423" y="157"/>
                </a:lnTo>
                <a:lnTo>
                  <a:pt x="1423" y="157"/>
                </a:lnTo>
                <a:lnTo>
                  <a:pt x="1421" y="159"/>
                </a:lnTo>
                <a:lnTo>
                  <a:pt x="1419" y="162"/>
                </a:lnTo>
                <a:lnTo>
                  <a:pt x="1416" y="162"/>
                </a:lnTo>
                <a:lnTo>
                  <a:pt x="1414" y="162"/>
                </a:lnTo>
                <a:lnTo>
                  <a:pt x="1406" y="162"/>
                </a:lnTo>
                <a:lnTo>
                  <a:pt x="1404" y="162"/>
                </a:lnTo>
                <a:lnTo>
                  <a:pt x="1402" y="164"/>
                </a:lnTo>
                <a:lnTo>
                  <a:pt x="1400" y="164"/>
                </a:lnTo>
                <a:lnTo>
                  <a:pt x="1398" y="162"/>
                </a:lnTo>
                <a:lnTo>
                  <a:pt x="1391" y="162"/>
                </a:lnTo>
                <a:lnTo>
                  <a:pt x="1379" y="159"/>
                </a:lnTo>
                <a:lnTo>
                  <a:pt x="1377" y="159"/>
                </a:lnTo>
                <a:lnTo>
                  <a:pt x="1372" y="159"/>
                </a:lnTo>
                <a:lnTo>
                  <a:pt x="1366" y="162"/>
                </a:lnTo>
                <a:lnTo>
                  <a:pt x="1358" y="162"/>
                </a:lnTo>
                <a:lnTo>
                  <a:pt x="1349" y="164"/>
                </a:lnTo>
                <a:lnTo>
                  <a:pt x="1347" y="168"/>
                </a:lnTo>
                <a:lnTo>
                  <a:pt x="1345" y="170"/>
                </a:lnTo>
                <a:lnTo>
                  <a:pt x="1343" y="172"/>
                </a:lnTo>
                <a:lnTo>
                  <a:pt x="1341" y="174"/>
                </a:lnTo>
                <a:lnTo>
                  <a:pt x="1341" y="178"/>
                </a:lnTo>
                <a:lnTo>
                  <a:pt x="1339" y="183"/>
                </a:lnTo>
                <a:lnTo>
                  <a:pt x="1343" y="185"/>
                </a:lnTo>
                <a:lnTo>
                  <a:pt x="1349" y="185"/>
                </a:lnTo>
                <a:lnTo>
                  <a:pt x="1351" y="183"/>
                </a:lnTo>
                <a:lnTo>
                  <a:pt x="1356" y="183"/>
                </a:lnTo>
                <a:lnTo>
                  <a:pt x="1360" y="178"/>
                </a:lnTo>
                <a:lnTo>
                  <a:pt x="1362" y="176"/>
                </a:lnTo>
                <a:lnTo>
                  <a:pt x="1360" y="183"/>
                </a:lnTo>
                <a:lnTo>
                  <a:pt x="1358" y="185"/>
                </a:lnTo>
                <a:lnTo>
                  <a:pt x="1368" y="185"/>
                </a:lnTo>
                <a:lnTo>
                  <a:pt x="1370" y="183"/>
                </a:lnTo>
                <a:lnTo>
                  <a:pt x="1372" y="183"/>
                </a:lnTo>
                <a:lnTo>
                  <a:pt x="1377" y="178"/>
                </a:lnTo>
                <a:lnTo>
                  <a:pt x="1379" y="172"/>
                </a:lnTo>
                <a:lnTo>
                  <a:pt x="1377" y="180"/>
                </a:lnTo>
                <a:lnTo>
                  <a:pt x="1383" y="180"/>
                </a:lnTo>
                <a:lnTo>
                  <a:pt x="1385" y="180"/>
                </a:lnTo>
                <a:lnTo>
                  <a:pt x="1387" y="183"/>
                </a:lnTo>
                <a:lnTo>
                  <a:pt x="1383" y="183"/>
                </a:lnTo>
                <a:lnTo>
                  <a:pt x="1383" y="183"/>
                </a:lnTo>
                <a:lnTo>
                  <a:pt x="1377" y="187"/>
                </a:lnTo>
                <a:lnTo>
                  <a:pt x="1372" y="187"/>
                </a:lnTo>
                <a:lnTo>
                  <a:pt x="1368" y="191"/>
                </a:lnTo>
                <a:lnTo>
                  <a:pt x="1372" y="195"/>
                </a:lnTo>
                <a:lnTo>
                  <a:pt x="1372" y="201"/>
                </a:lnTo>
                <a:lnTo>
                  <a:pt x="1375" y="204"/>
                </a:lnTo>
                <a:lnTo>
                  <a:pt x="1379" y="204"/>
                </a:lnTo>
                <a:lnTo>
                  <a:pt x="1383" y="201"/>
                </a:lnTo>
                <a:lnTo>
                  <a:pt x="1389" y="204"/>
                </a:lnTo>
                <a:lnTo>
                  <a:pt x="1391" y="204"/>
                </a:lnTo>
                <a:lnTo>
                  <a:pt x="1393" y="201"/>
                </a:lnTo>
                <a:lnTo>
                  <a:pt x="1400" y="199"/>
                </a:lnTo>
                <a:lnTo>
                  <a:pt x="1402" y="197"/>
                </a:lnTo>
                <a:lnTo>
                  <a:pt x="1410" y="189"/>
                </a:lnTo>
                <a:lnTo>
                  <a:pt x="1410" y="189"/>
                </a:lnTo>
                <a:lnTo>
                  <a:pt x="1410" y="189"/>
                </a:lnTo>
                <a:lnTo>
                  <a:pt x="1410" y="191"/>
                </a:lnTo>
                <a:lnTo>
                  <a:pt x="1410" y="193"/>
                </a:lnTo>
                <a:lnTo>
                  <a:pt x="1406" y="195"/>
                </a:lnTo>
                <a:lnTo>
                  <a:pt x="1402" y="201"/>
                </a:lnTo>
                <a:lnTo>
                  <a:pt x="1398" y="204"/>
                </a:lnTo>
                <a:lnTo>
                  <a:pt x="1398" y="204"/>
                </a:lnTo>
                <a:lnTo>
                  <a:pt x="1395" y="206"/>
                </a:lnTo>
                <a:lnTo>
                  <a:pt x="1395" y="206"/>
                </a:lnTo>
                <a:lnTo>
                  <a:pt x="1391" y="206"/>
                </a:lnTo>
                <a:lnTo>
                  <a:pt x="1383" y="208"/>
                </a:lnTo>
                <a:lnTo>
                  <a:pt x="1381" y="208"/>
                </a:lnTo>
                <a:lnTo>
                  <a:pt x="1377" y="208"/>
                </a:lnTo>
                <a:lnTo>
                  <a:pt x="1368" y="204"/>
                </a:lnTo>
                <a:lnTo>
                  <a:pt x="1366" y="204"/>
                </a:lnTo>
                <a:lnTo>
                  <a:pt x="1364" y="199"/>
                </a:lnTo>
                <a:lnTo>
                  <a:pt x="1360" y="195"/>
                </a:lnTo>
                <a:lnTo>
                  <a:pt x="1356" y="193"/>
                </a:lnTo>
                <a:lnTo>
                  <a:pt x="1351" y="193"/>
                </a:lnTo>
                <a:lnTo>
                  <a:pt x="1347" y="191"/>
                </a:lnTo>
                <a:lnTo>
                  <a:pt x="1343" y="191"/>
                </a:lnTo>
                <a:lnTo>
                  <a:pt x="1341" y="191"/>
                </a:lnTo>
                <a:lnTo>
                  <a:pt x="1337" y="193"/>
                </a:lnTo>
                <a:lnTo>
                  <a:pt x="1333" y="195"/>
                </a:lnTo>
                <a:lnTo>
                  <a:pt x="1331" y="197"/>
                </a:lnTo>
                <a:lnTo>
                  <a:pt x="1335" y="199"/>
                </a:lnTo>
                <a:lnTo>
                  <a:pt x="1337" y="204"/>
                </a:lnTo>
                <a:lnTo>
                  <a:pt x="1337" y="206"/>
                </a:lnTo>
                <a:lnTo>
                  <a:pt x="1339" y="206"/>
                </a:lnTo>
                <a:lnTo>
                  <a:pt x="1341" y="208"/>
                </a:lnTo>
                <a:lnTo>
                  <a:pt x="1343" y="208"/>
                </a:lnTo>
                <a:lnTo>
                  <a:pt x="1345" y="208"/>
                </a:lnTo>
                <a:lnTo>
                  <a:pt x="1345" y="210"/>
                </a:lnTo>
                <a:lnTo>
                  <a:pt x="1349" y="212"/>
                </a:lnTo>
                <a:lnTo>
                  <a:pt x="1349" y="212"/>
                </a:lnTo>
                <a:lnTo>
                  <a:pt x="1349" y="214"/>
                </a:lnTo>
                <a:lnTo>
                  <a:pt x="1347" y="214"/>
                </a:lnTo>
                <a:lnTo>
                  <a:pt x="1343" y="214"/>
                </a:lnTo>
                <a:lnTo>
                  <a:pt x="1339" y="214"/>
                </a:lnTo>
                <a:lnTo>
                  <a:pt x="1335" y="214"/>
                </a:lnTo>
                <a:lnTo>
                  <a:pt x="1331" y="214"/>
                </a:lnTo>
                <a:lnTo>
                  <a:pt x="1326" y="216"/>
                </a:lnTo>
                <a:lnTo>
                  <a:pt x="1324" y="216"/>
                </a:lnTo>
                <a:lnTo>
                  <a:pt x="1322" y="218"/>
                </a:lnTo>
                <a:lnTo>
                  <a:pt x="1312" y="224"/>
                </a:lnTo>
                <a:lnTo>
                  <a:pt x="1310" y="229"/>
                </a:lnTo>
                <a:lnTo>
                  <a:pt x="1310" y="233"/>
                </a:lnTo>
                <a:lnTo>
                  <a:pt x="1314" y="235"/>
                </a:lnTo>
                <a:lnTo>
                  <a:pt x="1322" y="235"/>
                </a:lnTo>
                <a:lnTo>
                  <a:pt x="1324" y="235"/>
                </a:lnTo>
                <a:lnTo>
                  <a:pt x="1324" y="233"/>
                </a:lnTo>
                <a:lnTo>
                  <a:pt x="1324" y="229"/>
                </a:lnTo>
                <a:lnTo>
                  <a:pt x="1326" y="224"/>
                </a:lnTo>
                <a:lnTo>
                  <a:pt x="1326" y="231"/>
                </a:lnTo>
                <a:lnTo>
                  <a:pt x="1326" y="237"/>
                </a:lnTo>
                <a:lnTo>
                  <a:pt x="1331" y="235"/>
                </a:lnTo>
                <a:lnTo>
                  <a:pt x="1341" y="237"/>
                </a:lnTo>
                <a:lnTo>
                  <a:pt x="1341" y="231"/>
                </a:lnTo>
                <a:lnTo>
                  <a:pt x="1343" y="235"/>
                </a:lnTo>
                <a:lnTo>
                  <a:pt x="1347" y="235"/>
                </a:lnTo>
                <a:lnTo>
                  <a:pt x="1351" y="237"/>
                </a:lnTo>
                <a:lnTo>
                  <a:pt x="1354" y="233"/>
                </a:lnTo>
                <a:lnTo>
                  <a:pt x="1356" y="231"/>
                </a:lnTo>
                <a:lnTo>
                  <a:pt x="1356" y="231"/>
                </a:lnTo>
                <a:lnTo>
                  <a:pt x="1356" y="233"/>
                </a:lnTo>
                <a:lnTo>
                  <a:pt x="1358" y="233"/>
                </a:lnTo>
                <a:lnTo>
                  <a:pt x="1360" y="235"/>
                </a:lnTo>
                <a:lnTo>
                  <a:pt x="1366" y="237"/>
                </a:lnTo>
                <a:lnTo>
                  <a:pt x="1370" y="239"/>
                </a:lnTo>
                <a:lnTo>
                  <a:pt x="1375" y="239"/>
                </a:lnTo>
                <a:lnTo>
                  <a:pt x="1387" y="237"/>
                </a:lnTo>
                <a:lnTo>
                  <a:pt x="1387" y="229"/>
                </a:lnTo>
                <a:lnTo>
                  <a:pt x="1391" y="233"/>
                </a:lnTo>
                <a:lnTo>
                  <a:pt x="1393" y="235"/>
                </a:lnTo>
                <a:lnTo>
                  <a:pt x="1400" y="235"/>
                </a:lnTo>
                <a:lnTo>
                  <a:pt x="1416" y="235"/>
                </a:lnTo>
                <a:lnTo>
                  <a:pt x="1416" y="233"/>
                </a:lnTo>
                <a:lnTo>
                  <a:pt x="1416" y="231"/>
                </a:lnTo>
                <a:lnTo>
                  <a:pt x="1414" y="229"/>
                </a:lnTo>
                <a:lnTo>
                  <a:pt x="1412" y="227"/>
                </a:lnTo>
                <a:lnTo>
                  <a:pt x="1412" y="227"/>
                </a:lnTo>
                <a:lnTo>
                  <a:pt x="1414" y="229"/>
                </a:lnTo>
                <a:lnTo>
                  <a:pt x="1414" y="229"/>
                </a:lnTo>
                <a:lnTo>
                  <a:pt x="1416" y="229"/>
                </a:lnTo>
                <a:lnTo>
                  <a:pt x="1419" y="229"/>
                </a:lnTo>
                <a:lnTo>
                  <a:pt x="1419" y="229"/>
                </a:lnTo>
                <a:lnTo>
                  <a:pt x="1423" y="233"/>
                </a:lnTo>
                <a:lnTo>
                  <a:pt x="1425" y="233"/>
                </a:lnTo>
                <a:lnTo>
                  <a:pt x="1425" y="233"/>
                </a:lnTo>
                <a:lnTo>
                  <a:pt x="1427" y="233"/>
                </a:lnTo>
                <a:lnTo>
                  <a:pt x="1429" y="233"/>
                </a:lnTo>
                <a:lnTo>
                  <a:pt x="1431" y="233"/>
                </a:lnTo>
                <a:lnTo>
                  <a:pt x="1433" y="233"/>
                </a:lnTo>
                <a:lnTo>
                  <a:pt x="1435" y="235"/>
                </a:lnTo>
                <a:lnTo>
                  <a:pt x="1437" y="237"/>
                </a:lnTo>
                <a:lnTo>
                  <a:pt x="1437" y="237"/>
                </a:lnTo>
                <a:lnTo>
                  <a:pt x="1435" y="239"/>
                </a:lnTo>
                <a:lnTo>
                  <a:pt x="1435" y="241"/>
                </a:lnTo>
                <a:lnTo>
                  <a:pt x="1435" y="241"/>
                </a:lnTo>
                <a:lnTo>
                  <a:pt x="1435" y="243"/>
                </a:lnTo>
                <a:lnTo>
                  <a:pt x="1437" y="243"/>
                </a:lnTo>
                <a:lnTo>
                  <a:pt x="1439" y="243"/>
                </a:lnTo>
                <a:lnTo>
                  <a:pt x="1446" y="241"/>
                </a:lnTo>
                <a:lnTo>
                  <a:pt x="1450" y="241"/>
                </a:lnTo>
                <a:lnTo>
                  <a:pt x="1456" y="239"/>
                </a:lnTo>
                <a:lnTo>
                  <a:pt x="1458" y="237"/>
                </a:lnTo>
                <a:lnTo>
                  <a:pt x="1460" y="237"/>
                </a:lnTo>
                <a:lnTo>
                  <a:pt x="1465" y="235"/>
                </a:lnTo>
                <a:lnTo>
                  <a:pt x="1473" y="231"/>
                </a:lnTo>
                <a:lnTo>
                  <a:pt x="1475" y="229"/>
                </a:lnTo>
                <a:lnTo>
                  <a:pt x="1477" y="227"/>
                </a:lnTo>
                <a:lnTo>
                  <a:pt x="1477" y="222"/>
                </a:lnTo>
                <a:lnTo>
                  <a:pt x="1475" y="220"/>
                </a:lnTo>
                <a:lnTo>
                  <a:pt x="1473" y="218"/>
                </a:lnTo>
                <a:lnTo>
                  <a:pt x="1473" y="218"/>
                </a:lnTo>
                <a:lnTo>
                  <a:pt x="1471" y="220"/>
                </a:lnTo>
                <a:lnTo>
                  <a:pt x="1469" y="220"/>
                </a:lnTo>
                <a:lnTo>
                  <a:pt x="1467" y="222"/>
                </a:lnTo>
                <a:lnTo>
                  <a:pt x="1463" y="222"/>
                </a:lnTo>
                <a:lnTo>
                  <a:pt x="1460" y="220"/>
                </a:lnTo>
                <a:lnTo>
                  <a:pt x="1458" y="218"/>
                </a:lnTo>
                <a:lnTo>
                  <a:pt x="1458" y="218"/>
                </a:lnTo>
                <a:lnTo>
                  <a:pt x="1458" y="216"/>
                </a:lnTo>
                <a:lnTo>
                  <a:pt x="1458" y="214"/>
                </a:lnTo>
                <a:lnTo>
                  <a:pt x="1456" y="212"/>
                </a:lnTo>
                <a:lnTo>
                  <a:pt x="1450" y="212"/>
                </a:lnTo>
                <a:lnTo>
                  <a:pt x="1446" y="214"/>
                </a:lnTo>
                <a:lnTo>
                  <a:pt x="1446" y="214"/>
                </a:lnTo>
                <a:lnTo>
                  <a:pt x="1439" y="212"/>
                </a:lnTo>
                <a:lnTo>
                  <a:pt x="1437" y="210"/>
                </a:lnTo>
                <a:lnTo>
                  <a:pt x="1433" y="210"/>
                </a:lnTo>
                <a:lnTo>
                  <a:pt x="1431" y="210"/>
                </a:lnTo>
                <a:lnTo>
                  <a:pt x="1427" y="212"/>
                </a:lnTo>
                <a:lnTo>
                  <a:pt x="1423" y="212"/>
                </a:lnTo>
                <a:lnTo>
                  <a:pt x="1423" y="212"/>
                </a:lnTo>
                <a:lnTo>
                  <a:pt x="1421" y="212"/>
                </a:lnTo>
                <a:lnTo>
                  <a:pt x="1419" y="210"/>
                </a:lnTo>
                <a:lnTo>
                  <a:pt x="1419" y="210"/>
                </a:lnTo>
                <a:lnTo>
                  <a:pt x="1423" y="210"/>
                </a:lnTo>
                <a:lnTo>
                  <a:pt x="1427" y="210"/>
                </a:lnTo>
                <a:lnTo>
                  <a:pt x="1429" y="208"/>
                </a:lnTo>
                <a:lnTo>
                  <a:pt x="1431" y="208"/>
                </a:lnTo>
                <a:lnTo>
                  <a:pt x="1429" y="208"/>
                </a:lnTo>
                <a:lnTo>
                  <a:pt x="1427" y="206"/>
                </a:lnTo>
                <a:lnTo>
                  <a:pt x="1425" y="204"/>
                </a:lnTo>
                <a:lnTo>
                  <a:pt x="1425" y="201"/>
                </a:lnTo>
                <a:lnTo>
                  <a:pt x="1427" y="204"/>
                </a:lnTo>
                <a:lnTo>
                  <a:pt x="1429" y="204"/>
                </a:lnTo>
                <a:lnTo>
                  <a:pt x="1435" y="208"/>
                </a:lnTo>
                <a:lnTo>
                  <a:pt x="1439" y="210"/>
                </a:lnTo>
                <a:lnTo>
                  <a:pt x="1444" y="210"/>
                </a:lnTo>
                <a:lnTo>
                  <a:pt x="1450" y="210"/>
                </a:lnTo>
                <a:lnTo>
                  <a:pt x="1460" y="208"/>
                </a:lnTo>
                <a:lnTo>
                  <a:pt x="1465" y="208"/>
                </a:lnTo>
                <a:lnTo>
                  <a:pt x="1467" y="208"/>
                </a:lnTo>
                <a:lnTo>
                  <a:pt x="1471" y="208"/>
                </a:lnTo>
                <a:lnTo>
                  <a:pt x="1473" y="206"/>
                </a:lnTo>
                <a:lnTo>
                  <a:pt x="1475" y="204"/>
                </a:lnTo>
                <a:lnTo>
                  <a:pt x="1477" y="204"/>
                </a:lnTo>
                <a:lnTo>
                  <a:pt x="1477" y="199"/>
                </a:lnTo>
                <a:lnTo>
                  <a:pt x="1477" y="195"/>
                </a:lnTo>
                <a:lnTo>
                  <a:pt x="1477" y="193"/>
                </a:lnTo>
                <a:lnTo>
                  <a:pt x="1477" y="191"/>
                </a:lnTo>
                <a:lnTo>
                  <a:pt x="1477" y="189"/>
                </a:lnTo>
                <a:lnTo>
                  <a:pt x="1486" y="189"/>
                </a:lnTo>
                <a:lnTo>
                  <a:pt x="1492" y="191"/>
                </a:lnTo>
                <a:lnTo>
                  <a:pt x="1496" y="189"/>
                </a:lnTo>
                <a:lnTo>
                  <a:pt x="1502" y="189"/>
                </a:lnTo>
                <a:lnTo>
                  <a:pt x="1507" y="189"/>
                </a:lnTo>
                <a:lnTo>
                  <a:pt x="1507" y="189"/>
                </a:lnTo>
                <a:lnTo>
                  <a:pt x="1509" y="187"/>
                </a:lnTo>
                <a:lnTo>
                  <a:pt x="1513" y="180"/>
                </a:lnTo>
                <a:lnTo>
                  <a:pt x="1519" y="178"/>
                </a:lnTo>
                <a:lnTo>
                  <a:pt x="1517" y="176"/>
                </a:lnTo>
                <a:lnTo>
                  <a:pt x="1515" y="176"/>
                </a:lnTo>
                <a:lnTo>
                  <a:pt x="1504" y="172"/>
                </a:lnTo>
                <a:lnTo>
                  <a:pt x="1500" y="172"/>
                </a:lnTo>
                <a:lnTo>
                  <a:pt x="1500" y="172"/>
                </a:lnTo>
                <a:lnTo>
                  <a:pt x="1507" y="172"/>
                </a:lnTo>
                <a:lnTo>
                  <a:pt x="1515" y="172"/>
                </a:lnTo>
                <a:lnTo>
                  <a:pt x="1523" y="170"/>
                </a:lnTo>
                <a:lnTo>
                  <a:pt x="1527" y="168"/>
                </a:lnTo>
                <a:lnTo>
                  <a:pt x="1527" y="168"/>
                </a:lnTo>
                <a:lnTo>
                  <a:pt x="1530" y="166"/>
                </a:lnTo>
                <a:lnTo>
                  <a:pt x="1530" y="164"/>
                </a:lnTo>
                <a:lnTo>
                  <a:pt x="1527" y="164"/>
                </a:lnTo>
                <a:lnTo>
                  <a:pt x="1519" y="162"/>
                </a:lnTo>
                <a:lnTo>
                  <a:pt x="1515" y="159"/>
                </a:lnTo>
                <a:lnTo>
                  <a:pt x="1509" y="159"/>
                </a:lnTo>
                <a:lnTo>
                  <a:pt x="1507" y="157"/>
                </a:lnTo>
                <a:lnTo>
                  <a:pt x="1507" y="157"/>
                </a:lnTo>
                <a:lnTo>
                  <a:pt x="1502" y="155"/>
                </a:lnTo>
                <a:lnTo>
                  <a:pt x="1498" y="155"/>
                </a:lnTo>
                <a:lnTo>
                  <a:pt x="1494" y="155"/>
                </a:lnTo>
                <a:lnTo>
                  <a:pt x="1486" y="157"/>
                </a:lnTo>
                <a:lnTo>
                  <a:pt x="1481" y="157"/>
                </a:lnTo>
                <a:lnTo>
                  <a:pt x="1479" y="157"/>
                </a:lnTo>
                <a:lnTo>
                  <a:pt x="1477" y="157"/>
                </a:lnTo>
                <a:lnTo>
                  <a:pt x="1475" y="155"/>
                </a:lnTo>
                <a:lnTo>
                  <a:pt x="1471" y="155"/>
                </a:lnTo>
                <a:lnTo>
                  <a:pt x="1469" y="155"/>
                </a:lnTo>
                <a:lnTo>
                  <a:pt x="1469" y="153"/>
                </a:lnTo>
                <a:lnTo>
                  <a:pt x="1473" y="153"/>
                </a:lnTo>
                <a:lnTo>
                  <a:pt x="1477" y="153"/>
                </a:lnTo>
                <a:lnTo>
                  <a:pt x="1481" y="155"/>
                </a:lnTo>
                <a:lnTo>
                  <a:pt x="1486" y="155"/>
                </a:lnTo>
                <a:lnTo>
                  <a:pt x="1496" y="153"/>
                </a:lnTo>
                <a:lnTo>
                  <a:pt x="1498" y="153"/>
                </a:lnTo>
                <a:lnTo>
                  <a:pt x="1500" y="153"/>
                </a:lnTo>
                <a:lnTo>
                  <a:pt x="1504" y="153"/>
                </a:lnTo>
                <a:lnTo>
                  <a:pt x="1509" y="153"/>
                </a:lnTo>
                <a:lnTo>
                  <a:pt x="1513" y="153"/>
                </a:lnTo>
                <a:lnTo>
                  <a:pt x="1513" y="155"/>
                </a:lnTo>
                <a:lnTo>
                  <a:pt x="1517" y="155"/>
                </a:lnTo>
                <a:lnTo>
                  <a:pt x="1525" y="155"/>
                </a:lnTo>
                <a:lnTo>
                  <a:pt x="1527" y="155"/>
                </a:lnTo>
                <a:lnTo>
                  <a:pt x="1530" y="149"/>
                </a:lnTo>
                <a:lnTo>
                  <a:pt x="1525" y="149"/>
                </a:lnTo>
                <a:lnTo>
                  <a:pt x="1519" y="149"/>
                </a:lnTo>
                <a:lnTo>
                  <a:pt x="1517" y="149"/>
                </a:lnTo>
                <a:lnTo>
                  <a:pt x="1513" y="149"/>
                </a:lnTo>
                <a:lnTo>
                  <a:pt x="1507" y="147"/>
                </a:lnTo>
                <a:lnTo>
                  <a:pt x="1504" y="147"/>
                </a:lnTo>
                <a:lnTo>
                  <a:pt x="1502" y="143"/>
                </a:lnTo>
                <a:lnTo>
                  <a:pt x="1496" y="141"/>
                </a:lnTo>
                <a:lnTo>
                  <a:pt x="1494" y="141"/>
                </a:lnTo>
                <a:lnTo>
                  <a:pt x="1494" y="141"/>
                </a:lnTo>
                <a:lnTo>
                  <a:pt x="1500" y="141"/>
                </a:lnTo>
                <a:lnTo>
                  <a:pt x="1507" y="141"/>
                </a:lnTo>
                <a:lnTo>
                  <a:pt x="1511" y="143"/>
                </a:lnTo>
                <a:lnTo>
                  <a:pt x="1515" y="143"/>
                </a:lnTo>
                <a:lnTo>
                  <a:pt x="1517" y="143"/>
                </a:lnTo>
                <a:lnTo>
                  <a:pt x="1523" y="143"/>
                </a:lnTo>
                <a:lnTo>
                  <a:pt x="1530" y="143"/>
                </a:lnTo>
                <a:lnTo>
                  <a:pt x="1534" y="141"/>
                </a:lnTo>
                <a:lnTo>
                  <a:pt x="1536" y="141"/>
                </a:lnTo>
                <a:lnTo>
                  <a:pt x="1538" y="141"/>
                </a:lnTo>
                <a:lnTo>
                  <a:pt x="1544" y="141"/>
                </a:lnTo>
                <a:lnTo>
                  <a:pt x="1544" y="141"/>
                </a:lnTo>
                <a:lnTo>
                  <a:pt x="1546" y="141"/>
                </a:lnTo>
                <a:lnTo>
                  <a:pt x="1546" y="139"/>
                </a:lnTo>
                <a:lnTo>
                  <a:pt x="1546" y="136"/>
                </a:lnTo>
                <a:lnTo>
                  <a:pt x="1546" y="136"/>
                </a:lnTo>
                <a:lnTo>
                  <a:pt x="1544" y="132"/>
                </a:lnTo>
                <a:lnTo>
                  <a:pt x="1544" y="132"/>
                </a:lnTo>
                <a:lnTo>
                  <a:pt x="1540" y="132"/>
                </a:lnTo>
                <a:lnTo>
                  <a:pt x="1536" y="132"/>
                </a:lnTo>
                <a:lnTo>
                  <a:pt x="1527" y="130"/>
                </a:lnTo>
                <a:lnTo>
                  <a:pt x="1525" y="130"/>
                </a:lnTo>
                <a:lnTo>
                  <a:pt x="1530" y="128"/>
                </a:lnTo>
                <a:lnTo>
                  <a:pt x="1534" y="128"/>
                </a:lnTo>
                <a:lnTo>
                  <a:pt x="1538" y="130"/>
                </a:lnTo>
                <a:lnTo>
                  <a:pt x="1544" y="130"/>
                </a:lnTo>
                <a:lnTo>
                  <a:pt x="1559" y="134"/>
                </a:lnTo>
                <a:lnTo>
                  <a:pt x="1561" y="134"/>
                </a:lnTo>
                <a:lnTo>
                  <a:pt x="1565" y="134"/>
                </a:lnTo>
                <a:lnTo>
                  <a:pt x="1574" y="132"/>
                </a:lnTo>
                <a:lnTo>
                  <a:pt x="1576" y="132"/>
                </a:lnTo>
                <a:lnTo>
                  <a:pt x="1578" y="130"/>
                </a:lnTo>
                <a:lnTo>
                  <a:pt x="1578" y="128"/>
                </a:lnTo>
                <a:lnTo>
                  <a:pt x="1576" y="128"/>
                </a:lnTo>
                <a:lnTo>
                  <a:pt x="1574" y="128"/>
                </a:lnTo>
                <a:lnTo>
                  <a:pt x="1582" y="124"/>
                </a:lnTo>
                <a:lnTo>
                  <a:pt x="1586" y="122"/>
                </a:lnTo>
                <a:lnTo>
                  <a:pt x="1586" y="122"/>
                </a:lnTo>
                <a:lnTo>
                  <a:pt x="1582" y="120"/>
                </a:lnTo>
                <a:lnTo>
                  <a:pt x="1580" y="120"/>
                </a:lnTo>
                <a:lnTo>
                  <a:pt x="1569" y="122"/>
                </a:lnTo>
                <a:lnTo>
                  <a:pt x="1565" y="122"/>
                </a:lnTo>
                <a:lnTo>
                  <a:pt x="1563" y="120"/>
                </a:lnTo>
                <a:lnTo>
                  <a:pt x="1563" y="120"/>
                </a:lnTo>
                <a:lnTo>
                  <a:pt x="1565" y="120"/>
                </a:lnTo>
                <a:lnTo>
                  <a:pt x="1567" y="120"/>
                </a:lnTo>
                <a:lnTo>
                  <a:pt x="1569" y="120"/>
                </a:lnTo>
                <a:lnTo>
                  <a:pt x="1571" y="120"/>
                </a:lnTo>
                <a:lnTo>
                  <a:pt x="1578" y="118"/>
                </a:lnTo>
                <a:lnTo>
                  <a:pt x="1590" y="115"/>
                </a:lnTo>
                <a:lnTo>
                  <a:pt x="1590" y="115"/>
                </a:lnTo>
                <a:lnTo>
                  <a:pt x="1584" y="107"/>
                </a:lnTo>
                <a:lnTo>
                  <a:pt x="1584" y="107"/>
                </a:lnTo>
                <a:lnTo>
                  <a:pt x="1584" y="107"/>
                </a:lnTo>
                <a:lnTo>
                  <a:pt x="1588" y="109"/>
                </a:lnTo>
                <a:lnTo>
                  <a:pt x="1592" y="111"/>
                </a:lnTo>
                <a:lnTo>
                  <a:pt x="1595" y="111"/>
                </a:lnTo>
                <a:lnTo>
                  <a:pt x="1597" y="111"/>
                </a:lnTo>
                <a:lnTo>
                  <a:pt x="1601" y="111"/>
                </a:lnTo>
                <a:lnTo>
                  <a:pt x="1603" y="109"/>
                </a:lnTo>
                <a:lnTo>
                  <a:pt x="1609" y="105"/>
                </a:lnTo>
                <a:lnTo>
                  <a:pt x="1613" y="101"/>
                </a:lnTo>
                <a:lnTo>
                  <a:pt x="1626" y="97"/>
                </a:lnTo>
                <a:lnTo>
                  <a:pt x="1641" y="90"/>
                </a:lnTo>
                <a:lnTo>
                  <a:pt x="1647" y="86"/>
                </a:lnTo>
                <a:lnTo>
                  <a:pt x="1659" y="82"/>
                </a:lnTo>
                <a:lnTo>
                  <a:pt x="1668" y="76"/>
                </a:lnTo>
                <a:lnTo>
                  <a:pt x="1670" y="74"/>
                </a:lnTo>
                <a:lnTo>
                  <a:pt x="1662" y="74"/>
                </a:lnTo>
                <a:lnTo>
                  <a:pt x="1655" y="74"/>
                </a:lnTo>
                <a:lnTo>
                  <a:pt x="1618" y="82"/>
                </a:lnTo>
                <a:lnTo>
                  <a:pt x="1615" y="82"/>
                </a:lnTo>
                <a:lnTo>
                  <a:pt x="1611" y="82"/>
                </a:lnTo>
                <a:lnTo>
                  <a:pt x="1613" y="82"/>
                </a:lnTo>
                <a:lnTo>
                  <a:pt x="1639" y="74"/>
                </a:lnTo>
                <a:lnTo>
                  <a:pt x="1639" y="74"/>
                </a:lnTo>
                <a:lnTo>
                  <a:pt x="1641" y="74"/>
                </a:lnTo>
                <a:lnTo>
                  <a:pt x="1641" y="71"/>
                </a:lnTo>
                <a:lnTo>
                  <a:pt x="1643" y="69"/>
                </a:lnTo>
                <a:lnTo>
                  <a:pt x="1651" y="69"/>
                </a:lnTo>
                <a:lnTo>
                  <a:pt x="1655" y="69"/>
                </a:lnTo>
                <a:lnTo>
                  <a:pt x="1659" y="67"/>
                </a:lnTo>
                <a:lnTo>
                  <a:pt x="1659" y="67"/>
                </a:lnTo>
                <a:lnTo>
                  <a:pt x="1664" y="65"/>
                </a:lnTo>
                <a:lnTo>
                  <a:pt x="1672" y="65"/>
                </a:lnTo>
                <a:lnTo>
                  <a:pt x="1674" y="65"/>
                </a:lnTo>
                <a:lnTo>
                  <a:pt x="1678" y="63"/>
                </a:lnTo>
                <a:lnTo>
                  <a:pt x="1687" y="63"/>
                </a:lnTo>
                <a:lnTo>
                  <a:pt x="1701" y="57"/>
                </a:lnTo>
                <a:lnTo>
                  <a:pt x="1708" y="55"/>
                </a:lnTo>
                <a:lnTo>
                  <a:pt x="1710" y="53"/>
                </a:lnTo>
                <a:lnTo>
                  <a:pt x="1716" y="50"/>
                </a:lnTo>
                <a:lnTo>
                  <a:pt x="1720" y="46"/>
                </a:lnTo>
                <a:lnTo>
                  <a:pt x="1720" y="44"/>
                </a:lnTo>
                <a:lnTo>
                  <a:pt x="1720" y="42"/>
                </a:lnTo>
                <a:lnTo>
                  <a:pt x="1718" y="42"/>
                </a:lnTo>
                <a:lnTo>
                  <a:pt x="1716" y="40"/>
                </a:lnTo>
                <a:lnTo>
                  <a:pt x="1714" y="40"/>
                </a:lnTo>
                <a:lnTo>
                  <a:pt x="1703" y="38"/>
                </a:lnTo>
                <a:lnTo>
                  <a:pt x="1691" y="40"/>
                </a:lnTo>
                <a:lnTo>
                  <a:pt x="1691" y="40"/>
                </a:lnTo>
                <a:lnTo>
                  <a:pt x="1693" y="38"/>
                </a:lnTo>
                <a:lnTo>
                  <a:pt x="1693" y="38"/>
                </a:lnTo>
                <a:lnTo>
                  <a:pt x="1689" y="34"/>
                </a:lnTo>
                <a:lnTo>
                  <a:pt x="1687" y="32"/>
                </a:lnTo>
                <a:lnTo>
                  <a:pt x="1687" y="32"/>
                </a:lnTo>
                <a:lnTo>
                  <a:pt x="1687" y="32"/>
                </a:lnTo>
                <a:lnTo>
                  <a:pt x="1687" y="30"/>
                </a:lnTo>
                <a:lnTo>
                  <a:pt x="1689" y="30"/>
                </a:lnTo>
                <a:lnTo>
                  <a:pt x="1689" y="30"/>
                </a:lnTo>
                <a:lnTo>
                  <a:pt x="1687" y="27"/>
                </a:lnTo>
                <a:lnTo>
                  <a:pt x="1680" y="27"/>
                </a:lnTo>
                <a:lnTo>
                  <a:pt x="1678" y="27"/>
                </a:lnTo>
                <a:lnTo>
                  <a:pt x="1674" y="30"/>
                </a:lnTo>
                <a:lnTo>
                  <a:pt x="1674" y="30"/>
                </a:lnTo>
                <a:lnTo>
                  <a:pt x="1672" y="27"/>
                </a:lnTo>
                <a:lnTo>
                  <a:pt x="1670" y="25"/>
                </a:lnTo>
                <a:lnTo>
                  <a:pt x="1668" y="25"/>
                </a:lnTo>
                <a:lnTo>
                  <a:pt x="1666" y="25"/>
                </a:lnTo>
                <a:lnTo>
                  <a:pt x="1664" y="25"/>
                </a:lnTo>
                <a:lnTo>
                  <a:pt x="1664" y="25"/>
                </a:lnTo>
                <a:lnTo>
                  <a:pt x="1662" y="27"/>
                </a:lnTo>
                <a:lnTo>
                  <a:pt x="1662" y="30"/>
                </a:lnTo>
                <a:lnTo>
                  <a:pt x="1659" y="27"/>
                </a:lnTo>
                <a:lnTo>
                  <a:pt x="1657" y="27"/>
                </a:lnTo>
                <a:lnTo>
                  <a:pt x="1655" y="27"/>
                </a:lnTo>
                <a:lnTo>
                  <a:pt x="1649" y="27"/>
                </a:lnTo>
                <a:lnTo>
                  <a:pt x="1643" y="32"/>
                </a:lnTo>
                <a:lnTo>
                  <a:pt x="1639" y="32"/>
                </a:lnTo>
                <a:lnTo>
                  <a:pt x="1636" y="32"/>
                </a:lnTo>
                <a:lnTo>
                  <a:pt x="1632" y="34"/>
                </a:lnTo>
                <a:lnTo>
                  <a:pt x="1626" y="34"/>
                </a:lnTo>
                <a:lnTo>
                  <a:pt x="1620" y="34"/>
                </a:lnTo>
                <a:lnTo>
                  <a:pt x="1615" y="34"/>
                </a:lnTo>
                <a:lnTo>
                  <a:pt x="1618" y="34"/>
                </a:lnTo>
                <a:lnTo>
                  <a:pt x="1639" y="27"/>
                </a:lnTo>
                <a:lnTo>
                  <a:pt x="1643" y="25"/>
                </a:lnTo>
                <a:lnTo>
                  <a:pt x="1645" y="25"/>
                </a:lnTo>
                <a:lnTo>
                  <a:pt x="1645" y="23"/>
                </a:lnTo>
                <a:lnTo>
                  <a:pt x="1643" y="23"/>
                </a:lnTo>
                <a:lnTo>
                  <a:pt x="1630" y="23"/>
                </a:lnTo>
                <a:lnTo>
                  <a:pt x="1628" y="23"/>
                </a:lnTo>
                <a:lnTo>
                  <a:pt x="1624" y="23"/>
                </a:lnTo>
                <a:lnTo>
                  <a:pt x="1622" y="23"/>
                </a:lnTo>
                <a:lnTo>
                  <a:pt x="1618" y="21"/>
                </a:lnTo>
                <a:lnTo>
                  <a:pt x="1613" y="21"/>
                </a:lnTo>
                <a:lnTo>
                  <a:pt x="1601" y="21"/>
                </a:lnTo>
                <a:lnTo>
                  <a:pt x="1601" y="21"/>
                </a:lnTo>
                <a:lnTo>
                  <a:pt x="1597" y="19"/>
                </a:lnTo>
                <a:lnTo>
                  <a:pt x="1595" y="17"/>
                </a:lnTo>
                <a:lnTo>
                  <a:pt x="1595" y="17"/>
                </a:lnTo>
                <a:lnTo>
                  <a:pt x="1582" y="17"/>
                </a:lnTo>
                <a:lnTo>
                  <a:pt x="1578" y="19"/>
                </a:lnTo>
                <a:lnTo>
                  <a:pt x="1574" y="21"/>
                </a:lnTo>
                <a:lnTo>
                  <a:pt x="1574" y="21"/>
                </a:lnTo>
                <a:lnTo>
                  <a:pt x="1576" y="23"/>
                </a:lnTo>
                <a:lnTo>
                  <a:pt x="1580" y="25"/>
                </a:lnTo>
                <a:lnTo>
                  <a:pt x="1580" y="25"/>
                </a:lnTo>
                <a:lnTo>
                  <a:pt x="1578" y="23"/>
                </a:lnTo>
                <a:lnTo>
                  <a:pt x="1574" y="23"/>
                </a:lnTo>
                <a:lnTo>
                  <a:pt x="1565" y="17"/>
                </a:lnTo>
                <a:lnTo>
                  <a:pt x="1563" y="17"/>
                </a:lnTo>
                <a:lnTo>
                  <a:pt x="1553" y="19"/>
                </a:lnTo>
                <a:lnTo>
                  <a:pt x="1546" y="21"/>
                </a:lnTo>
                <a:lnTo>
                  <a:pt x="1544" y="23"/>
                </a:lnTo>
                <a:lnTo>
                  <a:pt x="1544" y="23"/>
                </a:lnTo>
                <a:lnTo>
                  <a:pt x="1544" y="25"/>
                </a:lnTo>
                <a:lnTo>
                  <a:pt x="1546" y="27"/>
                </a:lnTo>
                <a:lnTo>
                  <a:pt x="1553" y="30"/>
                </a:lnTo>
                <a:lnTo>
                  <a:pt x="1555" y="32"/>
                </a:lnTo>
                <a:lnTo>
                  <a:pt x="1546" y="30"/>
                </a:lnTo>
                <a:lnTo>
                  <a:pt x="1540" y="27"/>
                </a:lnTo>
                <a:lnTo>
                  <a:pt x="1536" y="25"/>
                </a:lnTo>
                <a:lnTo>
                  <a:pt x="1536" y="23"/>
                </a:lnTo>
                <a:lnTo>
                  <a:pt x="1534" y="21"/>
                </a:lnTo>
                <a:lnTo>
                  <a:pt x="1530" y="21"/>
                </a:lnTo>
                <a:lnTo>
                  <a:pt x="1511" y="19"/>
                </a:lnTo>
                <a:lnTo>
                  <a:pt x="1490" y="21"/>
                </a:lnTo>
                <a:lnTo>
                  <a:pt x="1492" y="23"/>
                </a:lnTo>
                <a:lnTo>
                  <a:pt x="1494" y="25"/>
                </a:lnTo>
                <a:lnTo>
                  <a:pt x="1500" y="27"/>
                </a:lnTo>
                <a:lnTo>
                  <a:pt x="1504" y="30"/>
                </a:lnTo>
                <a:lnTo>
                  <a:pt x="1504" y="32"/>
                </a:lnTo>
                <a:lnTo>
                  <a:pt x="1513" y="34"/>
                </a:lnTo>
                <a:lnTo>
                  <a:pt x="1513" y="36"/>
                </a:lnTo>
                <a:lnTo>
                  <a:pt x="1511" y="36"/>
                </a:lnTo>
                <a:lnTo>
                  <a:pt x="1507" y="38"/>
                </a:lnTo>
                <a:lnTo>
                  <a:pt x="1504" y="38"/>
                </a:lnTo>
                <a:lnTo>
                  <a:pt x="1502" y="36"/>
                </a:lnTo>
                <a:lnTo>
                  <a:pt x="1502" y="34"/>
                </a:lnTo>
                <a:lnTo>
                  <a:pt x="1500" y="34"/>
                </a:lnTo>
                <a:lnTo>
                  <a:pt x="1490" y="27"/>
                </a:lnTo>
                <a:lnTo>
                  <a:pt x="1486" y="25"/>
                </a:lnTo>
                <a:lnTo>
                  <a:pt x="1483" y="25"/>
                </a:lnTo>
                <a:lnTo>
                  <a:pt x="1477" y="25"/>
                </a:lnTo>
                <a:lnTo>
                  <a:pt x="1471" y="25"/>
                </a:lnTo>
                <a:lnTo>
                  <a:pt x="1460" y="23"/>
                </a:lnTo>
                <a:lnTo>
                  <a:pt x="1450" y="23"/>
                </a:lnTo>
                <a:lnTo>
                  <a:pt x="1446" y="25"/>
                </a:lnTo>
                <a:lnTo>
                  <a:pt x="1446" y="25"/>
                </a:lnTo>
                <a:lnTo>
                  <a:pt x="1450" y="27"/>
                </a:lnTo>
                <a:lnTo>
                  <a:pt x="1452" y="27"/>
                </a:lnTo>
                <a:lnTo>
                  <a:pt x="1454" y="30"/>
                </a:lnTo>
                <a:lnTo>
                  <a:pt x="1460" y="32"/>
                </a:lnTo>
                <a:lnTo>
                  <a:pt x="1467" y="32"/>
                </a:lnTo>
                <a:lnTo>
                  <a:pt x="1467" y="34"/>
                </a:lnTo>
                <a:lnTo>
                  <a:pt x="1463" y="34"/>
                </a:lnTo>
                <a:lnTo>
                  <a:pt x="1448" y="32"/>
                </a:lnTo>
                <a:lnTo>
                  <a:pt x="1439" y="30"/>
                </a:lnTo>
                <a:lnTo>
                  <a:pt x="1433" y="30"/>
                </a:lnTo>
                <a:lnTo>
                  <a:pt x="1433" y="30"/>
                </a:lnTo>
                <a:lnTo>
                  <a:pt x="1431" y="30"/>
                </a:lnTo>
                <a:lnTo>
                  <a:pt x="1431" y="32"/>
                </a:lnTo>
                <a:lnTo>
                  <a:pt x="1437" y="36"/>
                </a:lnTo>
                <a:lnTo>
                  <a:pt x="1435" y="36"/>
                </a:lnTo>
                <a:lnTo>
                  <a:pt x="1431" y="36"/>
                </a:lnTo>
                <a:lnTo>
                  <a:pt x="1425" y="34"/>
                </a:lnTo>
                <a:lnTo>
                  <a:pt x="1423" y="34"/>
                </a:lnTo>
                <a:lnTo>
                  <a:pt x="1419" y="34"/>
                </a:lnTo>
                <a:lnTo>
                  <a:pt x="1419" y="36"/>
                </a:lnTo>
                <a:lnTo>
                  <a:pt x="1421" y="38"/>
                </a:lnTo>
                <a:lnTo>
                  <a:pt x="1425" y="38"/>
                </a:lnTo>
                <a:lnTo>
                  <a:pt x="1425" y="40"/>
                </a:lnTo>
                <a:lnTo>
                  <a:pt x="1419" y="40"/>
                </a:lnTo>
                <a:lnTo>
                  <a:pt x="1416" y="40"/>
                </a:lnTo>
                <a:lnTo>
                  <a:pt x="1412" y="42"/>
                </a:lnTo>
                <a:lnTo>
                  <a:pt x="1412" y="42"/>
                </a:lnTo>
                <a:lnTo>
                  <a:pt x="1416" y="44"/>
                </a:lnTo>
                <a:lnTo>
                  <a:pt x="1421" y="46"/>
                </a:lnTo>
                <a:lnTo>
                  <a:pt x="1427" y="50"/>
                </a:lnTo>
                <a:lnTo>
                  <a:pt x="1448" y="55"/>
                </a:lnTo>
                <a:lnTo>
                  <a:pt x="1454" y="59"/>
                </a:lnTo>
                <a:lnTo>
                  <a:pt x="1456" y="61"/>
                </a:lnTo>
                <a:lnTo>
                  <a:pt x="1456" y="61"/>
                </a:lnTo>
                <a:lnTo>
                  <a:pt x="1454" y="61"/>
                </a:lnTo>
                <a:lnTo>
                  <a:pt x="1450" y="59"/>
                </a:lnTo>
                <a:lnTo>
                  <a:pt x="1446" y="57"/>
                </a:lnTo>
                <a:lnTo>
                  <a:pt x="1442" y="57"/>
                </a:lnTo>
                <a:lnTo>
                  <a:pt x="1425" y="53"/>
                </a:lnTo>
                <a:lnTo>
                  <a:pt x="1416" y="48"/>
                </a:lnTo>
                <a:lnTo>
                  <a:pt x="1412" y="48"/>
                </a:lnTo>
                <a:lnTo>
                  <a:pt x="1410" y="48"/>
                </a:lnTo>
                <a:lnTo>
                  <a:pt x="1410" y="48"/>
                </a:lnTo>
                <a:lnTo>
                  <a:pt x="1408" y="50"/>
                </a:lnTo>
                <a:lnTo>
                  <a:pt x="1410" y="50"/>
                </a:lnTo>
                <a:lnTo>
                  <a:pt x="1414" y="53"/>
                </a:lnTo>
                <a:lnTo>
                  <a:pt x="1414" y="55"/>
                </a:lnTo>
                <a:lnTo>
                  <a:pt x="1410" y="55"/>
                </a:lnTo>
                <a:lnTo>
                  <a:pt x="1408" y="53"/>
                </a:lnTo>
                <a:lnTo>
                  <a:pt x="1406" y="53"/>
                </a:lnTo>
                <a:lnTo>
                  <a:pt x="1402" y="50"/>
                </a:lnTo>
                <a:lnTo>
                  <a:pt x="1398" y="46"/>
                </a:lnTo>
                <a:lnTo>
                  <a:pt x="1393" y="44"/>
                </a:lnTo>
                <a:lnTo>
                  <a:pt x="1385" y="44"/>
                </a:lnTo>
                <a:lnTo>
                  <a:pt x="1383" y="42"/>
                </a:lnTo>
                <a:lnTo>
                  <a:pt x="1381" y="42"/>
                </a:lnTo>
                <a:lnTo>
                  <a:pt x="1379" y="40"/>
                </a:lnTo>
                <a:lnTo>
                  <a:pt x="1372" y="42"/>
                </a:lnTo>
                <a:lnTo>
                  <a:pt x="1370" y="44"/>
                </a:lnTo>
                <a:lnTo>
                  <a:pt x="1364" y="46"/>
                </a:lnTo>
                <a:lnTo>
                  <a:pt x="1362" y="46"/>
                </a:lnTo>
                <a:lnTo>
                  <a:pt x="1360" y="48"/>
                </a:lnTo>
                <a:lnTo>
                  <a:pt x="1354" y="48"/>
                </a:lnTo>
                <a:lnTo>
                  <a:pt x="1354" y="50"/>
                </a:lnTo>
                <a:lnTo>
                  <a:pt x="1372" y="55"/>
                </a:lnTo>
                <a:lnTo>
                  <a:pt x="1375" y="57"/>
                </a:lnTo>
                <a:lnTo>
                  <a:pt x="1375" y="57"/>
                </a:lnTo>
                <a:lnTo>
                  <a:pt x="1377" y="57"/>
                </a:lnTo>
                <a:lnTo>
                  <a:pt x="1370" y="57"/>
                </a:lnTo>
                <a:lnTo>
                  <a:pt x="1368" y="59"/>
                </a:lnTo>
                <a:lnTo>
                  <a:pt x="1366" y="59"/>
                </a:lnTo>
                <a:lnTo>
                  <a:pt x="1364" y="57"/>
                </a:lnTo>
                <a:lnTo>
                  <a:pt x="1360" y="57"/>
                </a:lnTo>
                <a:lnTo>
                  <a:pt x="1356" y="55"/>
                </a:lnTo>
                <a:lnTo>
                  <a:pt x="1354" y="55"/>
                </a:lnTo>
                <a:lnTo>
                  <a:pt x="1349" y="55"/>
                </a:lnTo>
                <a:lnTo>
                  <a:pt x="1347" y="57"/>
                </a:lnTo>
                <a:lnTo>
                  <a:pt x="1347" y="59"/>
                </a:lnTo>
                <a:lnTo>
                  <a:pt x="1345" y="57"/>
                </a:lnTo>
                <a:lnTo>
                  <a:pt x="1341" y="55"/>
                </a:lnTo>
                <a:lnTo>
                  <a:pt x="1339" y="55"/>
                </a:lnTo>
                <a:lnTo>
                  <a:pt x="1333" y="53"/>
                </a:lnTo>
                <a:lnTo>
                  <a:pt x="1324" y="55"/>
                </a:lnTo>
                <a:lnTo>
                  <a:pt x="1320" y="57"/>
                </a:lnTo>
                <a:lnTo>
                  <a:pt x="1316" y="59"/>
                </a:lnTo>
                <a:lnTo>
                  <a:pt x="1314" y="59"/>
                </a:lnTo>
                <a:lnTo>
                  <a:pt x="1310" y="61"/>
                </a:lnTo>
                <a:lnTo>
                  <a:pt x="1301" y="61"/>
                </a:lnTo>
                <a:lnTo>
                  <a:pt x="1297" y="61"/>
                </a:lnTo>
                <a:lnTo>
                  <a:pt x="1291" y="63"/>
                </a:lnTo>
                <a:lnTo>
                  <a:pt x="1287" y="63"/>
                </a:lnTo>
                <a:lnTo>
                  <a:pt x="1282" y="65"/>
                </a:lnTo>
                <a:lnTo>
                  <a:pt x="1280" y="67"/>
                </a:lnTo>
                <a:lnTo>
                  <a:pt x="1280" y="69"/>
                </a:lnTo>
                <a:lnTo>
                  <a:pt x="1284" y="71"/>
                </a:lnTo>
                <a:lnTo>
                  <a:pt x="1284" y="71"/>
                </a:lnTo>
                <a:close/>
                <a:moveTo>
                  <a:pt x="2328" y="59"/>
                </a:moveTo>
                <a:lnTo>
                  <a:pt x="2332" y="63"/>
                </a:lnTo>
                <a:lnTo>
                  <a:pt x="2336" y="63"/>
                </a:lnTo>
                <a:lnTo>
                  <a:pt x="2336" y="61"/>
                </a:lnTo>
                <a:lnTo>
                  <a:pt x="2334" y="59"/>
                </a:lnTo>
                <a:lnTo>
                  <a:pt x="2332" y="55"/>
                </a:lnTo>
                <a:lnTo>
                  <a:pt x="2328" y="53"/>
                </a:lnTo>
                <a:lnTo>
                  <a:pt x="2326" y="53"/>
                </a:lnTo>
                <a:lnTo>
                  <a:pt x="2324" y="55"/>
                </a:lnTo>
                <a:lnTo>
                  <a:pt x="2324" y="57"/>
                </a:lnTo>
                <a:lnTo>
                  <a:pt x="2328" y="59"/>
                </a:lnTo>
                <a:close/>
                <a:moveTo>
                  <a:pt x="1930" y="44"/>
                </a:moveTo>
                <a:lnTo>
                  <a:pt x="1938" y="46"/>
                </a:lnTo>
                <a:lnTo>
                  <a:pt x="1949" y="50"/>
                </a:lnTo>
                <a:lnTo>
                  <a:pt x="1955" y="55"/>
                </a:lnTo>
                <a:lnTo>
                  <a:pt x="1957" y="55"/>
                </a:lnTo>
                <a:lnTo>
                  <a:pt x="1959" y="48"/>
                </a:lnTo>
                <a:lnTo>
                  <a:pt x="1959" y="42"/>
                </a:lnTo>
                <a:lnTo>
                  <a:pt x="1957" y="40"/>
                </a:lnTo>
                <a:lnTo>
                  <a:pt x="1951" y="36"/>
                </a:lnTo>
                <a:lnTo>
                  <a:pt x="1936" y="32"/>
                </a:lnTo>
                <a:lnTo>
                  <a:pt x="1930" y="34"/>
                </a:lnTo>
                <a:lnTo>
                  <a:pt x="1923" y="34"/>
                </a:lnTo>
                <a:lnTo>
                  <a:pt x="1921" y="36"/>
                </a:lnTo>
                <a:lnTo>
                  <a:pt x="1921" y="38"/>
                </a:lnTo>
                <a:lnTo>
                  <a:pt x="1930" y="44"/>
                </a:lnTo>
                <a:close/>
                <a:moveTo>
                  <a:pt x="1557" y="371"/>
                </a:moveTo>
                <a:lnTo>
                  <a:pt x="1555" y="369"/>
                </a:lnTo>
                <a:lnTo>
                  <a:pt x="1551" y="369"/>
                </a:lnTo>
                <a:lnTo>
                  <a:pt x="1548" y="371"/>
                </a:lnTo>
                <a:lnTo>
                  <a:pt x="1546" y="373"/>
                </a:lnTo>
                <a:lnTo>
                  <a:pt x="1546" y="373"/>
                </a:lnTo>
                <a:lnTo>
                  <a:pt x="1546" y="378"/>
                </a:lnTo>
                <a:lnTo>
                  <a:pt x="1548" y="380"/>
                </a:lnTo>
                <a:lnTo>
                  <a:pt x="1546" y="378"/>
                </a:lnTo>
                <a:lnTo>
                  <a:pt x="1544" y="378"/>
                </a:lnTo>
                <a:lnTo>
                  <a:pt x="1542" y="373"/>
                </a:lnTo>
                <a:lnTo>
                  <a:pt x="1542" y="373"/>
                </a:lnTo>
                <a:lnTo>
                  <a:pt x="1540" y="371"/>
                </a:lnTo>
                <a:lnTo>
                  <a:pt x="1538" y="373"/>
                </a:lnTo>
                <a:lnTo>
                  <a:pt x="1536" y="375"/>
                </a:lnTo>
                <a:lnTo>
                  <a:pt x="1534" y="375"/>
                </a:lnTo>
                <a:lnTo>
                  <a:pt x="1534" y="375"/>
                </a:lnTo>
                <a:lnTo>
                  <a:pt x="1538" y="371"/>
                </a:lnTo>
                <a:lnTo>
                  <a:pt x="1540" y="367"/>
                </a:lnTo>
                <a:lnTo>
                  <a:pt x="1540" y="367"/>
                </a:lnTo>
                <a:lnTo>
                  <a:pt x="1538" y="367"/>
                </a:lnTo>
                <a:lnTo>
                  <a:pt x="1538" y="367"/>
                </a:lnTo>
                <a:lnTo>
                  <a:pt x="1536" y="367"/>
                </a:lnTo>
                <a:lnTo>
                  <a:pt x="1534" y="369"/>
                </a:lnTo>
                <a:lnTo>
                  <a:pt x="1530" y="369"/>
                </a:lnTo>
                <a:lnTo>
                  <a:pt x="1530" y="369"/>
                </a:lnTo>
                <a:lnTo>
                  <a:pt x="1527" y="371"/>
                </a:lnTo>
                <a:lnTo>
                  <a:pt x="1525" y="375"/>
                </a:lnTo>
                <a:lnTo>
                  <a:pt x="1525" y="378"/>
                </a:lnTo>
                <a:lnTo>
                  <a:pt x="1521" y="382"/>
                </a:lnTo>
                <a:lnTo>
                  <a:pt x="1521" y="382"/>
                </a:lnTo>
                <a:lnTo>
                  <a:pt x="1521" y="380"/>
                </a:lnTo>
                <a:lnTo>
                  <a:pt x="1523" y="375"/>
                </a:lnTo>
                <a:lnTo>
                  <a:pt x="1523" y="375"/>
                </a:lnTo>
                <a:lnTo>
                  <a:pt x="1523" y="373"/>
                </a:lnTo>
                <a:lnTo>
                  <a:pt x="1523" y="371"/>
                </a:lnTo>
                <a:lnTo>
                  <a:pt x="1525" y="369"/>
                </a:lnTo>
                <a:lnTo>
                  <a:pt x="1525" y="369"/>
                </a:lnTo>
                <a:lnTo>
                  <a:pt x="1521" y="369"/>
                </a:lnTo>
                <a:lnTo>
                  <a:pt x="1519" y="369"/>
                </a:lnTo>
                <a:lnTo>
                  <a:pt x="1519" y="369"/>
                </a:lnTo>
                <a:lnTo>
                  <a:pt x="1523" y="367"/>
                </a:lnTo>
                <a:lnTo>
                  <a:pt x="1523" y="367"/>
                </a:lnTo>
                <a:lnTo>
                  <a:pt x="1527" y="367"/>
                </a:lnTo>
                <a:lnTo>
                  <a:pt x="1532" y="365"/>
                </a:lnTo>
                <a:lnTo>
                  <a:pt x="1532" y="363"/>
                </a:lnTo>
                <a:lnTo>
                  <a:pt x="1532" y="363"/>
                </a:lnTo>
                <a:lnTo>
                  <a:pt x="1532" y="361"/>
                </a:lnTo>
                <a:lnTo>
                  <a:pt x="1532" y="359"/>
                </a:lnTo>
                <a:lnTo>
                  <a:pt x="1532" y="359"/>
                </a:lnTo>
                <a:lnTo>
                  <a:pt x="1530" y="359"/>
                </a:lnTo>
                <a:lnTo>
                  <a:pt x="1527" y="359"/>
                </a:lnTo>
                <a:lnTo>
                  <a:pt x="1525" y="359"/>
                </a:lnTo>
                <a:lnTo>
                  <a:pt x="1523" y="359"/>
                </a:lnTo>
                <a:lnTo>
                  <a:pt x="1519" y="359"/>
                </a:lnTo>
                <a:lnTo>
                  <a:pt x="1515" y="361"/>
                </a:lnTo>
                <a:lnTo>
                  <a:pt x="1513" y="363"/>
                </a:lnTo>
                <a:lnTo>
                  <a:pt x="1511" y="365"/>
                </a:lnTo>
                <a:lnTo>
                  <a:pt x="1509" y="367"/>
                </a:lnTo>
                <a:lnTo>
                  <a:pt x="1509" y="367"/>
                </a:lnTo>
                <a:lnTo>
                  <a:pt x="1509" y="367"/>
                </a:lnTo>
                <a:lnTo>
                  <a:pt x="1509" y="367"/>
                </a:lnTo>
                <a:lnTo>
                  <a:pt x="1511" y="365"/>
                </a:lnTo>
                <a:lnTo>
                  <a:pt x="1513" y="363"/>
                </a:lnTo>
                <a:lnTo>
                  <a:pt x="1513" y="361"/>
                </a:lnTo>
                <a:lnTo>
                  <a:pt x="1515" y="359"/>
                </a:lnTo>
                <a:lnTo>
                  <a:pt x="1521" y="354"/>
                </a:lnTo>
                <a:lnTo>
                  <a:pt x="1521" y="352"/>
                </a:lnTo>
                <a:lnTo>
                  <a:pt x="1519" y="352"/>
                </a:lnTo>
                <a:lnTo>
                  <a:pt x="1519" y="350"/>
                </a:lnTo>
                <a:lnTo>
                  <a:pt x="1519" y="348"/>
                </a:lnTo>
                <a:lnTo>
                  <a:pt x="1517" y="348"/>
                </a:lnTo>
                <a:lnTo>
                  <a:pt x="1511" y="344"/>
                </a:lnTo>
                <a:lnTo>
                  <a:pt x="1509" y="344"/>
                </a:lnTo>
                <a:lnTo>
                  <a:pt x="1507" y="346"/>
                </a:lnTo>
                <a:lnTo>
                  <a:pt x="1504" y="346"/>
                </a:lnTo>
                <a:lnTo>
                  <a:pt x="1504" y="344"/>
                </a:lnTo>
                <a:lnTo>
                  <a:pt x="1500" y="344"/>
                </a:lnTo>
                <a:lnTo>
                  <a:pt x="1496" y="342"/>
                </a:lnTo>
                <a:lnTo>
                  <a:pt x="1494" y="342"/>
                </a:lnTo>
                <a:lnTo>
                  <a:pt x="1488" y="340"/>
                </a:lnTo>
                <a:lnTo>
                  <a:pt x="1483" y="340"/>
                </a:lnTo>
                <a:lnTo>
                  <a:pt x="1481" y="342"/>
                </a:lnTo>
                <a:lnTo>
                  <a:pt x="1477" y="342"/>
                </a:lnTo>
                <a:lnTo>
                  <a:pt x="1473" y="344"/>
                </a:lnTo>
                <a:lnTo>
                  <a:pt x="1471" y="344"/>
                </a:lnTo>
                <a:lnTo>
                  <a:pt x="1471" y="346"/>
                </a:lnTo>
                <a:lnTo>
                  <a:pt x="1471" y="346"/>
                </a:lnTo>
                <a:lnTo>
                  <a:pt x="1471" y="348"/>
                </a:lnTo>
                <a:lnTo>
                  <a:pt x="1471" y="348"/>
                </a:lnTo>
                <a:lnTo>
                  <a:pt x="1473" y="350"/>
                </a:lnTo>
                <a:lnTo>
                  <a:pt x="1479" y="352"/>
                </a:lnTo>
                <a:lnTo>
                  <a:pt x="1481" y="354"/>
                </a:lnTo>
                <a:lnTo>
                  <a:pt x="1483" y="354"/>
                </a:lnTo>
                <a:lnTo>
                  <a:pt x="1486" y="357"/>
                </a:lnTo>
                <a:lnTo>
                  <a:pt x="1481" y="357"/>
                </a:lnTo>
                <a:lnTo>
                  <a:pt x="1475" y="352"/>
                </a:lnTo>
                <a:lnTo>
                  <a:pt x="1473" y="352"/>
                </a:lnTo>
                <a:lnTo>
                  <a:pt x="1471" y="352"/>
                </a:lnTo>
                <a:lnTo>
                  <a:pt x="1469" y="352"/>
                </a:lnTo>
                <a:lnTo>
                  <a:pt x="1467" y="350"/>
                </a:lnTo>
                <a:lnTo>
                  <a:pt x="1467" y="352"/>
                </a:lnTo>
                <a:lnTo>
                  <a:pt x="1465" y="359"/>
                </a:lnTo>
                <a:lnTo>
                  <a:pt x="1467" y="359"/>
                </a:lnTo>
                <a:lnTo>
                  <a:pt x="1467" y="361"/>
                </a:lnTo>
                <a:lnTo>
                  <a:pt x="1469" y="363"/>
                </a:lnTo>
                <a:lnTo>
                  <a:pt x="1469" y="363"/>
                </a:lnTo>
                <a:lnTo>
                  <a:pt x="1469" y="363"/>
                </a:lnTo>
                <a:lnTo>
                  <a:pt x="1469" y="363"/>
                </a:lnTo>
                <a:lnTo>
                  <a:pt x="1467" y="363"/>
                </a:lnTo>
                <a:lnTo>
                  <a:pt x="1463" y="359"/>
                </a:lnTo>
                <a:lnTo>
                  <a:pt x="1463" y="359"/>
                </a:lnTo>
                <a:lnTo>
                  <a:pt x="1463" y="354"/>
                </a:lnTo>
                <a:lnTo>
                  <a:pt x="1463" y="352"/>
                </a:lnTo>
                <a:lnTo>
                  <a:pt x="1460" y="350"/>
                </a:lnTo>
                <a:lnTo>
                  <a:pt x="1458" y="350"/>
                </a:lnTo>
                <a:lnTo>
                  <a:pt x="1456" y="352"/>
                </a:lnTo>
                <a:lnTo>
                  <a:pt x="1454" y="352"/>
                </a:lnTo>
                <a:lnTo>
                  <a:pt x="1454" y="352"/>
                </a:lnTo>
                <a:lnTo>
                  <a:pt x="1454" y="350"/>
                </a:lnTo>
                <a:lnTo>
                  <a:pt x="1452" y="348"/>
                </a:lnTo>
                <a:lnTo>
                  <a:pt x="1452" y="348"/>
                </a:lnTo>
                <a:lnTo>
                  <a:pt x="1450" y="348"/>
                </a:lnTo>
                <a:lnTo>
                  <a:pt x="1448" y="350"/>
                </a:lnTo>
                <a:lnTo>
                  <a:pt x="1448" y="350"/>
                </a:lnTo>
                <a:lnTo>
                  <a:pt x="1448" y="352"/>
                </a:lnTo>
                <a:lnTo>
                  <a:pt x="1448" y="352"/>
                </a:lnTo>
                <a:lnTo>
                  <a:pt x="1450" y="357"/>
                </a:lnTo>
                <a:lnTo>
                  <a:pt x="1450" y="357"/>
                </a:lnTo>
                <a:lnTo>
                  <a:pt x="1448" y="354"/>
                </a:lnTo>
                <a:lnTo>
                  <a:pt x="1446" y="354"/>
                </a:lnTo>
                <a:lnTo>
                  <a:pt x="1444" y="357"/>
                </a:lnTo>
                <a:lnTo>
                  <a:pt x="1439" y="361"/>
                </a:lnTo>
                <a:lnTo>
                  <a:pt x="1437" y="363"/>
                </a:lnTo>
                <a:lnTo>
                  <a:pt x="1435" y="363"/>
                </a:lnTo>
                <a:lnTo>
                  <a:pt x="1435" y="363"/>
                </a:lnTo>
                <a:lnTo>
                  <a:pt x="1435" y="363"/>
                </a:lnTo>
                <a:lnTo>
                  <a:pt x="1435" y="363"/>
                </a:lnTo>
                <a:lnTo>
                  <a:pt x="1435" y="361"/>
                </a:lnTo>
                <a:lnTo>
                  <a:pt x="1435" y="361"/>
                </a:lnTo>
                <a:lnTo>
                  <a:pt x="1435" y="359"/>
                </a:lnTo>
                <a:lnTo>
                  <a:pt x="1435" y="359"/>
                </a:lnTo>
                <a:lnTo>
                  <a:pt x="1435" y="359"/>
                </a:lnTo>
                <a:lnTo>
                  <a:pt x="1437" y="359"/>
                </a:lnTo>
                <a:lnTo>
                  <a:pt x="1437" y="359"/>
                </a:lnTo>
                <a:lnTo>
                  <a:pt x="1439" y="359"/>
                </a:lnTo>
                <a:lnTo>
                  <a:pt x="1435" y="354"/>
                </a:lnTo>
                <a:lnTo>
                  <a:pt x="1435" y="354"/>
                </a:lnTo>
                <a:lnTo>
                  <a:pt x="1437" y="354"/>
                </a:lnTo>
                <a:lnTo>
                  <a:pt x="1439" y="352"/>
                </a:lnTo>
                <a:lnTo>
                  <a:pt x="1439" y="348"/>
                </a:lnTo>
                <a:lnTo>
                  <a:pt x="1439" y="348"/>
                </a:lnTo>
                <a:lnTo>
                  <a:pt x="1437" y="348"/>
                </a:lnTo>
                <a:lnTo>
                  <a:pt x="1431" y="352"/>
                </a:lnTo>
                <a:lnTo>
                  <a:pt x="1431" y="352"/>
                </a:lnTo>
                <a:lnTo>
                  <a:pt x="1435" y="348"/>
                </a:lnTo>
                <a:lnTo>
                  <a:pt x="1439" y="346"/>
                </a:lnTo>
                <a:lnTo>
                  <a:pt x="1442" y="342"/>
                </a:lnTo>
                <a:lnTo>
                  <a:pt x="1444" y="342"/>
                </a:lnTo>
                <a:lnTo>
                  <a:pt x="1446" y="340"/>
                </a:lnTo>
                <a:lnTo>
                  <a:pt x="1444" y="340"/>
                </a:lnTo>
                <a:lnTo>
                  <a:pt x="1442" y="338"/>
                </a:lnTo>
                <a:lnTo>
                  <a:pt x="1442" y="338"/>
                </a:lnTo>
                <a:lnTo>
                  <a:pt x="1439" y="336"/>
                </a:lnTo>
                <a:lnTo>
                  <a:pt x="1439" y="333"/>
                </a:lnTo>
                <a:lnTo>
                  <a:pt x="1439" y="331"/>
                </a:lnTo>
                <a:lnTo>
                  <a:pt x="1439" y="329"/>
                </a:lnTo>
                <a:lnTo>
                  <a:pt x="1439" y="329"/>
                </a:lnTo>
                <a:lnTo>
                  <a:pt x="1437" y="327"/>
                </a:lnTo>
                <a:lnTo>
                  <a:pt x="1433" y="327"/>
                </a:lnTo>
                <a:lnTo>
                  <a:pt x="1431" y="325"/>
                </a:lnTo>
                <a:lnTo>
                  <a:pt x="1431" y="321"/>
                </a:lnTo>
                <a:lnTo>
                  <a:pt x="1429" y="317"/>
                </a:lnTo>
                <a:lnTo>
                  <a:pt x="1429" y="317"/>
                </a:lnTo>
                <a:lnTo>
                  <a:pt x="1425" y="315"/>
                </a:lnTo>
                <a:lnTo>
                  <a:pt x="1421" y="313"/>
                </a:lnTo>
                <a:lnTo>
                  <a:pt x="1416" y="313"/>
                </a:lnTo>
                <a:lnTo>
                  <a:pt x="1410" y="313"/>
                </a:lnTo>
                <a:lnTo>
                  <a:pt x="1408" y="313"/>
                </a:lnTo>
                <a:lnTo>
                  <a:pt x="1406" y="315"/>
                </a:lnTo>
                <a:lnTo>
                  <a:pt x="1406" y="315"/>
                </a:lnTo>
                <a:lnTo>
                  <a:pt x="1400" y="317"/>
                </a:lnTo>
                <a:lnTo>
                  <a:pt x="1395" y="317"/>
                </a:lnTo>
                <a:lnTo>
                  <a:pt x="1391" y="319"/>
                </a:lnTo>
                <a:lnTo>
                  <a:pt x="1391" y="319"/>
                </a:lnTo>
                <a:lnTo>
                  <a:pt x="1393" y="321"/>
                </a:lnTo>
                <a:lnTo>
                  <a:pt x="1393" y="321"/>
                </a:lnTo>
                <a:lnTo>
                  <a:pt x="1389" y="321"/>
                </a:lnTo>
                <a:lnTo>
                  <a:pt x="1385" y="321"/>
                </a:lnTo>
                <a:lnTo>
                  <a:pt x="1383" y="323"/>
                </a:lnTo>
                <a:lnTo>
                  <a:pt x="1377" y="325"/>
                </a:lnTo>
                <a:lnTo>
                  <a:pt x="1370" y="331"/>
                </a:lnTo>
                <a:lnTo>
                  <a:pt x="1370" y="331"/>
                </a:lnTo>
                <a:lnTo>
                  <a:pt x="1375" y="333"/>
                </a:lnTo>
                <a:lnTo>
                  <a:pt x="1387" y="338"/>
                </a:lnTo>
                <a:lnTo>
                  <a:pt x="1387" y="340"/>
                </a:lnTo>
                <a:lnTo>
                  <a:pt x="1377" y="336"/>
                </a:lnTo>
                <a:lnTo>
                  <a:pt x="1372" y="336"/>
                </a:lnTo>
                <a:lnTo>
                  <a:pt x="1370" y="336"/>
                </a:lnTo>
                <a:lnTo>
                  <a:pt x="1370" y="336"/>
                </a:lnTo>
                <a:lnTo>
                  <a:pt x="1368" y="338"/>
                </a:lnTo>
                <a:lnTo>
                  <a:pt x="1368" y="338"/>
                </a:lnTo>
                <a:lnTo>
                  <a:pt x="1366" y="340"/>
                </a:lnTo>
                <a:lnTo>
                  <a:pt x="1366" y="342"/>
                </a:lnTo>
                <a:lnTo>
                  <a:pt x="1366" y="344"/>
                </a:lnTo>
                <a:lnTo>
                  <a:pt x="1368" y="344"/>
                </a:lnTo>
                <a:lnTo>
                  <a:pt x="1368" y="346"/>
                </a:lnTo>
                <a:lnTo>
                  <a:pt x="1368" y="346"/>
                </a:lnTo>
                <a:lnTo>
                  <a:pt x="1370" y="348"/>
                </a:lnTo>
                <a:lnTo>
                  <a:pt x="1370" y="348"/>
                </a:lnTo>
                <a:lnTo>
                  <a:pt x="1375" y="350"/>
                </a:lnTo>
                <a:lnTo>
                  <a:pt x="1375" y="350"/>
                </a:lnTo>
                <a:lnTo>
                  <a:pt x="1377" y="350"/>
                </a:lnTo>
                <a:lnTo>
                  <a:pt x="1379" y="350"/>
                </a:lnTo>
                <a:lnTo>
                  <a:pt x="1381" y="350"/>
                </a:lnTo>
                <a:lnTo>
                  <a:pt x="1381" y="350"/>
                </a:lnTo>
                <a:lnTo>
                  <a:pt x="1379" y="352"/>
                </a:lnTo>
                <a:lnTo>
                  <a:pt x="1379" y="352"/>
                </a:lnTo>
                <a:lnTo>
                  <a:pt x="1379" y="354"/>
                </a:lnTo>
                <a:lnTo>
                  <a:pt x="1381" y="354"/>
                </a:lnTo>
                <a:lnTo>
                  <a:pt x="1385" y="359"/>
                </a:lnTo>
                <a:lnTo>
                  <a:pt x="1387" y="359"/>
                </a:lnTo>
                <a:lnTo>
                  <a:pt x="1387" y="359"/>
                </a:lnTo>
                <a:lnTo>
                  <a:pt x="1385" y="359"/>
                </a:lnTo>
                <a:lnTo>
                  <a:pt x="1383" y="357"/>
                </a:lnTo>
                <a:lnTo>
                  <a:pt x="1377" y="354"/>
                </a:lnTo>
                <a:lnTo>
                  <a:pt x="1372" y="354"/>
                </a:lnTo>
                <a:lnTo>
                  <a:pt x="1370" y="354"/>
                </a:lnTo>
                <a:lnTo>
                  <a:pt x="1368" y="359"/>
                </a:lnTo>
                <a:lnTo>
                  <a:pt x="1366" y="359"/>
                </a:lnTo>
                <a:lnTo>
                  <a:pt x="1364" y="361"/>
                </a:lnTo>
                <a:lnTo>
                  <a:pt x="1364" y="361"/>
                </a:lnTo>
                <a:lnTo>
                  <a:pt x="1364" y="361"/>
                </a:lnTo>
                <a:lnTo>
                  <a:pt x="1368" y="365"/>
                </a:lnTo>
                <a:lnTo>
                  <a:pt x="1368" y="365"/>
                </a:lnTo>
                <a:lnTo>
                  <a:pt x="1370" y="367"/>
                </a:lnTo>
                <a:lnTo>
                  <a:pt x="1370" y="369"/>
                </a:lnTo>
                <a:lnTo>
                  <a:pt x="1372" y="369"/>
                </a:lnTo>
                <a:lnTo>
                  <a:pt x="1375" y="369"/>
                </a:lnTo>
                <a:lnTo>
                  <a:pt x="1377" y="369"/>
                </a:lnTo>
                <a:lnTo>
                  <a:pt x="1379" y="369"/>
                </a:lnTo>
                <a:lnTo>
                  <a:pt x="1381" y="371"/>
                </a:lnTo>
                <a:lnTo>
                  <a:pt x="1381" y="371"/>
                </a:lnTo>
                <a:lnTo>
                  <a:pt x="1381" y="373"/>
                </a:lnTo>
                <a:lnTo>
                  <a:pt x="1381" y="375"/>
                </a:lnTo>
                <a:lnTo>
                  <a:pt x="1381" y="378"/>
                </a:lnTo>
                <a:lnTo>
                  <a:pt x="1379" y="384"/>
                </a:lnTo>
                <a:lnTo>
                  <a:pt x="1379" y="386"/>
                </a:lnTo>
                <a:lnTo>
                  <a:pt x="1379" y="386"/>
                </a:lnTo>
                <a:lnTo>
                  <a:pt x="1377" y="386"/>
                </a:lnTo>
                <a:lnTo>
                  <a:pt x="1377" y="386"/>
                </a:lnTo>
                <a:lnTo>
                  <a:pt x="1375" y="384"/>
                </a:lnTo>
                <a:lnTo>
                  <a:pt x="1377" y="384"/>
                </a:lnTo>
                <a:lnTo>
                  <a:pt x="1377" y="384"/>
                </a:lnTo>
                <a:lnTo>
                  <a:pt x="1375" y="384"/>
                </a:lnTo>
                <a:lnTo>
                  <a:pt x="1366" y="384"/>
                </a:lnTo>
                <a:lnTo>
                  <a:pt x="1364" y="384"/>
                </a:lnTo>
                <a:lnTo>
                  <a:pt x="1360" y="386"/>
                </a:lnTo>
                <a:lnTo>
                  <a:pt x="1358" y="386"/>
                </a:lnTo>
                <a:lnTo>
                  <a:pt x="1354" y="388"/>
                </a:lnTo>
                <a:lnTo>
                  <a:pt x="1354" y="386"/>
                </a:lnTo>
                <a:lnTo>
                  <a:pt x="1356" y="386"/>
                </a:lnTo>
                <a:lnTo>
                  <a:pt x="1360" y="384"/>
                </a:lnTo>
                <a:lnTo>
                  <a:pt x="1362" y="382"/>
                </a:lnTo>
                <a:lnTo>
                  <a:pt x="1366" y="382"/>
                </a:lnTo>
                <a:lnTo>
                  <a:pt x="1370" y="382"/>
                </a:lnTo>
                <a:lnTo>
                  <a:pt x="1375" y="380"/>
                </a:lnTo>
                <a:lnTo>
                  <a:pt x="1377" y="378"/>
                </a:lnTo>
                <a:lnTo>
                  <a:pt x="1375" y="375"/>
                </a:lnTo>
                <a:lnTo>
                  <a:pt x="1372" y="373"/>
                </a:lnTo>
                <a:lnTo>
                  <a:pt x="1368" y="371"/>
                </a:lnTo>
                <a:lnTo>
                  <a:pt x="1366" y="369"/>
                </a:lnTo>
                <a:lnTo>
                  <a:pt x="1362" y="367"/>
                </a:lnTo>
                <a:lnTo>
                  <a:pt x="1358" y="363"/>
                </a:lnTo>
                <a:lnTo>
                  <a:pt x="1358" y="361"/>
                </a:lnTo>
                <a:lnTo>
                  <a:pt x="1358" y="357"/>
                </a:lnTo>
                <a:lnTo>
                  <a:pt x="1358" y="354"/>
                </a:lnTo>
                <a:lnTo>
                  <a:pt x="1358" y="352"/>
                </a:lnTo>
                <a:lnTo>
                  <a:pt x="1358" y="350"/>
                </a:lnTo>
                <a:lnTo>
                  <a:pt x="1358" y="348"/>
                </a:lnTo>
                <a:lnTo>
                  <a:pt x="1356" y="346"/>
                </a:lnTo>
                <a:lnTo>
                  <a:pt x="1354" y="342"/>
                </a:lnTo>
                <a:lnTo>
                  <a:pt x="1351" y="342"/>
                </a:lnTo>
                <a:lnTo>
                  <a:pt x="1351" y="340"/>
                </a:lnTo>
                <a:lnTo>
                  <a:pt x="1354" y="338"/>
                </a:lnTo>
                <a:lnTo>
                  <a:pt x="1354" y="336"/>
                </a:lnTo>
                <a:lnTo>
                  <a:pt x="1356" y="333"/>
                </a:lnTo>
                <a:lnTo>
                  <a:pt x="1360" y="327"/>
                </a:lnTo>
                <a:lnTo>
                  <a:pt x="1362" y="325"/>
                </a:lnTo>
                <a:lnTo>
                  <a:pt x="1366" y="321"/>
                </a:lnTo>
                <a:lnTo>
                  <a:pt x="1368" y="319"/>
                </a:lnTo>
                <a:lnTo>
                  <a:pt x="1372" y="317"/>
                </a:lnTo>
                <a:lnTo>
                  <a:pt x="1377" y="315"/>
                </a:lnTo>
                <a:lnTo>
                  <a:pt x="1377" y="313"/>
                </a:lnTo>
                <a:lnTo>
                  <a:pt x="1377" y="313"/>
                </a:lnTo>
                <a:lnTo>
                  <a:pt x="1377" y="313"/>
                </a:lnTo>
                <a:lnTo>
                  <a:pt x="1375" y="310"/>
                </a:lnTo>
                <a:lnTo>
                  <a:pt x="1362" y="310"/>
                </a:lnTo>
                <a:lnTo>
                  <a:pt x="1356" y="310"/>
                </a:lnTo>
                <a:lnTo>
                  <a:pt x="1351" y="310"/>
                </a:lnTo>
                <a:lnTo>
                  <a:pt x="1341" y="313"/>
                </a:lnTo>
                <a:lnTo>
                  <a:pt x="1337" y="313"/>
                </a:lnTo>
                <a:lnTo>
                  <a:pt x="1335" y="315"/>
                </a:lnTo>
                <a:lnTo>
                  <a:pt x="1331" y="317"/>
                </a:lnTo>
                <a:lnTo>
                  <a:pt x="1322" y="323"/>
                </a:lnTo>
                <a:lnTo>
                  <a:pt x="1322" y="323"/>
                </a:lnTo>
                <a:lnTo>
                  <a:pt x="1322" y="323"/>
                </a:lnTo>
                <a:lnTo>
                  <a:pt x="1322" y="325"/>
                </a:lnTo>
                <a:lnTo>
                  <a:pt x="1322" y="325"/>
                </a:lnTo>
                <a:lnTo>
                  <a:pt x="1318" y="327"/>
                </a:lnTo>
                <a:lnTo>
                  <a:pt x="1316" y="329"/>
                </a:lnTo>
                <a:lnTo>
                  <a:pt x="1316" y="331"/>
                </a:lnTo>
                <a:lnTo>
                  <a:pt x="1314" y="331"/>
                </a:lnTo>
                <a:lnTo>
                  <a:pt x="1314" y="333"/>
                </a:lnTo>
                <a:lnTo>
                  <a:pt x="1314" y="336"/>
                </a:lnTo>
                <a:lnTo>
                  <a:pt x="1314" y="338"/>
                </a:lnTo>
                <a:lnTo>
                  <a:pt x="1314" y="338"/>
                </a:lnTo>
                <a:lnTo>
                  <a:pt x="1310" y="342"/>
                </a:lnTo>
                <a:lnTo>
                  <a:pt x="1307" y="346"/>
                </a:lnTo>
                <a:lnTo>
                  <a:pt x="1307" y="348"/>
                </a:lnTo>
                <a:lnTo>
                  <a:pt x="1305" y="350"/>
                </a:lnTo>
                <a:lnTo>
                  <a:pt x="1305" y="350"/>
                </a:lnTo>
                <a:lnTo>
                  <a:pt x="1305" y="352"/>
                </a:lnTo>
                <a:lnTo>
                  <a:pt x="1305" y="354"/>
                </a:lnTo>
                <a:lnTo>
                  <a:pt x="1305" y="354"/>
                </a:lnTo>
                <a:lnTo>
                  <a:pt x="1307" y="357"/>
                </a:lnTo>
                <a:lnTo>
                  <a:pt x="1310" y="357"/>
                </a:lnTo>
                <a:lnTo>
                  <a:pt x="1310" y="357"/>
                </a:lnTo>
                <a:lnTo>
                  <a:pt x="1305" y="359"/>
                </a:lnTo>
                <a:lnTo>
                  <a:pt x="1303" y="361"/>
                </a:lnTo>
                <a:lnTo>
                  <a:pt x="1303" y="363"/>
                </a:lnTo>
                <a:lnTo>
                  <a:pt x="1303" y="365"/>
                </a:lnTo>
                <a:lnTo>
                  <a:pt x="1305" y="367"/>
                </a:lnTo>
                <a:lnTo>
                  <a:pt x="1305" y="371"/>
                </a:lnTo>
                <a:lnTo>
                  <a:pt x="1305" y="373"/>
                </a:lnTo>
                <a:lnTo>
                  <a:pt x="1307" y="375"/>
                </a:lnTo>
                <a:lnTo>
                  <a:pt x="1307" y="375"/>
                </a:lnTo>
                <a:lnTo>
                  <a:pt x="1312" y="378"/>
                </a:lnTo>
                <a:lnTo>
                  <a:pt x="1318" y="380"/>
                </a:lnTo>
                <a:lnTo>
                  <a:pt x="1324" y="380"/>
                </a:lnTo>
                <a:lnTo>
                  <a:pt x="1333" y="382"/>
                </a:lnTo>
                <a:lnTo>
                  <a:pt x="1335" y="382"/>
                </a:lnTo>
                <a:lnTo>
                  <a:pt x="1337" y="382"/>
                </a:lnTo>
                <a:lnTo>
                  <a:pt x="1339" y="384"/>
                </a:lnTo>
                <a:lnTo>
                  <a:pt x="1341" y="386"/>
                </a:lnTo>
                <a:lnTo>
                  <a:pt x="1345" y="386"/>
                </a:lnTo>
                <a:lnTo>
                  <a:pt x="1345" y="388"/>
                </a:lnTo>
                <a:lnTo>
                  <a:pt x="1339" y="388"/>
                </a:lnTo>
                <a:lnTo>
                  <a:pt x="1335" y="388"/>
                </a:lnTo>
                <a:lnTo>
                  <a:pt x="1333" y="388"/>
                </a:lnTo>
                <a:lnTo>
                  <a:pt x="1328" y="388"/>
                </a:lnTo>
                <a:lnTo>
                  <a:pt x="1326" y="386"/>
                </a:lnTo>
                <a:lnTo>
                  <a:pt x="1322" y="386"/>
                </a:lnTo>
                <a:lnTo>
                  <a:pt x="1318" y="386"/>
                </a:lnTo>
                <a:lnTo>
                  <a:pt x="1314" y="386"/>
                </a:lnTo>
                <a:lnTo>
                  <a:pt x="1312" y="386"/>
                </a:lnTo>
                <a:lnTo>
                  <a:pt x="1312" y="386"/>
                </a:lnTo>
                <a:lnTo>
                  <a:pt x="1314" y="388"/>
                </a:lnTo>
                <a:lnTo>
                  <a:pt x="1314" y="392"/>
                </a:lnTo>
                <a:lnTo>
                  <a:pt x="1316" y="392"/>
                </a:lnTo>
                <a:lnTo>
                  <a:pt x="1320" y="398"/>
                </a:lnTo>
                <a:lnTo>
                  <a:pt x="1322" y="401"/>
                </a:lnTo>
                <a:lnTo>
                  <a:pt x="1324" y="401"/>
                </a:lnTo>
                <a:lnTo>
                  <a:pt x="1326" y="401"/>
                </a:lnTo>
                <a:lnTo>
                  <a:pt x="1331" y="403"/>
                </a:lnTo>
                <a:lnTo>
                  <a:pt x="1335" y="407"/>
                </a:lnTo>
                <a:lnTo>
                  <a:pt x="1335" y="407"/>
                </a:lnTo>
                <a:lnTo>
                  <a:pt x="1337" y="407"/>
                </a:lnTo>
                <a:lnTo>
                  <a:pt x="1337" y="405"/>
                </a:lnTo>
                <a:lnTo>
                  <a:pt x="1339" y="405"/>
                </a:lnTo>
                <a:lnTo>
                  <a:pt x="1341" y="405"/>
                </a:lnTo>
                <a:lnTo>
                  <a:pt x="1343" y="405"/>
                </a:lnTo>
                <a:lnTo>
                  <a:pt x="1347" y="405"/>
                </a:lnTo>
                <a:lnTo>
                  <a:pt x="1347" y="405"/>
                </a:lnTo>
                <a:lnTo>
                  <a:pt x="1345" y="403"/>
                </a:lnTo>
                <a:lnTo>
                  <a:pt x="1345" y="403"/>
                </a:lnTo>
                <a:lnTo>
                  <a:pt x="1345" y="403"/>
                </a:lnTo>
                <a:lnTo>
                  <a:pt x="1349" y="403"/>
                </a:lnTo>
                <a:lnTo>
                  <a:pt x="1351" y="403"/>
                </a:lnTo>
                <a:lnTo>
                  <a:pt x="1354" y="403"/>
                </a:lnTo>
                <a:lnTo>
                  <a:pt x="1356" y="401"/>
                </a:lnTo>
                <a:lnTo>
                  <a:pt x="1356" y="401"/>
                </a:lnTo>
                <a:lnTo>
                  <a:pt x="1356" y="403"/>
                </a:lnTo>
                <a:lnTo>
                  <a:pt x="1354" y="405"/>
                </a:lnTo>
                <a:lnTo>
                  <a:pt x="1356" y="405"/>
                </a:lnTo>
                <a:lnTo>
                  <a:pt x="1356" y="409"/>
                </a:lnTo>
                <a:lnTo>
                  <a:pt x="1358" y="409"/>
                </a:lnTo>
                <a:lnTo>
                  <a:pt x="1360" y="411"/>
                </a:lnTo>
                <a:lnTo>
                  <a:pt x="1364" y="411"/>
                </a:lnTo>
                <a:lnTo>
                  <a:pt x="1370" y="409"/>
                </a:lnTo>
                <a:lnTo>
                  <a:pt x="1375" y="411"/>
                </a:lnTo>
                <a:lnTo>
                  <a:pt x="1377" y="411"/>
                </a:lnTo>
                <a:lnTo>
                  <a:pt x="1379" y="411"/>
                </a:lnTo>
                <a:lnTo>
                  <a:pt x="1379" y="411"/>
                </a:lnTo>
                <a:lnTo>
                  <a:pt x="1383" y="413"/>
                </a:lnTo>
                <a:lnTo>
                  <a:pt x="1393" y="413"/>
                </a:lnTo>
                <a:lnTo>
                  <a:pt x="1398" y="413"/>
                </a:lnTo>
                <a:lnTo>
                  <a:pt x="1404" y="413"/>
                </a:lnTo>
                <a:lnTo>
                  <a:pt x="1404" y="413"/>
                </a:lnTo>
                <a:lnTo>
                  <a:pt x="1406" y="413"/>
                </a:lnTo>
                <a:lnTo>
                  <a:pt x="1412" y="415"/>
                </a:lnTo>
                <a:lnTo>
                  <a:pt x="1416" y="417"/>
                </a:lnTo>
                <a:lnTo>
                  <a:pt x="1419" y="417"/>
                </a:lnTo>
                <a:lnTo>
                  <a:pt x="1421" y="415"/>
                </a:lnTo>
                <a:lnTo>
                  <a:pt x="1427" y="415"/>
                </a:lnTo>
                <a:lnTo>
                  <a:pt x="1435" y="419"/>
                </a:lnTo>
                <a:lnTo>
                  <a:pt x="1437" y="419"/>
                </a:lnTo>
                <a:lnTo>
                  <a:pt x="1437" y="417"/>
                </a:lnTo>
                <a:lnTo>
                  <a:pt x="1435" y="417"/>
                </a:lnTo>
                <a:lnTo>
                  <a:pt x="1433" y="415"/>
                </a:lnTo>
                <a:lnTo>
                  <a:pt x="1431" y="413"/>
                </a:lnTo>
                <a:lnTo>
                  <a:pt x="1429" y="413"/>
                </a:lnTo>
                <a:lnTo>
                  <a:pt x="1429" y="413"/>
                </a:lnTo>
                <a:lnTo>
                  <a:pt x="1427" y="411"/>
                </a:lnTo>
                <a:lnTo>
                  <a:pt x="1425" y="411"/>
                </a:lnTo>
                <a:lnTo>
                  <a:pt x="1427" y="409"/>
                </a:lnTo>
                <a:lnTo>
                  <a:pt x="1433" y="411"/>
                </a:lnTo>
                <a:lnTo>
                  <a:pt x="1437" y="411"/>
                </a:lnTo>
                <a:lnTo>
                  <a:pt x="1439" y="411"/>
                </a:lnTo>
                <a:lnTo>
                  <a:pt x="1444" y="413"/>
                </a:lnTo>
                <a:lnTo>
                  <a:pt x="1446" y="413"/>
                </a:lnTo>
                <a:lnTo>
                  <a:pt x="1446" y="413"/>
                </a:lnTo>
                <a:lnTo>
                  <a:pt x="1454" y="415"/>
                </a:lnTo>
                <a:lnTo>
                  <a:pt x="1456" y="415"/>
                </a:lnTo>
                <a:lnTo>
                  <a:pt x="1458" y="415"/>
                </a:lnTo>
                <a:lnTo>
                  <a:pt x="1463" y="415"/>
                </a:lnTo>
                <a:lnTo>
                  <a:pt x="1465" y="413"/>
                </a:lnTo>
                <a:lnTo>
                  <a:pt x="1467" y="413"/>
                </a:lnTo>
                <a:lnTo>
                  <a:pt x="1467" y="411"/>
                </a:lnTo>
                <a:lnTo>
                  <a:pt x="1467" y="411"/>
                </a:lnTo>
                <a:lnTo>
                  <a:pt x="1467" y="409"/>
                </a:lnTo>
                <a:lnTo>
                  <a:pt x="1465" y="407"/>
                </a:lnTo>
                <a:lnTo>
                  <a:pt x="1465" y="405"/>
                </a:lnTo>
                <a:lnTo>
                  <a:pt x="1463" y="405"/>
                </a:lnTo>
                <a:lnTo>
                  <a:pt x="1458" y="403"/>
                </a:lnTo>
                <a:lnTo>
                  <a:pt x="1458" y="403"/>
                </a:lnTo>
                <a:lnTo>
                  <a:pt x="1458" y="401"/>
                </a:lnTo>
                <a:lnTo>
                  <a:pt x="1458" y="401"/>
                </a:lnTo>
                <a:lnTo>
                  <a:pt x="1460" y="398"/>
                </a:lnTo>
                <a:lnTo>
                  <a:pt x="1460" y="398"/>
                </a:lnTo>
                <a:lnTo>
                  <a:pt x="1463" y="396"/>
                </a:lnTo>
                <a:lnTo>
                  <a:pt x="1463" y="398"/>
                </a:lnTo>
                <a:lnTo>
                  <a:pt x="1465" y="401"/>
                </a:lnTo>
                <a:lnTo>
                  <a:pt x="1465" y="401"/>
                </a:lnTo>
                <a:lnTo>
                  <a:pt x="1467" y="401"/>
                </a:lnTo>
                <a:lnTo>
                  <a:pt x="1469" y="405"/>
                </a:lnTo>
                <a:lnTo>
                  <a:pt x="1469" y="405"/>
                </a:lnTo>
                <a:lnTo>
                  <a:pt x="1471" y="405"/>
                </a:lnTo>
                <a:lnTo>
                  <a:pt x="1473" y="407"/>
                </a:lnTo>
                <a:lnTo>
                  <a:pt x="1475" y="407"/>
                </a:lnTo>
                <a:lnTo>
                  <a:pt x="1475" y="407"/>
                </a:lnTo>
                <a:lnTo>
                  <a:pt x="1479" y="407"/>
                </a:lnTo>
                <a:lnTo>
                  <a:pt x="1481" y="407"/>
                </a:lnTo>
                <a:lnTo>
                  <a:pt x="1481" y="409"/>
                </a:lnTo>
                <a:lnTo>
                  <a:pt x="1481" y="411"/>
                </a:lnTo>
                <a:lnTo>
                  <a:pt x="1483" y="413"/>
                </a:lnTo>
                <a:lnTo>
                  <a:pt x="1483" y="415"/>
                </a:lnTo>
                <a:lnTo>
                  <a:pt x="1483" y="417"/>
                </a:lnTo>
                <a:lnTo>
                  <a:pt x="1486" y="417"/>
                </a:lnTo>
                <a:lnTo>
                  <a:pt x="1490" y="417"/>
                </a:lnTo>
                <a:lnTo>
                  <a:pt x="1492" y="417"/>
                </a:lnTo>
                <a:lnTo>
                  <a:pt x="1492" y="417"/>
                </a:lnTo>
                <a:lnTo>
                  <a:pt x="1494" y="419"/>
                </a:lnTo>
                <a:lnTo>
                  <a:pt x="1494" y="419"/>
                </a:lnTo>
                <a:lnTo>
                  <a:pt x="1492" y="422"/>
                </a:lnTo>
                <a:lnTo>
                  <a:pt x="1490" y="422"/>
                </a:lnTo>
                <a:lnTo>
                  <a:pt x="1490" y="422"/>
                </a:lnTo>
                <a:lnTo>
                  <a:pt x="1492" y="422"/>
                </a:lnTo>
                <a:lnTo>
                  <a:pt x="1492" y="424"/>
                </a:lnTo>
                <a:lnTo>
                  <a:pt x="1494" y="424"/>
                </a:lnTo>
                <a:lnTo>
                  <a:pt x="1496" y="424"/>
                </a:lnTo>
                <a:lnTo>
                  <a:pt x="1496" y="424"/>
                </a:lnTo>
                <a:lnTo>
                  <a:pt x="1498" y="422"/>
                </a:lnTo>
                <a:lnTo>
                  <a:pt x="1500" y="422"/>
                </a:lnTo>
                <a:lnTo>
                  <a:pt x="1500" y="422"/>
                </a:lnTo>
                <a:lnTo>
                  <a:pt x="1502" y="422"/>
                </a:lnTo>
                <a:lnTo>
                  <a:pt x="1502" y="422"/>
                </a:lnTo>
                <a:lnTo>
                  <a:pt x="1500" y="422"/>
                </a:lnTo>
                <a:lnTo>
                  <a:pt x="1500" y="424"/>
                </a:lnTo>
                <a:lnTo>
                  <a:pt x="1498" y="424"/>
                </a:lnTo>
                <a:lnTo>
                  <a:pt x="1498" y="426"/>
                </a:lnTo>
                <a:lnTo>
                  <a:pt x="1500" y="426"/>
                </a:lnTo>
                <a:lnTo>
                  <a:pt x="1500" y="428"/>
                </a:lnTo>
                <a:lnTo>
                  <a:pt x="1502" y="428"/>
                </a:lnTo>
                <a:lnTo>
                  <a:pt x="1504" y="428"/>
                </a:lnTo>
                <a:lnTo>
                  <a:pt x="1507" y="428"/>
                </a:lnTo>
                <a:lnTo>
                  <a:pt x="1511" y="430"/>
                </a:lnTo>
                <a:lnTo>
                  <a:pt x="1511" y="430"/>
                </a:lnTo>
                <a:lnTo>
                  <a:pt x="1513" y="432"/>
                </a:lnTo>
                <a:lnTo>
                  <a:pt x="1511" y="434"/>
                </a:lnTo>
                <a:lnTo>
                  <a:pt x="1511" y="436"/>
                </a:lnTo>
                <a:lnTo>
                  <a:pt x="1509" y="436"/>
                </a:lnTo>
                <a:lnTo>
                  <a:pt x="1507" y="438"/>
                </a:lnTo>
                <a:lnTo>
                  <a:pt x="1504" y="438"/>
                </a:lnTo>
                <a:lnTo>
                  <a:pt x="1500" y="436"/>
                </a:lnTo>
                <a:lnTo>
                  <a:pt x="1500" y="438"/>
                </a:lnTo>
                <a:lnTo>
                  <a:pt x="1498" y="438"/>
                </a:lnTo>
                <a:lnTo>
                  <a:pt x="1498" y="438"/>
                </a:lnTo>
                <a:lnTo>
                  <a:pt x="1498" y="443"/>
                </a:lnTo>
                <a:lnTo>
                  <a:pt x="1498" y="443"/>
                </a:lnTo>
                <a:lnTo>
                  <a:pt x="1498" y="443"/>
                </a:lnTo>
                <a:lnTo>
                  <a:pt x="1498" y="445"/>
                </a:lnTo>
                <a:lnTo>
                  <a:pt x="1498" y="445"/>
                </a:lnTo>
                <a:lnTo>
                  <a:pt x="1498" y="447"/>
                </a:lnTo>
                <a:lnTo>
                  <a:pt x="1500" y="447"/>
                </a:lnTo>
                <a:lnTo>
                  <a:pt x="1502" y="445"/>
                </a:lnTo>
                <a:lnTo>
                  <a:pt x="1509" y="443"/>
                </a:lnTo>
                <a:lnTo>
                  <a:pt x="1513" y="440"/>
                </a:lnTo>
                <a:lnTo>
                  <a:pt x="1513" y="440"/>
                </a:lnTo>
                <a:lnTo>
                  <a:pt x="1515" y="438"/>
                </a:lnTo>
                <a:lnTo>
                  <a:pt x="1515" y="440"/>
                </a:lnTo>
                <a:lnTo>
                  <a:pt x="1519" y="440"/>
                </a:lnTo>
                <a:lnTo>
                  <a:pt x="1519" y="440"/>
                </a:lnTo>
                <a:lnTo>
                  <a:pt x="1521" y="438"/>
                </a:lnTo>
                <a:lnTo>
                  <a:pt x="1523" y="436"/>
                </a:lnTo>
                <a:lnTo>
                  <a:pt x="1523" y="436"/>
                </a:lnTo>
                <a:lnTo>
                  <a:pt x="1525" y="436"/>
                </a:lnTo>
                <a:lnTo>
                  <a:pt x="1525" y="438"/>
                </a:lnTo>
                <a:lnTo>
                  <a:pt x="1523" y="438"/>
                </a:lnTo>
                <a:lnTo>
                  <a:pt x="1521" y="438"/>
                </a:lnTo>
                <a:lnTo>
                  <a:pt x="1523" y="440"/>
                </a:lnTo>
                <a:lnTo>
                  <a:pt x="1523" y="440"/>
                </a:lnTo>
                <a:lnTo>
                  <a:pt x="1525" y="440"/>
                </a:lnTo>
                <a:lnTo>
                  <a:pt x="1525" y="440"/>
                </a:lnTo>
                <a:lnTo>
                  <a:pt x="1523" y="443"/>
                </a:lnTo>
                <a:lnTo>
                  <a:pt x="1523" y="443"/>
                </a:lnTo>
                <a:lnTo>
                  <a:pt x="1523" y="443"/>
                </a:lnTo>
                <a:lnTo>
                  <a:pt x="1525" y="443"/>
                </a:lnTo>
                <a:lnTo>
                  <a:pt x="1525" y="443"/>
                </a:lnTo>
                <a:lnTo>
                  <a:pt x="1525" y="443"/>
                </a:lnTo>
                <a:lnTo>
                  <a:pt x="1525" y="445"/>
                </a:lnTo>
                <a:lnTo>
                  <a:pt x="1525" y="445"/>
                </a:lnTo>
                <a:lnTo>
                  <a:pt x="1530" y="449"/>
                </a:lnTo>
                <a:lnTo>
                  <a:pt x="1530" y="449"/>
                </a:lnTo>
                <a:lnTo>
                  <a:pt x="1532" y="449"/>
                </a:lnTo>
                <a:lnTo>
                  <a:pt x="1534" y="451"/>
                </a:lnTo>
                <a:lnTo>
                  <a:pt x="1536" y="449"/>
                </a:lnTo>
                <a:lnTo>
                  <a:pt x="1536" y="449"/>
                </a:lnTo>
                <a:lnTo>
                  <a:pt x="1534" y="447"/>
                </a:lnTo>
                <a:lnTo>
                  <a:pt x="1534" y="445"/>
                </a:lnTo>
                <a:lnTo>
                  <a:pt x="1536" y="445"/>
                </a:lnTo>
                <a:lnTo>
                  <a:pt x="1538" y="447"/>
                </a:lnTo>
                <a:lnTo>
                  <a:pt x="1538" y="447"/>
                </a:lnTo>
                <a:lnTo>
                  <a:pt x="1538" y="447"/>
                </a:lnTo>
                <a:lnTo>
                  <a:pt x="1538" y="449"/>
                </a:lnTo>
                <a:lnTo>
                  <a:pt x="1538" y="449"/>
                </a:lnTo>
                <a:lnTo>
                  <a:pt x="1538" y="451"/>
                </a:lnTo>
                <a:lnTo>
                  <a:pt x="1538" y="451"/>
                </a:lnTo>
                <a:lnTo>
                  <a:pt x="1538" y="453"/>
                </a:lnTo>
                <a:lnTo>
                  <a:pt x="1538" y="455"/>
                </a:lnTo>
                <a:lnTo>
                  <a:pt x="1540" y="455"/>
                </a:lnTo>
                <a:lnTo>
                  <a:pt x="1540" y="455"/>
                </a:lnTo>
                <a:lnTo>
                  <a:pt x="1542" y="455"/>
                </a:lnTo>
                <a:lnTo>
                  <a:pt x="1546" y="455"/>
                </a:lnTo>
                <a:lnTo>
                  <a:pt x="1546" y="455"/>
                </a:lnTo>
                <a:lnTo>
                  <a:pt x="1546" y="455"/>
                </a:lnTo>
                <a:lnTo>
                  <a:pt x="1546" y="457"/>
                </a:lnTo>
                <a:lnTo>
                  <a:pt x="1548" y="461"/>
                </a:lnTo>
                <a:lnTo>
                  <a:pt x="1551" y="466"/>
                </a:lnTo>
                <a:lnTo>
                  <a:pt x="1555" y="468"/>
                </a:lnTo>
                <a:lnTo>
                  <a:pt x="1557" y="472"/>
                </a:lnTo>
                <a:lnTo>
                  <a:pt x="1559" y="480"/>
                </a:lnTo>
                <a:lnTo>
                  <a:pt x="1561" y="480"/>
                </a:lnTo>
                <a:lnTo>
                  <a:pt x="1561" y="480"/>
                </a:lnTo>
                <a:lnTo>
                  <a:pt x="1561" y="482"/>
                </a:lnTo>
                <a:lnTo>
                  <a:pt x="1559" y="484"/>
                </a:lnTo>
                <a:lnTo>
                  <a:pt x="1557" y="484"/>
                </a:lnTo>
                <a:lnTo>
                  <a:pt x="1555" y="487"/>
                </a:lnTo>
                <a:lnTo>
                  <a:pt x="1553" y="487"/>
                </a:lnTo>
                <a:lnTo>
                  <a:pt x="1551" y="491"/>
                </a:lnTo>
                <a:lnTo>
                  <a:pt x="1551" y="491"/>
                </a:lnTo>
                <a:lnTo>
                  <a:pt x="1551" y="493"/>
                </a:lnTo>
                <a:lnTo>
                  <a:pt x="1551" y="495"/>
                </a:lnTo>
                <a:lnTo>
                  <a:pt x="1546" y="495"/>
                </a:lnTo>
                <a:lnTo>
                  <a:pt x="1546" y="495"/>
                </a:lnTo>
                <a:lnTo>
                  <a:pt x="1544" y="497"/>
                </a:lnTo>
                <a:lnTo>
                  <a:pt x="1544" y="497"/>
                </a:lnTo>
                <a:lnTo>
                  <a:pt x="1542" y="499"/>
                </a:lnTo>
                <a:lnTo>
                  <a:pt x="1536" y="503"/>
                </a:lnTo>
                <a:lnTo>
                  <a:pt x="1530" y="508"/>
                </a:lnTo>
                <a:lnTo>
                  <a:pt x="1530" y="508"/>
                </a:lnTo>
                <a:lnTo>
                  <a:pt x="1530" y="508"/>
                </a:lnTo>
                <a:lnTo>
                  <a:pt x="1530" y="510"/>
                </a:lnTo>
                <a:lnTo>
                  <a:pt x="1532" y="512"/>
                </a:lnTo>
                <a:lnTo>
                  <a:pt x="1536" y="514"/>
                </a:lnTo>
                <a:lnTo>
                  <a:pt x="1538" y="516"/>
                </a:lnTo>
                <a:lnTo>
                  <a:pt x="1540" y="518"/>
                </a:lnTo>
                <a:lnTo>
                  <a:pt x="1540" y="520"/>
                </a:lnTo>
                <a:lnTo>
                  <a:pt x="1542" y="522"/>
                </a:lnTo>
                <a:lnTo>
                  <a:pt x="1542" y="524"/>
                </a:lnTo>
                <a:lnTo>
                  <a:pt x="1540" y="524"/>
                </a:lnTo>
                <a:lnTo>
                  <a:pt x="1538" y="522"/>
                </a:lnTo>
                <a:lnTo>
                  <a:pt x="1536" y="522"/>
                </a:lnTo>
                <a:lnTo>
                  <a:pt x="1534" y="524"/>
                </a:lnTo>
                <a:lnTo>
                  <a:pt x="1532" y="524"/>
                </a:lnTo>
                <a:lnTo>
                  <a:pt x="1530" y="526"/>
                </a:lnTo>
                <a:lnTo>
                  <a:pt x="1527" y="526"/>
                </a:lnTo>
                <a:lnTo>
                  <a:pt x="1527" y="526"/>
                </a:lnTo>
                <a:lnTo>
                  <a:pt x="1525" y="526"/>
                </a:lnTo>
                <a:lnTo>
                  <a:pt x="1523" y="526"/>
                </a:lnTo>
                <a:lnTo>
                  <a:pt x="1521" y="526"/>
                </a:lnTo>
                <a:lnTo>
                  <a:pt x="1521" y="526"/>
                </a:lnTo>
                <a:lnTo>
                  <a:pt x="1519" y="526"/>
                </a:lnTo>
                <a:lnTo>
                  <a:pt x="1519" y="528"/>
                </a:lnTo>
                <a:lnTo>
                  <a:pt x="1517" y="528"/>
                </a:lnTo>
                <a:lnTo>
                  <a:pt x="1511" y="528"/>
                </a:lnTo>
                <a:lnTo>
                  <a:pt x="1509" y="528"/>
                </a:lnTo>
                <a:lnTo>
                  <a:pt x="1511" y="528"/>
                </a:lnTo>
                <a:lnTo>
                  <a:pt x="1513" y="533"/>
                </a:lnTo>
                <a:lnTo>
                  <a:pt x="1515" y="533"/>
                </a:lnTo>
                <a:lnTo>
                  <a:pt x="1515" y="535"/>
                </a:lnTo>
                <a:lnTo>
                  <a:pt x="1517" y="535"/>
                </a:lnTo>
                <a:lnTo>
                  <a:pt x="1515" y="535"/>
                </a:lnTo>
                <a:lnTo>
                  <a:pt x="1515" y="537"/>
                </a:lnTo>
                <a:lnTo>
                  <a:pt x="1515" y="537"/>
                </a:lnTo>
                <a:lnTo>
                  <a:pt x="1515" y="539"/>
                </a:lnTo>
                <a:lnTo>
                  <a:pt x="1515" y="539"/>
                </a:lnTo>
                <a:lnTo>
                  <a:pt x="1513" y="537"/>
                </a:lnTo>
                <a:lnTo>
                  <a:pt x="1513" y="537"/>
                </a:lnTo>
                <a:lnTo>
                  <a:pt x="1513" y="537"/>
                </a:lnTo>
                <a:lnTo>
                  <a:pt x="1513" y="537"/>
                </a:lnTo>
                <a:lnTo>
                  <a:pt x="1515" y="535"/>
                </a:lnTo>
                <a:lnTo>
                  <a:pt x="1513" y="535"/>
                </a:lnTo>
                <a:lnTo>
                  <a:pt x="1513" y="533"/>
                </a:lnTo>
                <a:lnTo>
                  <a:pt x="1509" y="531"/>
                </a:lnTo>
                <a:lnTo>
                  <a:pt x="1507" y="528"/>
                </a:lnTo>
                <a:lnTo>
                  <a:pt x="1500" y="526"/>
                </a:lnTo>
                <a:lnTo>
                  <a:pt x="1496" y="526"/>
                </a:lnTo>
                <a:lnTo>
                  <a:pt x="1492" y="524"/>
                </a:lnTo>
                <a:lnTo>
                  <a:pt x="1492" y="524"/>
                </a:lnTo>
                <a:lnTo>
                  <a:pt x="1488" y="524"/>
                </a:lnTo>
                <a:lnTo>
                  <a:pt x="1488" y="524"/>
                </a:lnTo>
                <a:lnTo>
                  <a:pt x="1488" y="524"/>
                </a:lnTo>
                <a:lnTo>
                  <a:pt x="1486" y="526"/>
                </a:lnTo>
                <a:lnTo>
                  <a:pt x="1486" y="526"/>
                </a:lnTo>
                <a:lnTo>
                  <a:pt x="1486" y="526"/>
                </a:lnTo>
                <a:lnTo>
                  <a:pt x="1488" y="531"/>
                </a:lnTo>
                <a:lnTo>
                  <a:pt x="1488" y="531"/>
                </a:lnTo>
                <a:lnTo>
                  <a:pt x="1486" y="531"/>
                </a:lnTo>
                <a:lnTo>
                  <a:pt x="1479" y="533"/>
                </a:lnTo>
                <a:lnTo>
                  <a:pt x="1477" y="535"/>
                </a:lnTo>
                <a:lnTo>
                  <a:pt x="1477" y="535"/>
                </a:lnTo>
                <a:lnTo>
                  <a:pt x="1477" y="537"/>
                </a:lnTo>
                <a:lnTo>
                  <a:pt x="1475" y="539"/>
                </a:lnTo>
                <a:lnTo>
                  <a:pt x="1475" y="541"/>
                </a:lnTo>
                <a:lnTo>
                  <a:pt x="1475" y="541"/>
                </a:lnTo>
                <a:lnTo>
                  <a:pt x="1475" y="543"/>
                </a:lnTo>
                <a:lnTo>
                  <a:pt x="1475" y="543"/>
                </a:lnTo>
                <a:lnTo>
                  <a:pt x="1477" y="547"/>
                </a:lnTo>
                <a:lnTo>
                  <a:pt x="1477" y="547"/>
                </a:lnTo>
                <a:lnTo>
                  <a:pt x="1481" y="549"/>
                </a:lnTo>
                <a:lnTo>
                  <a:pt x="1481" y="549"/>
                </a:lnTo>
                <a:lnTo>
                  <a:pt x="1483" y="549"/>
                </a:lnTo>
                <a:lnTo>
                  <a:pt x="1486" y="549"/>
                </a:lnTo>
                <a:lnTo>
                  <a:pt x="1486" y="552"/>
                </a:lnTo>
                <a:lnTo>
                  <a:pt x="1488" y="552"/>
                </a:lnTo>
                <a:lnTo>
                  <a:pt x="1490" y="552"/>
                </a:lnTo>
                <a:lnTo>
                  <a:pt x="1492" y="552"/>
                </a:lnTo>
                <a:lnTo>
                  <a:pt x="1494" y="554"/>
                </a:lnTo>
                <a:lnTo>
                  <a:pt x="1496" y="554"/>
                </a:lnTo>
                <a:lnTo>
                  <a:pt x="1498" y="552"/>
                </a:lnTo>
                <a:lnTo>
                  <a:pt x="1498" y="552"/>
                </a:lnTo>
                <a:lnTo>
                  <a:pt x="1500" y="552"/>
                </a:lnTo>
                <a:lnTo>
                  <a:pt x="1500" y="552"/>
                </a:lnTo>
                <a:lnTo>
                  <a:pt x="1504" y="549"/>
                </a:lnTo>
                <a:lnTo>
                  <a:pt x="1507" y="549"/>
                </a:lnTo>
                <a:lnTo>
                  <a:pt x="1509" y="549"/>
                </a:lnTo>
                <a:lnTo>
                  <a:pt x="1511" y="549"/>
                </a:lnTo>
                <a:lnTo>
                  <a:pt x="1511" y="545"/>
                </a:lnTo>
                <a:lnTo>
                  <a:pt x="1515" y="545"/>
                </a:lnTo>
                <a:lnTo>
                  <a:pt x="1517" y="547"/>
                </a:lnTo>
                <a:lnTo>
                  <a:pt x="1517" y="547"/>
                </a:lnTo>
                <a:lnTo>
                  <a:pt x="1521" y="547"/>
                </a:lnTo>
                <a:lnTo>
                  <a:pt x="1523" y="547"/>
                </a:lnTo>
                <a:lnTo>
                  <a:pt x="1525" y="547"/>
                </a:lnTo>
                <a:lnTo>
                  <a:pt x="1525" y="545"/>
                </a:lnTo>
                <a:lnTo>
                  <a:pt x="1525" y="543"/>
                </a:lnTo>
                <a:lnTo>
                  <a:pt x="1523" y="541"/>
                </a:lnTo>
                <a:lnTo>
                  <a:pt x="1523" y="541"/>
                </a:lnTo>
                <a:lnTo>
                  <a:pt x="1523" y="539"/>
                </a:lnTo>
                <a:lnTo>
                  <a:pt x="1523" y="539"/>
                </a:lnTo>
                <a:lnTo>
                  <a:pt x="1525" y="539"/>
                </a:lnTo>
                <a:lnTo>
                  <a:pt x="1525" y="539"/>
                </a:lnTo>
                <a:lnTo>
                  <a:pt x="1525" y="539"/>
                </a:lnTo>
                <a:lnTo>
                  <a:pt x="1527" y="539"/>
                </a:lnTo>
                <a:lnTo>
                  <a:pt x="1527" y="541"/>
                </a:lnTo>
                <a:lnTo>
                  <a:pt x="1527" y="541"/>
                </a:lnTo>
                <a:lnTo>
                  <a:pt x="1527" y="543"/>
                </a:lnTo>
                <a:lnTo>
                  <a:pt x="1530" y="543"/>
                </a:lnTo>
                <a:lnTo>
                  <a:pt x="1530" y="543"/>
                </a:lnTo>
                <a:lnTo>
                  <a:pt x="1532" y="543"/>
                </a:lnTo>
                <a:lnTo>
                  <a:pt x="1534" y="543"/>
                </a:lnTo>
                <a:lnTo>
                  <a:pt x="1534" y="547"/>
                </a:lnTo>
                <a:lnTo>
                  <a:pt x="1534" y="547"/>
                </a:lnTo>
                <a:lnTo>
                  <a:pt x="1534" y="549"/>
                </a:lnTo>
                <a:lnTo>
                  <a:pt x="1536" y="549"/>
                </a:lnTo>
                <a:lnTo>
                  <a:pt x="1536" y="547"/>
                </a:lnTo>
                <a:lnTo>
                  <a:pt x="1536" y="547"/>
                </a:lnTo>
                <a:lnTo>
                  <a:pt x="1538" y="545"/>
                </a:lnTo>
                <a:lnTo>
                  <a:pt x="1538" y="545"/>
                </a:lnTo>
                <a:lnTo>
                  <a:pt x="1538" y="545"/>
                </a:lnTo>
                <a:lnTo>
                  <a:pt x="1540" y="545"/>
                </a:lnTo>
                <a:lnTo>
                  <a:pt x="1540" y="545"/>
                </a:lnTo>
                <a:lnTo>
                  <a:pt x="1544" y="545"/>
                </a:lnTo>
                <a:lnTo>
                  <a:pt x="1546" y="545"/>
                </a:lnTo>
                <a:lnTo>
                  <a:pt x="1546" y="545"/>
                </a:lnTo>
                <a:lnTo>
                  <a:pt x="1544" y="549"/>
                </a:lnTo>
                <a:lnTo>
                  <a:pt x="1544" y="549"/>
                </a:lnTo>
                <a:lnTo>
                  <a:pt x="1544" y="549"/>
                </a:lnTo>
                <a:lnTo>
                  <a:pt x="1546" y="552"/>
                </a:lnTo>
                <a:lnTo>
                  <a:pt x="1548" y="552"/>
                </a:lnTo>
                <a:lnTo>
                  <a:pt x="1551" y="556"/>
                </a:lnTo>
                <a:lnTo>
                  <a:pt x="1555" y="558"/>
                </a:lnTo>
                <a:lnTo>
                  <a:pt x="1555" y="558"/>
                </a:lnTo>
                <a:lnTo>
                  <a:pt x="1555" y="558"/>
                </a:lnTo>
                <a:lnTo>
                  <a:pt x="1557" y="560"/>
                </a:lnTo>
                <a:lnTo>
                  <a:pt x="1557" y="562"/>
                </a:lnTo>
                <a:lnTo>
                  <a:pt x="1559" y="562"/>
                </a:lnTo>
                <a:lnTo>
                  <a:pt x="1561" y="560"/>
                </a:lnTo>
                <a:lnTo>
                  <a:pt x="1563" y="560"/>
                </a:lnTo>
                <a:lnTo>
                  <a:pt x="1563" y="560"/>
                </a:lnTo>
                <a:lnTo>
                  <a:pt x="1563" y="562"/>
                </a:lnTo>
                <a:lnTo>
                  <a:pt x="1561" y="562"/>
                </a:lnTo>
                <a:lnTo>
                  <a:pt x="1561" y="564"/>
                </a:lnTo>
                <a:lnTo>
                  <a:pt x="1561" y="564"/>
                </a:lnTo>
                <a:lnTo>
                  <a:pt x="1561" y="564"/>
                </a:lnTo>
                <a:lnTo>
                  <a:pt x="1567" y="564"/>
                </a:lnTo>
                <a:lnTo>
                  <a:pt x="1569" y="564"/>
                </a:lnTo>
                <a:lnTo>
                  <a:pt x="1569" y="566"/>
                </a:lnTo>
                <a:lnTo>
                  <a:pt x="1571" y="566"/>
                </a:lnTo>
                <a:lnTo>
                  <a:pt x="1571" y="568"/>
                </a:lnTo>
                <a:lnTo>
                  <a:pt x="1571" y="568"/>
                </a:lnTo>
                <a:lnTo>
                  <a:pt x="1574" y="568"/>
                </a:lnTo>
                <a:lnTo>
                  <a:pt x="1574" y="568"/>
                </a:lnTo>
                <a:lnTo>
                  <a:pt x="1571" y="568"/>
                </a:lnTo>
                <a:lnTo>
                  <a:pt x="1569" y="570"/>
                </a:lnTo>
                <a:lnTo>
                  <a:pt x="1569" y="570"/>
                </a:lnTo>
                <a:lnTo>
                  <a:pt x="1567" y="570"/>
                </a:lnTo>
                <a:lnTo>
                  <a:pt x="1565" y="570"/>
                </a:lnTo>
                <a:lnTo>
                  <a:pt x="1565" y="572"/>
                </a:lnTo>
                <a:lnTo>
                  <a:pt x="1567" y="572"/>
                </a:lnTo>
                <a:lnTo>
                  <a:pt x="1569" y="577"/>
                </a:lnTo>
                <a:lnTo>
                  <a:pt x="1571" y="579"/>
                </a:lnTo>
                <a:lnTo>
                  <a:pt x="1574" y="579"/>
                </a:lnTo>
                <a:lnTo>
                  <a:pt x="1576" y="581"/>
                </a:lnTo>
                <a:lnTo>
                  <a:pt x="1580" y="579"/>
                </a:lnTo>
                <a:lnTo>
                  <a:pt x="1580" y="579"/>
                </a:lnTo>
                <a:lnTo>
                  <a:pt x="1578" y="581"/>
                </a:lnTo>
                <a:lnTo>
                  <a:pt x="1578" y="581"/>
                </a:lnTo>
                <a:lnTo>
                  <a:pt x="1580" y="581"/>
                </a:lnTo>
                <a:lnTo>
                  <a:pt x="1582" y="583"/>
                </a:lnTo>
                <a:lnTo>
                  <a:pt x="1586" y="583"/>
                </a:lnTo>
                <a:lnTo>
                  <a:pt x="1588" y="585"/>
                </a:lnTo>
                <a:lnTo>
                  <a:pt x="1590" y="587"/>
                </a:lnTo>
                <a:lnTo>
                  <a:pt x="1592" y="587"/>
                </a:lnTo>
                <a:lnTo>
                  <a:pt x="1595" y="585"/>
                </a:lnTo>
                <a:lnTo>
                  <a:pt x="1597" y="585"/>
                </a:lnTo>
                <a:lnTo>
                  <a:pt x="1599" y="587"/>
                </a:lnTo>
                <a:lnTo>
                  <a:pt x="1601" y="587"/>
                </a:lnTo>
                <a:lnTo>
                  <a:pt x="1603" y="591"/>
                </a:lnTo>
                <a:lnTo>
                  <a:pt x="1607" y="593"/>
                </a:lnTo>
                <a:lnTo>
                  <a:pt x="1607" y="593"/>
                </a:lnTo>
                <a:lnTo>
                  <a:pt x="1611" y="596"/>
                </a:lnTo>
                <a:lnTo>
                  <a:pt x="1613" y="598"/>
                </a:lnTo>
                <a:lnTo>
                  <a:pt x="1615" y="598"/>
                </a:lnTo>
                <a:lnTo>
                  <a:pt x="1618" y="598"/>
                </a:lnTo>
                <a:lnTo>
                  <a:pt x="1630" y="600"/>
                </a:lnTo>
                <a:lnTo>
                  <a:pt x="1632" y="600"/>
                </a:lnTo>
                <a:lnTo>
                  <a:pt x="1632" y="602"/>
                </a:lnTo>
                <a:lnTo>
                  <a:pt x="1634" y="602"/>
                </a:lnTo>
                <a:lnTo>
                  <a:pt x="1641" y="604"/>
                </a:lnTo>
                <a:lnTo>
                  <a:pt x="1643" y="604"/>
                </a:lnTo>
                <a:lnTo>
                  <a:pt x="1645" y="606"/>
                </a:lnTo>
                <a:lnTo>
                  <a:pt x="1647" y="606"/>
                </a:lnTo>
                <a:lnTo>
                  <a:pt x="1647" y="606"/>
                </a:lnTo>
                <a:lnTo>
                  <a:pt x="1649" y="606"/>
                </a:lnTo>
                <a:lnTo>
                  <a:pt x="1651" y="606"/>
                </a:lnTo>
                <a:lnTo>
                  <a:pt x="1651" y="604"/>
                </a:lnTo>
                <a:lnTo>
                  <a:pt x="1649" y="602"/>
                </a:lnTo>
                <a:lnTo>
                  <a:pt x="1649" y="602"/>
                </a:lnTo>
                <a:lnTo>
                  <a:pt x="1651" y="600"/>
                </a:lnTo>
                <a:lnTo>
                  <a:pt x="1651" y="600"/>
                </a:lnTo>
                <a:lnTo>
                  <a:pt x="1651" y="598"/>
                </a:lnTo>
                <a:lnTo>
                  <a:pt x="1651" y="598"/>
                </a:lnTo>
                <a:lnTo>
                  <a:pt x="1651" y="598"/>
                </a:lnTo>
                <a:lnTo>
                  <a:pt x="1647" y="596"/>
                </a:lnTo>
                <a:lnTo>
                  <a:pt x="1647" y="596"/>
                </a:lnTo>
                <a:lnTo>
                  <a:pt x="1645" y="593"/>
                </a:lnTo>
                <a:lnTo>
                  <a:pt x="1645" y="591"/>
                </a:lnTo>
                <a:lnTo>
                  <a:pt x="1643" y="589"/>
                </a:lnTo>
                <a:lnTo>
                  <a:pt x="1641" y="589"/>
                </a:lnTo>
                <a:lnTo>
                  <a:pt x="1639" y="587"/>
                </a:lnTo>
                <a:lnTo>
                  <a:pt x="1636" y="587"/>
                </a:lnTo>
                <a:lnTo>
                  <a:pt x="1634" y="585"/>
                </a:lnTo>
                <a:lnTo>
                  <a:pt x="1632" y="585"/>
                </a:lnTo>
                <a:lnTo>
                  <a:pt x="1632" y="583"/>
                </a:lnTo>
                <a:lnTo>
                  <a:pt x="1630" y="583"/>
                </a:lnTo>
                <a:lnTo>
                  <a:pt x="1626" y="581"/>
                </a:lnTo>
                <a:lnTo>
                  <a:pt x="1626" y="581"/>
                </a:lnTo>
                <a:lnTo>
                  <a:pt x="1628" y="579"/>
                </a:lnTo>
                <a:lnTo>
                  <a:pt x="1628" y="579"/>
                </a:lnTo>
                <a:lnTo>
                  <a:pt x="1626" y="579"/>
                </a:lnTo>
                <a:lnTo>
                  <a:pt x="1624" y="579"/>
                </a:lnTo>
                <a:lnTo>
                  <a:pt x="1620" y="577"/>
                </a:lnTo>
                <a:lnTo>
                  <a:pt x="1620" y="577"/>
                </a:lnTo>
                <a:lnTo>
                  <a:pt x="1618" y="572"/>
                </a:lnTo>
                <a:lnTo>
                  <a:pt x="1615" y="570"/>
                </a:lnTo>
                <a:lnTo>
                  <a:pt x="1613" y="568"/>
                </a:lnTo>
                <a:lnTo>
                  <a:pt x="1611" y="568"/>
                </a:lnTo>
                <a:lnTo>
                  <a:pt x="1609" y="564"/>
                </a:lnTo>
                <a:lnTo>
                  <a:pt x="1609" y="564"/>
                </a:lnTo>
                <a:lnTo>
                  <a:pt x="1613" y="564"/>
                </a:lnTo>
                <a:lnTo>
                  <a:pt x="1615" y="564"/>
                </a:lnTo>
                <a:lnTo>
                  <a:pt x="1620" y="566"/>
                </a:lnTo>
                <a:lnTo>
                  <a:pt x="1626" y="570"/>
                </a:lnTo>
                <a:lnTo>
                  <a:pt x="1626" y="570"/>
                </a:lnTo>
                <a:lnTo>
                  <a:pt x="1626" y="570"/>
                </a:lnTo>
                <a:lnTo>
                  <a:pt x="1626" y="570"/>
                </a:lnTo>
                <a:lnTo>
                  <a:pt x="1626" y="566"/>
                </a:lnTo>
                <a:lnTo>
                  <a:pt x="1624" y="564"/>
                </a:lnTo>
                <a:lnTo>
                  <a:pt x="1624" y="564"/>
                </a:lnTo>
                <a:lnTo>
                  <a:pt x="1626" y="566"/>
                </a:lnTo>
                <a:lnTo>
                  <a:pt x="1630" y="570"/>
                </a:lnTo>
                <a:lnTo>
                  <a:pt x="1632" y="572"/>
                </a:lnTo>
                <a:lnTo>
                  <a:pt x="1634" y="575"/>
                </a:lnTo>
                <a:lnTo>
                  <a:pt x="1636" y="575"/>
                </a:lnTo>
                <a:lnTo>
                  <a:pt x="1636" y="575"/>
                </a:lnTo>
                <a:lnTo>
                  <a:pt x="1636" y="575"/>
                </a:lnTo>
                <a:lnTo>
                  <a:pt x="1639" y="577"/>
                </a:lnTo>
                <a:lnTo>
                  <a:pt x="1639" y="577"/>
                </a:lnTo>
                <a:lnTo>
                  <a:pt x="1641" y="577"/>
                </a:lnTo>
                <a:lnTo>
                  <a:pt x="1641" y="579"/>
                </a:lnTo>
                <a:lnTo>
                  <a:pt x="1641" y="579"/>
                </a:lnTo>
                <a:lnTo>
                  <a:pt x="1641" y="579"/>
                </a:lnTo>
                <a:lnTo>
                  <a:pt x="1643" y="579"/>
                </a:lnTo>
                <a:lnTo>
                  <a:pt x="1643" y="579"/>
                </a:lnTo>
                <a:lnTo>
                  <a:pt x="1643" y="575"/>
                </a:lnTo>
                <a:lnTo>
                  <a:pt x="1643" y="575"/>
                </a:lnTo>
                <a:lnTo>
                  <a:pt x="1643" y="577"/>
                </a:lnTo>
                <a:lnTo>
                  <a:pt x="1645" y="579"/>
                </a:lnTo>
                <a:lnTo>
                  <a:pt x="1645" y="581"/>
                </a:lnTo>
                <a:lnTo>
                  <a:pt x="1647" y="581"/>
                </a:lnTo>
                <a:lnTo>
                  <a:pt x="1649" y="581"/>
                </a:lnTo>
                <a:lnTo>
                  <a:pt x="1649" y="581"/>
                </a:lnTo>
                <a:lnTo>
                  <a:pt x="1649" y="579"/>
                </a:lnTo>
                <a:lnTo>
                  <a:pt x="1647" y="579"/>
                </a:lnTo>
                <a:lnTo>
                  <a:pt x="1649" y="579"/>
                </a:lnTo>
                <a:lnTo>
                  <a:pt x="1651" y="581"/>
                </a:lnTo>
                <a:lnTo>
                  <a:pt x="1653" y="581"/>
                </a:lnTo>
                <a:lnTo>
                  <a:pt x="1653" y="583"/>
                </a:lnTo>
                <a:lnTo>
                  <a:pt x="1653" y="583"/>
                </a:lnTo>
                <a:lnTo>
                  <a:pt x="1655" y="583"/>
                </a:lnTo>
                <a:lnTo>
                  <a:pt x="1655" y="583"/>
                </a:lnTo>
                <a:lnTo>
                  <a:pt x="1655" y="583"/>
                </a:lnTo>
                <a:lnTo>
                  <a:pt x="1657" y="583"/>
                </a:lnTo>
                <a:lnTo>
                  <a:pt x="1659" y="585"/>
                </a:lnTo>
                <a:lnTo>
                  <a:pt x="1662" y="587"/>
                </a:lnTo>
                <a:lnTo>
                  <a:pt x="1664" y="589"/>
                </a:lnTo>
                <a:lnTo>
                  <a:pt x="1664" y="589"/>
                </a:lnTo>
                <a:lnTo>
                  <a:pt x="1666" y="589"/>
                </a:lnTo>
                <a:lnTo>
                  <a:pt x="1666" y="587"/>
                </a:lnTo>
                <a:lnTo>
                  <a:pt x="1664" y="583"/>
                </a:lnTo>
                <a:lnTo>
                  <a:pt x="1664" y="583"/>
                </a:lnTo>
                <a:lnTo>
                  <a:pt x="1668" y="583"/>
                </a:lnTo>
                <a:lnTo>
                  <a:pt x="1668" y="583"/>
                </a:lnTo>
                <a:lnTo>
                  <a:pt x="1670" y="583"/>
                </a:lnTo>
                <a:lnTo>
                  <a:pt x="1670" y="583"/>
                </a:lnTo>
                <a:lnTo>
                  <a:pt x="1670" y="583"/>
                </a:lnTo>
                <a:lnTo>
                  <a:pt x="1670" y="583"/>
                </a:lnTo>
                <a:lnTo>
                  <a:pt x="1670" y="581"/>
                </a:lnTo>
                <a:lnTo>
                  <a:pt x="1668" y="579"/>
                </a:lnTo>
                <a:lnTo>
                  <a:pt x="1668" y="579"/>
                </a:lnTo>
                <a:lnTo>
                  <a:pt x="1666" y="575"/>
                </a:lnTo>
                <a:lnTo>
                  <a:pt x="1666" y="575"/>
                </a:lnTo>
                <a:lnTo>
                  <a:pt x="1666" y="575"/>
                </a:lnTo>
                <a:lnTo>
                  <a:pt x="1666" y="575"/>
                </a:lnTo>
                <a:lnTo>
                  <a:pt x="1666" y="572"/>
                </a:lnTo>
                <a:lnTo>
                  <a:pt x="1666" y="570"/>
                </a:lnTo>
                <a:lnTo>
                  <a:pt x="1666" y="566"/>
                </a:lnTo>
                <a:lnTo>
                  <a:pt x="1664" y="566"/>
                </a:lnTo>
                <a:lnTo>
                  <a:pt x="1664" y="564"/>
                </a:lnTo>
                <a:lnTo>
                  <a:pt x="1664" y="564"/>
                </a:lnTo>
                <a:lnTo>
                  <a:pt x="1666" y="566"/>
                </a:lnTo>
                <a:lnTo>
                  <a:pt x="1668" y="568"/>
                </a:lnTo>
                <a:lnTo>
                  <a:pt x="1668" y="568"/>
                </a:lnTo>
                <a:lnTo>
                  <a:pt x="1670" y="575"/>
                </a:lnTo>
                <a:lnTo>
                  <a:pt x="1670" y="575"/>
                </a:lnTo>
                <a:lnTo>
                  <a:pt x="1672" y="575"/>
                </a:lnTo>
                <a:lnTo>
                  <a:pt x="1672" y="575"/>
                </a:lnTo>
                <a:lnTo>
                  <a:pt x="1674" y="572"/>
                </a:lnTo>
                <a:lnTo>
                  <a:pt x="1674" y="570"/>
                </a:lnTo>
                <a:lnTo>
                  <a:pt x="1672" y="568"/>
                </a:lnTo>
                <a:lnTo>
                  <a:pt x="1672" y="566"/>
                </a:lnTo>
                <a:lnTo>
                  <a:pt x="1674" y="566"/>
                </a:lnTo>
                <a:lnTo>
                  <a:pt x="1674" y="564"/>
                </a:lnTo>
                <a:lnTo>
                  <a:pt x="1674" y="562"/>
                </a:lnTo>
                <a:lnTo>
                  <a:pt x="1672" y="560"/>
                </a:lnTo>
                <a:lnTo>
                  <a:pt x="1672" y="560"/>
                </a:lnTo>
                <a:lnTo>
                  <a:pt x="1670" y="560"/>
                </a:lnTo>
                <a:lnTo>
                  <a:pt x="1670" y="560"/>
                </a:lnTo>
                <a:lnTo>
                  <a:pt x="1670" y="560"/>
                </a:lnTo>
                <a:lnTo>
                  <a:pt x="1670" y="558"/>
                </a:lnTo>
                <a:lnTo>
                  <a:pt x="1670" y="558"/>
                </a:lnTo>
                <a:lnTo>
                  <a:pt x="1670" y="558"/>
                </a:lnTo>
                <a:lnTo>
                  <a:pt x="1668" y="558"/>
                </a:lnTo>
                <a:lnTo>
                  <a:pt x="1666" y="558"/>
                </a:lnTo>
                <a:lnTo>
                  <a:pt x="1664" y="558"/>
                </a:lnTo>
                <a:lnTo>
                  <a:pt x="1664" y="558"/>
                </a:lnTo>
                <a:lnTo>
                  <a:pt x="1664" y="556"/>
                </a:lnTo>
                <a:lnTo>
                  <a:pt x="1664" y="556"/>
                </a:lnTo>
                <a:lnTo>
                  <a:pt x="1664" y="556"/>
                </a:lnTo>
                <a:lnTo>
                  <a:pt x="1662" y="554"/>
                </a:lnTo>
                <a:lnTo>
                  <a:pt x="1662" y="554"/>
                </a:lnTo>
                <a:lnTo>
                  <a:pt x="1657" y="552"/>
                </a:lnTo>
                <a:lnTo>
                  <a:pt x="1657" y="552"/>
                </a:lnTo>
                <a:lnTo>
                  <a:pt x="1659" y="552"/>
                </a:lnTo>
                <a:lnTo>
                  <a:pt x="1662" y="552"/>
                </a:lnTo>
                <a:lnTo>
                  <a:pt x="1664" y="552"/>
                </a:lnTo>
                <a:lnTo>
                  <a:pt x="1666" y="547"/>
                </a:lnTo>
                <a:lnTo>
                  <a:pt x="1664" y="547"/>
                </a:lnTo>
                <a:lnTo>
                  <a:pt x="1664" y="547"/>
                </a:lnTo>
                <a:lnTo>
                  <a:pt x="1659" y="547"/>
                </a:lnTo>
                <a:lnTo>
                  <a:pt x="1657" y="547"/>
                </a:lnTo>
                <a:lnTo>
                  <a:pt x="1659" y="545"/>
                </a:lnTo>
                <a:lnTo>
                  <a:pt x="1662" y="545"/>
                </a:lnTo>
                <a:lnTo>
                  <a:pt x="1662" y="543"/>
                </a:lnTo>
                <a:lnTo>
                  <a:pt x="1659" y="541"/>
                </a:lnTo>
                <a:lnTo>
                  <a:pt x="1659" y="541"/>
                </a:lnTo>
                <a:lnTo>
                  <a:pt x="1657" y="541"/>
                </a:lnTo>
                <a:lnTo>
                  <a:pt x="1657" y="541"/>
                </a:lnTo>
                <a:lnTo>
                  <a:pt x="1655" y="539"/>
                </a:lnTo>
                <a:lnTo>
                  <a:pt x="1653" y="537"/>
                </a:lnTo>
                <a:lnTo>
                  <a:pt x="1651" y="539"/>
                </a:lnTo>
                <a:lnTo>
                  <a:pt x="1649" y="539"/>
                </a:lnTo>
                <a:lnTo>
                  <a:pt x="1649" y="541"/>
                </a:lnTo>
                <a:lnTo>
                  <a:pt x="1649" y="541"/>
                </a:lnTo>
                <a:lnTo>
                  <a:pt x="1647" y="541"/>
                </a:lnTo>
                <a:lnTo>
                  <a:pt x="1647" y="541"/>
                </a:lnTo>
                <a:lnTo>
                  <a:pt x="1649" y="539"/>
                </a:lnTo>
                <a:lnTo>
                  <a:pt x="1649" y="539"/>
                </a:lnTo>
                <a:lnTo>
                  <a:pt x="1647" y="537"/>
                </a:lnTo>
                <a:lnTo>
                  <a:pt x="1645" y="535"/>
                </a:lnTo>
                <a:lnTo>
                  <a:pt x="1643" y="535"/>
                </a:lnTo>
                <a:lnTo>
                  <a:pt x="1643" y="535"/>
                </a:lnTo>
                <a:lnTo>
                  <a:pt x="1643" y="539"/>
                </a:lnTo>
                <a:lnTo>
                  <a:pt x="1641" y="539"/>
                </a:lnTo>
                <a:lnTo>
                  <a:pt x="1641" y="539"/>
                </a:lnTo>
                <a:lnTo>
                  <a:pt x="1641" y="535"/>
                </a:lnTo>
                <a:lnTo>
                  <a:pt x="1639" y="533"/>
                </a:lnTo>
                <a:lnTo>
                  <a:pt x="1639" y="533"/>
                </a:lnTo>
                <a:lnTo>
                  <a:pt x="1639" y="533"/>
                </a:lnTo>
                <a:lnTo>
                  <a:pt x="1639" y="533"/>
                </a:lnTo>
                <a:lnTo>
                  <a:pt x="1639" y="533"/>
                </a:lnTo>
                <a:lnTo>
                  <a:pt x="1636" y="533"/>
                </a:lnTo>
                <a:lnTo>
                  <a:pt x="1636" y="533"/>
                </a:lnTo>
                <a:lnTo>
                  <a:pt x="1636" y="531"/>
                </a:lnTo>
                <a:lnTo>
                  <a:pt x="1636" y="528"/>
                </a:lnTo>
                <a:lnTo>
                  <a:pt x="1634" y="528"/>
                </a:lnTo>
                <a:lnTo>
                  <a:pt x="1632" y="526"/>
                </a:lnTo>
                <a:lnTo>
                  <a:pt x="1632" y="526"/>
                </a:lnTo>
                <a:lnTo>
                  <a:pt x="1632" y="526"/>
                </a:lnTo>
                <a:lnTo>
                  <a:pt x="1634" y="524"/>
                </a:lnTo>
                <a:lnTo>
                  <a:pt x="1634" y="524"/>
                </a:lnTo>
                <a:lnTo>
                  <a:pt x="1632" y="524"/>
                </a:lnTo>
                <a:lnTo>
                  <a:pt x="1632" y="522"/>
                </a:lnTo>
                <a:lnTo>
                  <a:pt x="1632" y="522"/>
                </a:lnTo>
                <a:lnTo>
                  <a:pt x="1632" y="522"/>
                </a:lnTo>
                <a:lnTo>
                  <a:pt x="1630" y="520"/>
                </a:lnTo>
                <a:lnTo>
                  <a:pt x="1628" y="520"/>
                </a:lnTo>
                <a:lnTo>
                  <a:pt x="1628" y="520"/>
                </a:lnTo>
                <a:lnTo>
                  <a:pt x="1626" y="520"/>
                </a:lnTo>
                <a:lnTo>
                  <a:pt x="1624" y="522"/>
                </a:lnTo>
                <a:lnTo>
                  <a:pt x="1624" y="522"/>
                </a:lnTo>
                <a:lnTo>
                  <a:pt x="1624" y="522"/>
                </a:lnTo>
                <a:lnTo>
                  <a:pt x="1624" y="520"/>
                </a:lnTo>
                <a:lnTo>
                  <a:pt x="1624" y="516"/>
                </a:lnTo>
                <a:lnTo>
                  <a:pt x="1624" y="516"/>
                </a:lnTo>
                <a:lnTo>
                  <a:pt x="1624" y="516"/>
                </a:lnTo>
                <a:lnTo>
                  <a:pt x="1622" y="516"/>
                </a:lnTo>
                <a:lnTo>
                  <a:pt x="1620" y="514"/>
                </a:lnTo>
                <a:lnTo>
                  <a:pt x="1620" y="514"/>
                </a:lnTo>
                <a:lnTo>
                  <a:pt x="1620" y="512"/>
                </a:lnTo>
                <a:lnTo>
                  <a:pt x="1620" y="510"/>
                </a:lnTo>
                <a:lnTo>
                  <a:pt x="1620" y="510"/>
                </a:lnTo>
                <a:lnTo>
                  <a:pt x="1615" y="508"/>
                </a:lnTo>
                <a:lnTo>
                  <a:pt x="1613" y="508"/>
                </a:lnTo>
                <a:lnTo>
                  <a:pt x="1611" y="508"/>
                </a:lnTo>
                <a:lnTo>
                  <a:pt x="1611" y="508"/>
                </a:lnTo>
                <a:lnTo>
                  <a:pt x="1615" y="505"/>
                </a:lnTo>
                <a:lnTo>
                  <a:pt x="1615" y="505"/>
                </a:lnTo>
                <a:lnTo>
                  <a:pt x="1620" y="508"/>
                </a:lnTo>
                <a:lnTo>
                  <a:pt x="1624" y="512"/>
                </a:lnTo>
                <a:lnTo>
                  <a:pt x="1626" y="512"/>
                </a:lnTo>
                <a:lnTo>
                  <a:pt x="1628" y="514"/>
                </a:lnTo>
                <a:lnTo>
                  <a:pt x="1632" y="514"/>
                </a:lnTo>
                <a:lnTo>
                  <a:pt x="1632" y="514"/>
                </a:lnTo>
                <a:lnTo>
                  <a:pt x="1632" y="512"/>
                </a:lnTo>
                <a:lnTo>
                  <a:pt x="1634" y="512"/>
                </a:lnTo>
                <a:lnTo>
                  <a:pt x="1632" y="510"/>
                </a:lnTo>
                <a:lnTo>
                  <a:pt x="1630" y="508"/>
                </a:lnTo>
                <a:lnTo>
                  <a:pt x="1626" y="505"/>
                </a:lnTo>
                <a:lnTo>
                  <a:pt x="1626" y="503"/>
                </a:lnTo>
                <a:lnTo>
                  <a:pt x="1624" y="501"/>
                </a:lnTo>
                <a:lnTo>
                  <a:pt x="1624" y="499"/>
                </a:lnTo>
                <a:lnTo>
                  <a:pt x="1626" y="501"/>
                </a:lnTo>
                <a:lnTo>
                  <a:pt x="1628" y="501"/>
                </a:lnTo>
                <a:lnTo>
                  <a:pt x="1632" y="503"/>
                </a:lnTo>
                <a:lnTo>
                  <a:pt x="1632" y="503"/>
                </a:lnTo>
                <a:lnTo>
                  <a:pt x="1634" y="503"/>
                </a:lnTo>
                <a:lnTo>
                  <a:pt x="1634" y="503"/>
                </a:lnTo>
                <a:lnTo>
                  <a:pt x="1634" y="501"/>
                </a:lnTo>
                <a:lnTo>
                  <a:pt x="1632" y="499"/>
                </a:lnTo>
                <a:lnTo>
                  <a:pt x="1632" y="497"/>
                </a:lnTo>
                <a:lnTo>
                  <a:pt x="1634" y="499"/>
                </a:lnTo>
                <a:lnTo>
                  <a:pt x="1636" y="499"/>
                </a:lnTo>
                <a:lnTo>
                  <a:pt x="1639" y="499"/>
                </a:lnTo>
                <a:lnTo>
                  <a:pt x="1639" y="497"/>
                </a:lnTo>
                <a:lnTo>
                  <a:pt x="1636" y="497"/>
                </a:lnTo>
                <a:lnTo>
                  <a:pt x="1636" y="497"/>
                </a:lnTo>
                <a:lnTo>
                  <a:pt x="1639" y="497"/>
                </a:lnTo>
                <a:lnTo>
                  <a:pt x="1641" y="499"/>
                </a:lnTo>
                <a:lnTo>
                  <a:pt x="1641" y="499"/>
                </a:lnTo>
                <a:lnTo>
                  <a:pt x="1641" y="501"/>
                </a:lnTo>
                <a:lnTo>
                  <a:pt x="1645" y="505"/>
                </a:lnTo>
                <a:lnTo>
                  <a:pt x="1645" y="505"/>
                </a:lnTo>
                <a:lnTo>
                  <a:pt x="1647" y="505"/>
                </a:lnTo>
                <a:lnTo>
                  <a:pt x="1649" y="508"/>
                </a:lnTo>
                <a:lnTo>
                  <a:pt x="1651" y="508"/>
                </a:lnTo>
                <a:lnTo>
                  <a:pt x="1653" y="508"/>
                </a:lnTo>
                <a:lnTo>
                  <a:pt x="1653" y="508"/>
                </a:lnTo>
                <a:lnTo>
                  <a:pt x="1655" y="508"/>
                </a:lnTo>
                <a:lnTo>
                  <a:pt x="1655" y="508"/>
                </a:lnTo>
                <a:lnTo>
                  <a:pt x="1657" y="508"/>
                </a:lnTo>
                <a:lnTo>
                  <a:pt x="1653" y="510"/>
                </a:lnTo>
                <a:lnTo>
                  <a:pt x="1653" y="512"/>
                </a:lnTo>
                <a:lnTo>
                  <a:pt x="1653" y="512"/>
                </a:lnTo>
                <a:lnTo>
                  <a:pt x="1657" y="512"/>
                </a:lnTo>
                <a:lnTo>
                  <a:pt x="1659" y="512"/>
                </a:lnTo>
                <a:lnTo>
                  <a:pt x="1662" y="512"/>
                </a:lnTo>
                <a:lnTo>
                  <a:pt x="1666" y="510"/>
                </a:lnTo>
                <a:lnTo>
                  <a:pt x="1668" y="508"/>
                </a:lnTo>
                <a:lnTo>
                  <a:pt x="1670" y="505"/>
                </a:lnTo>
                <a:lnTo>
                  <a:pt x="1672" y="505"/>
                </a:lnTo>
                <a:lnTo>
                  <a:pt x="1674" y="503"/>
                </a:lnTo>
                <a:lnTo>
                  <a:pt x="1674" y="503"/>
                </a:lnTo>
                <a:lnTo>
                  <a:pt x="1672" y="505"/>
                </a:lnTo>
                <a:lnTo>
                  <a:pt x="1670" y="508"/>
                </a:lnTo>
                <a:lnTo>
                  <a:pt x="1670" y="510"/>
                </a:lnTo>
                <a:lnTo>
                  <a:pt x="1668" y="512"/>
                </a:lnTo>
                <a:lnTo>
                  <a:pt x="1666" y="512"/>
                </a:lnTo>
                <a:lnTo>
                  <a:pt x="1664" y="514"/>
                </a:lnTo>
                <a:lnTo>
                  <a:pt x="1662" y="514"/>
                </a:lnTo>
                <a:lnTo>
                  <a:pt x="1662" y="516"/>
                </a:lnTo>
                <a:lnTo>
                  <a:pt x="1659" y="518"/>
                </a:lnTo>
                <a:lnTo>
                  <a:pt x="1662" y="518"/>
                </a:lnTo>
                <a:lnTo>
                  <a:pt x="1662" y="518"/>
                </a:lnTo>
                <a:lnTo>
                  <a:pt x="1662" y="520"/>
                </a:lnTo>
                <a:lnTo>
                  <a:pt x="1664" y="522"/>
                </a:lnTo>
                <a:lnTo>
                  <a:pt x="1664" y="522"/>
                </a:lnTo>
                <a:lnTo>
                  <a:pt x="1664" y="524"/>
                </a:lnTo>
                <a:lnTo>
                  <a:pt x="1666" y="526"/>
                </a:lnTo>
                <a:lnTo>
                  <a:pt x="1668" y="528"/>
                </a:lnTo>
                <a:lnTo>
                  <a:pt x="1670" y="531"/>
                </a:lnTo>
                <a:lnTo>
                  <a:pt x="1670" y="531"/>
                </a:lnTo>
                <a:lnTo>
                  <a:pt x="1672" y="533"/>
                </a:lnTo>
                <a:lnTo>
                  <a:pt x="1674" y="528"/>
                </a:lnTo>
                <a:lnTo>
                  <a:pt x="1676" y="526"/>
                </a:lnTo>
                <a:lnTo>
                  <a:pt x="1676" y="526"/>
                </a:lnTo>
                <a:lnTo>
                  <a:pt x="1676" y="526"/>
                </a:lnTo>
                <a:lnTo>
                  <a:pt x="1676" y="528"/>
                </a:lnTo>
                <a:lnTo>
                  <a:pt x="1676" y="531"/>
                </a:lnTo>
                <a:lnTo>
                  <a:pt x="1676" y="533"/>
                </a:lnTo>
                <a:lnTo>
                  <a:pt x="1678" y="533"/>
                </a:lnTo>
                <a:lnTo>
                  <a:pt x="1680" y="533"/>
                </a:lnTo>
                <a:lnTo>
                  <a:pt x="1680" y="533"/>
                </a:lnTo>
                <a:lnTo>
                  <a:pt x="1683" y="533"/>
                </a:lnTo>
                <a:lnTo>
                  <a:pt x="1683" y="533"/>
                </a:lnTo>
                <a:lnTo>
                  <a:pt x="1683" y="535"/>
                </a:lnTo>
                <a:lnTo>
                  <a:pt x="1685" y="535"/>
                </a:lnTo>
                <a:lnTo>
                  <a:pt x="1687" y="537"/>
                </a:lnTo>
                <a:lnTo>
                  <a:pt x="1689" y="535"/>
                </a:lnTo>
                <a:lnTo>
                  <a:pt x="1689" y="533"/>
                </a:lnTo>
                <a:lnTo>
                  <a:pt x="1689" y="531"/>
                </a:lnTo>
                <a:lnTo>
                  <a:pt x="1689" y="522"/>
                </a:lnTo>
                <a:lnTo>
                  <a:pt x="1691" y="520"/>
                </a:lnTo>
                <a:lnTo>
                  <a:pt x="1687" y="520"/>
                </a:lnTo>
                <a:lnTo>
                  <a:pt x="1685" y="520"/>
                </a:lnTo>
                <a:lnTo>
                  <a:pt x="1685" y="520"/>
                </a:lnTo>
                <a:lnTo>
                  <a:pt x="1689" y="518"/>
                </a:lnTo>
                <a:lnTo>
                  <a:pt x="1689" y="518"/>
                </a:lnTo>
                <a:lnTo>
                  <a:pt x="1689" y="516"/>
                </a:lnTo>
                <a:lnTo>
                  <a:pt x="1689" y="516"/>
                </a:lnTo>
                <a:lnTo>
                  <a:pt x="1691" y="518"/>
                </a:lnTo>
                <a:lnTo>
                  <a:pt x="1693" y="520"/>
                </a:lnTo>
                <a:lnTo>
                  <a:pt x="1695" y="520"/>
                </a:lnTo>
                <a:lnTo>
                  <a:pt x="1697" y="520"/>
                </a:lnTo>
                <a:lnTo>
                  <a:pt x="1699" y="520"/>
                </a:lnTo>
                <a:lnTo>
                  <a:pt x="1699" y="520"/>
                </a:lnTo>
                <a:lnTo>
                  <a:pt x="1701" y="518"/>
                </a:lnTo>
                <a:lnTo>
                  <a:pt x="1703" y="516"/>
                </a:lnTo>
                <a:lnTo>
                  <a:pt x="1703" y="516"/>
                </a:lnTo>
                <a:lnTo>
                  <a:pt x="1703" y="514"/>
                </a:lnTo>
                <a:lnTo>
                  <a:pt x="1703" y="514"/>
                </a:lnTo>
                <a:lnTo>
                  <a:pt x="1703" y="514"/>
                </a:lnTo>
                <a:lnTo>
                  <a:pt x="1701" y="512"/>
                </a:lnTo>
                <a:lnTo>
                  <a:pt x="1701" y="512"/>
                </a:lnTo>
                <a:lnTo>
                  <a:pt x="1701" y="512"/>
                </a:lnTo>
                <a:lnTo>
                  <a:pt x="1703" y="512"/>
                </a:lnTo>
                <a:lnTo>
                  <a:pt x="1706" y="512"/>
                </a:lnTo>
                <a:lnTo>
                  <a:pt x="1708" y="512"/>
                </a:lnTo>
                <a:lnTo>
                  <a:pt x="1710" y="512"/>
                </a:lnTo>
                <a:lnTo>
                  <a:pt x="1710" y="510"/>
                </a:lnTo>
                <a:lnTo>
                  <a:pt x="1706" y="508"/>
                </a:lnTo>
                <a:lnTo>
                  <a:pt x="1701" y="505"/>
                </a:lnTo>
                <a:lnTo>
                  <a:pt x="1701" y="505"/>
                </a:lnTo>
                <a:lnTo>
                  <a:pt x="1703" y="505"/>
                </a:lnTo>
                <a:lnTo>
                  <a:pt x="1703" y="503"/>
                </a:lnTo>
                <a:lnTo>
                  <a:pt x="1701" y="501"/>
                </a:lnTo>
                <a:lnTo>
                  <a:pt x="1701" y="501"/>
                </a:lnTo>
                <a:lnTo>
                  <a:pt x="1703" y="501"/>
                </a:lnTo>
                <a:lnTo>
                  <a:pt x="1706" y="501"/>
                </a:lnTo>
                <a:lnTo>
                  <a:pt x="1708" y="503"/>
                </a:lnTo>
                <a:lnTo>
                  <a:pt x="1710" y="503"/>
                </a:lnTo>
                <a:lnTo>
                  <a:pt x="1712" y="503"/>
                </a:lnTo>
                <a:lnTo>
                  <a:pt x="1716" y="503"/>
                </a:lnTo>
                <a:lnTo>
                  <a:pt x="1716" y="501"/>
                </a:lnTo>
                <a:lnTo>
                  <a:pt x="1714" y="499"/>
                </a:lnTo>
                <a:lnTo>
                  <a:pt x="1708" y="497"/>
                </a:lnTo>
                <a:lnTo>
                  <a:pt x="1708" y="497"/>
                </a:lnTo>
                <a:lnTo>
                  <a:pt x="1710" y="495"/>
                </a:lnTo>
                <a:lnTo>
                  <a:pt x="1712" y="495"/>
                </a:lnTo>
                <a:lnTo>
                  <a:pt x="1714" y="497"/>
                </a:lnTo>
                <a:lnTo>
                  <a:pt x="1716" y="499"/>
                </a:lnTo>
                <a:lnTo>
                  <a:pt x="1718" y="497"/>
                </a:lnTo>
                <a:lnTo>
                  <a:pt x="1720" y="497"/>
                </a:lnTo>
                <a:lnTo>
                  <a:pt x="1720" y="497"/>
                </a:lnTo>
                <a:lnTo>
                  <a:pt x="1718" y="495"/>
                </a:lnTo>
                <a:lnTo>
                  <a:pt x="1716" y="493"/>
                </a:lnTo>
                <a:lnTo>
                  <a:pt x="1712" y="489"/>
                </a:lnTo>
                <a:lnTo>
                  <a:pt x="1710" y="487"/>
                </a:lnTo>
                <a:lnTo>
                  <a:pt x="1708" y="487"/>
                </a:lnTo>
                <a:lnTo>
                  <a:pt x="1703" y="491"/>
                </a:lnTo>
                <a:lnTo>
                  <a:pt x="1701" y="489"/>
                </a:lnTo>
                <a:lnTo>
                  <a:pt x="1699" y="489"/>
                </a:lnTo>
                <a:lnTo>
                  <a:pt x="1699" y="489"/>
                </a:lnTo>
                <a:lnTo>
                  <a:pt x="1697" y="489"/>
                </a:lnTo>
                <a:lnTo>
                  <a:pt x="1695" y="489"/>
                </a:lnTo>
                <a:lnTo>
                  <a:pt x="1693" y="489"/>
                </a:lnTo>
                <a:lnTo>
                  <a:pt x="1689" y="491"/>
                </a:lnTo>
                <a:lnTo>
                  <a:pt x="1687" y="493"/>
                </a:lnTo>
                <a:lnTo>
                  <a:pt x="1685" y="493"/>
                </a:lnTo>
                <a:lnTo>
                  <a:pt x="1691" y="489"/>
                </a:lnTo>
                <a:lnTo>
                  <a:pt x="1691" y="487"/>
                </a:lnTo>
                <a:lnTo>
                  <a:pt x="1691" y="487"/>
                </a:lnTo>
                <a:lnTo>
                  <a:pt x="1693" y="484"/>
                </a:lnTo>
                <a:lnTo>
                  <a:pt x="1693" y="482"/>
                </a:lnTo>
                <a:lnTo>
                  <a:pt x="1695" y="482"/>
                </a:lnTo>
                <a:lnTo>
                  <a:pt x="1691" y="480"/>
                </a:lnTo>
                <a:lnTo>
                  <a:pt x="1687" y="478"/>
                </a:lnTo>
                <a:lnTo>
                  <a:pt x="1687" y="478"/>
                </a:lnTo>
                <a:lnTo>
                  <a:pt x="1685" y="480"/>
                </a:lnTo>
                <a:lnTo>
                  <a:pt x="1683" y="480"/>
                </a:lnTo>
                <a:lnTo>
                  <a:pt x="1683" y="480"/>
                </a:lnTo>
                <a:lnTo>
                  <a:pt x="1680" y="480"/>
                </a:lnTo>
                <a:lnTo>
                  <a:pt x="1678" y="482"/>
                </a:lnTo>
                <a:lnTo>
                  <a:pt x="1676" y="482"/>
                </a:lnTo>
                <a:lnTo>
                  <a:pt x="1674" y="480"/>
                </a:lnTo>
                <a:lnTo>
                  <a:pt x="1672" y="480"/>
                </a:lnTo>
                <a:lnTo>
                  <a:pt x="1670" y="478"/>
                </a:lnTo>
                <a:lnTo>
                  <a:pt x="1672" y="478"/>
                </a:lnTo>
                <a:lnTo>
                  <a:pt x="1674" y="480"/>
                </a:lnTo>
                <a:lnTo>
                  <a:pt x="1676" y="478"/>
                </a:lnTo>
                <a:lnTo>
                  <a:pt x="1680" y="478"/>
                </a:lnTo>
                <a:lnTo>
                  <a:pt x="1680" y="476"/>
                </a:lnTo>
                <a:lnTo>
                  <a:pt x="1683" y="474"/>
                </a:lnTo>
                <a:lnTo>
                  <a:pt x="1680" y="472"/>
                </a:lnTo>
                <a:lnTo>
                  <a:pt x="1678" y="472"/>
                </a:lnTo>
                <a:lnTo>
                  <a:pt x="1674" y="470"/>
                </a:lnTo>
                <a:lnTo>
                  <a:pt x="1672" y="468"/>
                </a:lnTo>
                <a:lnTo>
                  <a:pt x="1672" y="468"/>
                </a:lnTo>
                <a:lnTo>
                  <a:pt x="1668" y="468"/>
                </a:lnTo>
                <a:lnTo>
                  <a:pt x="1666" y="468"/>
                </a:lnTo>
                <a:lnTo>
                  <a:pt x="1666" y="468"/>
                </a:lnTo>
                <a:lnTo>
                  <a:pt x="1666" y="466"/>
                </a:lnTo>
                <a:lnTo>
                  <a:pt x="1666" y="466"/>
                </a:lnTo>
                <a:lnTo>
                  <a:pt x="1668" y="463"/>
                </a:lnTo>
                <a:lnTo>
                  <a:pt x="1668" y="463"/>
                </a:lnTo>
                <a:lnTo>
                  <a:pt x="1668" y="461"/>
                </a:lnTo>
                <a:lnTo>
                  <a:pt x="1666" y="461"/>
                </a:lnTo>
                <a:lnTo>
                  <a:pt x="1666" y="463"/>
                </a:lnTo>
                <a:lnTo>
                  <a:pt x="1662" y="466"/>
                </a:lnTo>
                <a:lnTo>
                  <a:pt x="1659" y="466"/>
                </a:lnTo>
                <a:lnTo>
                  <a:pt x="1659" y="468"/>
                </a:lnTo>
                <a:lnTo>
                  <a:pt x="1659" y="470"/>
                </a:lnTo>
                <a:lnTo>
                  <a:pt x="1659" y="472"/>
                </a:lnTo>
                <a:lnTo>
                  <a:pt x="1659" y="472"/>
                </a:lnTo>
                <a:lnTo>
                  <a:pt x="1657" y="470"/>
                </a:lnTo>
                <a:lnTo>
                  <a:pt x="1657" y="468"/>
                </a:lnTo>
                <a:lnTo>
                  <a:pt x="1659" y="466"/>
                </a:lnTo>
                <a:lnTo>
                  <a:pt x="1659" y="463"/>
                </a:lnTo>
                <a:lnTo>
                  <a:pt x="1657" y="463"/>
                </a:lnTo>
                <a:lnTo>
                  <a:pt x="1655" y="463"/>
                </a:lnTo>
                <a:lnTo>
                  <a:pt x="1655" y="463"/>
                </a:lnTo>
                <a:lnTo>
                  <a:pt x="1653" y="466"/>
                </a:lnTo>
                <a:lnTo>
                  <a:pt x="1651" y="463"/>
                </a:lnTo>
                <a:lnTo>
                  <a:pt x="1653" y="461"/>
                </a:lnTo>
                <a:lnTo>
                  <a:pt x="1653" y="461"/>
                </a:lnTo>
                <a:lnTo>
                  <a:pt x="1651" y="461"/>
                </a:lnTo>
                <a:lnTo>
                  <a:pt x="1649" y="463"/>
                </a:lnTo>
                <a:lnTo>
                  <a:pt x="1647" y="468"/>
                </a:lnTo>
                <a:lnTo>
                  <a:pt x="1647" y="468"/>
                </a:lnTo>
                <a:lnTo>
                  <a:pt x="1645" y="468"/>
                </a:lnTo>
                <a:lnTo>
                  <a:pt x="1645" y="468"/>
                </a:lnTo>
                <a:lnTo>
                  <a:pt x="1645" y="466"/>
                </a:lnTo>
                <a:lnTo>
                  <a:pt x="1645" y="466"/>
                </a:lnTo>
                <a:lnTo>
                  <a:pt x="1647" y="461"/>
                </a:lnTo>
                <a:lnTo>
                  <a:pt x="1647" y="459"/>
                </a:lnTo>
                <a:lnTo>
                  <a:pt x="1649" y="457"/>
                </a:lnTo>
                <a:lnTo>
                  <a:pt x="1645" y="457"/>
                </a:lnTo>
                <a:lnTo>
                  <a:pt x="1643" y="457"/>
                </a:lnTo>
                <a:lnTo>
                  <a:pt x="1643" y="461"/>
                </a:lnTo>
                <a:lnTo>
                  <a:pt x="1643" y="461"/>
                </a:lnTo>
                <a:lnTo>
                  <a:pt x="1641" y="463"/>
                </a:lnTo>
                <a:lnTo>
                  <a:pt x="1641" y="459"/>
                </a:lnTo>
                <a:lnTo>
                  <a:pt x="1641" y="459"/>
                </a:lnTo>
                <a:lnTo>
                  <a:pt x="1639" y="461"/>
                </a:lnTo>
                <a:lnTo>
                  <a:pt x="1639" y="461"/>
                </a:lnTo>
                <a:lnTo>
                  <a:pt x="1639" y="461"/>
                </a:lnTo>
                <a:lnTo>
                  <a:pt x="1639" y="459"/>
                </a:lnTo>
                <a:lnTo>
                  <a:pt x="1639" y="457"/>
                </a:lnTo>
                <a:lnTo>
                  <a:pt x="1639" y="457"/>
                </a:lnTo>
                <a:lnTo>
                  <a:pt x="1636" y="455"/>
                </a:lnTo>
                <a:lnTo>
                  <a:pt x="1636" y="453"/>
                </a:lnTo>
                <a:lnTo>
                  <a:pt x="1641" y="453"/>
                </a:lnTo>
                <a:lnTo>
                  <a:pt x="1641" y="453"/>
                </a:lnTo>
                <a:lnTo>
                  <a:pt x="1641" y="451"/>
                </a:lnTo>
                <a:lnTo>
                  <a:pt x="1639" y="451"/>
                </a:lnTo>
                <a:lnTo>
                  <a:pt x="1636" y="451"/>
                </a:lnTo>
                <a:lnTo>
                  <a:pt x="1634" y="451"/>
                </a:lnTo>
                <a:lnTo>
                  <a:pt x="1632" y="451"/>
                </a:lnTo>
                <a:lnTo>
                  <a:pt x="1630" y="451"/>
                </a:lnTo>
                <a:lnTo>
                  <a:pt x="1628" y="451"/>
                </a:lnTo>
                <a:lnTo>
                  <a:pt x="1628" y="449"/>
                </a:lnTo>
                <a:lnTo>
                  <a:pt x="1626" y="449"/>
                </a:lnTo>
                <a:lnTo>
                  <a:pt x="1624" y="451"/>
                </a:lnTo>
                <a:lnTo>
                  <a:pt x="1624" y="451"/>
                </a:lnTo>
                <a:lnTo>
                  <a:pt x="1622" y="449"/>
                </a:lnTo>
                <a:lnTo>
                  <a:pt x="1620" y="449"/>
                </a:lnTo>
                <a:lnTo>
                  <a:pt x="1620" y="447"/>
                </a:lnTo>
                <a:lnTo>
                  <a:pt x="1620" y="447"/>
                </a:lnTo>
                <a:lnTo>
                  <a:pt x="1618" y="445"/>
                </a:lnTo>
                <a:lnTo>
                  <a:pt x="1615" y="445"/>
                </a:lnTo>
                <a:lnTo>
                  <a:pt x="1609" y="445"/>
                </a:lnTo>
                <a:lnTo>
                  <a:pt x="1603" y="443"/>
                </a:lnTo>
                <a:lnTo>
                  <a:pt x="1603" y="443"/>
                </a:lnTo>
                <a:lnTo>
                  <a:pt x="1603" y="440"/>
                </a:lnTo>
                <a:lnTo>
                  <a:pt x="1605" y="443"/>
                </a:lnTo>
                <a:lnTo>
                  <a:pt x="1611" y="443"/>
                </a:lnTo>
                <a:lnTo>
                  <a:pt x="1613" y="443"/>
                </a:lnTo>
                <a:lnTo>
                  <a:pt x="1615" y="443"/>
                </a:lnTo>
                <a:lnTo>
                  <a:pt x="1615" y="443"/>
                </a:lnTo>
                <a:lnTo>
                  <a:pt x="1618" y="443"/>
                </a:lnTo>
                <a:lnTo>
                  <a:pt x="1622" y="443"/>
                </a:lnTo>
                <a:lnTo>
                  <a:pt x="1624" y="445"/>
                </a:lnTo>
                <a:lnTo>
                  <a:pt x="1626" y="443"/>
                </a:lnTo>
                <a:lnTo>
                  <a:pt x="1626" y="440"/>
                </a:lnTo>
                <a:lnTo>
                  <a:pt x="1626" y="438"/>
                </a:lnTo>
                <a:lnTo>
                  <a:pt x="1626" y="436"/>
                </a:lnTo>
                <a:lnTo>
                  <a:pt x="1622" y="434"/>
                </a:lnTo>
                <a:lnTo>
                  <a:pt x="1618" y="434"/>
                </a:lnTo>
                <a:lnTo>
                  <a:pt x="1618" y="434"/>
                </a:lnTo>
                <a:lnTo>
                  <a:pt x="1609" y="436"/>
                </a:lnTo>
                <a:lnTo>
                  <a:pt x="1607" y="436"/>
                </a:lnTo>
                <a:lnTo>
                  <a:pt x="1613" y="432"/>
                </a:lnTo>
                <a:lnTo>
                  <a:pt x="1618" y="432"/>
                </a:lnTo>
                <a:lnTo>
                  <a:pt x="1620" y="434"/>
                </a:lnTo>
                <a:lnTo>
                  <a:pt x="1624" y="432"/>
                </a:lnTo>
                <a:lnTo>
                  <a:pt x="1626" y="434"/>
                </a:lnTo>
                <a:lnTo>
                  <a:pt x="1628" y="434"/>
                </a:lnTo>
                <a:lnTo>
                  <a:pt x="1630" y="434"/>
                </a:lnTo>
                <a:lnTo>
                  <a:pt x="1632" y="434"/>
                </a:lnTo>
                <a:lnTo>
                  <a:pt x="1634" y="434"/>
                </a:lnTo>
                <a:lnTo>
                  <a:pt x="1641" y="434"/>
                </a:lnTo>
                <a:lnTo>
                  <a:pt x="1641" y="434"/>
                </a:lnTo>
                <a:lnTo>
                  <a:pt x="1643" y="434"/>
                </a:lnTo>
                <a:lnTo>
                  <a:pt x="1643" y="432"/>
                </a:lnTo>
                <a:lnTo>
                  <a:pt x="1641" y="432"/>
                </a:lnTo>
                <a:lnTo>
                  <a:pt x="1641" y="430"/>
                </a:lnTo>
                <a:lnTo>
                  <a:pt x="1641" y="430"/>
                </a:lnTo>
                <a:lnTo>
                  <a:pt x="1636" y="428"/>
                </a:lnTo>
                <a:lnTo>
                  <a:pt x="1634" y="426"/>
                </a:lnTo>
                <a:lnTo>
                  <a:pt x="1632" y="426"/>
                </a:lnTo>
                <a:lnTo>
                  <a:pt x="1626" y="426"/>
                </a:lnTo>
                <a:lnTo>
                  <a:pt x="1626" y="426"/>
                </a:lnTo>
                <a:lnTo>
                  <a:pt x="1624" y="426"/>
                </a:lnTo>
                <a:lnTo>
                  <a:pt x="1622" y="426"/>
                </a:lnTo>
                <a:lnTo>
                  <a:pt x="1615" y="424"/>
                </a:lnTo>
                <a:lnTo>
                  <a:pt x="1611" y="424"/>
                </a:lnTo>
                <a:lnTo>
                  <a:pt x="1607" y="426"/>
                </a:lnTo>
                <a:lnTo>
                  <a:pt x="1605" y="426"/>
                </a:lnTo>
                <a:lnTo>
                  <a:pt x="1605" y="424"/>
                </a:lnTo>
                <a:lnTo>
                  <a:pt x="1607" y="424"/>
                </a:lnTo>
                <a:lnTo>
                  <a:pt x="1611" y="422"/>
                </a:lnTo>
                <a:lnTo>
                  <a:pt x="1613" y="422"/>
                </a:lnTo>
                <a:lnTo>
                  <a:pt x="1618" y="422"/>
                </a:lnTo>
                <a:lnTo>
                  <a:pt x="1618" y="422"/>
                </a:lnTo>
                <a:lnTo>
                  <a:pt x="1620" y="422"/>
                </a:lnTo>
                <a:lnTo>
                  <a:pt x="1620" y="419"/>
                </a:lnTo>
                <a:lnTo>
                  <a:pt x="1622" y="419"/>
                </a:lnTo>
                <a:lnTo>
                  <a:pt x="1622" y="419"/>
                </a:lnTo>
                <a:lnTo>
                  <a:pt x="1626" y="419"/>
                </a:lnTo>
                <a:lnTo>
                  <a:pt x="1632" y="419"/>
                </a:lnTo>
                <a:lnTo>
                  <a:pt x="1634" y="419"/>
                </a:lnTo>
                <a:lnTo>
                  <a:pt x="1634" y="419"/>
                </a:lnTo>
                <a:lnTo>
                  <a:pt x="1634" y="419"/>
                </a:lnTo>
                <a:lnTo>
                  <a:pt x="1634" y="417"/>
                </a:lnTo>
                <a:lnTo>
                  <a:pt x="1634" y="417"/>
                </a:lnTo>
                <a:lnTo>
                  <a:pt x="1632" y="413"/>
                </a:lnTo>
                <a:lnTo>
                  <a:pt x="1632" y="411"/>
                </a:lnTo>
                <a:lnTo>
                  <a:pt x="1626" y="407"/>
                </a:lnTo>
                <a:lnTo>
                  <a:pt x="1624" y="405"/>
                </a:lnTo>
                <a:lnTo>
                  <a:pt x="1622" y="405"/>
                </a:lnTo>
                <a:lnTo>
                  <a:pt x="1622" y="405"/>
                </a:lnTo>
                <a:lnTo>
                  <a:pt x="1620" y="405"/>
                </a:lnTo>
                <a:lnTo>
                  <a:pt x="1618" y="407"/>
                </a:lnTo>
                <a:lnTo>
                  <a:pt x="1618" y="409"/>
                </a:lnTo>
                <a:lnTo>
                  <a:pt x="1618" y="409"/>
                </a:lnTo>
                <a:lnTo>
                  <a:pt x="1620" y="409"/>
                </a:lnTo>
                <a:lnTo>
                  <a:pt x="1620" y="409"/>
                </a:lnTo>
                <a:lnTo>
                  <a:pt x="1618" y="411"/>
                </a:lnTo>
                <a:lnTo>
                  <a:pt x="1618" y="411"/>
                </a:lnTo>
                <a:lnTo>
                  <a:pt x="1615" y="411"/>
                </a:lnTo>
                <a:lnTo>
                  <a:pt x="1613" y="411"/>
                </a:lnTo>
                <a:lnTo>
                  <a:pt x="1613" y="413"/>
                </a:lnTo>
                <a:lnTo>
                  <a:pt x="1611" y="415"/>
                </a:lnTo>
                <a:lnTo>
                  <a:pt x="1609" y="413"/>
                </a:lnTo>
                <a:lnTo>
                  <a:pt x="1607" y="413"/>
                </a:lnTo>
                <a:lnTo>
                  <a:pt x="1611" y="411"/>
                </a:lnTo>
                <a:lnTo>
                  <a:pt x="1611" y="411"/>
                </a:lnTo>
                <a:lnTo>
                  <a:pt x="1611" y="409"/>
                </a:lnTo>
                <a:lnTo>
                  <a:pt x="1611" y="409"/>
                </a:lnTo>
                <a:lnTo>
                  <a:pt x="1611" y="407"/>
                </a:lnTo>
                <a:lnTo>
                  <a:pt x="1611" y="407"/>
                </a:lnTo>
                <a:lnTo>
                  <a:pt x="1609" y="407"/>
                </a:lnTo>
                <a:lnTo>
                  <a:pt x="1605" y="409"/>
                </a:lnTo>
                <a:lnTo>
                  <a:pt x="1601" y="409"/>
                </a:lnTo>
                <a:lnTo>
                  <a:pt x="1599" y="409"/>
                </a:lnTo>
                <a:lnTo>
                  <a:pt x="1597" y="411"/>
                </a:lnTo>
                <a:lnTo>
                  <a:pt x="1595" y="411"/>
                </a:lnTo>
                <a:lnTo>
                  <a:pt x="1592" y="411"/>
                </a:lnTo>
                <a:lnTo>
                  <a:pt x="1592" y="411"/>
                </a:lnTo>
                <a:lnTo>
                  <a:pt x="1599" y="409"/>
                </a:lnTo>
                <a:lnTo>
                  <a:pt x="1601" y="407"/>
                </a:lnTo>
                <a:lnTo>
                  <a:pt x="1603" y="405"/>
                </a:lnTo>
                <a:lnTo>
                  <a:pt x="1607" y="405"/>
                </a:lnTo>
                <a:lnTo>
                  <a:pt x="1611" y="405"/>
                </a:lnTo>
                <a:lnTo>
                  <a:pt x="1611" y="405"/>
                </a:lnTo>
                <a:lnTo>
                  <a:pt x="1613" y="403"/>
                </a:lnTo>
                <a:lnTo>
                  <a:pt x="1615" y="403"/>
                </a:lnTo>
                <a:lnTo>
                  <a:pt x="1615" y="403"/>
                </a:lnTo>
                <a:lnTo>
                  <a:pt x="1618" y="401"/>
                </a:lnTo>
                <a:lnTo>
                  <a:pt x="1618" y="401"/>
                </a:lnTo>
                <a:lnTo>
                  <a:pt x="1618" y="398"/>
                </a:lnTo>
                <a:lnTo>
                  <a:pt x="1618" y="398"/>
                </a:lnTo>
                <a:lnTo>
                  <a:pt x="1615" y="398"/>
                </a:lnTo>
                <a:lnTo>
                  <a:pt x="1615" y="396"/>
                </a:lnTo>
                <a:lnTo>
                  <a:pt x="1609" y="394"/>
                </a:lnTo>
                <a:lnTo>
                  <a:pt x="1607" y="394"/>
                </a:lnTo>
                <a:lnTo>
                  <a:pt x="1605" y="392"/>
                </a:lnTo>
                <a:lnTo>
                  <a:pt x="1603" y="392"/>
                </a:lnTo>
                <a:lnTo>
                  <a:pt x="1603" y="392"/>
                </a:lnTo>
                <a:lnTo>
                  <a:pt x="1601" y="392"/>
                </a:lnTo>
                <a:lnTo>
                  <a:pt x="1599" y="392"/>
                </a:lnTo>
                <a:lnTo>
                  <a:pt x="1597" y="392"/>
                </a:lnTo>
                <a:lnTo>
                  <a:pt x="1595" y="390"/>
                </a:lnTo>
                <a:lnTo>
                  <a:pt x="1592" y="392"/>
                </a:lnTo>
                <a:lnTo>
                  <a:pt x="1588" y="392"/>
                </a:lnTo>
                <a:lnTo>
                  <a:pt x="1586" y="394"/>
                </a:lnTo>
                <a:lnTo>
                  <a:pt x="1582" y="396"/>
                </a:lnTo>
                <a:lnTo>
                  <a:pt x="1580" y="398"/>
                </a:lnTo>
                <a:lnTo>
                  <a:pt x="1578" y="398"/>
                </a:lnTo>
                <a:lnTo>
                  <a:pt x="1574" y="407"/>
                </a:lnTo>
                <a:lnTo>
                  <a:pt x="1574" y="409"/>
                </a:lnTo>
                <a:lnTo>
                  <a:pt x="1574" y="409"/>
                </a:lnTo>
                <a:lnTo>
                  <a:pt x="1576" y="403"/>
                </a:lnTo>
                <a:lnTo>
                  <a:pt x="1576" y="401"/>
                </a:lnTo>
                <a:lnTo>
                  <a:pt x="1574" y="398"/>
                </a:lnTo>
                <a:lnTo>
                  <a:pt x="1574" y="398"/>
                </a:lnTo>
                <a:lnTo>
                  <a:pt x="1574" y="398"/>
                </a:lnTo>
                <a:lnTo>
                  <a:pt x="1571" y="398"/>
                </a:lnTo>
                <a:lnTo>
                  <a:pt x="1571" y="401"/>
                </a:lnTo>
                <a:lnTo>
                  <a:pt x="1569" y="403"/>
                </a:lnTo>
                <a:lnTo>
                  <a:pt x="1569" y="403"/>
                </a:lnTo>
                <a:lnTo>
                  <a:pt x="1567" y="403"/>
                </a:lnTo>
                <a:lnTo>
                  <a:pt x="1565" y="403"/>
                </a:lnTo>
                <a:lnTo>
                  <a:pt x="1567" y="401"/>
                </a:lnTo>
                <a:lnTo>
                  <a:pt x="1569" y="401"/>
                </a:lnTo>
                <a:lnTo>
                  <a:pt x="1569" y="398"/>
                </a:lnTo>
                <a:lnTo>
                  <a:pt x="1571" y="398"/>
                </a:lnTo>
                <a:lnTo>
                  <a:pt x="1574" y="396"/>
                </a:lnTo>
                <a:lnTo>
                  <a:pt x="1576" y="396"/>
                </a:lnTo>
                <a:lnTo>
                  <a:pt x="1578" y="396"/>
                </a:lnTo>
                <a:lnTo>
                  <a:pt x="1582" y="392"/>
                </a:lnTo>
                <a:lnTo>
                  <a:pt x="1584" y="390"/>
                </a:lnTo>
                <a:lnTo>
                  <a:pt x="1584" y="390"/>
                </a:lnTo>
                <a:lnTo>
                  <a:pt x="1584" y="386"/>
                </a:lnTo>
                <a:lnTo>
                  <a:pt x="1584" y="386"/>
                </a:lnTo>
                <a:lnTo>
                  <a:pt x="1582" y="384"/>
                </a:lnTo>
                <a:lnTo>
                  <a:pt x="1582" y="384"/>
                </a:lnTo>
                <a:lnTo>
                  <a:pt x="1580" y="384"/>
                </a:lnTo>
                <a:lnTo>
                  <a:pt x="1578" y="386"/>
                </a:lnTo>
                <a:lnTo>
                  <a:pt x="1576" y="388"/>
                </a:lnTo>
                <a:lnTo>
                  <a:pt x="1574" y="388"/>
                </a:lnTo>
                <a:lnTo>
                  <a:pt x="1569" y="386"/>
                </a:lnTo>
                <a:lnTo>
                  <a:pt x="1565" y="386"/>
                </a:lnTo>
                <a:lnTo>
                  <a:pt x="1563" y="388"/>
                </a:lnTo>
                <a:lnTo>
                  <a:pt x="1561" y="390"/>
                </a:lnTo>
                <a:lnTo>
                  <a:pt x="1561" y="392"/>
                </a:lnTo>
                <a:lnTo>
                  <a:pt x="1555" y="392"/>
                </a:lnTo>
                <a:lnTo>
                  <a:pt x="1557" y="390"/>
                </a:lnTo>
                <a:lnTo>
                  <a:pt x="1559" y="390"/>
                </a:lnTo>
                <a:lnTo>
                  <a:pt x="1561" y="388"/>
                </a:lnTo>
                <a:lnTo>
                  <a:pt x="1565" y="386"/>
                </a:lnTo>
                <a:lnTo>
                  <a:pt x="1565" y="384"/>
                </a:lnTo>
                <a:lnTo>
                  <a:pt x="1567" y="384"/>
                </a:lnTo>
                <a:lnTo>
                  <a:pt x="1571" y="384"/>
                </a:lnTo>
                <a:lnTo>
                  <a:pt x="1571" y="384"/>
                </a:lnTo>
                <a:lnTo>
                  <a:pt x="1574" y="384"/>
                </a:lnTo>
                <a:lnTo>
                  <a:pt x="1576" y="380"/>
                </a:lnTo>
                <a:lnTo>
                  <a:pt x="1576" y="380"/>
                </a:lnTo>
                <a:lnTo>
                  <a:pt x="1576" y="378"/>
                </a:lnTo>
                <a:lnTo>
                  <a:pt x="1576" y="378"/>
                </a:lnTo>
                <a:lnTo>
                  <a:pt x="1574" y="375"/>
                </a:lnTo>
                <a:lnTo>
                  <a:pt x="1571" y="375"/>
                </a:lnTo>
                <a:lnTo>
                  <a:pt x="1569" y="373"/>
                </a:lnTo>
                <a:lnTo>
                  <a:pt x="1567" y="371"/>
                </a:lnTo>
                <a:lnTo>
                  <a:pt x="1563" y="371"/>
                </a:lnTo>
                <a:lnTo>
                  <a:pt x="1559" y="371"/>
                </a:lnTo>
                <a:lnTo>
                  <a:pt x="1557" y="371"/>
                </a:lnTo>
                <a:lnTo>
                  <a:pt x="1557" y="371"/>
                </a:lnTo>
                <a:close/>
                <a:moveTo>
                  <a:pt x="3994" y="218"/>
                </a:moveTo>
                <a:lnTo>
                  <a:pt x="3996" y="218"/>
                </a:lnTo>
                <a:lnTo>
                  <a:pt x="3996" y="218"/>
                </a:lnTo>
                <a:lnTo>
                  <a:pt x="4000" y="218"/>
                </a:lnTo>
                <a:lnTo>
                  <a:pt x="4002" y="218"/>
                </a:lnTo>
                <a:lnTo>
                  <a:pt x="4002" y="218"/>
                </a:lnTo>
                <a:lnTo>
                  <a:pt x="4002" y="218"/>
                </a:lnTo>
                <a:lnTo>
                  <a:pt x="4004" y="216"/>
                </a:lnTo>
                <a:lnTo>
                  <a:pt x="4006" y="214"/>
                </a:lnTo>
                <a:lnTo>
                  <a:pt x="4006" y="214"/>
                </a:lnTo>
                <a:lnTo>
                  <a:pt x="4006" y="212"/>
                </a:lnTo>
                <a:lnTo>
                  <a:pt x="3996" y="216"/>
                </a:lnTo>
                <a:lnTo>
                  <a:pt x="3989" y="216"/>
                </a:lnTo>
                <a:lnTo>
                  <a:pt x="3987" y="218"/>
                </a:lnTo>
                <a:lnTo>
                  <a:pt x="3989" y="218"/>
                </a:lnTo>
                <a:lnTo>
                  <a:pt x="3994" y="218"/>
                </a:lnTo>
                <a:close/>
                <a:moveTo>
                  <a:pt x="3964" y="130"/>
                </a:moveTo>
                <a:lnTo>
                  <a:pt x="3966" y="128"/>
                </a:lnTo>
                <a:lnTo>
                  <a:pt x="3962" y="126"/>
                </a:lnTo>
                <a:lnTo>
                  <a:pt x="3950" y="124"/>
                </a:lnTo>
                <a:lnTo>
                  <a:pt x="3943" y="122"/>
                </a:lnTo>
                <a:lnTo>
                  <a:pt x="3937" y="122"/>
                </a:lnTo>
                <a:lnTo>
                  <a:pt x="3933" y="122"/>
                </a:lnTo>
                <a:lnTo>
                  <a:pt x="3929" y="124"/>
                </a:lnTo>
                <a:lnTo>
                  <a:pt x="3927" y="124"/>
                </a:lnTo>
                <a:lnTo>
                  <a:pt x="3929" y="128"/>
                </a:lnTo>
                <a:lnTo>
                  <a:pt x="3931" y="130"/>
                </a:lnTo>
                <a:lnTo>
                  <a:pt x="3935" y="130"/>
                </a:lnTo>
                <a:lnTo>
                  <a:pt x="3943" y="134"/>
                </a:lnTo>
                <a:lnTo>
                  <a:pt x="3948" y="134"/>
                </a:lnTo>
                <a:lnTo>
                  <a:pt x="3950" y="134"/>
                </a:lnTo>
                <a:lnTo>
                  <a:pt x="3954" y="134"/>
                </a:lnTo>
                <a:lnTo>
                  <a:pt x="3958" y="132"/>
                </a:lnTo>
                <a:lnTo>
                  <a:pt x="3960" y="130"/>
                </a:lnTo>
                <a:lnTo>
                  <a:pt x="3964" y="130"/>
                </a:lnTo>
                <a:close/>
                <a:moveTo>
                  <a:pt x="2764" y="134"/>
                </a:moveTo>
                <a:lnTo>
                  <a:pt x="2764" y="136"/>
                </a:lnTo>
                <a:lnTo>
                  <a:pt x="2764" y="139"/>
                </a:lnTo>
                <a:lnTo>
                  <a:pt x="2764" y="139"/>
                </a:lnTo>
                <a:lnTo>
                  <a:pt x="2764" y="141"/>
                </a:lnTo>
                <a:lnTo>
                  <a:pt x="2764" y="141"/>
                </a:lnTo>
                <a:lnTo>
                  <a:pt x="2766" y="143"/>
                </a:lnTo>
                <a:lnTo>
                  <a:pt x="2766" y="145"/>
                </a:lnTo>
                <a:lnTo>
                  <a:pt x="2766" y="147"/>
                </a:lnTo>
                <a:lnTo>
                  <a:pt x="2768" y="149"/>
                </a:lnTo>
                <a:lnTo>
                  <a:pt x="2770" y="153"/>
                </a:lnTo>
                <a:lnTo>
                  <a:pt x="2772" y="153"/>
                </a:lnTo>
                <a:lnTo>
                  <a:pt x="2774" y="151"/>
                </a:lnTo>
                <a:lnTo>
                  <a:pt x="2776" y="149"/>
                </a:lnTo>
                <a:lnTo>
                  <a:pt x="2776" y="147"/>
                </a:lnTo>
                <a:lnTo>
                  <a:pt x="2776" y="147"/>
                </a:lnTo>
                <a:lnTo>
                  <a:pt x="2780" y="147"/>
                </a:lnTo>
                <a:lnTo>
                  <a:pt x="2783" y="147"/>
                </a:lnTo>
                <a:lnTo>
                  <a:pt x="2783" y="149"/>
                </a:lnTo>
                <a:lnTo>
                  <a:pt x="2780" y="151"/>
                </a:lnTo>
                <a:lnTo>
                  <a:pt x="2780" y="153"/>
                </a:lnTo>
                <a:lnTo>
                  <a:pt x="2780" y="153"/>
                </a:lnTo>
                <a:lnTo>
                  <a:pt x="2780" y="155"/>
                </a:lnTo>
                <a:lnTo>
                  <a:pt x="2783" y="157"/>
                </a:lnTo>
                <a:lnTo>
                  <a:pt x="2783" y="157"/>
                </a:lnTo>
                <a:lnTo>
                  <a:pt x="2785" y="157"/>
                </a:lnTo>
                <a:lnTo>
                  <a:pt x="2787" y="157"/>
                </a:lnTo>
                <a:lnTo>
                  <a:pt x="2787" y="157"/>
                </a:lnTo>
                <a:lnTo>
                  <a:pt x="2787" y="159"/>
                </a:lnTo>
                <a:lnTo>
                  <a:pt x="2785" y="159"/>
                </a:lnTo>
                <a:lnTo>
                  <a:pt x="2774" y="157"/>
                </a:lnTo>
                <a:lnTo>
                  <a:pt x="2774" y="157"/>
                </a:lnTo>
                <a:lnTo>
                  <a:pt x="2772" y="157"/>
                </a:lnTo>
                <a:lnTo>
                  <a:pt x="2776" y="159"/>
                </a:lnTo>
                <a:lnTo>
                  <a:pt x="2780" y="162"/>
                </a:lnTo>
                <a:lnTo>
                  <a:pt x="2778" y="162"/>
                </a:lnTo>
                <a:lnTo>
                  <a:pt x="2778" y="164"/>
                </a:lnTo>
                <a:lnTo>
                  <a:pt x="2778" y="166"/>
                </a:lnTo>
                <a:lnTo>
                  <a:pt x="2780" y="166"/>
                </a:lnTo>
                <a:lnTo>
                  <a:pt x="2780" y="168"/>
                </a:lnTo>
                <a:lnTo>
                  <a:pt x="2783" y="168"/>
                </a:lnTo>
                <a:lnTo>
                  <a:pt x="2785" y="170"/>
                </a:lnTo>
                <a:lnTo>
                  <a:pt x="2789" y="172"/>
                </a:lnTo>
                <a:lnTo>
                  <a:pt x="2791" y="176"/>
                </a:lnTo>
                <a:lnTo>
                  <a:pt x="2793" y="176"/>
                </a:lnTo>
                <a:lnTo>
                  <a:pt x="2795" y="178"/>
                </a:lnTo>
                <a:lnTo>
                  <a:pt x="2795" y="178"/>
                </a:lnTo>
                <a:lnTo>
                  <a:pt x="2797" y="180"/>
                </a:lnTo>
                <a:lnTo>
                  <a:pt x="2806" y="180"/>
                </a:lnTo>
                <a:lnTo>
                  <a:pt x="2810" y="180"/>
                </a:lnTo>
                <a:lnTo>
                  <a:pt x="2812" y="178"/>
                </a:lnTo>
                <a:lnTo>
                  <a:pt x="2814" y="178"/>
                </a:lnTo>
                <a:lnTo>
                  <a:pt x="2816" y="176"/>
                </a:lnTo>
                <a:lnTo>
                  <a:pt x="2818" y="176"/>
                </a:lnTo>
                <a:lnTo>
                  <a:pt x="2820" y="174"/>
                </a:lnTo>
                <a:lnTo>
                  <a:pt x="2818" y="174"/>
                </a:lnTo>
                <a:lnTo>
                  <a:pt x="2816" y="172"/>
                </a:lnTo>
                <a:lnTo>
                  <a:pt x="2818" y="170"/>
                </a:lnTo>
                <a:lnTo>
                  <a:pt x="2818" y="170"/>
                </a:lnTo>
                <a:lnTo>
                  <a:pt x="2818" y="168"/>
                </a:lnTo>
                <a:lnTo>
                  <a:pt x="2818" y="166"/>
                </a:lnTo>
                <a:lnTo>
                  <a:pt x="2818" y="166"/>
                </a:lnTo>
                <a:lnTo>
                  <a:pt x="2820" y="166"/>
                </a:lnTo>
                <a:lnTo>
                  <a:pt x="2820" y="166"/>
                </a:lnTo>
                <a:lnTo>
                  <a:pt x="2822" y="166"/>
                </a:lnTo>
                <a:lnTo>
                  <a:pt x="2822" y="168"/>
                </a:lnTo>
                <a:lnTo>
                  <a:pt x="2824" y="168"/>
                </a:lnTo>
                <a:lnTo>
                  <a:pt x="2824" y="168"/>
                </a:lnTo>
                <a:lnTo>
                  <a:pt x="2827" y="168"/>
                </a:lnTo>
                <a:lnTo>
                  <a:pt x="2829" y="166"/>
                </a:lnTo>
                <a:lnTo>
                  <a:pt x="2829" y="164"/>
                </a:lnTo>
                <a:lnTo>
                  <a:pt x="2831" y="164"/>
                </a:lnTo>
                <a:lnTo>
                  <a:pt x="2831" y="166"/>
                </a:lnTo>
                <a:lnTo>
                  <a:pt x="2831" y="168"/>
                </a:lnTo>
                <a:lnTo>
                  <a:pt x="2829" y="168"/>
                </a:lnTo>
                <a:lnTo>
                  <a:pt x="2829" y="170"/>
                </a:lnTo>
                <a:lnTo>
                  <a:pt x="2829" y="170"/>
                </a:lnTo>
                <a:lnTo>
                  <a:pt x="2831" y="172"/>
                </a:lnTo>
                <a:lnTo>
                  <a:pt x="2831" y="172"/>
                </a:lnTo>
                <a:lnTo>
                  <a:pt x="2835" y="174"/>
                </a:lnTo>
                <a:lnTo>
                  <a:pt x="2839" y="172"/>
                </a:lnTo>
                <a:lnTo>
                  <a:pt x="2841" y="172"/>
                </a:lnTo>
                <a:lnTo>
                  <a:pt x="2845" y="168"/>
                </a:lnTo>
                <a:lnTo>
                  <a:pt x="2848" y="168"/>
                </a:lnTo>
                <a:lnTo>
                  <a:pt x="2852" y="168"/>
                </a:lnTo>
                <a:lnTo>
                  <a:pt x="2850" y="168"/>
                </a:lnTo>
                <a:lnTo>
                  <a:pt x="2845" y="172"/>
                </a:lnTo>
                <a:lnTo>
                  <a:pt x="2848" y="174"/>
                </a:lnTo>
                <a:lnTo>
                  <a:pt x="2850" y="174"/>
                </a:lnTo>
                <a:lnTo>
                  <a:pt x="2852" y="176"/>
                </a:lnTo>
                <a:lnTo>
                  <a:pt x="2854" y="176"/>
                </a:lnTo>
                <a:lnTo>
                  <a:pt x="2856" y="174"/>
                </a:lnTo>
                <a:lnTo>
                  <a:pt x="2854" y="176"/>
                </a:lnTo>
                <a:lnTo>
                  <a:pt x="2852" y="176"/>
                </a:lnTo>
                <a:lnTo>
                  <a:pt x="2841" y="176"/>
                </a:lnTo>
                <a:lnTo>
                  <a:pt x="2837" y="176"/>
                </a:lnTo>
                <a:lnTo>
                  <a:pt x="2837" y="178"/>
                </a:lnTo>
                <a:lnTo>
                  <a:pt x="2835" y="178"/>
                </a:lnTo>
                <a:lnTo>
                  <a:pt x="2835" y="180"/>
                </a:lnTo>
                <a:lnTo>
                  <a:pt x="2835" y="180"/>
                </a:lnTo>
                <a:lnTo>
                  <a:pt x="2833" y="180"/>
                </a:lnTo>
                <a:lnTo>
                  <a:pt x="2831" y="180"/>
                </a:lnTo>
                <a:lnTo>
                  <a:pt x="2824" y="183"/>
                </a:lnTo>
                <a:lnTo>
                  <a:pt x="2814" y="185"/>
                </a:lnTo>
                <a:lnTo>
                  <a:pt x="2814" y="187"/>
                </a:lnTo>
                <a:lnTo>
                  <a:pt x="2812" y="187"/>
                </a:lnTo>
                <a:lnTo>
                  <a:pt x="2810" y="185"/>
                </a:lnTo>
                <a:lnTo>
                  <a:pt x="2808" y="185"/>
                </a:lnTo>
                <a:lnTo>
                  <a:pt x="2808" y="185"/>
                </a:lnTo>
                <a:lnTo>
                  <a:pt x="2806" y="187"/>
                </a:lnTo>
                <a:lnTo>
                  <a:pt x="2806" y="187"/>
                </a:lnTo>
                <a:lnTo>
                  <a:pt x="2806" y="191"/>
                </a:lnTo>
                <a:lnTo>
                  <a:pt x="2808" y="191"/>
                </a:lnTo>
                <a:lnTo>
                  <a:pt x="2808" y="193"/>
                </a:lnTo>
                <a:lnTo>
                  <a:pt x="2810" y="195"/>
                </a:lnTo>
                <a:lnTo>
                  <a:pt x="2812" y="195"/>
                </a:lnTo>
                <a:lnTo>
                  <a:pt x="2820" y="195"/>
                </a:lnTo>
                <a:lnTo>
                  <a:pt x="2822" y="195"/>
                </a:lnTo>
                <a:lnTo>
                  <a:pt x="2827" y="193"/>
                </a:lnTo>
                <a:lnTo>
                  <a:pt x="2831" y="193"/>
                </a:lnTo>
                <a:lnTo>
                  <a:pt x="2833" y="191"/>
                </a:lnTo>
                <a:lnTo>
                  <a:pt x="2837" y="193"/>
                </a:lnTo>
                <a:lnTo>
                  <a:pt x="2841" y="193"/>
                </a:lnTo>
                <a:lnTo>
                  <a:pt x="2848" y="191"/>
                </a:lnTo>
                <a:lnTo>
                  <a:pt x="2852" y="191"/>
                </a:lnTo>
                <a:lnTo>
                  <a:pt x="2852" y="191"/>
                </a:lnTo>
                <a:lnTo>
                  <a:pt x="2854" y="193"/>
                </a:lnTo>
                <a:lnTo>
                  <a:pt x="2854" y="193"/>
                </a:lnTo>
                <a:lnTo>
                  <a:pt x="2848" y="193"/>
                </a:lnTo>
                <a:lnTo>
                  <a:pt x="2843" y="195"/>
                </a:lnTo>
                <a:lnTo>
                  <a:pt x="2824" y="197"/>
                </a:lnTo>
                <a:lnTo>
                  <a:pt x="2820" y="201"/>
                </a:lnTo>
                <a:lnTo>
                  <a:pt x="2818" y="201"/>
                </a:lnTo>
                <a:lnTo>
                  <a:pt x="2818" y="201"/>
                </a:lnTo>
                <a:lnTo>
                  <a:pt x="2816" y="201"/>
                </a:lnTo>
                <a:lnTo>
                  <a:pt x="2812" y="201"/>
                </a:lnTo>
                <a:lnTo>
                  <a:pt x="2812" y="201"/>
                </a:lnTo>
                <a:lnTo>
                  <a:pt x="2810" y="204"/>
                </a:lnTo>
                <a:lnTo>
                  <a:pt x="2810" y="206"/>
                </a:lnTo>
                <a:lnTo>
                  <a:pt x="2812" y="206"/>
                </a:lnTo>
                <a:lnTo>
                  <a:pt x="2812" y="208"/>
                </a:lnTo>
                <a:lnTo>
                  <a:pt x="2814" y="210"/>
                </a:lnTo>
                <a:lnTo>
                  <a:pt x="2816" y="212"/>
                </a:lnTo>
                <a:lnTo>
                  <a:pt x="2818" y="212"/>
                </a:lnTo>
                <a:lnTo>
                  <a:pt x="2820" y="214"/>
                </a:lnTo>
                <a:lnTo>
                  <a:pt x="2827" y="216"/>
                </a:lnTo>
                <a:lnTo>
                  <a:pt x="2833" y="222"/>
                </a:lnTo>
                <a:lnTo>
                  <a:pt x="2839" y="227"/>
                </a:lnTo>
                <a:lnTo>
                  <a:pt x="2841" y="227"/>
                </a:lnTo>
                <a:lnTo>
                  <a:pt x="2843" y="227"/>
                </a:lnTo>
                <a:lnTo>
                  <a:pt x="2845" y="229"/>
                </a:lnTo>
                <a:lnTo>
                  <a:pt x="2845" y="231"/>
                </a:lnTo>
                <a:lnTo>
                  <a:pt x="2850" y="231"/>
                </a:lnTo>
                <a:lnTo>
                  <a:pt x="2854" y="231"/>
                </a:lnTo>
                <a:lnTo>
                  <a:pt x="2856" y="229"/>
                </a:lnTo>
                <a:lnTo>
                  <a:pt x="2854" y="227"/>
                </a:lnTo>
                <a:lnTo>
                  <a:pt x="2854" y="224"/>
                </a:lnTo>
                <a:lnTo>
                  <a:pt x="2854" y="224"/>
                </a:lnTo>
                <a:lnTo>
                  <a:pt x="2856" y="222"/>
                </a:lnTo>
                <a:lnTo>
                  <a:pt x="2858" y="220"/>
                </a:lnTo>
                <a:lnTo>
                  <a:pt x="2856" y="218"/>
                </a:lnTo>
                <a:lnTo>
                  <a:pt x="2856" y="216"/>
                </a:lnTo>
                <a:lnTo>
                  <a:pt x="2858" y="214"/>
                </a:lnTo>
                <a:lnTo>
                  <a:pt x="2860" y="212"/>
                </a:lnTo>
                <a:lnTo>
                  <a:pt x="2862" y="206"/>
                </a:lnTo>
                <a:lnTo>
                  <a:pt x="2866" y="204"/>
                </a:lnTo>
                <a:lnTo>
                  <a:pt x="2871" y="204"/>
                </a:lnTo>
                <a:lnTo>
                  <a:pt x="2873" y="204"/>
                </a:lnTo>
                <a:lnTo>
                  <a:pt x="2873" y="201"/>
                </a:lnTo>
                <a:lnTo>
                  <a:pt x="2875" y="197"/>
                </a:lnTo>
                <a:lnTo>
                  <a:pt x="2875" y="195"/>
                </a:lnTo>
                <a:lnTo>
                  <a:pt x="2875" y="189"/>
                </a:lnTo>
                <a:lnTo>
                  <a:pt x="2875" y="189"/>
                </a:lnTo>
                <a:lnTo>
                  <a:pt x="2875" y="187"/>
                </a:lnTo>
                <a:lnTo>
                  <a:pt x="2877" y="187"/>
                </a:lnTo>
                <a:lnTo>
                  <a:pt x="2879" y="187"/>
                </a:lnTo>
                <a:lnTo>
                  <a:pt x="2881" y="187"/>
                </a:lnTo>
                <a:lnTo>
                  <a:pt x="2883" y="185"/>
                </a:lnTo>
                <a:lnTo>
                  <a:pt x="2883" y="185"/>
                </a:lnTo>
                <a:lnTo>
                  <a:pt x="2883" y="183"/>
                </a:lnTo>
                <a:lnTo>
                  <a:pt x="2883" y="180"/>
                </a:lnTo>
                <a:lnTo>
                  <a:pt x="2883" y="178"/>
                </a:lnTo>
                <a:lnTo>
                  <a:pt x="2885" y="176"/>
                </a:lnTo>
                <a:lnTo>
                  <a:pt x="2889" y="172"/>
                </a:lnTo>
                <a:lnTo>
                  <a:pt x="2892" y="170"/>
                </a:lnTo>
                <a:lnTo>
                  <a:pt x="2892" y="170"/>
                </a:lnTo>
                <a:lnTo>
                  <a:pt x="2894" y="168"/>
                </a:lnTo>
                <a:lnTo>
                  <a:pt x="2894" y="168"/>
                </a:lnTo>
                <a:lnTo>
                  <a:pt x="2904" y="168"/>
                </a:lnTo>
                <a:lnTo>
                  <a:pt x="2908" y="166"/>
                </a:lnTo>
                <a:lnTo>
                  <a:pt x="2912" y="166"/>
                </a:lnTo>
                <a:lnTo>
                  <a:pt x="2915" y="166"/>
                </a:lnTo>
                <a:lnTo>
                  <a:pt x="2917" y="164"/>
                </a:lnTo>
                <a:lnTo>
                  <a:pt x="2917" y="164"/>
                </a:lnTo>
                <a:lnTo>
                  <a:pt x="2917" y="164"/>
                </a:lnTo>
                <a:lnTo>
                  <a:pt x="2912" y="162"/>
                </a:lnTo>
                <a:lnTo>
                  <a:pt x="2908" y="159"/>
                </a:lnTo>
                <a:lnTo>
                  <a:pt x="2904" y="157"/>
                </a:lnTo>
                <a:lnTo>
                  <a:pt x="2908" y="155"/>
                </a:lnTo>
                <a:lnTo>
                  <a:pt x="2906" y="153"/>
                </a:lnTo>
                <a:lnTo>
                  <a:pt x="2904" y="153"/>
                </a:lnTo>
                <a:lnTo>
                  <a:pt x="2900" y="151"/>
                </a:lnTo>
                <a:lnTo>
                  <a:pt x="2900" y="153"/>
                </a:lnTo>
                <a:lnTo>
                  <a:pt x="2900" y="153"/>
                </a:lnTo>
                <a:lnTo>
                  <a:pt x="2896" y="155"/>
                </a:lnTo>
                <a:lnTo>
                  <a:pt x="2894" y="151"/>
                </a:lnTo>
                <a:lnTo>
                  <a:pt x="2889" y="151"/>
                </a:lnTo>
                <a:lnTo>
                  <a:pt x="2885" y="151"/>
                </a:lnTo>
                <a:lnTo>
                  <a:pt x="2883" y="151"/>
                </a:lnTo>
                <a:lnTo>
                  <a:pt x="2881" y="149"/>
                </a:lnTo>
                <a:lnTo>
                  <a:pt x="2879" y="149"/>
                </a:lnTo>
                <a:lnTo>
                  <a:pt x="2879" y="149"/>
                </a:lnTo>
                <a:lnTo>
                  <a:pt x="2879" y="147"/>
                </a:lnTo>
                <a:lnTo>
                  <a:pt x="2881" y="147"/>
                </a:lnTo>
                <a:lnTo>
                  <a:pt x="2881" y="145"/>
                </a:lnTo>
                <a:lnTo>
                  <a:pt x="2881" y="145"/>
                </a:lnTo>
                <a:lnTo>
                  <a:pt x="2881" y="143"/>
                </a:lnTo>
                <a:lnTo>
                  <a:pt x="2879" y="141"/>
                </a:lnTo>
                <a:lnTo>
                  <a:pt x="2879" y="141"/>
                </a:lnTo>
                <a:lnTo>
                  <a:pt x="2877" y="139"/>
                </a:lnTo>
                <a:lnTo>
                  <a:pt x="2875" y="136"/>
                </a:lnTo>
                <a:lnTo>
                  <a:pt x="2873" y="136"/>
                </a:lnTo>
                <a:lnTo>
                  <a:pt x="2873" y="136"/>
                </a:lnTo>
                <a:lnTo>
                  <a:pt x="2866" y="143"/>
                </a:lnTo>
                <a:lnTo>
                  <a:pt x="2864" y="145"/>
                </a:lnTo>
                <a:lnTo>
                  <a:pt x="2864" y="143"/>
                </a:lnTo>
                <a:lnTo>
                  <a:pt x="2864" y="141"/>
                </a:lnTo>
                <a:lnTo>
                  <a:pt x="2864" y="139"/>
                </a:lnTo>
                <a:lnTo>
                  <a:pt x="2864" y="139"/>
                </a:lnTo>
                <a:lnTo>
                  <a:pt x="2866" y="136"/>
                </a:lnTo>
                <a:lnTo>
                  <a:pt x="2868" y="134"/>
                </a:lnTo>
                <a:lnTo>
                  <a:pt x="2866" y="130"/>
                </a:lnTo>
                <a:lnTo>
                  <a:pt x="2864" y="128"/>
                </a:lnTo>
                <a:lnTo>
                  <a:pt x="2862" y="128"/>
                </a:lnTo>
                <a:lnTo>
                  <a:pt x="2858" y="126"/>
                </a:lnTo>
                <a:lnTo>
                  <a:pt x="2854" y="126"/>
                </a:lnTo>
                <a:lnTo>
                  <a:pt x="2854" y="126"/>
                </a:lnTo>
                <a:lnTo>
                  <a:pt x="2852" y="126"/>
                </a:lnTo>
                <a:lnTo>
                  <a:pt x="2852" y="128"/>
                </a:lnTo>
                <a:lnTo>
                  <a:pt x="2852" y="128"/>
                </a:lnTo>
                <a:lnTo>
                  <a:pt x="2848" y="124"/>
                </a:lnTo>
                <a:lnTo>
                  <a:pt x="2845" y="122"/>
                </a:lnTo>
                <a:lnTo>
                  <a:pt x="2843" y="122"/>
                </a:lnTo>
                <a:lnTo>
                  <a:pt x="2841" y="124"/>
                </a:lnTo>
                <a:lnTo>
                  <a:pt x="2841" y="126"/>
                </a:lnTo>
                <a:lnTo>
                  <a:pt x="2841" y="128"/>
                </a:lnTo>
                <a:lnTo>
                  <a:pt x="2839" y="130"/>
                </a:lnTo>
                <a:lnTo>
                  <a:pt x="2837" y="132"/>
                </a:lnTo>
                <a:lnTo>
                  <a:pt x="2837" y="134"/>
                </a:lnTo>
                <a:lnTo>
                  <a:pt x="2837" y="134"/>
                </a:lnTo>
                <a:lnTo>
                  <a:pt x="2837" y="139"/>
                </a:lnTo>
                <a:lnTo>
                  <a:pt x="2837" y="141"/>
                </a:lnTo>
                <a:lnTo>
                  <a:pt x="2839" y="145"/>
                </a:lnTo>
                <a:lnTo>
                  <a:pt x="2843" y="153"/>
                </a:lnTo>
                <a:lnTo>
                  <a:pt x="2845" y="157"/>
                </a:lnTo>
                <a:lnTo>
                  <a:pt x="2843" y="157"/>
                </a:lnTo>
                <a:lnTo>
                  <a:pt x="2837" y="151"/>
                </a:lnTo>
                <a:lnTo>
                  <a:pt x="2837" y="151"/>
                </a:lnTo>
                <a:lnTo>
                  <a:pt x="2835" y="149"/>
                </a:lnTo>
                <a:lnTo>
                  <a:pt x="2831" y="143"/>
                </a:lnTo>
                <a:lnTo>
                  <a:pt x="2829" y="139"/>
                </a:lnTo>
                <a:lnTo>
                  <a:pt x="2827" y="134"/>
                </a:lnTo>
                <a:lnTo>
                  <a:pt x="2822" y="132"/>
                </a:lnTo>
                <a:lnTo>
                  <a:pt x="2818" y="130"/>
                </a:lnTo>
                <a:lnTo>
                  <a:pt x="2816" y="132"/>
                </a:lnTo>
                <a:lnTo>
                  <a:pt x="2814" y="136"/>
                </a:lnTo>
                <a:lnTo>
                  <a:pt x="2812" y="139"/>
                </a:lnTo>
                <a:lnTo>
                  <a:pt x="2810" y="139"/>
                </a:lnTo>
                <a:lnTo>
                  <a:pt x="2810" y="141"/>
                </a:lnTo>
                <a:lnTo>
                  <a:pt x="2812" y="143"/>
                </a:lnTo>
                <a:lnTo>
                  <a:pt x="2812" y="145"/>
                </a:lnTo>
                <a:lnTo>
                  <a:pt x="2812" y="145"/>
                </a:lnTo>
                <a:lnTo>
                  <a:pt x="2810" y="145"/>
                </a:lnTo>
                <a:lnTo>
                  <a:pt x="2808" y="145"/>
                </a:lnTo>
                <a:lnTo>
                  <a:pt x="2806" y="143"/>
                </a:lnTo>
                <a:lnTo>
                  <a:pt x="2806" y="143"/>
                </a:lnTo>
                <a:lnTo>
                  <a:pt x="2801" y="141"/>
                </a:lnTo>
                <a:lnTo>
                  <a:pt x="2801" y="141"/>
                </a:lnTo>
                <a:lnTo>
                  <a:pt x="2801" y="139"/>
                </a:lnTo>
                <a:lnTo>
                  <a:pt x="2799" y="139"/>
                </a:lnTo>
                <a:lnTo>
                  <a:pt x="2789" y="139"/>
                </a:lnTo>
                <a:lnTo>
                  <a:pt x="2797" y="134"/>
                </a:lnTo>
                <a:lnTo>
                  <a:pt x="2808" y="134"/>
                </a:lnTo>
                <a:lnTo>
                  <a:pt x="2810" y="132"/>
                </a:lnTo>
                <a:lnTo>
                  <a:pt x="2810" y="132"/>
                </a:lnTo>
                <a:lnTo>
                  <a:pt x="2810" y="130"/>
                </a:lnTo>
                <a:lnTo>
                  <a:pt x="2810" y="130"/>
                </a:lnTo>
                <a:lnTo>
                  <a:pt x="2806" y="128"/>
                </a:lnTo>
                <a:lnTo>
                  <a:pt x="2797" y="130"/>
                </a:lnTo>
                <a:lnTo>
                  <a:pt x="2793" y="132"/>
                </a:lnTo>
                <a:lnTo>
                  <a:pt x="2791" y="132"/>
                </a:lnTo>
                <a:lnTo>
                  <a:pt x="2785" y="130"/>
                </a:lnTo>
                <a:lnTo>
                  <a:pt x="2785" y="130"/>
                </a:lnTo>
                <a:lnTo>
                  <a:pt x="2785" y="132"/>
                </a:lnTo>
                <a:lnTo>
                  <a:pt x="2787" y="134"/>
                </a:lnTo>
                <a:lnTo>
                  <a:pt x="2785" y="134"/>
                </a:lnTo>
                <a:lnTo>
                  <a:pt x="2783" y="132"/>
                </a:lnTo>
                <a:lnTo>
                  <a:pt x="2776" y="130"/>
                </a:lnTo>
                <a:lnTo>
                  <a:pt x="2772" y="130"/>
                </a:lnTo>
                <a:lnTo>
                  <a:pt x="2770" y="130"/>
                </a:lnTo>
                <a:lnTo>
                  <a:pt x="2770" y="132"/>
                </a:lnTo>
                <a:lnTo>
                  <a:pt x="2770" y="134"/>
                </a:lnTo>
                <a:lnTo>
                  <a:pt x="2768" y="132"/>
                </a:lnTo>
                <a:lnTo>
                  <a:pt x="2766" y="130"/>
                </a:lnTo>
                <a:lnTo>
                  <a:pt x="2764" y="130"/>
                </a:lnTo>
                <a:lnTo>
                  <a:pt x="2764" y="130"/>
                </a:lnTo>
                <a:lnTo>
                  <a:pt x="2762" y="132"/>
                </a:lnTo>
                <a:lnTo>
                  <a:pt x="2762" y="132"/>
                </a:lnTo>
                <a:lnTo>
                  <a:pt x="2764" y="134"/>
                </a:lnTo>
                <a:close/>
                <a:moveTo>
                  <a:pt x="3935" y="115"/>
                </a:moveTo>
                <a:lnTo>
                  <a:pt x="3939" y="115"/>
                </a:lnTo>
                <a:lnTo>
                  <a:pt x="3941" y="118"/>
                </a:lnTo>
                <a:lnTo>
                  <a:pt x="3943" y="118"/>
                </a:lnTo>
                <a:lnTo>
                  <a:pt x="3956" y="122"/>
                </a:lnTo>
                <a:lnTo>
                  <a:pt x="3964" y="124"/>
                </a:lnTo>
                <a:lnTo>
                  <a:pt x="3968" y="124"/>
                </a:lnTo>
                <a:lnTo>
                  <a:pt x="3975" y="122"/>
                </a:lnTo>
                <a:lnTo>
                  <a:pt x="3977" y="120"/>
                </a:lnTo>
                <a:lnTo>
                  <a:pt x="3979" y="120"/>
                </a:lnTo>
                <a:lnTo>
                  <a:pt x="3983" y="120"/>
                </a:lnTo>
                <a:lnTo>
                  <a:pt x="3996" y="118"/>
                </a:lnTo>
                <a:lnTo>
                  <a:pt x="4015" y="115"/>
                </a:lnTo>
                <a:lnTo>
                  <a:pt x="4017" y="115"/>
                </a:lnTo>
                <a:lnTo>
                  <a:pt x="4019" y="113"/>
                </a:lnTo>
                <a:lnTo>
                  <a:pt x="4017" y="113"/>
                </a:lnTo>
                <a:lnTo>
                  <a:pt x="4017" y="111"/>
                </a:lnTo>
                <a:lnTo>
                  <a:pt x="4015" y="107"/>
                </a:lnTo>
                <a:lnTo>
                  <a:pt x="4015" y="107"/>
                </a:lnTo>
                <a:lnTo>
                  <a:pt x="4012" y="107"/>
                </a:lnTo>
                <a:lnTo>
                  <a:pt x="4015" y="103"/>
                </a:lnTo>
                <a:lnTo>
                  <a:pt x="4017" y="103"/>
                </a:lnTo>
                <a:lnTo>
                  <a:pt x="4023" y="101"/>
                </a:lnTo>
                <a:lnTo>
                  <a:pt x="4023" y="101"/>
                </a:lnTo>
                <a:lnTo>
                  <a:pt x="4025" y="101"/>
                </a:lnTo>
                <a:lnTo>
                  <a:pt x="4025" y="99"/>
                </a:lnTo>
                <a:lnTo>
                  <a:pt x="4025" y="99"/>
                </a:lnTo>
                <a:lnTo>
                  <a:pt x="4023" y="97"/>
                </a:lnTo>
                <a:lnTo>
                  <a:pt x="4019" y="97"/>
                </a:lnTo>
                <a:lnTo>
                  <a:pt x="4010" y="92"/>
                </a:lnTo>
                <a:lnTo>
                  <a:pt x="4008" y="90"/>
                </a:lnTo>
                <a:lnTo>
                  <a:pt x="4006" y="90"/>
                </a:lnTo>
                <a:lnTo>
                  <a:pt x="4006" y="88"/>
                </a:lnTo>
                <a:lnTo>
                  <a:pt x="4006" y="88"/>
                </a:lnTo>
                <a:lnTo>
                  <a:pt x="4002" y="84"/>
                </a:lnTo>
                <a:lnTo>
                  <a:pt x="4000" y="84"/>
                </a:lnTo>
                <a:lnTo>
                  <a:pt x="3998" y="84"/>
                </a:lnTo>
                <a:lnTo>
                  <a:pt x="3998" y="82"/>
                </a:lnTo>
                <a:lnTo>
                  <a:pt x="3996" y="82"/>
                </a:lnTo>
                <a:lnTo>
                  <a:pt x="3985" y="82"/>
                </a:lnTo>
                <a:lnTo>
                  <a:pt x="3985" y="84"/>
                </a:lnTo>
                <a:lnTo>
                  <a:pt x="3981" y="86"/>
                </a:lnTo>
                <a:lnTo>
                  <a:pt x="3979" y="86"/>
                </a:lnTo>
                <a:lnTo>
                  <a:pt x="3975" y="88"/>
                </a:lnTo>
                <a:lnTo>
                  <a:pt x="3971" y="88"/>
                </a:lnTo>
                <a:lnTo>
                  <a:pt x="3968" y="88"/>
                </a:lnTo>
                <a:lnTo>
                  <a:pt x="3964" y="90"/>
                </a:lnTo>
                <a:lnTo>
                  <a:pt x="3962" y="90"/>
                </a:lnTo>
                <a:lnTo>
                  <a:pt x="3960" y="90"/>
                </a:lnTo>
                <a:lnTo>
                  <a:pt x="3956" y="90"/>
                </a:lnTo>
                <a:lnTo>
                  <a:pt x="3954" y="92"/>
                </a:lnTo>
                <a:lnTo>
                  <a:pt x="3952" y="95"/>
                </a:lnTo>
                <a:lnTo>
                  <a:pt x="3952" y="95"/>
                </a:lnTo>
                <a:lnTo>
                  <a:pt x="3950" y="97"/>
                </a:lnTo>
                <a:lnTo>
                  <a:pt x="3950" y="99"/>
                </a:lnTo>
                <a:lnTo>
                  <a:pt x="3952" y="99"/>
                </a:lnTo>
                <a:lnTo>
                  <a:pt x="3958" y="99"/>
                </a:lnTo>
                <a:lnTo>
                  <a:pt x="3954" y="101"/>
                </a:lnTo>
                <a:lnTo>
                  <a:pt x="3952" y="103"/>
                </a:lnTo>
                <a:lnTo>
                  <a:pt x="3950" y="107"/>
                </a:lnTo>
                <a:lnTo>
                  <a:pt x="3943" y="107"/>
                </a:lnTo>
                <a:lnTo>
                  <a:pt x="3939" y="109"/>
                </a:lnTo>
                <a:lnTo>
                  <a:pt x="3935" y="111"/>
                </a:lnTo>
                <a:lnTo>
                  <a:pt x="3933" y="113"/>
                </a:lnTo>
                <a:lnTo>
                  <a:pt x="3935" y="115"/>
                </a:lnTo>
                <a:close/>
                <a:moveTo>
                  <a:pt x="3901" y="212"/>
                </a:moveTo>
                <a:lnTo>
                  <a:pt x="3904" y="212"/>
                </a:lnTo>
                <a:lnTo>
                  <a:pt x="3908" y="210"/>
                </a:lnTo>
                <a:lnTo>
                  <a:pt x="3908" y="210"/>
                </a:lnTo>
                <a:lnTo>
                  <a:pt x="3906" y="210"/>
                </a:lnTo>
                <a:lnTo>
                  <a:pt x="3901" y="210"/>
                </a:lnTo>
                <a:lnTo>
                  <a:pt x="3899" y="210"/>
                </a:lnTo>
                <a:lnTo>
                  <a:pt x="3899" y="212"/>
                </a:lnTo>
                <a:lnTo>
                  <a:pt x="3899" y="212"/>
                </a:lnTo>
                <a:lnTo>
                  <a:pt x="3901" y="212"/>
                </a:lnTo>
                <a:close/>
                <a:moveTo>
                  <a:pt x="3912" y="86"/>
                </a:moveTo>
                <a:lnTo>
                  <a:pt x="3929" y="88"/>
                </a:lnTo>
                <a:lnTo>
                  <a:pt x="3935" y="86"/>
                </a:lnTo>
                <a:lnTo>
                  <a:pt x="3933" y="84"/>
                </a:lnTo>
                <a:lnTo>
                  <a:pt x="3927" y="84"/>
                </a:lnTo>
                <a:lnTo>
                  <a:pt x="3912" y="84"/>
                </a:lnTo>
                <a:lnTo>
                  <a:pt x="3910" y="86"/>
                </a:lnTo>
                <a:lnTo>
                  <a:pt x="3910" y="86"/>
                </a:lnTo>
                <a:lnTo>
                  <a:pt x="3912" y="86"/>
                </a:lnTo>
                <a:close/>
                <a:moveTo>
                  <a:pt x="4017" y="229"/>
                </a:moveTo>
                <a:lnTo>
                  <a:pt x="4019" y="229"/>
                </a:lnTo>
                <a:lnTo>
                  <a:pt x="4019" y="231"/>
                </a:lnTo>
                <a:lnTo>
                  <a:pt x="4021" y="231"/>
                </a:lnTo>
                <a:lnTo>
                  <a:pt x="4021" y="231"/>
                </a:lnTo>
                <a:lnTo>
                  <a:pt x="4019" y="227"/>
                </a:lnTo>
                <a:lnTo>
                  <a:pt x="4017" y="229"/>
                </a:lnTo>
                <a:close/>
                <a:moveTo>
                  <a:pt x="3864" y="281"/>
                </a:moveTo>
                <a:lnTo>
                  <a:pt x="3868" y="281"/>
                </a:lnTo>
                <a:lnTo>
                  <a:pt x="3868" y="281"/>
                </a:lnTo>
                <a:lnTo>
                  <a:pt x="3870" y="279"/>
                </a:lnTo>
                <a:lnTo>
                  <a:pt x="3868" y="277"/>
                </a:lnTo>
                <a:lnTo>
                  <a:pt x="3868" y="277"/>
                </a:lnTo>
                <a:lnTo>
                  <a:pt x="3864" y="279"/>
                </a:lnTo>
                <a:lnTo>
                  <a:pt x="3864" y="277"/>
                </a:lnTo>
                <a:lnTo>
                  <a:pt x="3862" y="277"/>
                </a:lnTo>
                <a:lnTo>
                  <a:pt x="3862" y="279"/>
                </a:lnTo>
                <a:lnTo>
                  <a:pt x="3857" y="279"/>
                </a:lnTo>
                <a:lnTo>
                  <a:pt x="3857" y="281"/>
                </a:lnTo>
                <a:lnTo>
                  <a:pt x="3860" y="281"/>
                </a:lnTo>
                <a:lnTo>
                  <a:pt x="3864" y="281"/>
                </a:lnTo>
                <a:close/>
                <a:moveTo>
                  <a:pt x="4006" y="241"/>
                </a:moveTo>
                <a:lnTo>
                  <a:pt x="4008" y="241"/>
                </a:lnTo>
                <a:lnTo>
                  <a:pt x="4006" y="239"/>
                </a:lnTo>
                <a:lnTo>
                  <a:pt x="4002" y="239"/>
                </a:lnTo>
                <a:lnTo>
                  <a:pt x="4000" y="239"/>
                </a:lnTo>
                <a:lnTo>
                  <a:pt x="3996" y="239"/>
                </a:lnTo>
                <a:lnTo>
                  <a:pt x="3992" y="241"/>
                </a:lnTo>
                <a:lnTo>
                  <a:pt x="3989" y="239"/>
                </a:lnTo>
                <a:lnTo>
                  <a:pt x="3989" y="241"/>
                </a:lnTo>
                <a:lnTo>
                  <a:pt x="3989" y="241"/>
                </a:lnTo>
                <a:lnTo>
                  <a:pt x="3994" y="243"/>
                </a:lnTo>
                <a:lnTo>
                  <a:pt x="3996" y="243"/>
                </a:lnTo>
                <a:lnTo>
                  <a:pt x="4000" y="243"/>
                </a:lnTo>
                <a:lnTo>
                  <a:pt x="4002" y="245"/>
                </a:lnTo>
                <a:lnTo>
                  <a:pt x="4004" y="243"/>
                </a:lnTo>
                <a:lnTo>
                  <a:pt x="4004" y="241"/>
                </a:lnTo>
                <a:lnTo>
                  <a:pt x="4006" y="241"/>
                </a:lnTo>
                <a:lnTo>
                  <a:pt x="4006" y="241"/>
                </a:lnTo>
                <a:close/>
                <a:moveTo>
                  <a:pt x="4021" y="118"/>
                </a:moveTo>
                <a:lnTo>
                  <a:pt x="4015" y="120"/>
                </a:lnTo>
                <a:lnTo>
                  <a:pt x="4004" y="122"/>
                </a:lnTo>
                <a:lnTo>
                  <a:pt x="4002" y="120"/>
                </a:lnTo>
                <a:lnTo>
                  <a:pt x="4000" y="122"/>
                </a:lnTo>
                <a:lnTo>
                  <a:pt x="3996" y="120"/>
                </a:lnTo>
                <a:lnTo>
                  <a:pt x="3992" y="120"/>
                </a:lnTo>
                <a:lnTo>
                  <a:pt x="3989" y="122"/>
                </a:lnTo>
                <a:lnTo>
                  <a:pt x="3989" y="122"/>
                </a:lnTo>
                <a:lnTo>
                  <a:pt x="3987" y="124"/>
                </a:lnTo>
                <a:lnTo>
                  <a:pt x="3983" y="122"/>
                </a:lnTo>
                <a:lnTo>
                  <a:pt x="3983" y="122"/>
                </a:lnTo>
                <a:lnTo>
                  <a:pt x="3981" y="124"/>
                </a:lnTo>
                <a:lnTo>
                  <a:pt x="3979" y="124"/>
                </a:lnTo>
                <a:lnTo>
                  <a:pt x="3975" y="126"/>
                </a:lnTo>
                <a:lnTo>
                  <a:pt x="3973" y="130"/>
                </a:lnTo>
                <a:lnTo>
                  <a:pt x="3971" y="132"/>
                </a:lnTo>
                <a:lnTo>
                  <a:pt x="3966" y="134"/>
                </a:lnTo>
                <a:lnTo>
                  <a:pt x="3960" y="136"/>
                </a:lnTo>
                <a:lnTo>
                  <a:pt x="3956" y="141"/>
                </a:lnTo>
                <a:lnTo>
                  <a:pt x="3958" y="143"/>
                </a:lnTo>
                <a:lnTo>
                  <a:pt x="3962" y="141"/>
                </a:lnTo>
                <a:lnTo>
                  <a:pt x="3966" y="143"/>
                </a:lnTo>
                <a:lnTo>
                  <a:pt x="3973" y="143"/>
                </a:lnTo>
                <a:lnTo>
                  <a:pt x="3975" y="147"/>
                </a:lnTo>
                <a:lnTo>
                  <a:pt x="3977" y="149"/>
                </a:lnTo>
                <a:lnTo>
                  <a:pt x="3979" y="151"/>
                </a:lnTo>
                <a:lnTo>
                  <a:pt x="3979" y="151"/>
                </a:lnTo>
                <a:lnTo>
                  <a:pt x="3979" y="153"/>
                </a:lnTo>
                <a:lnTo>
                  <a:pt x="3981" y="153"/>
                </a:lnTo>
                <a:lnTo>
                  <a:pt x="3985" y="155"/>
                </a:lnTo>
                <a:lnTo>
                  <a:pt x="3985" y="155"/>
                </a:lnTo>
                <a:lnTo>
                  <a:pt x="3989" y="153"/>
                </a:lnTo>
                <a:lnTo>
                  <a:pt x="3992" y="153"/>
                </a:lnTo>
                <a:lnTo>
                  <a:pt x="3994" y="155"/>
                </a:lnTo>
                <a:lnTo>
                  <a:pt x="3996" y="157"/>
                </a:lnTo>
                <a:lnTo>
                  <a:pt x="4004" y="155"/>
                </a:lnTo>
                <a:lnTo>
                  <a:pt x="4004" y="155"/>
                </a:lnTo>
                <a:lnTo>
                  <a:pt x="4010" y="157"/>
                </a:lnTo>
                <a:lnTo>
                  <a:pt x="4010" y="157"/>
                </a:lnTo>
                <a:lnTo>
                  <a:pt x="4012" y="159"/>
                </a:lnTo>
                <a:lnTo>
                  <a:pt x="4017" y="162"/>
                </a:lnTo>
                <a:lnTo>
                  <a:pt x="4021" y="162"/>
                </a:lnTo>
                <a:lnTo>
                  <a:pt x="4023" y="162"/>
                </a:lnTo>
                <a:lnTo>
                  <a:pt x="4025" y="162"/>
                </a:lnTo>
                <a:lnTo>
                  <a:pt x="4029" y="162"/>
                </a:lnTo>
                <a:lnTo>
                  <a:pt x="4031" y="164"/>
                </a:lnTo>
                <a:lnTo>
                  <a:pt x="4033" y="164"/>
                </a:lnTo>
                <a:lnTo>
                  <a:pt x="4040" y="162"/>
                </a:lnTo>
                <a:lnTo>
                  <a:pt x="4048" y="162"/>
                </a:lnTo>
                <a:lnTo>
                  <a:pt x="4050" y="162"/>
                </a:lnTo>
                <a:lnTo>
                  <a:pt x="4054" y="157"/>
                </a:lnTo>
                <a:lnTo>
                  <a:pt x="4054" y="155"/>
                </a:lnTo>
                <a:lnTo>
                  <a:pt x="4054" y="153"/>
                </a:lnTo>
                <a:lnTo>
                  <a:pt x="4052" y="153"/>
                </a:lnTo>
                <a:lnTo>
                  <a:pt x="4050" y="153"/>
                </a:lnTo>
                <a:lnTo>
                  <a:pt x="4046" y="149"/>
                </a:lnTo>
                <a:lnTo>
                  <a:pt x="4042" y="147"/>
                </a:lnTo>
                <a:lnTo>
                  <a:pt x="4044" y="147"/>
                </a:lnTo>
                <a:lnTo>
                  <a:pt x="4044" y="147"/>
                </a:lnTo>
                <a:lnTo>
                  <a:pt x="4048" y="147"/>
                </a:lnTo>
                <a:lnTo>
                  <a:pt x="4050" y="147"/>
                </a:lnTo>
                <a:lnTo>
                  <a:pt x="4052" y="147"/>
                </a:lnTo>
                <a:lnTo>
                  <a:pt x="4052" y="145"/>
                </a:lnTo>
                <a:lnTo>
                  <a:pt x="4052" y="141"/>
                </a:lnTo>
                <a:lnTo>
                  <a:pt x="4052" y="141"/>
                </a:lnTo>
                <a:lnTo>
                  <a:pt x="4052" y="141"/>
                </a:lnTo>
                <a:lnTo>
                  <a:pt x="4052" y="139"/>
                </a:lnTo>
                <a:lnTo>
                  <a:pt x="4052" y="136"/>
                </a:lnTo>
                <a:lnTo>
                  <a:pt x="4054" y="136"/>
                </a:lnTo>
                <a:lnTo>
                  <a:pt x="4054" y="134"/>
                </a:lnTo>
                <a:lnTo>
                  <a:pt x="4054" y="132"/>
                </a:lnTo>
                <a:lnTo>
                  <a:pt x="4056" y="132"/>
                </a:lnTo>
                <a:lnTo>
                  <a:pt x="4056" y="128"/>
                </a:lnTo>
                <a:lnTo>
                  <a:pt x="4054" y="128"/>
                </a:lnTo>
                <a:lnTo>
                  <a:pt x="4052" y="126"/>
                </a:lnTo>
                <a:lnTo>
                  <a:pt x="4050" y="126"/>
                </a:lnTo>
                <a:lnTo>
                  <a:pt x="4048" y="126"/>
                </a:lnTo>
                <a:lnTo>
                  <a:pt x="4048" y="124"/>
                </a:lnTo>
                <a:lnTo>
                  <a:pt x="4046" y="124"/>
                </a:lnTo>
                <a:lnTo>
                  <a:pt x="4040" y="122"/>
                </a:lnTo>
                <a:lnTo>
                  <a:pt x="4036" y="122"/>
                </a:lnTo>
                <a:lnTo>
                  <a:pt x="4036" y="122"/>
                </a:lnTo>
                <a:lnTo>
                  <a:pt x="4033" y="124"/>
                </a:lnTo>
                <a:lnTo>
                  <a:pt x="4036" y="126"/>
                </a:lnTo>
                <a:lnTo>
                  <a:pt x="4033" y="128"/>
                </a:lnTo>
                <a:lnTo>
                  <a:pt x="4031" y="128"/>
                </a:lnTo>
                <a:lnTo>
                  <a:pt x="4029" y="128"/>
                </a:lnTo>
                <a:lnTo>
                  <a:pt x="4025" y="128"/>
                </a:lnTo>
                <a:lnTo>
                  <a:pt x="4023" y="132"/>
                </a:lnTo>
                <a:lnTo>
                  <a:pt x="4023" y="132"/>
                </a:lnTo>
                <a:lnTo>
                  <a:pt x="4021" y="132"/>
                </a:lnTo>
                <a:lnTo>
                  <a:pt x="4023" y="128"/>
                </a:lnTo>
                <a:lnTo>
                  <a:pt x="4023" y="128"/>
                </a:lnTo>
                <a:lnTo>
                  <a:pt x="4025" y="126"/>
                </a:lnTo>
                <a:lnTo>
                  <a:pt x="4025" y="124"/>
                </a:lnTo>
                <a:lnTo>
                  <a:pt x="4027" y="124"/>
                </a:lnTo>
                <a:lnTo>
                  <a:pt x="4025" y="122"/>
                </a:lnTo>
                <a:lnTo>
                  <a:pt x="4023" y="120"/>
                </a:lnTo>
                <a:lnTo>
                  <a:pt x="4021" y="118"/>
                </a:lnTo>
                <a:close/>
                <a:moveTo>
                  <a:pt x="4010" y="237"/>
                </a:moveTo>
                <a:lnTo>
                  <a:pt x="4010" y="237"/>
                </a:lnTo>
                <a:lnTo>
                  <a:pt x="4010" y="239"/>
                </a:lnTo>
                <a:lnTo>
                  <a:pt x="4008" y="241"/>
                </a:lnTo>
                <a:lnTo>
                  <a:pt x="4008" y="241"/>
                </a:lnTo>
                <a:lnTo>
                  <a:pt x="4010" y="243"/>
                </a:lnTo>
                <a:lnTo>
                  <a:pt x="4010" y="243"/>
                </a:lnTo>
                <a:lnTo>
                  <a:pt x="4010" y="243"/>
                </a:lnTo>
                <a:lnTo>
                  <a:pt x="4012" y="241"/>
                </a:lnTo>
                <a:lnTo>
                  <a:pt x="4015" y="239"/>
                </a:lnTo>
                <a:lnTo>
                  <a:pt x="4015" y="239"/>
                </a:lnTo>
                <a:lnTo>
                  <a:pt x="4012" y="237"/>
                </a:lnTo>
                <a:lnTo>
                  <a:pt x="4010" y="237"/>
                </a:lnTo>
                <a:close/>
                <a:moveTo>
                  <a:pt x="3790" y="269"/>
                </a:moveTo>
                <a:lnTo>
                  <a:pt x="3790" y="269"/>
                </a:lnTo>
                <a:lnTo>
                  <a:pt x="3790" y="269"/>
                </a:lnTo>
                <a:lnTo>
                  <a:pt x="3795" y="269"/>
                </a:lnTo>
                <a:lnTo>
                  <a:pt x="3795" y="271"/>
                </a:lnTo>
                <a:lnTo>
                  <a:pt x="3795" y="271"/>
                </a:lnTo>
                <a:lnTo>
                  <a:pt x="3797" y="266"/>
                </a:lnTo>
                <a:lnTo>
                  <a:pt x="3799" y="269"/>
                </a:lnTo>
                <a:lnTo>
                  <a:pt x="3799" y="266"/>
                </a:lnTo>
                <a:lnTo>
                  <a:pt x="3799" y="266"/>
                </a:lnTo>
                <a:lnTo>
                  <a:pt x="3799" y="264"/>
                </a:lnTo>
                <a:lnTo>
                  <a:pt x="3799" y="262"/>
                </a:lnTo>
                <a:lnTo>
                  <a:pt x="3797" y="262"/>
                </a:lnTo>
                <a:lnTo>
                  <a:pt x="3795" y="262"/>
                </a:lnTo>
                <a:lnTo>
                  <a:pt x="3795" y="264"/>
                </a:lnTo>
                <a:lnTo>
                  <a:pt x="3795" y="266"/>
                </a:lnTo>
                <a:lnTo>
                  <a:pt x="3792" y="266"/>
                </a:lnTo>
                <a:lnTo>
                  <a:pt x="3792" y="264"/>
                </a:lnTo>
                <a:lnTo>
                  <a:pt x="3788" y="266"/>
                </a:lnTo>
                <a:lnTo>
                  <a:pt x="3788" y="269"/>
                </a:lnTo>
                <a:lnTo>
                  <a:pt x="3790" y="269"/>
                </a:lnTo>
                <a:close/>
                <a:moveTo>
                  <a:pt x="3751" y="340"/>
                </a:moveTo>
                <a:lnTo>
                  <a:pt x="3759" y="342"/>
                </a:lnTo>
                <a:lnTo>
                  <a:pt x="3759" y="342"/>
                </a:lnTo>
                <a:lnTo>
                  <a:pt x="3759" y="340"/>
                </a:lnTo>
                <a:lnTo>
                  <a:pt x="3761" y="336"/>
                </a:lnTo>
                <a:lnTo>
                  <a:pt x="3759" y="333"/>
                </a:lnTo>
                <a:lnTo>
                  <a:pt x="3757" y="331"/>
                </a:lnTo>
                <a:lnTo>
                  <a:pt x="3755" y="331"/>
                </a:lnTo>
                <a:lnTo>
                  <a:pt x="3746" y="336"/>
                </a:lnTo>
                <a:lnTo>
                  <a:pt x="3746" y="338"/>
                </a:lnTo>
                <a:lnTo>
                  <a:pt x="3748" y="338"/>
                </a:lnTo>
                <a:lnTo>
                  <a:pt x="3751" y="340"/>
                </a:lnTo>
                <a:close/>
                <a:moveTo>
                  <a:pt x="3730" y="346"/>
                </a:moveTo>
                <a:lnTo>
                  <a:pt x="3728" y="348"/>
                </a:lnTo>
                <a:lnTo>
                  <a:pt x="3725" y="348"/>
                </a:lnTo>
                <a:lnTo>
                  <a:pt x="3721" y="350"/>
                </a:lnTo>
                <a:lnTo>
                  <a:pt x="3721" y="352"/>
                </a:lnTo>
                <a:lnTo>
                  <a:pt x="3721" y="352"/>
                </a:lnTo>
                <a:lnTo>
                  <a:pt x="3725" y="352"/>
                </a:lnTo>
                <a:lnTo>
                  <a:pt x="3732" y="352"/>
                </a:lnTo>
                <a:lnTo>
                  <a:pt x="3734" y="352"/>
                </a:lnTo>
                <a:lnTo>
                  <a:pt x="3738" y="350"/>
                </a:lnTo>
                <a:lnTo>
                  <a:pt x="3740" y="348"/>
                </a:lnTo>
                <a:lnTo>
                  <a:pt x="3742" y="348"/>
                </a:lnTo>
                <a:lnTo>
                  <a:pt x="3742" y="346"/>
                </a:lnTo>
                <a:lnTo>
                  <a:pt x="3742" y="346"/>
                </a:lnTo>
                <a:lnTo>
                  <a:pt x="3734" y="344"/>
                </a:lnTo>
                <a:lnTo>
                  <a:pt x="3732" y="344"/>
                </a:lnTo>
                <a:lnTo>
                  <a:pt x="3730" y="346"/>
                </a:lnTo>
                <a:close/>
                <a:moveTo>
                  <a:pt x="593" y="1772"/>
                </a:moveTo>
                <a:lnTo>
                  <a:pt x="591" y="1772"/>
                </a:lnTo>
                <a:lnTo>
                  <a:pt x="593" y="1772"/>
                </a:lnTo>
                <a:lnTo>
                  <a:pt x="593" y="1774"/>
                </a:lnTo>
                <a:lnTo>
                  <a:pt x="593" y="1772"/>
                </a:lnTo>
                <a:lnTo>
                  <a:pt x="595" y="1772"/>
                </a:lnTo>
                <a:lnTo>
                  <a:pt x="597" y="1772"/>
                </a:lnTo>
                <a:lnTo>
                  <a:pt x="595" y="1772"/>
                </a:lnTo>
                <a:lnTo>
                  <a:pt x="593" y="1772"/>
                </a:lnTo>
                <a:close/>
                <a:moveTo>
                  <a:pt x="3711" y="319"/>
                </a:moveTo>
                <a:lnTo>
                  <a:pt x="3711" y="319"/>
                </a:lnTo>
                <a:lnTo>
                  <a:pt x="3713" y="321"/>
                </a:lnTo>
                <a:lnTo>
                  <a:pt x="3719" y="321"/>
                </a:lnTo>
                <a:lnTo>
                  <a:pt x="3719" y="321"/>
                </a:lnTo>
                <a:lnTo>
                  <a:pt x="3713" y="319"/>
                </a:lnTo>
                <a:lnTo>
                  <a:pt x="3711" y="319"/>
                </a:lnTo>
                <a:close/>
                <a:moveTo>
                  <a:pt x="3711" y="139"/>
                </a:moveTo>
                <a:lnTo>
                  <a:pt x="3715" y="139"/>
                </a:lnTo>
                <a:lnTo>
                  <a:pt x="3717" y="139"/>
                </a:lnTo>
                <a:lnTo>
                  <a:pt x="3719" y="141"/>
                </a:lnTo>
                <a:lnTo>
                  <a:pt x="3721" y="141"/>
                </a:lnTo>
                <a:lnTo>
                  <a:pt x="3732" y="141"/>
                </a:lnTo>
                <a:lnTo>
                  <a:pt x="3732" y="141"/>
                </a:lnTo>
                <a:lnTo>
                  <a:pt x="3728" y="139"/>
                </a:lnTo>
                <a:lnTo>
                  <a:pt x="3715" y="136"/>
                </a:lnTo>
                <a:lnTo>
                  <a:pt x="3715" y="136"/>
                </a:lnTo>
                <a:lnTo>
                  <a:pt x="3713" y="136"/>
                </a:lnTo>
                <a:lnTo>
                  <a:pt x="3711" y="134"/>
                </a:lnTo>
                <a:lnTo>
                  <a:pt x="3709" y="136"/>
                </a:lnTo>
                <a:lnTo>
                  <a:pt x="3711" y="136"/>
                </a:lnTo>
                <a:lnTo>
                  <a:pt x="3711" y="139"/>
                </a:lnTo>
                <a:close/>
                <a:moveTo>
                  <a:pt x="3753" y="97"/>
                </a:moveTo>
                <a:lnTo>
                  <a:pt x="3767" y="97"/>
                </a:lnTo>
                <a:lnTo>
                  <a:pt x="3772" y="95"/>
                </a:lnTo>
                <a:lnTo>
                  <a:pt x="3772" y="95"/>
                </a:lnTo>
                <a:lnTo>
                  <a:pt x="3774" y="92"/>
                </a:lnTo>
                <a:lnTo>
                  <a:pt x="3772" y="92"/>
                </a:lnTo>
                <a:lnTo>
                  <a:pt x="3763" y="92"/>
                </a:lnTo>
                <a:lnTo>
                  <a:pt x="3755" y="92"/>
                </a:lnTo>
                <a:lnTo>
                  <a:pt x="3755" y="95"/>
                </a:lnTo>
                <a:lnTo>
                  <a:pt x="3753" y="97"/>
                </a:lnTo>
                <a:lnTo>
                  <a:pt x="3753" y="97"/>
                </a:lnTo>
                <a:lnTo>
                  <a:pt x="3753" y="97"/>
                </a:lnTo>
                <a:close/>
                <a:moveTo>
                  <a:pt x="3816" y="304"/>
                </a:moveTo>
                <a:lnTo>
                  <a:pt x="3818" y="304"/>
                </a:lnTo>
                <a:lnTo>
                  <a:pt x="3818" y="304"/>
                </a:lnTo>
                <a:lnTo>
                  <a:pt x="3818" y="304"/>
                </a:lnTo>
                <a:lnTo>
                  <a:pt x="3820" y="304"/>
                </a:lnTo>
                <a:lnTo>
                  <a:pt x="3818" y="302"/>
                </a:lnTo>
                <a:lnTo>
                  <a:pt x="3811" y="302"/>
                </a:lnTo>
                <a:lnTo>
                  <a:pt x="3809" y="302"/>
                </a:lnTo>
                <a:lnTo>
                  <a:pt x="3807" y="302"/>
                </a:lnTo>
                <a:lnTo>
                  <a:pt x="3813" y="304"/>
                </a:lnTo>
                <a:lnTo>
                  <a:pt x="3816" y="304"/>
                </a:lnTo>
                <a:close/>
                <a:moveTo>
                  <a:pt x="3803" y="304"/>
                </a:moveTo>
                <a:lnTo>
                  <a:pt x="3805" y="304"/>
                </a:lnTo>
                <a:lnTo>
                  <a:pt x="3805" y="302"/>
                </a:lnTo>
                <a:lnTo>
                  <a:pt x="3805" y="302"/>
                </a:lnTo>
                <a:lnTo>
                  <a:pt x="3805" y="302"/>
                </a:lnTo>
                <a:lnTo>
                  <a:pt x="3803" y="302"/>
                </a:lnTo>
                <a:lnTo>
                  <a:pt x="3801" y="302"/>
                </a:lnTo>
                <a:lnTo>
                  <a:pt x="3801" y="302"/>
                </a:lnTo>
                <a:lnTo>
                  <a:pt x="3801" y="302"/>
                </a:lnTo>
                <a:lnTo>
                  <a:pt x="3803" y="304"/>
                </a:lnTo>
                <a:close/>
                <a:moveTo>
                  <a:pt x="4056" y="134"/>
                </a:moveTo>
                <a:lnTo>
                  <a:pt x="4054" y="136"/>
                </a:lnTo>
                <a:lnTo>
                  <a:pt x="4059" y="136"/>
                </a:lnTo>
                <a:lnTo>
                  <a:pt x="4061" y="134"/>
                </a:lnTo>
                <a:lnTo>
                  <a:pt x="4059" y="134"/>
                </a:lnTo>
                <a:lnTo>
                  <a:pt x="4056" y="134"/>
                </a:lnTo>
                <a:lnTo>
                  <a:pt x="4056" y="134"/>
                </a:lnTo>
                <a:lnTo>
                  <a:pt x="4056" y="134"/>
                </a:lnTo>
                <a:close/>
                <a:moveTo>
                  <a:pt x="4570" y="300"/>
                </a:moveTo>
                <a:lnTo>
                  <a:pt x="4572" y="302"/>
                </a:lnTo>
                <a:lnTo>
                  <a:pt x="4574" y="304"/>
                </a:lnTo>
                <a:lnTo>
                  <a:pt x="4578" y="308"/>
                </a:lnTo>
                <a:lnTo>
                  <a:pt x="4580" y="308"/>
                </a:lnTo>
                <a:lnTo>
                  <a:pt x="4580" y="308"/>
                </a:lnTo>
                <a:lnTo>
                  <a:pt x="4582" y="306"/>
                </a:lnTo>
                <a:lnTo>
                  <a:pt x="4578" y="302"/>
                </a:lnTo>
                <a:lnTo>
                  <a:pt x="4572" y="300"/>
                </a:lnTo>
                <a:lnTo>
                  <a:pt x="4570" y="298"/>
                </a:lnTo>
                <a:lnTo>
                  <a:pt x="4570" y="300"/>
                </a:lnTo>
                <a:lnTo>
                  <a:pt x="4570" y="300"/>
                </a:lnTo>
                <a:close/>
                <a:moveTo>
                  <a:pt x="4735" y="275"/>
                </a:moveTo>
                <a:lnTo>
                  <a:pt x="4740" y="277"/>
                </a:lnTo>
                <a:lnTo>
                  <a:pt x="4742" y="277"/>
                </a:lnTo>
                <a:lnTo>
                  <a:pt x="4746" y="279"/>
                </a:lnTo>
                <a:lnTo>
                  <a:pt x="4748" y="279"/>
                </a:lnTo>
                <a:lnTo>
                  <a:pt x="4752" y="281"/>
                </a:lnTo>
                <a:lnTo>
                  <a:pt x="4752" y="283"/>
                </a:lnTo>
                <a:lnTo>
                  <a:pt x="4756" y="283"/>
                </a:lnTo>
                <a:lnTo>
                  <a:pt x="4767" y="283"/>
                </a:lnTo>
                <a:lnTo>
                  <a:pt x="4775" y="283"/>
                </a:lnTo>
                <a:lnTo>
                  <a:pt x="4779" y="283"/>
                </a:lnTo>
                <a:lnTo>
                  <a:pt x="4786" y="281"/>
                </a:lnTo>
                <a:lnTo>
                  <a:pt x="4790" y="279"/>
                </a:lnTo>
                <a:lnTo>
                  <a:pt x="4790" y="279"/>
                </a:lnTo>
                <a:lnTo>
                  <a:pt x="4792" y="273"/>
                </a:lnTo>
                <a:lnTo>
                  <a:pt x="4792" y="273"/>
                </a:lnTo>
                <a:lnTo>
                  <a:pt x="4790" y="273"/>
                </a:lnTo>
                <a:lnTo>
                  <a:pt x="4790" y="275"/>
                </a:lnTo>
                <a:lnTo>
                  <a:pt x="4788" y="275"/>
                </a:lnTo>
                <a:lnTo>
                  <a:pt x="4788" y="273"/>
                </a:lnTo>
                <a:lnTo>
                  <a:pt x="4786" y="273"/>
                </a:lnTo>
                <a:lnTo>
                  <a:pt x="4781" y="271"/>
                </a:lnTo>
                <a:lnTo>
                  <a:pt x="4775" y="271"/>
                </a:lnTo>
                <a:lnTo>
                  <a:pt x="4767" y="271"/>
                </a:lnTo>
                <a:lnTo>
                  <a:pt x="4765" y="271"/>
                </a:lnTo>
                <a:lnTo>
                  <a:pt x="4761" y="271"/>
                </a:lnTo>
                <a:lnTo>
                  <a:pt x="4758" y="269"/>
                </a:lnTo>
                <a:lnTo>
                  <a:pt x="4758" y="269"/>
                </a:lnTo>
                <a:lnTo>
                  <a:pt x="4758" y="269"/>
                </a:lnTo>
                <a:lnTo>
                  <a:pt x="4758" y="266"/>
                </a:lnTo>
                <a:lnTo>
                  <a:pt x="4758" y="264"/>
                </a:lnTo>
                <a:lnTo>
                  <a:pt x="4744" y="264"/>
                </a:lnTo>
                <a:lnTo>
                  <a:pt x="4744" y="264"/>
                </a:lnTo>
                <a:lnTo>
                  <a:pt x="4737" y="266"/>
                </a:lnTo>
                <a:lnTo>
                  <a:pt x="4735" y="266"/>
                </a:lnTo>
                <a:lnTo>
                  <a:pt x="4733" y="264"/>
                </a:lnTo>
                <a:lnTo>
                  <a:pt x="4733" y="262"/>
                </a:lnTo>
                <a:lnTo>
                  <a:pt x="4731" y="260"/>
                </a:lnTo>
                <a:lnTo>
                  <a:pt x="4729" y="260"/>
                </a:lnTo>
                <a:lnTo>
                  <a:pt x="4727" y="264"/>
                </a:lnTo>
                <a:lnTo>
                  <a:pt x="4727" y="266"/>
                </a:lnTo>
                <a:lnTo>
                  <a:pt x="4725" y="269"/>
                </a:lnTo>
                <a:lnTo>
                  <a:pt x="4725" y="271"/>
                </a:lnTo>
                <a:lnTo>
                  <a:pt x="4733" y="275"/>
                </a:lnTo>
                <a:lnTo>
                  <a:pt x="4735" y="275"/>
                </a:lnTo>
                <a:close/>
                <a:moveTo>
                  <a:pt x="4641" y="308"/>
                </a:moveTo>
                <a:lnTo>
                  <a:pt x="4643" y="308"/>
                </a:lnTo>
                <a:lnTo>
                  <a:pt x="4652" y="306"/>
                </a:lnTo>
                <a:lnTo>
                  <a:pt x="4652" y="304"/>
                </a:lnTo>
                <a:lnTo>
                  <a:pt x="4652" y="300"/>
                </a:lnTo>
                <a:lnTo>
                  <a:pt x="4652" y="300"/>
                </a:lnTo>
                <a:lnTo>
                  <a:pt x="4652" y="298"/>
                </a:lnTo>
                <a:lnTo>
                  <a:pt x="4649" y="298"/>
                </a:lnTo>
                <a:lnTo>
                  <a:pt x="4647" y="298"/>
                </a:lnTo>
                <a:lnTo>
                  <a:pt x="4641" y="298"/>
                </a:lnTo>
                <a:lnTo>
                  <a:pt x="4641" y="298"/>
                </a:lnTo>
                <a:lnTo>
                  <a:pt x="4639" y="300"/>
                </a:lnTo>
                <a:lnTo>
                  <a:pt x="4637" y="300"/>
                </a:lnTo>
                <a:lnTo>
                  <a:pt x="4639" y="306"/>
                </a:lnTo>
                <a:lnTo>
                  <a:pt x="4641" y="308"/>
                </a:lnTo>
                <a:close/>
                <a:moveTo>
                  <a:pt x="4631" y="321"/>
                </a:moveTo>
                <a:lnTo>
                  <a:pt x="4633" y="323"/>
                </a:lnTo>
                <a:lnTo>
                  <a:pt x="4635" y="323"/>
                </a:lnTo>
                <a:lnTo>
                  <a:pt x="4637" y="323"/>
                </a:lnTo>
                <a:lnTo>
                  <a:pt x="4641" y="321"/>
                </a:lnTo>
                <a:lnTo>
                  <a:pt x="4645" y="321"/>
                </a:lnTo>
                <a:lnTo>
                  <a:pt x="4647" y="321"/>
                </a:lnTo>
                <a:lnTo>
                  <a:pt x="4654" y="323"/>
                </a:lnTo>
                <a:lnTo>
                  <a:pt x="4660" y="325"/>
                </a:lnTo>
                <a:lnTo>
                  <a:pt x="4666" y="325"/>
                </a:lnTo>
                <a:lnTo>
                  <a:pt x="4670" y="327"/>
                </a:lnTo>
                <a:lnTo>
                  <a:pt x="4673" y="327"/>
                </a:lnTo>
                <a:lnTo>
                  <a:pt x="4677" y="327"/>
                </a:lnTo>
                <a:lnTo>
                  <a:pt x="4683" y="327"/>
                </a:lnTo>
                <a:lnTo>
                  <a:pt x="4685" y="327"/>
                </a:lnTo>
                <a:lnTo>
                  <a:pt x="4687" y="327"/>
                </a:lnTo>
                <a:lnTo>
                  <a:pt x="4685" y="321"/>
                </a:lnTo>
                <a:lnTo>
                  <a:pt x="4685" y="319"/>
                </a:lnTo>
                <a:lnTo>
                  <a:pt x="4685" y="317"/>
                </a:lnTo>
                <a:lnTo>
                  <a:pt x="4675" y="310"/>
                </a:lnTo>
                <a:lnTo>
                  <a:pt x="4670" y="310"/>
                </a:lnTo>
                <a:lnTo>
                  <a:pt x="4668" y="308"/>
                </a:lnTo>
                <a:lnTo>
                  <a:pt x="4664" y="308"/>
                </a:lnTo>
                <a:lnTo>
                  <a:pt x="4660" y="308"/>
                </a:lnTo>
                <a:lnTo>
                  <a:pt x="4656" y="308"/>
                </a:lnTo>
                <a:lnTo>
                  <a:pt x="4654" y="308"/>
                </a:lnTo>
                <a:lnTo>
                  <a:pt x="4652" y="308"/>
                </a:lnTo>
                <a:lnTo>
                  <a:pt x="4649" y="310"/>
                </a:lnTo>
                <a:lnTo>
                  <a:pt x="4649" y="313"/>
                </a:lnTo>
                <a:lnTo>
                  <a:pt x="4645" y="317"/>
                </a:lnTo>
                <a:lnTo>
                  <a:pt x="4645" y="317"/>
                </a:lnTo>
                <a:lnTo>
                  <a:pt x="4641" y="321"/>
                </a:lnTo>
                <a:lnTo>
                  <a:pt x="4639" y="321"/>
                </a:lnTo>
                <a:lnTo>
                  <a:pt x="4635" y="321"/>
                </a:lnTo>
                <a:lnTo>
                  <a:pt x="4631" y="321"/>
                </a:lnTo>
                <a:close/>
                <a:moveTo>
                  <a:pt x="4593" y="271"/>
                </a:moveTo>
                <a:lnTo>
                  <a:pt x="4595" y="273"/>
                </a:lnTo>
                <a:lnTo>
                  <a:pt x="4599" y="275"/>
                </a:lnTo>
                <a:lnTo>
                  <a:pt x="4601" y="277"/>
                </a:lnTo>
                <a:lnTo>
                  <a:pt x="4603" y="277"/>
                </a:lnTo>
                <a:lnTo>
                  <a:pt x="4605" y="281"/>
                </a:lnTo>
                <a:lnTo>
                  <a:pt x="4608" y="283"/>
                </a:lnTo>
                <a:lnTo>
                  <a:pt x="4608" y="283"/>
                </a:lnTo>
                <a:lnTo>
                  <a:pt x="4620" y="285"/>
                </a:lnTo>
                <a:lnTo>
                  <a:pt x="4620" y="287"/>
                </a:lnTo>
                <a:lnTo>
                  <a:pt x="4622" y="287"/>
                </a:lnTo>
                <a:lnTo>
                  <a:pt x="4624" y="287"/>
                </a:lnTo>
                <a:lnTo>
                  <a:pt x="4626" y="285"/>
                </a:lnTo>
                <a:lnTo>
                  <a:pt x="4629" y="285"/>
                </a:lnTo>
                <a:lnTo>
                  <a:pt x="4629" y="281"/>
                </a:lnTo>
                <a:lnTo>
                  <a:pt x="4629" y="279"/>
                </a:lnTo>
                <a:lnTo>
                  <a:pt x="4631" y="279"/>
                </a:lnTo>
                <a:lnTo>
                  <a:pt x="4631" y="279"/>
                </a:lnTo>
                <a:lnTo>
                  <a:pt x="4633" y="279"/>
                </a:lnTo>
                <a:lnTo>
                  <a:pt x="4637" y="281"/>
                </a:lnTo>
                <a:lnTo>
                  <a:pt x="4639" y="281"/>
                </a:lnTo>
                <a:lnTo>
                  <a:pt x="4643" y="281"/>
                </a:lnTo>
                <a:lnTo>
                  <a:pt x="4645" y="281"/>
                </a:lnTo>
                <a:lnTo>
                  <a:pt x="4656" y="279"/>
                </a:lnTo>
                <a:lnTo>
                  <a:pt x="4658" y="279"/>
                </a:lnTo>
                <a:lnTo>
                  <a:pt x="4662" y="277"/>
                </a:lnTo>
                <a:lnTo>
                  <a:pt x="4664" y="277"/>
                </a:lnTo>
                <a:lnTo>
                  <a:pt x="4666" y="279"/>
                </a:lnTo>
                <a:lnTo>
                  <a:pt x="4668" y="281"/>
                </a:lnTo>
                <a:lnTo>
                  <a:pt x="4668" y="281"/>
                </a:lnTo>
                <a:lnTo>
                  <a:pt x="4670" y="283"/>
                </a:lnTo>
                <a:lnTo>
                  <a:pt x="4673" y="283"/>
                </a:lnTo>
                <a:lnTo>
                  <a:pt x="4675" y="281"/>
                </a:lnTo>
                <a:lnTo>
                  <a:pt x="4677" y="281"/>
                </a:lnTo>
                <a:lnTo>
                  <a:pt x="4681" y="279"/>
                </a:lnTo>
                <a:lnTo>
                  <a:pt x="4679" y="275"/>
                </a:lnTo>
                <a:lnTo>
                  <a:pt x="4675" y="275"/>
                </a:lnTo>
                <a:lnTo>
                  <a:pt x="4675" y="273"/>
                </a:lnTo>
                <a:lnTo>
                  <a:pt x="4668" y="266"/>
                </a:lnTo>
                <a:lnTo>
                  <a:pt x="4668" y="266"/>
                </a:lnTo>
                <a:lnTo>
                  <a:pt x="4666" y="264"/>
                </a:lnTo>
                <a:lnTo>
                  <a:pt x="4666" y="258"/>
                </a:lnTo>
                <a:lnTo>
                  <a:pt x="4668" y="258"/>
                </a:lnTo>
                <a:lnTo>
                  <a:pt x="4673" y="256"/>
                </a:lnTo>
                <a:lnTo>
                  <a:pt x="4679" y="256"/>
                </a:lnTo>
                <a:lnTo>
                  <a:pt x="4679" y="258"/>
                </a:lnTo>
                <a:lnTo>
                  <a:pt x="4679" y="258"/>
                </a:lnTo>
                <a:lnTo>
                  <a:pt x="4677" y="260"/>
                </a:lnTo>
                <a:lnTo>
                  <a:pt x="4675" y="262"/>
                </a:lnTo>
                <a:lnTo>
                  <a:pt x="4675" y="264"/>
                </a:lnTo>
                <a:lnTo>
                  <a:pt x="4675" y="269"/>
                </a:lnTo>
                <a:lnTo>
                  <a:pt x="4677" y="269"/>
                </a:lnTo>
                <a:lnTo>
                  <a:pt x="4679" y="271"/>
                </a:lnTo>
                <a:lnTo>
                  <a:pt x="4681" y="275"/>
                </a:lnTo>
                <a:lnTo>
                  <a:pt x="4685" y="275"/>
                </a:lnTo>
                <a:lnTo>
                  <a:pt x="4689" y="275"/>
                </a:lnTo>
                <a:lnTo>
                  <a:pt x="4693" y="277"/>
                </a:lnTo>
                <a:lnTo>
                  <a:pt x="4698" y="275"/>
                </a:lnTo>
                <a:lnTo>
                  <a:pt x="4700" y="275"/>
                </a:lnTo>
                <a:lnTo>
                  <a:pt x="4706" y="269"/>
                </a:lnTo>
                <a:lnTo>
                  <a:pt x="4706" y="269"/>
                </a:lnTo>
                <a:lnTo>
                  <a:pt x="4704" y="266"/>
                </a:lnTo>
                <a:lnTo>
                  <a:pt x="4706" y="264"/>
                </a:lnTo>
                <a:lnTo>
                  <a:pt x="4708" y="262"/>
                </a:lnTo>
                <a:lnTo>
                  <a:pt x="4714" y="262"/>
                </a:lnTo>
                <a:lnTo>
                  <a:pt x="4712" y="260"/>
                </a:lnTo>
                <a:lnTo>
                  <a:pt x="4712" y="260"/>
                </a:lnTo>
                <a:lnTo>
                  <a:pt x="4689" y="252"/>
                </a:lnTo>
                <a:lnTo>
                  <a:pt x="4687" y="252"/>
                </a:lnTo>
                <a:lnTo>
                  <a:pt x="4683" y="254"/>
                </a:lnTo>
                <a:lnTo>
                  <a:pt x="4683" y="254"/>
                </a:lnTo>
                <a:lnTo>
                  <a:pt x="4679" y="254"/>
                </a:lnTo>
                <a:lnTo>
                  <a:pt x="4675" y="252"/>
                </a:lnTo>
                <a:lnTo>
                  <a:pt x="4673" y="252"/>
                </a:lnTo>
                <a:lnTo>
                  <a:pt x="4664" y="248"/>
                </a:lnTo>
                <a:lnTo>
                  <a:pt x="4662" y="245"/>
                </a:lnTo>
                <a:lnTo>
                  <a:pt x="4658" y="243"/>
                </a:lnTo>
                <a:lnTo>
                  <a:pt x="4656" y="245"/>
                </a:lnTo>
                <a:lnTo>
                  <a:pt x="4652" y="248"/>
                </a:lnTo>
                <a:lnTo>
                  <a:pt x="4649" y="250"/>
                </a:lnTo>
                <a:lnTo>
                  <a:pt x="4649" y="250"/>
                </a:lnTo>
                <a:lnTo>
                  <a:pt x="4649" y="252"/>
                </a:lnTo>
                <a:lnTo>
                  <a:pt x="4649" y="254"/>
                </a:lnTo>
                <a:lnTo>
                  <a:pt x="4649" y="256"/>
                </a:lnTo>
                <a:lnTo>
                  <a:pt x="4649" y="256"/>
                </a:lnTo>
                <a:lnTo>
                  <a:pt x="4649" y="258"/>
                </a:lnTo>
                <a:lnTo>
                  <a:pt x="4647" y="258"/>
                </a:lnTo>
                <a:lnTo>
                  <a:pt x="4645" y="258"/>
                </a:lnTo>
                <a:lnTo>
                  <a:pt x="4645" y="258"/>
                </a:lnTo>
                <a:lnTo>
                  <a:pt x="4643" y="258"/>
                </a:lnTo>
                <a:lnTo>
                  <a:pt x="4643" y="258"/>
                </a:lnTo>
                <a:lnTo>
                  <a:pt x="4641" y="254"/>
                </a:lnTo>
                <a:lnTo>
                  <a:pt x="4639" y="254"/>
                </a:lnTo>
                <a:lnTo>
                  <a:pt x="4639" y="254"/>
                </a:lnTo>
                <a:lnTo>
                  <a:pt x="4637" y="254"/>
                </a:lnTo>
                <a:lnTo>
                  <a:pt x="4633" y="250"/>
                </a:lnTo>
                <a:lnTo>
                  <a:pt x="4629" y="248"/>
                </a:lnTo>
                <a:lnTo>
                  <a:pt x="4624" y="245"/>
                </a:lnTo>
                <a:lnTo>
                  <a:pt x="4622" y="245"/>
                </a:lnTo>
                <a:lnTo>
                  <a:pt x="4622" y="243"/>
                </a:lnTo>
                <a:lnTo>
                  <a:pt x="4620" y="243"/>
                </a:lnTo>
                <a:lnTo>
                  <a:pt x="4618" y="243"/>
                </a:lnTo>
                <a:lnTo>
                  <a:pt x="4614" y="243"/>
                </a:lnTo>
                <a:lnTo>
                  <a:pt x="4610" y="245"/>
                </a:lnTo>
                <a:lnTo>
                  <a:pt x="4608" y="245"/>
                </a:lnTo>
                <a:lnTo>
                  <a:pt x="4608" y="248"/>
                </a:lnTo>
                <a:lnTo>
                  <a:pt x="4608" y="248"/>
                </a:lnTo>
                <a:lnTo>
                  <a:pt x="4603" y="248"/>
                </a:lnTo>
                <a:lnTo>
                  <a:pt x="4601" y="248"/>
                </a:lnTo>
                <a:lnTo>
                  <a:pt x="4601" y="250"/>
                </a:lnTo>
                <a:lnTo>
                  <a:pt x="4599" y="252"/>
                </a:lnTo>
                <a:lnTo>
                  <a:pt x="4601" y="254"/>
                </a:lnTo>
                <a:lnTo>
                  <a:pt x="4603" y="256"/>
                </a:lnTo>
                <a:lnTo>
                  <a:pt x="4597" y="254"/>
                </a:lnTo>
                <a:lnTo>
                  <a:pt x="4597" y="256"/>
                </a:lnTo>
                <a:lnTo>
                  <a:pt x="4595" y="262"/>
                </a:lnTo>
                <a:lnTo>
                  <a:pt x="4597" y="266"/>
                </a:lnTo>
                <a:lnTo>
                  <a:pt x="4595" y="266"/>
                </a:lnTo>
                <a:lnTo>
                  <a:pt x="4593" y="266"/>
                </a:lnTo>
                <a:lnTo>
                  <a:pt x="4591" y="269"/>
                </a:lnTo>
                <a:lnTo>
                  <a:pt x="4593" y="269"/>
                </a:lnTo>
                <a:lnTo>
                  <a:pt x="4593" y="271"/>
                </a:lnTo>
                <a:close/>
                <a:moveTo>
                  <a:pt x="4823" y="245"/>
                </a:moveTo>
                <a:lnTo>
                  <a:pt x="4821" y="243"/>
                </a:lnTo>
                <a:lnTo>
                  <a:pt x="4821" y="243"/>
                </a:lnTo>
                <a:lnTo>
                  <a:pt x="4821" y="243"/>
                </a:lnTo>
                <a:lnTo>
                  <a:pt x="4819" y="243"/>
                </a:lnTo>
                <a:lnTo>
                  <a:pt x="4817" y="243"/>
                </a:lnTo>
                <a:lnTo>
                  <a:pt x="4821" y="245"/>
                </a:lnTo>
                <a:lnTo>
                  <a:pt x="4823" y="245"/>
                </a:lnTo>
                <a:close/>
                <a:moveTo>
                  <a:pt x="4769" y="229"/>
                </a:moveTo>
                <a:lnTo>
                  <a:pt x="4771" y="227"/>
                </a:lnTo>
                <a:lnTo>
                  <a:pt x="4773" y="224"/>
                </a:lnTo>
                <a:lnTo>
                  <a:pt x="4763" y="227"/>
                </a:lnTo>
                <a:lnTo>
                  <a:pt x="4758" y="229"/>
                </a:lnTo>
                <a:lnTo>
                  <a:pt x="4758" y="229"/>
                </a:lnTo>
                <a:lnTo>
                  <a:pt x="4769" y="229"/>
                </a:lnTo>
                <a:lnTo>
                  <a:pt x="4769" y="229"/>
                </a:lnTo>
                <a:close/>
                <a:moveTo>
                  <a:pt x="4934" y="392"/>
                </a:moveTo>
                <a:lnTo>
                  <a:pt x="4937" y="392"/>
                </a:lnTo>
                <a:lnTo>
                  <a:pt x="4934" y="390"/>
                </a:lnTo>
                <a:lnTo>
                  <a:pt x="4934" y="388"/>
                </a:lnTo>
                <a:lnTo>
                  <a:pt x="4932" y="388"/>
                </a:lnTo>
                <a:lnTo>
                  <a:pt x="4932" y="388"/>
                </a:lnTo>
                <a:lnTo>
                  <a:pt x="4932" y="390"/>
                </a:lnTo>
                <a:lnTo>
                  <a:pt x="4932" y="392"/>
                </a:lnTo>
                <a:lnTo>
                  <a:pt x="4934" y="392"/>
                </a:lnTo>
                <a:close/>
                <a:moveTo>
                  <a:pt x="5041" y="419"/>
                </a:moveTo>
                <a:lnTo>
                  <a:pt x="5043" y="419"/>
                </a:lnTo>
                <a:lnTo>
                  <a:pt x="5048" y="422"/>
                </a:lnTo>
                <a:lnTo>
                  <a:pt x="5054" y="424"/>
                </a:lnTo>
                <a:lnTo>
                  <a:pt x="5058" y="424"/>
                </a:lnTo>
                <a:lnTo>
                  <a:pt x="5060" y="424"/>
                </a:lnTo>
                <a:lnTo>
                  <a:pt x="5060" y="422"/>
                </a:lnTo>
                <a:lnTo>
                  <a:pt x="5060" y="419"/>
                </a:lnTo>
                <a:lnTo>
                  <a:pt x="5060" y="419"/>
                </a:lnTo>
                <a:lnTo>
                  <a:pt x="5062" y="419"/>
                </a:lnTo>
                <a:lnTo>
                  <a:pt x="5062" y="417"/>
                </a:lnTo>
                <a:lnTo>
                  <a:pt x="5062" y="417"/>
                </a:lnTo>
                <a:lnTo>
                  <a:pt x="5062" y="415"/>
                </a:lnTo>
                <a:lnTo>
                  <a:pt x="5048" y="413"/>
                </a:lnTo>
                <a:lnTo>
                  <a:pt x="5043" y="413"/>
                </a:lnTo>
                <a:lnTo>
                  <a:pt x="5043" y="413"/>
                </a:lnTo>
                <a:lnTo>
                  <a:pt x="5039" y="415"/>
                </a:lnTo>
                <a:lnTo>
                  <a:pt x="5039" y="415"/>
                </a:lnTo>
                <a:lnTo>
                  <a:pt x="5039" y="417"/>
                </a:lnTo>
                <a:lnTo>
                  <a:pt x="5039" y="417"/>
                </a:lnTo>
                <a:lnTo>
                  <a:pt x="5041" y="419"/>
                </a:lnTo>
                <a:close/>
                <a:moveTo>
                  <a:pt x="5198" y="392"/>
                </a:moveTo>
                <a:lnTo>
                  <a:pt x="5198" y="392"/>
                </a:lnTo>
                <a:lnTo>
                  <a:pt x="5203" y="390"/>
                </a:lnTo>
                <a:lnTo>
                  <a:pt x="5211" y="390"/>
                </a:lnTo>
                <a:lnTo>
                  <a:pt x="5213" y="388"/>
                </a:lnTo>
                <a:lnTo>
                  <a:pt x="5215" y="388"/>
                </a:lnTo>
                <a:lnTo>
                  <a:pt x="5215" y="388"/>
                </a:lnTo>
                <a:lnTo>
                  <a:pt x="5219" y="388"/>
                </a:lnTo>
                <a:lnTo>
                  <a:pt x="5221" y="390"/>
                </a:lnTo>
                <a:lnTo>
                  <a:pt x="5224" y="390"/>
                </a:lnTo>
                <a:lnTo>
                  <a:pt x="5228" y="388"/>
                </a:lnTo>
                <a:lnTo>
                  <a:pt x="5236" y="386"/>
                </a:lnTo>
                <a:lnTo>
                  <a:pt x="5242" y="386"/>
                </a:lnTo>
                <a:lnTo>
                  <a:pt x="5247" y="386"/>
                </a:lnTo>
                <a:lnTo>
                  <a:pt x="5251" y="384"/>
                </a:lnTo>
                <a:lnTo>
                  <a:pt x="5251" y="382"/>
                </a:lnTo>
                <a:lnTo>
                  <a:pt x="5251" y="380"/>
                </a:lnTo>
                <a:lnTo>
                  <a:pt x="5251" y="380"/>
                </a:lnTo>
                <a:lnTo>
                  <a:pt x="5247" y="378"/>
                </a:lnTo>
                <a:lnTo>
                  <a:pt x="5245" y="378"/>
                </a:lnTo>
                <a:lnTo>
                  <a:pt x="5242" y="375"/>
                </a:lnTo>
                <a:lnTo>
                  <a:pt x="5242" y="375"/>
                </a:lnTo>
                <a:lnTo>
                  <a:pt x="5240" y="375"/>
                </a:lnTo>
                <a:lnTo>
                  <a:pt x="5238" y="373"/>
                </a:lnTo>
                <a:lnTo>
                  <a:pt x="5238" y="373"/>
                </a:lnTo>
                <a:lnTo>
                  <a:pt x="5232" y="371"/>
                </a:lnTo>
                <a:lnTo>
                  <a:pt x="5230" y="371"/>
                </a:lnTo>
                <a:lnTo>
                  <a:pt x="5228" y="371"/>
                </a:lnTo>
                <a:lnTo>
                  <a:pt x="5226" y="371"/>
                </a:lnTo>
                <a:lnTo>
                  <a:pt x="5224" y="371"/>
                </a:lnTo>
                <a:lnTo>
                  <a:pt x="5221" y="371"/>
                </a:lnTo>
                <a:lnTo>
                  <a:pt x="5219" y="371"/>
                </a:lnTo>
                <a:lnTo>
                  <a:pt x="5217" y="373"/>
                </a:lnTo>
                <a:lnTo>
                  <a:pt x="5215" y="373"/>
                </a:lnTo>
                <a:lnTo>
                  <a:pt x="5215" y="373"/>
                </a:lnTo>
                <a:lnTo>
                  <a:pt x="5213" y="373"/>
                </a:lnTo>
                <a:lnTo>
                  <a:pt x="5211" y="375"/>
                </a:lnTo>
                <a:lnTo>
                  <a:pt x="5209" y="375"/>
                </a:lnTo>
                <a:lnTo>
                  <a:pt x="5205" y="378"/>
                </a:lnTo>
                <a:lnTo>
                  <a:pt x="5198" y="382"/>
                </a:lnTo>
                <a:lnTo>
                  <a:pt x="5198" y="382"/>
                </a:lnTo>
                <a:lnTo>
                  <a:pt x="5196" y="384"/>
                </a:lnTo>
                <a:lnTo>
                  <a:pt x="5196" y="386"/>
                </a:lnTo>
                <a:lnTo>
                  <a:pt x="5196" y="386"/>
                </a:lnTo>
                <a:lnTo>
                  <a:pt x="5198" y="392"/>
                </a:lnTo>
                <a:close/>
                <a:moveTo>
                  <a:pt x="4061" y="168"/>
                </a:moveTo>
                <a:lnTo>
                  <a:pt x="4061" y="170"/>
                </a:lnTo>
                <a:lnTo>
                  <a:pt x="4059" y="172"/>
                </a:lnTo>
                <a:lnTo>
                  <a:pt x="4059" y="172"/>
                </a:lnTo>
                <a:lnTo>
                  <a:pt x="4059" y="174"/>
                </a:lnTo>
                <a:lnTo>
                  <a:pt x="4056" y="176"/>
                </a:lnTo>
                <a:lnTo>
                  <a:pt x="4056" y="176"/>
                </a:lnTo>
                <a:lnTo>
                  <a:pt x="4052" y="180"/>
                </a:lnTo>
                <a:lnTo>
                  <a:pt x="4050" y="183"/>
                </a:lnTo>
                <a:lnTo>
                  <a:pt x="4048" y="185"/>
                </a:lnTo>
                <a:lnTo>
                  <a:pt x="4046" y="187"/>
                </a:lnTo>
                <a:lnTo>
                  <a:pt x="4048" y="189"/>
                </a:lnTo>
                <a:lnTo>
                  <a:pt x="4050" y="189"/>
                </a:lnTo>
                <a:lnTo>
                  <a:pt x="4054" y="189"/>
                </a:lnTo>
                <a:lnTo>
                  <a:pt x="4059" y="189"/>
                </a:lnTo>
                <a:lnTo>
                  <a:pt x="4065" y="187"/>
                </a:lnTo>
                <a:lnTo>
                  <a:pt x="4071" y="183"/>
                </a:lnTo>
                <a:lnTo>
                  <a:pt x="4073" y="183"/>
                </a:lnTo>
                <a:lnTo>
                  <a:pt x="4082" y="183"/>
                </a:lnTo>
                <a:lnTo>
                  <a:pt x="4088" y="180"/>
                </a:lnTo>
                <a:lnTo>
                  <a:pt x="4094" y="180"/>
                </a:lnTo>
                <a:lnTo>
                  <a:pt x="4094" y="183"/>
                </a:lnTo>
                <a:lnTo>
                  <a:pt x="4096" y="183"/>
                </a:lnTo>
                <a:lnTo>
                  <a:pt x="4096" y="183"/>
                </a:lnTo>
                <a:lnTo>
                  <a:pt x="4100" y="180"/>
                </a:lnTo>
                <a:lnTo>
                  <a:pt x="4111" y="180"/>
                </a:lnTo>
                <a:lnTo>
                  <a:pt x="4119" y="178"/>
                </a:lnTo>
                <a:lnTo>
                  <a:pt x="4121" y="176"/>
                </a:lnTo>
                <a:lnTo>
                  <a:pt x="4126" y="176"/>
                </a:lnTo>
                <a:lnTo>
                  <a:pt x="4126" y="176"/>
                </a:lnTo>
                <a:lnTo>
                  <a:pt x="4134" y="172"/>
                </a:lnTo>
                <a:lnTo>
                  <a:pt x="4134" y="170"/>
                </a:lnTo>
                <a:lnTo>
                  <a:pt x="4134" y="168"/>
                </a:lnTo>
                <a:lnTo>
                  <a:pt x="4132" y="166"/>
                </a:lnTo>
                <a:lnTo>
                  <a:pt x="4132" y="164"/>
                </a:lnTo>
                <a:lnTo>
                  <a:pt x="4132" y="162"/>
                </a:lnTo>
                <a:lnTo>
                  <a:pt x="4130" y="162"/>
                </a:lnTo>
                <a:lnTo>
                  <a:pt x="4128" y="162"/>
                </a:lnTo>
                <a:lnTo>
                  <a:pt x="4124" y="162"/>
                </a:lnTo>
                <a:lnTo>
                  <a:pt x="4121" y="159"/>
                </a:lnTo>
                <a:lnTo>
                  <a:pt x="4121" y="159"/>
                </a:lnTo>
                <a:lnTo>
                  <a:pt x="4121" y="157"/>
                </a:lnTo>
                <a:lnTo>
                  <a:pt x="4119" y="157"/>
                </a:lnTo>
                <a:lnTo>
                  <a:pt x="4115" y="155"/>
                </a:lnTo>
                <a:lnTo>
                  <a:pt x="4115" y="155"/>
                </a:lnTo>
                <a:lnTo>
                  <a:pt x="4113" y="153"/>
                </a:lnTo>
                <a:lnTo>
                  <a:pt x="4111" y="151"/>
                </a:lnTo>
                <a:lnTo>
                  <a:pt x="4109" y="151"/>
                </a:lnTo>
                <a:lnTo>
                  <a:pt x="4107" y="153"/>
                </a:lnTo>
                <a:lnTo>
                  <a:pt x="4103" y="153"/>
                </a:lnTo>
                <a:lnTo>
                  <a:pt x="4100" y="155"/>
                </a:lnTo>
                <a:lnTo>
                  <a:pt x="4098" y="155"/>
                </a:lnTo>
                <a:lnTo>
                  <a:pt x="4098" y="155"/>
                </a:lnTo>
                <a:lnTo>
                  <a:pt x="4096" y="157"/>
                </a:lnTo>
                <a:lnTo>
                  <a:pt x="4094" y="159"/>
                </a:lnTo>
                <a:lnTo>
                  <a:pt x="4092" y="162"/>
                </a:lnTo>
                <a:lnTo>
                  <a:pt x="4092" y="159"/>
                </a:lnTo>
                <a:lnTo>
                  <a:pt x="4096" y="153"/>
                </a:lnTo>
                <a:lnTo>
                  <a:pt x="4096" y="151"/>
                </a:lnTo>
                <a:lnTo>
                  <a:pt x="4098" y="149"/>
                </a:lnTo>
                <a:lnTo>
                  <a:pt x="4098" y="147"/>
                </a:lnTo>
                <a:lnTo>
                  <a:pt x="4100" y="147"/>
                </a:lnTo>
                <a:lnTo>
                  <a:pt x="4100" y="147"/>
                </a:lnTo>
                <a:lnTo>
                  <a:pt x="4100" y="145"/>
                </a:lnTo>
                <a:lnTo>
                  <a:pt x="4096" y="145"/>
                </a:lnTo>
                <a:lnTo>
                  <a:pt x="4092" y="143"/>
                </a:lnTo>
                <a:lnTo>
                  <a:pt x="4090" y="143"/>
                </a:lnTo>
                <a:lnTo>
                  <a:pt x="4088" y="143"/>
                </a:lnTo>
                <a:lnTo>
                  <a:pt x="4088" y="145"/>
                </a:lnTo>
                <a:lnTo>
                  <a:pt x="4088" y="147"/>
                </a:lnTo>
                <a:lnTo>
                  <a:pt x="4090" y="149"/>
                </a:lnTo>
                <a:lnTo>
                  <a:pt x="4088" y="149"/>
                </a:lnTo>
                <a:lnTo>
                  <a:pt x="4086" y="149"/>
                </a:lnTo>
                <a:lnTo>
                  <a:pt x="4084" y="147"/>
                </a:lnTo>
                <a:lnTo>
                  <a:pt x="4084" y="145"/>
                </a:lnTo>
                <a:lnTo>
                  <a:pt x="4082" y="145"/>
                </a:lnTo>
                <a:lnTo>
                  <a:pt x="4080" y="145"/>
                </a:lnTo>
                <a:lnTo>
                  <a:pt x="4080" y="145"/>
                </a:lnTo>
                <a:lnTo>
                  <a:pt x="4080" y="147"/>
                </a:lnTo>
                <a:lnTo>
                  <a:pt x="4080" y="149"/>
                </a:lnTo>
                <a:lnTo>
                  <a:pt x="4075" y="149"/>
                </a:lnTo>
                <a:lnTo>
                  <a:pt x="4073" y="149"/>
                </a:lnTo>
                <a:lnTo>
                  <a:pt x="4073" y="151"/>
                </a:lnTo>
                <a:lnTo>
                  <a:pt x="4071" y="153"/>
                </a:lnTo>
                <a:lnTo>
                  <a:pt x="4071" y="153"/>
                </a:lnTo>
                <a:lnTo>
                  <a:pt x="4071" y="155"/>
                </a:lnTo>
                <a:lnTo>
                  <a:pt x="4071" y="155"/>
                </a:lnTo>
                <a:lnTo>
                  <a:pt x="4069" y="157"/>
                </a:lnTo>
                <a:lnTo>
                  <a:pt x="4069" y="159"/>
                </a:lnTo>
                <a:lnTo>
                  <a:pt x="4069" y="159"/>
                </a:lnTo>
                <a:lnTo>
                  <a:pt x="4069" y="162"/>
                </a:lnTo>
                <a:lnTo>
                  <a:pt x="4071" y="164"/>
                </a:lnTo>
                <a:lnTo>
                  <a:pt x="4069" y="164"/>
                </a:lnTo>
                <a:lnTo>
                  <a:pt x="4065" y="164"/>
                </a:lnTo>
                <a:lnTo>
                  <a:pt x="4065" y="164"/>
                </a:lnTo>
                <a:lnTo>
                  <a:pt x="4063" y="164"/>
                </a:lnTo>
                <a:lnTo>
                  <a:pt x="4061" y="166"/>
                </a:lnTo>
                <a:lnTo>
                  <a:pt x="4061" y="168"/>
                </a:lnTo>
                <a:close/>
                <a:moveTo>
                  <a:pt x="4943" y="434"/>
                </a:moveTo>
                <a:lnTo>
                  <a:pt x="4943" y="436"/>
                </a:lnTo>
                <a:lnTo>
                  <a:pt x="4943" y="436"/>
                </a:lnTo>
                <a:lnTo>
                  <a:pt x="4945" y="436"/>
                </a:lnTo>
                <a:lnTo>
                  <a:pt x="4947" y="438"/>
                </a:lnTo>
                <a:lnTo>
                  <a:pt x="4947" y="438"/>
                </a:lnTo>
                <a:lnTo>
                  <a:pt x="4947" y="440"/>
                </a:lnTo>
                <a:lnTo>
                  <a:pt x="4947" y="440"/>
                </a:lnTo>
                <a:lnTo>
                  <a:pt x="4947" y="440"/>
                </a:lnTo>
                <a:lnTo>
                  <a:pt x="4947" y="438"/>
                </a:lnTo>
                <a:lnTo>
                  <a:pt x="4947" y="438"/>
                </a:lnTo>
                <a:lnTo>
                  <a:pt x="4945" y="436"/>
                </a:lnTo>
                <a:lnTo>
                  <a:pt x="4945" y="434"/>
                </a:lnTo>
                <a:lnTo>
                  <a:pt x="4945" y="430"/>
                </a:lnTo>
                <a:lnTo>
                  <a:pt x="4945" y="430"/>
                </a:lnTo>
                <a:lnTo>
                  <a:pt x="4945" y="428"/>
                </a:lnTo>
                <a:lnTo>
                  <a:pt x="4947" y="428"/>
                </a:lnTo>
                <a:lnTo>
                  <a:pt x="4949" y="426"/>
                </a:lnTo>
                <a:lnTo>
                  <a:pt x="4949" y="424"/>
                </a:lnTo>
                <a:lnTo>
                  <a:pt x="4947" y="422"/>
                </a:lnTo>
                <a:lnTo>
                  <a:pt x="4947" y="422"/>
                </a:lnTo>
                <a:lnTo>
                  <a:pt x="4947" y="424"/>
                </a:lnTo>
                <a:lnTo>
                  <a:pt x="4945" y="424"/>
                </a:lnTo>
                <a:lnTo>
                  <a:pt x="4941" y="426"/>
                </a:lnTo>
                <a:lnTo>
                  <a:pt x="4941" y="428"/>
                </a:lnTo>
                <a:lnTo>
                  <a:pt x="4943" y="430"/>
                </a:lnTo>
                <a:lnTo>
                  <a:pt x="4943" y="434"/>
                </a:lnTo>
                <a:close/>
                <a:moveTo>
                  <a:pt x="4603" y="371"/>
                </a:moveTo>
                <a:lnTo>
                  <a:pt x="4597" y="371"/>
                </a:lnTo>
                <a:lnTo>
                  <a:pt x="4595" y="371"/>
                </a:lnTo>
                <a:lnTo>
                  <a:pt x="4595" y="371"/>
                </a:lnTo>
                <a:lnTo>
                  <a:pt x="4593" y="373"/>
                </a:lnTo>
                <a:lnTo>
                  <a:pt x="4593" y="373"/>
                </a:lnTo>
                <a:lnTo>
                  <a:pt x="4593" y="373"/>
                </a:lnTo>
                <a:lnTo>
                  <a:pt x="4597" y="375"/>
                </a:lnTo>
                <a:lnTo>
                  <a:pt x="4597" y="375"/>
                </a:lnTo>
                <a:lnTo>
                  <a:pt x="4599" y="373"/>
                </a:lnTo>
                <a:lnTo>
                  <a:pt x="4599" y="373"/>
                </a:lnTo>
                <a:lnTo>
                  <a:pt x="4599" y="375"/>
                </a:lnTo>
                <a:lnTo>
                  <a:pt x="4601" y="375"/>
                </a:lnTo>
                <a:lnTo>
                  <a:pt x="4603" y="375"/>
                </a:lnTo>
                <a:lnTo>
                  <a:pt x="4605" y="373"/>
                </a:lnTo>
                <a:lnTo>
                  <a:pt x="4605" y="373"/>
                </a:lnTo>
                <a:lnTo>
                  <a:pt x="4605" y="371"/>
                </a:lnTo>
                <a:lnTo>
                  <a:pt x="4603" y="371"/>
                </a:lnTo>
                <a:close/>
                <a:moveTo>
                  <a:pt x="4165" y="208"/>
                </a:moveTo>
                <a:lnTo>
                  <a:pt x="4165" y="208"/>
                </a:lnTo>
                <a:lnTo>
                  <a:pt x="4163" y="208"/>
                </a:lnTo>
                <a:lnTo>
                  <a:pt x="4161" y="210"/>
                </a:lnTo>
                <a:lnTo>
                  <a:pt x="4161" y="212"/>
                </a:lnTo>
                <a:lnTo>
                  <a:pt x="4163" y="212"/>
                </a:lnTo>
                <a:lnTo>
                  <a:pt x="4168" y="210"/>
                </a:lnTo>
                <a:lnTo>
                  <a:pt x="4168" y="210"/>
                </a:lnTo>
                <a:lnTo>
                  <a:pt x="4168" y="208"/>
                </a:lnTo>
                <a:lnTo>
                  <a:pt x="4165" y="208"/>
                </a:lnTo>
                <a:close/>
                <a:moveTo>
                  <a:pt x="4233" y="233"/>
                </a:moveTo>
                <a:lnTo>
                  <a:pt x="4235" y="233"/>
                </a:lnTo>
                <a:lnTo>
                  <a:pt x="4237" y="233"/>
                </a:lnTo>
                <a:lnTo>
                  <a:pt x="4239" y="235"/>
                </a:lnTo>
                <a:lnTo>
                  <a:pt x="4239" y="235"/>
                </a:lnTo>
                <a:lnTo>
                  <a:pt x="4239" y="233"/>
                </a:lnTo>
                <a:lnTo>
                  <a:pt x="4239" y="233"/>
                </a:lnTo>
                <a:lnTo>
                  <a:pt x="4239" y="233"/>
                </a:lnTo>
                <a:lnTo>
                  <a:pt x="4239" y="231"/>
                </a:lnTo>
                <a:lnTo>
                  <a:pt x="4237" y="231"/>
                </a:lnTo>
                <a:lnTo>
                  <a:pt x="4237" y="229"/>
                </a:lnTo>
                <a:lnTo>
                  <a:pt x="4235" y="231"/>
                </a:lnTo>
                <a:lnTo>
                  <a:pt x="4230" y="229"/>
                </a:lnTo>
                <a:lnTo>
                  <a:pt x="4230" y="229"/>
                </a:lnTo>
                <a:lnTo>
                  <a:pt x="4230" y="231"/>
                </a:lnTo>
                <a:lnTo>
                  <a:pt x="4233" y="233"/>
                </a:lnTo>
                <a:close/>
                <a:moveTo>
                  <a:pt x="4147" y="180"/>
                </a:moveTo>
                <a:lnTo>
                  <a:pt x="4151" y="180"/>
                </a:lnTo>
                <a:lnTo>
                  <a:pt x="4151" y="180"/>
                </a:lnTo>
                <a:lnTo>
                  <a:pt x="4153" y="180"/>
                </a:lnTo>
                <a:lnTo>
                  <a:pt x="4153" y="180"/>
                </a:lnTo>
                <a:lnTo>
                  <a:pt x="4153" y="178"/>
                </a:lnTo>
                <a:lnTo>
                  <a:pt x="4153" y="178"/>
                </a:lnTo>
                <a:lnTo>
                  <a:pt x="4153" y="178"/>
                </a:lnTo>
                <a:lnTo>
                  <a:pt x="4151" y="176"/>
                </a:lnTo>
                <a:lnTo>
                  <a:pt x="4149" y="178"/>
                </a:lnTo>
                <a:lnTo>
                  <a:pt x="4144" y="180"/>
                </a:lnTo>
                <a:lnTo>
                  <a:pt x="4144" y="180"/>
                </a:lnTo>
                <a:lnTo>
                  <a:pt x="4144" y="183"/>
                </a:lnTo>
                <a:lnTo>
                  <a:pt x="4147" y="180"/>
                </a:lnTo>
                <a:close/>
                <a:moveTo>
                  <a:pt x="4149" y="183"/>
                </a:moveTo>
                <a:lnTo>
                  <a:pt x="4157" y="185"/>
                </a:lnTo>
                <a:lnTo>
                  <a:pt x="4163" y="185"/>
                </a:lnTo>
                <a:lnTo>
                  <a:pt x="4165" y="187"/>
                </a:lnTo>
                <a:lnTo>
                  <a:pt x="4168" y="185"/>
                </a:lnTo>
                <a:lnTo>
                  <a:pt x="4168" y="185"/>
                </a:lnTo>
                <a:lnTo>
                  <a:pt x="4165" y="183"/>
                </a:lnTo>
                <a:lnTo>
                  <a:pt x="4165" y="183"/>
                </a:lnTo>
                <a:lnTo>
                  <a:pt x="4151" y="183"/>
                </a:lnTo>
                <a:lnTo>
                  <a:pt x="4149" y="183"/>
                </a:lnTo>
                <a:close/>
                <a:moveTo>
                  <a:pt x="3707" y="321"/>
                </a:moveTo>
                <a:lnTo>
                  <a:pt x="3707" y="321"/>
                </a:lnTo>
                <a:lnTo>
                  <a:pt x="3709" y="319"/>
                </a:lnTo>
                <a:lnTo>
                  <a:pt x="3709" y="319"/>
                </a:lnTo>
                <a:lnTo>
                  <a:pt x="3709" y="317"/>
                </a:lnTo>
                <a:lnTo>
                  <a:pt x="3702" y="319"/>
                </a:lnTo>
                <a:lnTo>
                  <a:pt x="3700" y="321"/>
                </a:lnTo>
                <a:lnTo>
                  <a:pt x="3698" y="321"/>
                </a:lnTo>
                <a:lnTo>
                  <a:pt x="3702" y="321"/>
                </a:lnTo>
                <a:lnTo>
                  <a:pt x="3707" y="321"/>
                </a:lnTo>
                <a:close/>
                <a:moveTo>
                  <a:pt x="4578" y="266"/>
                </a:moveTo>
                <a:lnTo>
                  <a:pt x="4578" y="264"/>
                </a:lnTo>
                <a:lnTo>
                  <a:pt x="4578" y="262"/>
                </a:lnTo>
                <a:lnTo>
                  <a:pt x="4578" y="262"/>
                </a:lnTo>
                <a:lnTo>
                  <a:pt x="4580" y="260"/>
                </a:lnTo>
                <a:lnTo>
                  <a:pt x="4580" y="260"/>
                </a:lnTo>
                <a:lnTo>
                  <a:pt x="4576" y="258"/>
                </a:lnTo>
                <a:lnTo>
                  <a:pt x="4576" y="256"/>
                </a:lnTo>
                <a:lnTo>
                  <a:pt x="4574" y="254"/>
                </a:lnTo>
                <a:lnTo>
                  <a:pt x="4574" y="252"/>
                </a:lnTo>
                <a:lnTo>
                  <a:pt x="4572" y="256"/>
                </a:lnTo>
                <a:lnTo>
                  <a:pt x="4572" y="256"/>
                </a:lnTo>
                <a:lnTo>
                  <a:pt x="4572" y="258"/>
                </a:lnTo>
                <a:lnTo>
                  <a:pt x="4572" y="260"/>
                </a:lnTo>
                <a:lnTo>
                  <a:pt x="4572" y="262"/>
                </a:lnTo>
                <a:lnTo>
                  <a:pt x="4570" y="264"/>
                </a:lnTo>
                <a:lnTo>
                  <a:pt x="4570" y="266"/>
                </a:lnTo>
                <a:lnTo>
                  <a:pt x="4574" y="266"/>
                </a:lnTo>
                <a:lnTo>
                  <a:pt x="4578" y="266"/>
                </a:lnTo>
                <a:close/>
                <a:moveTo>
                  <a:pt x="4411" y="310"/>
                </a:moveTo>
                <a:lnTo>
                  <a:pt x="4413" y="310"/>
                </a:lnTo>
                <a:lnTo>
                  <a:pt x="4413" y="308"/>
                </a:lnTo>
                <a:lnTo>
                  <a:pt x="4413" y="308"/>
                </a:lnTo>
                <a:lnTo>
                  <a:pt x="4413" y="308"/>
                </a:lnTo>
                <a:lnTo>
                  <a:pt x="4411" y="306"/>
                </a:lnTo>
                <a:lnTo>
                  <a:pt x="4409" y="308"/>
                </a:lnTo>
                <a:lnTo>
                  <a:pt x="4409" y="308"/>
                </a:lnTo>
                <a:lnTo>
                  <a:pt x="4409" y="308"/>
                </a:lnTo>
                <a:lnTo>
                  <a:pt x="4411" y="310"/>
                </a:lnTo>
                <a:close/>
                <a:moveTo>
                  <a:pt x="4346" y="331"/>
                </a:moveTo>
                <a:lnTo>
                  <a:pt x="4350" y="331"/>
                </a:lnTo>
                <a:lnTo>
                  <a:pt x="4350" y="331"/>
                </a:lnTo>
                <a:lnTo>
                  <a:pt x="4348" y="329"/>
                </a:lnTo>
                <a:lnTo>
                  <a:pt x="4346" y="329"/>
                </a:lnTo>
                <a:lnTo>
                  <a:pt x="4344" y="329"/>
                </a:lnTo>
                <a:lnTo>
                  <a:pt x="4341" y="329"/>
                </a:lnTo>
                <a:lnTo>
                  <a:pt x="4344" y="331"/>
                </a:lnTo>
                <a:lnTo>
                  <a:pt x="4346" y="331"/>
                </a:lnTo>
                <a:close/>
                <a:moveTo>
                  <a:pt x="1456" y="717"/>
                </a:moveTo>
                <a:lnTo>
                  <a:pt x="1456" y="717"/>
                </a:lnTo>
                <a:lnTo>
                  <a:pt x="1456" y="717"/>
                </a:lnTo>
                <a:lnTo>
                  <a:pt x="1456" y="717"/>
                </a:lnTo>
                <a:lnTo>
                  <a:pt x="1456" y="715"/>
                </a:lnTo>
                <a:lnTo>
                  <a:pt x="1456" y="715"/>
                </a:lnTo>
                <a:lnTo>
                  <a:pt x="1456" y="715"/>
                </a:lnTo>
                <a:lnTo>
                  <a:pt x="1456" y="713"/>
                </a:lnTo>
                <a:lnTo>
                  <a:pt x="1454" y="713"/>
                </a:lnTo>
                <a:lnTo>
                  <a:pt x="1454" y="715"/>
                </a:lnTo>
                <a:lnTo>
                  <a:pt x="1454" y="715"/>
                </a:lnTo>
                <a:lnTo>
                  <a:pt x="1456" y="715"/>
                </a:lnTo>
                <a:lnTo>
                  <a:pt x="1454" y="717"/>
                </a:lnTo>
                <a:lnTo>
                  <a:pt x="1456" y="717"/>
                </a:lnTo>
                <a:close/>
                <a:moveTo>
                  <a:pt x="3264" y="105"/>
                </a:moveTo>
                <a:lnTo>
                  <a:pt x="3269" y="107"/>
                </a:lnTo>
                <a:lnTo>
                  <a:pt x="3273" y="105"/>
                </a:lnTo>
                <a:lnTo>
                  <a:pt x="3275" y="107"/>
                </a:lnTo>
                <a:lnTo>
                  <a:pt x="3275" y="109"/>
                </a:lnTo>
                <a:lnTo>
                  <a:pt x="3277" y="109"/>
                </a:lnTo>
                <a:lnTo>
                  <a:pt x="3279" y="109"/>
                </a:lnTo>
                <a:lnTo>
                  <a:pt x="3281" y="109"/>
                </a:lnTo>
                <a:lnTo>
                  <a:pt x="3283" y="107"/>
                </a:lnTo>
                <a:lnTo>
                  <a:pt x="3283" y="105"/>
                </a:lnTo>
                <a:lnTo>
                  <a:pt x="3290" y="105"/>
                </a:lnTo>
                <a:lnTo>
                  <a:pt x="3292" y="105"/>
                </a:lnTo>
                <a:lnTo>
                  <a:pt x="3292" y="103"/>
                </a:lnTo>
                <a:lnTo>
                  <a:pt x="3294" y="105"/>
                </a:lnTo>
                <a:lnTo>
                  <a:pt x="3294" y="101"/>
                </a:lnTo>
                <a:lnTo>
                  <a:pt x="3296" y="101"/>
                </a:lnTo>
                <a:lnTo>
                  <a:pt x="3298" y="99"/>
                </a:lnTo>
                <a:lnTo>
                  <a:pt x="3298" y="99"/>
                </a:lnTo>
                <a:lnTo>
                  <a:pt x="3300" y="99"/>
                </a:lnTo>
                <a:lnTo>
                  <a:pt x="3304" y="103"/>
                </a:lnTo>
                <a:lnTo>
                  <a:pt x="3313" y="103"/>
                </a:lnTo>
                <a:lnTo>
                  <a:pt x="3313" y="103"/>
                </a:lnTo>
                <a:lnTo>
                  <a:pt x="3313" y="101"/>
                </a:lnTo>
                <a:lnTo>
                  <a:pt x="3311" y="99"/>
                </a:lnTo>
                <a:lnTo>
                  <a:pt x="3311" y="97"/>
                </a:lnTo>
                <a:lnTo>
                  <a:pt x="3308" y="97"/>
                </a:lnTo>
                <a:lnTo>
                  <a:pt x="3306" y="97"/>
                </a:lnTo>
                <a:lnTo>
                  <a:pt x="3302" y="97"/>
                </a:lnTo>
                <a:lnTo>
                  <a:pt x="3296" y="97"/>
                </a:lnTo>
                <a:lnTo>
                  <a:pt x="3294" y="97"/>
                </a:lnTo>
                <a:lnTo>
                  <a:pt x="3290" y="97"/>
                </a:lnTo>
                <a:lnTo>
                  <a:pt x="3285" y="99"/>
                </a:lnTo>
                <a:lnTo>
                  <a:pt x="3279" y="101"/>
                </a:lnTo>
                <a:lnTo>
                  <a:pt x="3262" y="103"/>
                </a:lnTo>
                <a:lnTo>
                  <a:pt x="3258" y="105"/>
                </a:lnTo>
                <a:lnTo>
                  <a:pt x="3262" y="105"/>
                </a:lnTo>
                <a:lnTo>
                  <a:pt x="3264" y="105"/>
                </a:lnTo>
                <a:close/>
                <a:moveTo>
                  <a:pt x="3319" y="107"/>
                </a:moveTo>
                <a:lnTo>
                  <a:pt x="3313" y="107"/>
                </a:lnTo>
                <a:lnTo>
                  <a:pt x="3311" y="105"/>
                </a:lnTo>
                <a:lnTo>
                  <a:pt x="3308" y="105"/>
                </a:lnTo>
                <a:lnTo>
                  <a:pt x="3308" y="105"/>
                </a:lnTo>
                <a:lnTo>
                  <a:pt x="3306" y="107"/>
                </a:lnTo>
                <a:lnTo>
                  <a:pt x="3302" y="107"/>
                </a:lnTo>
                <a:lnTo>
                  <a:pt x="3298" y="107"/>
                </a:lnTo>
                <a:lnTo>
                  <a:pt x="3294" y="109"/>
                </a:lnTo>
                <a:lnTo>
                  <a:pt x="3283" y="113"/>
                </a:lnTo>
                <a:lnTo>
                  <a:pt x="3285" y="115"/>
                </a:lnTo>
                <a:lnTo>
                  <a:pt x="3285" y="115"/>
                </a:lnTo>
                <a:lnTo>
                  <a:pt x="3288" y="118"/>
                </a:lnTo>
                <a:lnTo>
                  <a:pt x="3292" y="118"/>
                </a:lnTo>
                <a:lnTo>
                  <a:pt x="3294" y="118"/>
                </a:lnTo>
                <a:lnTo>
                  <a:pt x="3296" y="118"/>
                </a:lnTo>
                <a:lnTo>
                  <a:pt x="3298" y="115"/>
                </a:lnTo>
                <a:lnTo>
                  <a:pt x="3302" y="115"/>
                </a:lnTo>
                <a:lnTo>
                  <a:pt x="3302" y="118"/>
                </a:lnTo>
                <a:lnTo>
                  <a:pt x="3300" y="120"/>
                </a:lnTo>
                <a:lnTo>
                  <a:pt x="3298" y="120"/>
                </a:lnTo>
                <a:lnTo>
                  <a:pt x="3300" y="122"/>
                </a:lnTo>
                <a:lnTo>
                  <a:pt x="3302" y="122"/>
                </a:lnTo>
                <a:lnTo>
                  <a:pt x="3304" y="122"/>
                </a:lnTo>
                <a:lnTo>
                  <a:pt x="3304" y="120"/>
                </a:lnTo>
                <a:lnTo>
                  <a:pt x="3306" y="120"/>
                </a:lnTo>
                <a:lnTo>
                  <a:pt x="3308" y="122"/>
                </a:lnTo>
                <a:lnTo>
                  <a:pt x="3311" y="120"/>
                </a:lnTo>
                <a:lnTo>
                  <a:pt x="3311" y="120"/>
                </a:lnTo>
                <a:lnTo>
                  <a:pt x="3311" y="118"/>
                </a:lnTo>
                <a:lnTo>
                  <a:pt x="3311" y="118"/>
                </a:lnTo>
                <a:lnTo>
                  <a:pt x="3315" y="120"/>
                </a:lnTo>
                <a:lnTo>
                  <a:pt x="3317" y="120"/>
                </a:lnTo>
                <a:lnTo>
                  <a:pt x="3317" y="120"/>
                </a:lnTo>
                <a:lnTo>
                  <a:pt x="3317" y="118"/>
                </a:lnTo>
                <a:lnTo>
                  <a:pt x="3317" y="115"/>
                </a:lnTo>
                <a:lnTo>
                  <a:pt x="3317" y="115"/>
                </a:lnTo>
                <a:lnTo>
                  <a:pt x="3317" y="115"/>
                </a:lnTo>
                <a:lnTo>
                  <a:pt x="3313" y="115"/>
                </a:lnTo>
                <a:lnTo>
                  <a:pt x="3313" y="113"/>
                </a:lnTo>
                <a:lnTo>
                  <a:pt x="3315" y="113"/>
                </a:lnTo>
                <a:lnTo>
                  <a:pt x="3317" y="111"/>
                </a:lnTo>
                <a:lnTo>
                  <a:pt x="3325" y="111"/>
                </a:lnTo>
                <a:lnTo>
                  <a:pt x="3329" y="109"/>
                </a:lnTo>
                <a:lnTo>
                  <a:pt x="3329" y="109"/>
                </a:lnTo>
                <a:lnTo>
                  <a:pt x="3329" y="107"/>
                </a:lnTo>
                <a:lnTo>
                  <a:pt x="3336" y="107"/>
                </a:lnTo>
                <a:lnTo>
                  <a:pt x="3346" y="107"/>
                </a:lnTo>
                <a:lnTo>
                  <a:pt x="3348" y="105"/>
                </a:lnTo>
                <a:lnTo>
                  <a:pt x="3357" y="101"/>
                </a:lnTo>
                <a:lnTo>
                  <a:pt x="3355" y="99"/>
                </a:lnTo>
                <a:lnTo>
                  <a:pt x="3352" y="99"/>
                </a:lnTo>
                <a:lnTo>
                  <a:pt x="3346" y="95"/>
                </a:lnTo>
                <a:lnTo>
                  <a:pt x="3344" y="95"/>
                </a:lnTo>
                <a:lnTo>
                  <a:pt x="3338" y="95"/>
                </a:lnTo>
                <a:lnTo>
                  <a:pt x="3336" y="92"/>
                </a:lnTo>
                <a:lnTo>
                  <a:pt x="3334" y="95"/>
                </a:lnTo>
                <a:lnTo>
                  <a:pt x="3325" y="95"/>
                </a:lnTo>
                <a:lnTo>
                  <a:pt x="3321" y="97"/>
                </a:lnTo>
                <a:lnTo>
                  <a:pt x="3319" y="101"/>
                </a:lnTo>
                <a:lnTo>
                  <a:pt x="3321" y="103"/>
                </a:lnTo>
                <a:lnTo>
                  <a:pt x="3321" y="105"/>
                </a:lnTo>
                <a:lnTo>
                  <a:pt x="3319" y="107"/>
                </a:lnTo>
                <a:close/>
                <a:moveTo>
                  <a:pt x="3227" y="495"/>
                </a:moveTo>
                <a:lnTo>
                  <a:pt x="3227" y="495"/>
                </a:lnTo>
                <a:lnTo>
                  <a:pt x="3227" y="495"/>
                </a:lnTo>
                <a:lnTo>
                  <a:pt x="3225" y="493"/>
                </a:lnTo>
                <a:lnTo>
                  <a:pt x="3225" y="493"/>
                </a:lnTo>
                <a:lnTo>
                  <a:pt x="3223" y="493"/>
                </a:lnTo>
                <a:lnTo>
                  <a:pt x="3223" y="493"/>
                </a:lnTo>
                <a:lnTo>
                  <a:pt x="3223" y="495"/>
                </a:lnTo>
                <a:lnTo>
                  <a:pt x="3227" y="495"/>
                </a:lnTo>
                <a:close/>
                <a:moveTo>
                  <a:pt x="3078" y="120"/>
                </a:moveTo>
                <a:lnTo>
                  <a:pt x="3095" y="118"/>
                </a:lnTo>
                <a:lnTo>
                  <a:pt x="3095" y="118"/>
                </a:lnTo>
                <a:lnTo>
                  <a:pt x="3091" y="115"/>
                </a:lnTo>
                <a:lnTo>
                  <a:pt x="3086" y="118"/>
                </a:lnTo>
                <a:lnTo>
                  <a:pt x="3086" y="118"/>
                </a:lnTo>
                <a:lnTo>
                  <a:pt x="3063" y="120"/>
                </a:lnTo>
                <a:lnTo>
                  <a:pt x="3065" y="122"/>
                </a:lnTo>
                <a:lnTo>
                  <a:pt x="3078" y="120"/>
                </a:lnTo>
                <a:close/>
                <a:moveTo>
                  <a:pt x="3378" y="380"/>
                </a:moveTo>
                <a:lnTo>
                  <a:pt x="3378" y="380"/>
                </a:lnTo>
                <a:lnTo>
                  <a:pt x="3378" y="380"/>
                </a:lnTo>
                <a:lnTo>
                  <a:pt x="3378" y="380"/>
                </a:lnTo>
                <a:close/>
                <a:moveTo>
                  <a:pt x="3317" y="426"/>
                </a:moveTo>
                <a:lnTo>
                  <a:pt x="3315" y="426"/>
                </a:lnTo>
                <a:lnTo>
                  <a:pt x="3313" y="428"/>
                </a:lnTo>
                <a:lnTo>
                  <a:pt x="3308" y="430"/>
                </a:lnTo>
                <a:lnTo>
                  <a:pt x="3308" y="432"/>
                </a:lnTo>
                <a:lnTo>
                  <a:pt x="3306" y="434"/>
                </a:lnTo>
                <a:lnTo>
                  <a:pt x="3306" y="436"/>
                </a:lnTo>
                <a:lnTo>
                  <a:pt x="3306" y="436"/>
                </a:lnTo>
                <a:lnTo>
                  <a:pt x="3306" y="438"/>
                </a:lnTo>
                <a:lnTo>
                  <a:pt x="3308" y="440"/>
                </a:lnTo>
                <a:lnTo>
                  <a:pt x="3308" y="443"/>
                </a:lnTo>
                <a:lnTo>
                  <a:pt x="3313" y="445"/>
                </a:lnTo>
                <a:lnTo>
                  <a:pt x="3317" y="445"/>
                </a:lnTo>
                <a:lnTo>
                  <a:pt x="3321" y="445"/>
                </a:lnTo>
                <a:lnTo>
                  <a:pt x="3327" y="443"/>
                </a:lnTo>
                <a:lnTo>
                  <a:pt x="3329" y="438"/>
                </a:lnTo>
                <a:lnTo>
                  <a:pt x="3332" y="436"/>
                </a:lnTo>
                <a:lnTo>
                  <a:pt x="3334" y="434"/>
                </a:lnTo>
                <a:lnTo>
                  <a:pt x="3334" y="436"/>
                </a:lnTo>
                <a:lnTo>
                  <a:pt x="3334" y="438"/>
                </a:lnTo>
                <a:lnTo>
                  <a:pt x="3336" y="436"/>
                </a:lnTo>
                <a:lnTo>
                  <a:pt x="3336" y="436"/>
                </a:lnTo>
                <a:lnTo>
                  <a:pt x="3336" y="434"/>
                </a:lnTo>
                <a:lnTo>
                  <a:pt x="3334" y="432"/>
                </a:lnTo>
                <a:lnTo>
                  <a:pt x="3332" y="430"/>
                </a:lnTo>
                <a:lnTo>
                  <a:pt x="3321" y="426"/>
                </a:lnTo>
                <a:lnTo>
                  <a:pt x="3317" y="426"/>
                </a:lnTo>
                <a:close/>
                <a:moveTo>
                  <a:pt x="3021" y="159"/>
                </a:moveTo>
                <a:lnTo>
                  <a:pt x="3026" y="159"/>
                </a:lnTo>
                <a:lnTo>
                  <a:pt x="3032" y="162"/>
                </a:lnTo>
                <a:lnTo>
                  <a:pt x="3038" y="159"/>
                </a:lnTo>
                <a:lnTo>
                  <a:pt x="3038" y="159"/>
                </a:lnTo>
                <a:lnTo>
                  <a:pt x="3032" y="159"/>
                </a:lnTo>
                <a:lnTo>
                  <a:pt x="3028" y="159"/>
                </a:lnTo>
                <a:lnTo>
                  <a:pt x="3026" y="157"/>
                </a:lnTo>
                <a:lnTo>
                  <a:pt x="3021" y="157"/>
                </a:lnTo>
                <a:lnTo>
                  <a:pt x="3019" y="157"/>
                </a:lnTo>
                <a:lnTo>
                  <a:pt x="3019" y="159"/>
                </a:lnTo>
                <a:lnTo>
                  <a:pt x="3015" y="159"/>
                </a:lnTo>
                <a:lnTo>
                  <a:pt x="3011" y="162"/>
                </a:lnTo>
                <a:lnTo>
                  <a:pt x="3013" y="162"/>
                </a:lnTo>
                <a:lnTo>
                  <a:pt x="3021" y="159"/>
                </a:lnTo>
                <a:close/>
                <a:moveTo>
                  <a:pt x="3378" y="382"/>
                </a:moveTo>
                <a:lnTo>
                  <a:pt x="3378" y="382"/>
                </a:lnTo>
                <a:lnTo>
                  <a:pt x="3378" y="380"/>
                </a:lnTo>
                <a:lnTo>
                  <a:pt x="3378" y="380"/>
                </a:lnTo>
                <a:lnTo>
                  <a:pt x="3376" y="380"/>
                </a:lnTo>
                <a:lnTo>
                  <a:pt x="3373" y="378"/>
                </a:lnTo>
                <a:lnTo>
                  <a:pt x="3371" y="375"/>
                </a:lnTo>
                <a:lnTo>
                  <a:pt x="3371" y="375"/>
                </a:lnTo>
                <a:lnTo>
                  <a:pt x="3371" y="378"/>
                </a:lnTo>
                <a:lnTo>
                  <a:pt x="3371" y="378"/>
                </a:lnTo>
                <a:lnTo>
                  <a:pt x="3369" y="378"/>
                </a:lnTo>
                <a:lnTo>
                  <a:pt x="3369" y="378"/>
                </a:lnTo>
                <a:lnTo>
                  <a:pt x="3365" y="378"/>
                </a:lnTo>
                <a:lnTo>
                  <a:pt x="3365" y="378"/>
                </a:lnTo>
                <a:lnTo>
                  <a:pt x="3365" y="380"/>
                </a:lnTo>
                <a:lnTo>
                  <a:pt x="3365" y="380"/>
                </a:lnTo>
                <a:lnTo>
                  <a:pt x="3367" y="380"/>
                </a:lnTo>
                <a:lnTo>
                  <a:pt x="3369" y="380"/>
                </a:lnTo>
                <a:lnTo>
                  <a:pt x="3371" y="382"/>
                </a:lnTo>
                <a:lnTo>
                  <a:pt x="3373" y="384"/>
                </a:lnTo>
                <a:lnTo>
                  <a:pt x="3373" y="384"/>
                </a:lnTo>
                <a:lnTo>
                  <a:pt x="3376" y="386"/>
                </a:lnTo>
                <a:lnTo>
                  <a:pt x="3376" y="386"/>
                </a:lnTo>
                <a:lnTo>
                  <a:pt x="3376" y="388"/>
                </a:lnTo>
                <a:lnTo>
                  <a:pt x="3378" y="388"/>
                </a:lnTo>
                <a:lnTo>
                  <a:pt x="3378" y="386"/>
                </a:lnTo>
                <a:lnTo>
                  <a:pt x="3376" y="386"/>
                </a:lnTo>
                <a:lnTo>
                  <a:pt x="3376" y="386"/>
                </a:lnTo>
                <a:lnTo>
                  <a:pt x="3378" y="382"/>
                </a:lnTo>
                <a:close/>
                <a:moveTo>
                  <a:pt x="3334" y="122"/>
                </a:moveTo>
                <a:lnTo>
                  <a:pt x="3334" y="120"/>
                </a:lnTo>
                <a:lnTo>
                  <a:pt x="3336" y="118"/>
                </a:lnTo>
                <a:lnTo>
                  <a:pt x="3336" y="118"/>
                </a:lnTo>
                <a:lnTo>
                  <a:pt x="3336" y="118"/>
                </a:lnTo>
                <a:lnTo>
                  <a:pt x="3329" y="118"/>
                </a:lnTo>
                <a:lnTo>
                  <a:pt x="3325" y="120"/>
                </a:lnTo>
                <a:lnTo>
                  <a:pt x="3325" y="120"/>
                </a:lnTo>
                <a:lnTo>
                  <a:pt x="3332" y="122"/>
                </a:lnTo>
                <a:lnTo>
                  <a:pt x="3334" y="122"/>
                </a:lnTo>
                <a:close/>
                <a:moveTo>
                  <a:pt x="3348" y="126"/>
                </a:moveTo>
                <a:lnTo>
                  <a:pt x="3352" y="126"/>
                </a:lnTo>
                <a:lnTo>
                  <a:pt x="3352" y="126"/>
                </a:lnTo>
                <a:lnTo>
                  <a:pt x="3352" y="126"/>
                </a:lnTo>
                <a:lnTo>
                  <a:pt x="3350" y="126"/>
                </a:lnTo>
                <a:lnTo>
                  <a:pt x="3350" y="124"/>
                </a:lnTo>
                <a:lnTo>
                  <a:pt x="3350" y="124"/>
                </a:lnTo>
                <a:lnTo>
                  <a:pt x="3350" y="122"/>
                </a:lnTo>
                <a:lnTo>
                  <a:pt x="3346" y="122"/>
                </a:lnTo>
                <a:lnTo>
                  <a:pt x="3342" y="122"/>
                </a:lnTo>
                <a:lnTo>
                  <a:pt x="3340" y="124"/>
                </a:lnTo>
                <a:lnTo>
                  <a:pt x="3334" y="124"/>
                </a:lnTo>
                <a:lnTo>
                  <a:pt x="3338" y="126"/>
                </a:lnTo>
                <a:lnTo>
                  <a:pt x="3348" y="126"/>
                </a:lnTo>
                <a:close/>
                <a:moveTo>
                  <a:pt x="3338" y="88"/>
                </a:moveTo>
                <a:lnTo>
                  <a:pt x="3340" y="90"/>
                </a:lnTo>
                <a:lnTo>
                  <a:pt x="3342" y="90"/>
                </a:lnTo>
                <a:lnTo>
                  <a:pt x="3342" y="90"/>
                </a:lnTo>
                <a:lnTo>
                  <a:pt x="3344" y="88"/>
                </a:lnTo>
                <a:lnTo>
                  <a:pt x="3346" y="88"/>
                </a:lnTo>
                <a:lnTo>
                  <a:pt x="3344" y="86"/>
                </a:lnTo>
                <a:lnTo>
                  <a:pt x="3342" y="86"/>
                </a:lnTo>
                <a:lnTo>
                  <a:pt x="3340" y="86"/>
                </a:lnTo>
                <a:lnTo>
                  <a:pt x="3340" y="86"/>
                </a:lnTo>
                <a:lnTo>
                  <a:pt x="3340" y="86"/>
                </a:lnTo>
                <a:lnTo>
                  <a:pt x="3338" y="86"/>
                </a:lnTo>
                <a:lnTo>
                  <a:pt x="3338" y="86"/>
                </a:lnTo>
                <a:lnTo>
                  <a:pt x="3338" y="88"/>
                </a:lnTo>
                <a:lnTo>
                  <a:pt x="3338" y="88"/>
                </a:lnTo>
                <a:close/>
                <a:moveTo>
                  <a:pt x="2879" y="113"/>
                </a:moveTo>
                <a:lnTo>
                  <a:pt x="2877" y="113"/>
                </a:lnTo>
                <a:lnTo>
                  <a:pt x="2873" y="113"/>
                </a:lnTo>
                <a:lnTo>
                  <a:pt x="2871" y="113"/>
                </a:lnTo>
                <a:lnTo>
                  <a:pt x="2871" y="115"/>
                </a:lnTo>
                <a:lnTo>
                  <a:pt x="2877" y="115"/>
                </a:lnTo>
                <a:lnTo>
                  <a:pt x="2879" y="113"/>
                </a:lnTo>
                <a:close/>
                <a:moveTo>
                  <a:pt x="2942" y="398"/>
                </a:moveTo>
                <a:lnTo>
                  <a:pt x="2946" y="394"/>
                </a:lnTo>
                <a:lnTo>
                  <a:pt x="2946" y="394"/>
                </a:lnTo>
                <a:lnTo>
                  <a:pt x="2946" y="392"/>
                </a:lnTo>
                <a:lnTo>
                  <a:pt x="2948" y="392"/>
                </a:lnTo>
                <a:lnTo>
                  <a:pt x="2946" y="390"/>
                </a:lnTo>
                <a:lnTo>
                  <a:pt x="2946" y="392"/>
                </a:lnTo>
                <a:lnTo>
                  <a:pt x="2944" y="392"/>
                </a:lnTo>
                <a:lnTo>
                  <a:pt x="2940" y="394"/>
                </a:lnTo>
                <a:lnTo>
                  <a:pt x="2940" y="394"/>
                </a:lnTo>
                <a:lnTo>
                  <a:pt x="2936" y="394"/>
                </a:lnTo>
                <a:lnTo>
                  <a:pt x="2933" y="394"/>
                </a:lnTo>
                <a:lnTo>
                  <a:pt x="2931" y="396"/>
                </a:lnTo>
                <a:lnTo>
                  <a:pt x="2929" y="396"/>
                </a:lnTo>
                <a:lnTo>
                  <a:pt x="2929" y="396"/>
                </a:lnTo>
                <a:lnTo>
                  <a:pt x="2927" y="396"/>
                </a:lnTo>
                <a:lnTo>
                  <a:pt x="2927" y="396"/>
                </a:lnTo>
                <a:lnTo>
                  <a:pt x="2929" y="398"/>
                </a:lnTo>
                <a:lnTo>
                  <a:pt x="2931" y="401"/>
                </a:lnTo>
                <a:lnTo>
                  <a:pt x="2933" y="401"/>
                </a:lnTo>
                <a:lnTo>
                  <a:pt x="2936" y="401"/>
                </a:lnTo>
                <a:lnTo>
                  <a:pt x="2936" y="398"/>
                </a:lnTo>
                <a:lnTo>
                  <a:pt x="2936" y="398"/>
                </a:lnTo>
                <a:lnTo>
                  <a:pt x="2938" y="398"/>
                </a:lnTo>
                <a:lnTo>
                  <a:pt x="2940" y="398"/>
                </a:lnTo>
                <a:lnTo>
                  <a:pt x="2940" y="398"/>
                </a:lnTo>
                <a:lnTo>
                  <a:pt x="2942" y="398"/>
                </a:lnTo>
                <a:close/>
                <a:moveTo>
                  <a:pt x="2950" y="401"/>
                </a:moveTo>
                <a:lnTo>
                  <a:pt x="2950" y="401"/>
                </a:lnTo>
                <a:lnTo>
                  <a:pt x="2950" y="398"/>
                </a:lnTo>
                <a:lnTo>
                  <a:pt x="2950" y="398"/>
                </a:lnTo>
                <a:lnTo>
                  <a:pt x="2948" y="396"/>
                </a:lnTo>
                <a:lnTo>
                  <a:pt x="2944" y="401"/>
                </a:lnTo>
                <a:lnTo>
                  <a:pt x="2944" y="401"/>
                </a:lnTo>
                <a:lnTo>
                  <a:pt x="2942" y="401"/>
                </a:lnTo>
                <a:lnTo>
                  <a:pt x="2940" y="401"/>
                </a:lnTo>
                <a:lnTo>
                  <a:pt x="2940" y="403"/>
                </a:lnTo>
                <a:lnTo>
                  <a:pt x="2940" y="403"/>
                </a:lnTo>
                <a:lnTo>
                  <a:pt x="2942" y="405"/>
                </a:lnTo>
                <a:lnTo>
                  <a:pt x="2942" y="403"/>
                </a:lnTo>
                <a:lnTo>
                  <a:pt x="2942" y="403"/>
                </a:lnTo>
                <a:lnTo>
                  <a:pt x="2942" y="405"/>
                </a:lnTo>
                <a:lnTo>
                  <a:pt x="2944" y="405"/>
                </a:lnTo>
                <a:lnTo>
                  <a:pt x="2944" y="405"/>
                </a:lnTo>
                <a:lnTo>
                  <a:pt x="2946" y="405"/>
                </a:lnTo>
                <a:lnTo>
                  <a:pt x="2946" y="405"/>
                </a:lnTo>
                <a:lnTo>
                  <a:pt x="2948" y="403"/>
                </a:lnTo>
                <a:lnTo>
                  <a:pt x="2950" y="401"/>
                </a:lnTo>
                <a:close/>
                <a:moveTo>
                  <a:pt x="2906" y="407"/>
                </a:moveTo>
                <a:lnTo>
                  <a:pt x="2904" y="407"/>
                </a:lnTo>
                <a:lnTo>
                  <a:pt x="2904" y="409"/>
                </a:lnTo>
                <a:lnTo>
                  <a:pt x="2904" y="409"/>
                </a:lnTo>
                <a:lnTo>
                  <a:pt x="2904" y="411"/>
                </a:lnTo>
                <a:lnTo>
                  <a:pt x="2906" y="411"/>
                </a:lnTo>
                <a:lnTo>
                  <a:pt x="2906" y="411"/>
                </a:lnTo>
                <a:lnTo>
                  <a:pt x="2906" y="411"/>
                </a:lnTo>
                <a:lnTo>
                  <a:pt x="2908" y="411"/>
                </a:lnTo>
                <a:lnTo>
                  <a:pt x="2908" y="411"/>
                </a:lnTo>
                <a:lnTo>
                  <a:pt x="2908" y="407"/>
                </a:lnTo>
                <a:lnTo>
                  <a:pt x="2908" y="407"/>
                </a:lnTo>
                <a:lnTo>
                  <a:pt x="2906" y="407"/>
                </a:lnTo>
                <a:close/>
                <a:moveTo>
                  <a:pt x="2952" y="394"/>
                </a:moveTo>
                <a:lnTo>
                  <a:pt x="2952" y="394"/>
                </a:lnTo>
                <a:lnTo>
                  <a:pt x="2952" y="394"/>
                </a:lnTo>
                <a:lnTo>
                  <a:pt x="2950" y="394"/>
                </a:lnTo>
                <a:lnTo>
                  <a:pt x="2950" y="396"/>
                </a:lnTo>
                <a:lnTo>
                  <a:pt x="2950" y="396"/>
                </a:lnTo>
                <a:lnTo>
                  <a:pt x="2952" y="398"/>
                </a:lnTo>
                <a:lnTo>
                  <a:pt x="2952" y="398"/>
                </a:lnTo>
                <a:lnTo>
                  <a:pt x="2956" y="398"/>
                </a:lnTo>
                <a:lnTo>
                  <a:pt x="2956" y="396"/>
                </a:lnTo>
                <a:lnTo>
                  <a:pt x="2954" y="394"/>
                </a:lnTo>
                <a:lnTo>
                  <a:pt x="2952" y="394"/>
                </a:lnTo>
                <a:close/>
                <a:moveTo>
                  <a:pt x="2990" y="162"/>
                </a:moveTo>
                <a:lnTo>
                  <a:pt x="2990" y="164"/>
                </a:lnTo>
                <a:lnTo>
                  <a:pt x="2990" y="166"/>
                </a:lnTo>
                <a:lnTo>
                  <a:pt x="2994" y="168"/>
                </a:lnTo>
                <a:lnTo>
                  <a:pt x="2996" y="168"/>
                </a:lnTo>
                <a:lnTo>
                  <a:pt x="2998" y="166"/>
                </a:lnTo>
                <a:lnTo>
                  <a:pt x="2996" y="166"/>
                </a:lnTo>
                <a:lnTo>
                  <a:pt x="2992" y="162"/>
                </a:lnTo>
                <a:lnTo>
                  <a:pt x="2990" y="162"/>
                </a:lnTo>
                <a:close/>
                <a:moveTo>
                  <a:pt x="2873" y="122"/>
                </a:moveTo>
                <a:lnTo>
                  <a:pt x="2881" y="124"/>
                </a:lnTo>
                <a:lnTo>
                  <a:pt x="2879" y="124"/>
                </a:lnTo>
                <a:lnTo>
                  <a:pt x="2877" y="126"/>
                </a:lnTo>
                <a:lnTo>
                  <a:pt x="2873" y="126"/>
                </a:lnTo>
                <a:lnTo>
                  <a:pt x="2873" y="128"/>
                </a:lnTo>
                <a:lnTo>
                  <a:pt x="2873" y="128"/>
                </a:lnTo>
                <a:lnTo>
                  <a:pt x="2875" y="130"/>
                </a:lnTo>
                <a:lnTo>
                  <a:pt x="2879" y="132"/>
                </a:lnTo>
                <a:lnTo>
                  <a:pt x="2883" y="132"/>
                </a:lnTo>
                <a:lnTo>
                  <a:pt x="2889" y="132"/>
                </a:lnTo>
                <a:lnTo>
                  <a:pt x="2892" y="132"/>
                </a:lnTo>
                <a:lnTo>
                  <a:pt x="2896" y="132"/>
                </a:lnTo>
                <a:lnTo>
                  <a:pt x="2900" y="132"/>
                </a:lnTo>
                <a:lnTo>
                  <a:pt x="2904" y="132"/>
                </a:lnTo>
                <a:lnTo>
                  <a:pt x="2908" y="132"/>
                </a:lnTo>
                <a:lnTo>
                  <a:pt x="2908" y="134"/>
                </a:lnTo>
                <a:lnTo>
                  <a:pt x="2906" y="134"/>
                </a:lnTo>
                <a:lnTo>
                  <a:pt x="2904" y="136"/>
                </a:lnTo>
                <a:lnTo>
                  <a:pt x="2900" y="136"/>
                </a:lnTo>
                <a:lnTo>
                  <a:pt x="2898" y="136"/>
                </a:lnTo>
                <a:lnTo>
                  <a:pt x="2896" y="136"/>
                </a:lnTo>
                <a:lnTo>
                  <a:pt x="2894" y="136"/>
                </a:lnTo>
                <a:lnTo>
                  <a:pt x="2894" y="136"/>
                </a:lnTo>
                <a:lnTo>
                  <a:pt x="2896" y="139"/>
                </a:lnTo>
                <a:lnTo>
                  <a:pt x="2900" y="141"/>
                </a:lnTo>
                <a:lnTo>
                  <a:pt x="2904" y="141"/>
                </a:lnTo>
                <a:lnTo>
                  <a:pt x="2908" y="143"/>
                </a:lnTo>
                <a:lnTo>
                  <a:pt x="2908" y="143"/>
                </a:lnTo>
                <a:lnTo>
                  <a:pt x="2910" y="143"/>
                </a:lnTo>
                <a:lnTo>
                  <a:pt x="2925" y="145"/>
                </a:lnTo>
                <a:lnTo>
                  <a:pt x="2940" y="143"/>
                </a:lnTo>
                <a:lnTo>
                  <a:pt x="2936" y="147"/>
                </a:lnTo>
                <a:lnTo>
                  <a:pt x="2938" y="149"/>
                </a:lnTo>
                <a:lnTo>
                  <a:pt x="2940" y="149"/>
                </a:lnTo>
                <a:lnTo>
                  <a:pt x="2952" y="149"/>
                </a:lnTo>
                <a:lnTo>
                  <a:pt x="2954" y="151"/>
                </a:lnTo>
                <a:lnTo>
                  <a:pt x="2956" y="149"/>
                </a:lnTo>
                <a:lnTo>
                  <a:pt x="2959" y="149"/>
                </a:lnTo>
                <a:lnTo>
                  <a:pt x="2961" y="147"/>
                </a:lnTo>
                <a:lnTo>
                  <a:pt x="2967" y="145"/>
                </a:lnTo>
                <a:lnTo>
                  <a:pt x="2967" y="145"/>
                </a:lnTo>
                <a:lnTo>
                  <a:pt x="2971" y="145"/>
                </a:lnTo>
                <a:lnTo>
                  <a:pt x="2973" y="145"/>
                </a:lnTo>
                <a:lnTo>
                  <a:pt x="2980" y="143"/>
                </a:lnTo>
                <a:lnTo>
                  <a:pt x="2980" y="143"/>
                </a:lnTo>
                <a:lnTo>
                  <a:pt x="2984" y="139"/>
                </a:lnTo>
                <a:lnTo>
                  <a:pt x="2984" y="136"/>
                </a:lnTo>
                <a:lnTo>
                  <a:pt x="2988" y="134"/>
                </a:lnTo>
                <a:lnTo>
                  <a:pt x="3000" y="128"/>
                </a:lnTo>
                <a:lnTo>
                  <a:pt x="3003" y="128"/>
                </a:lnTo>
                <a:lnTo>
                  <a:pt x="3000" y="122"/>
                </a:lnTo>
                <a:lnTo>
                  <a:pt x="2998" y="120"/>
                </a:lnTo>
                <a:lnTo>
                  <a:pt x="2996" y="120"/>
                </a:lnTo>
                <a:lnTo>
                  <a:pt x="2990" y="118"/>
                </a:lnTo>
                <a:lnTo>
                  <a:pt x="2982" y="118"/>
                </a:lnTo>
                <a:lnTo>
                  <a:pt x="2982" y="118"/>
                </a:lnTo>
                <a:lnTo>
                  <a:pt x="2980" y="118"/>
                </a:lnTo>
                <a:lnTo>
                  <a:pt x="2977" y="115"/>
                </a:lnTo>
                <a:lnTo>
                  <a:pt x="2969" y="115"/>
                </a:lnTo>
                <a:lnTo>
                  <a:pt x="2967" y="113"/>
                </a:lnTo>
                <a:lnTo>
                  <a:pt x="2967" y="113"/>
                </a:lnTo>
                <a:lnTo>
                  <a:pt x="2965" y="115"/>
                </a:lnTo>
                <a:lnTo>
                  <a:pt x="2963" y="115"/>
                </a:lnTo>
                <a:lnTo>
                  <a:pt x="2961" y="113"/>
                </a:lnTo>
                <a:lnTo>
                  <a:pt x="2961" y="111"/>
                </a:lnTo>
                <a:lnTo>
                  <a:pt x="2959" y="113"/>
                </a:lnTo>
                <a:lnTo>
                  <a:pt x="2959" y="113"/>
                </a:lnTo>
                <a:lnTo>
                  <a:pt x="2956" y="115"/>
                </a:lnTo>
                <a:lnTo>
                  <a:pt x="2954" y="113"/>
                </a:lnTo>
                <a:lnTo>
                  <a:pt x="2952" y="115"/>
                </a:lnTo>
                <a:lnTo>
                  <a:pt x="2950" y="118"/>
                </a:lnTo>
                <a:lnTo>
                  <a:pt x="2946" y="118"/>
                </a:lnTo>
                <a:lnTo>
                  <a:pt x="2942" y="118"/>
                </a:lnTo>
                <a:lnTo>
                  <a:pt x="2944" y="113"/>
                </a:lnTo>
                <a:lnTo>
                  <a:pt x="2944" y="111"/>
                </a:lnTo>
                <a:lnTo>
                  <a:pt x="2946" y="109"/>
                </a:lnTo>
                <a:lnTo>
                  <a:pt x="2944" y="109"/>
                </a:lnTo>
                <a:lnTo>
                  <a:pt x="2942" y="109"/>
                </a:lnTo>
                <a:lnTo>
                  <a:pt x="2940" y="109"/>
                </a:lnTo>
                <a:lnTo>
                  <a:pt x="2938" y="109"/>
                </a:lnTo>
                <a:lnTo>
                  <a:pt x="2936" y="111"/>
                </a:lnTo>
                <a:lnTo>
                  <a:pt x="2933" y="111"/>
                </a:lnTo>
                <a:lnTo>
                  <a:pt x="2933" y="111"/>
                </a:lnTo>
                <a:lnTo>
                  <a:pt x="2933" y="111"/>
                </a:lnTo>
                <a:lnTo>
                  <a:pt x="2933" y="113"/>
                </a:lnTo>
                <a:lnTo>
                  <a:pt x="2933" y="118"/>
                </a:lnTo>
                <a:lnTo>
                  <a:pt x="2931" y="122"/>
                </a:lnTo>
                <a:lnTo>
                  <a:pt x="2931" y="122"/>
                </a:lnTo>
                <a:lnTo>
                  <a:pt x="2929" y="122"/>
                </a:lnTo>
                <a:lnTo>
                  <a:pt x="2925" y="120"/>
                </a:lnTo>
                <a:lnTo>
                  <a:pt x="2923" y="120"/>
                </a:lnTo>
                <a:lnTo>
                  <a:pt x="2923" y="120"/>
                </a:lnTo>
                <a:lnTo>
                  <a:pt x="2921" y="118"/>
                </a:lnTo>
                <a:lnTo>
                  <a:pt x="2921" y="115"/>
                </a:lnTo>
                <a:lnTo>
                  <a:pt x="2912" y="115"/>
                </a:lnTo>
                <a:lnTo>
                  <a:pt x="2910" y="115"/>
                </a:lnTo>
                <a:lnTo>
                  <a:pt x="2908" y="113"/>
                </a:lnTo>
                <a:lnTo>
                  <a:pt x="2904" y="111"/>
                </a:lnTo>
                <a:lnTo>
                  <a:pt x="2902" y="111"/>
                </a:lnTo>
                <a:lnTo>
                  <a:pt x="2900" y="109"/>
                </a:lnTo>
                <a:lnTo>
                  <a:pt x="2896" y="109"/>
                </a:lnTo>
                <a:lnTo>
                  <a:pt x="2894" y="109"/>
                </a:lnTo>
                <a:lnTo>
                  <a:pt x="2892" y="109"/>
                </a:lnTo>
                <a:lnTo>
                  <a:pt x="2894" y="111"/>
                </a:lnTo>
                <a:lnTo>
                  <a:pt x="2894" y="113"/>
                </a:lnTo>
                <a:lnTo>
                  <a:pt x="2896" y="113"/>
                </a:lnTo>
                <a:lnTo>
                  <a:pt x="2894" y="115"/>
                </a:lnTo>
                <a:lnTo>
                  <a:pt x="2894" y="118"/>
                </a:lnTo>
                <a:lnTo>
                  <a:pt x="2892" y="115"/>
                </a:lnTo>
                <a:lnTo>
                  <a:pt x="2887" y="113"/>
                </a:lnTo>
                <a:lnTo>
                  <a:pt x="2887" y="113"/>
                </a:lnTo>
                <a:lnTo>
                  <a:pt x="2885" y="113"/>
                </a:lnTo>
                <a:lnTo>
                  <a:pt x="2885" y="113"/>
                </a:lnTo>
                <a:lnTo>
                  <a:pt x="2885" y="115"/>
                </a:lnTo>
                <a:lnTo>
                  <a:pt x="2887" y="118"/>
                </a:lnTo>
                <a:lnTo>
                  <a:pt x="2892" y="120"/>
                </a:lnTo>
                <a:lnTo>
                  <a:pt x="2887" y="120"/>
                </a:lnTo>
                <a:lnTo>
                  <a:pt x="2885" y="120"/>
                </a:lnTo>
                <a:lnTo>
                  <a:pt x="2883" y="118"/>
                </a:lnTo>
                <a:lnTo>
                  <a:pt x="2879" y="118"/>
                </a:lnTo>
                <a:lnTo>
                  <a:pt x="2871" y="118"/>
                </a:lnTo>
                <a:lnTo>
                  <a:pt x="2866" y="120"/>
                </a:lnTo>
                <a:lnTo>
                  <a:pt x="2871" y="122"/>
                </a:lnTo>
                <a:lnTo>
                  <a:pt x="2873" y="122"/>
                </a:lnTo>
                <a:close/>
                <a:moveTo>
                  <a:pt x="2969" y="195"/>
                </a:moveTo>
                <a:lnTo>
                  <a:pt x="2963" y="193"/>
                </a:lnTo>
                <a:lnTo>
                  <a:pt x="2959" y="191"/>
                </a:lnTo>
                <a:lnTo>
                  <a:pt x="2954" y="193"/>
                </a:lnTo>
                <a:lnTo>
                  <a:pt x="2950" y="191"/>
                </a:lnTo>
                <a:lnTo>
                  <a:pt x="2946" y="189"/>
                </a:lnTo>
                <a:lnTo>
                  <a:pt x="2942" y="189"/>
                </a:lnTo>
                <a:lnTo>
                  <a:pt x="2944" y="185"/>
                </a:lnTo>
                <a:lnTo>
                  <a:pt x="2946" y="185"/>
                </a:lnTo>
                <a:lnTo>
                  <a:pt x="2948" y="183"/>
                </a:lnTo>
                <a:lnTo>
                  <a:pt x="2946" y="183"/>
                </a:lnTo>
                <a:lnTo>
                  <a:pt x="2942" y="180"/>
                </a:lnTo>
                <a:lnTo>
                  <a:pt x="2940" y="180"/>
                </a:lnTo>
                <a:lnTo>
                  <a:pt x="2938" y="180"/>
                </a:lnTo>
                <a:lnTo>
                  <a:pt x="2933" y="180"/>
                </a:lnTo>
                <a:lnTo>
                  <a:pt x="2931" y="180"/>
                </a:lnTo>
                <a:lnTo>
                  <a:pt x="2929" y="174"/>
                </a:lnTo>
                <a:lnTo>
                  <a:pt x="2927" y="170"/>
                </a:lnTo>
                <a:lnTo>
                  <a:pt x="2923" y="170"/>
                </a:lnTo>
                <a:lnTo>
                  <a:pt x="2921" y="170"/>
                </a:lnTo>
                <a:lnTo>
                  <a:pt x="2919" y="170"/>
                </a:lnTo>
                <a:lnTo>
                  <a:pt x="2912" y="170"/>
                </a:lnTo>
                <a:lnTo>
                  <a:pt x="2902" y="172"/>
                </a:lnTo>
                <a:lnTo>
                  <a:pt x="2900" y="172"/>
                </a:lnTo>
                <a:lnTo>
                  <a:pt x="2902" y="174"/>
                </a:lnTo>
                <a:lnTo>
                  <a:pt x="2906" y="174"/>
                </a:lnTo>
                <a:lnTo>
                  <a:pt x="2904" y="178"/>
                </a:lnTo>
                <a:lnTo>
                  <a:pt x="2908" y="180"/>
                </a:lnTo>
                <a:lnTo>
                  <a:pt x="2910" y="183"/>
                </a:lnTo>
                <a:lnTo>
                  <a:pt x="2912" y="187"/>
                </a:lnTo>
                <a:lnTo>
                  <a:pt x="2915" y="187"/>
                </a:lnTo>
                <a:lnTo>
                  <a:pt x="2921" y="191"/>
                </a:lnTo>
                <a:lnTo>
                  <a:pt x="2921" y="191"/>
                </a:lnTo>
                <a:lnTo>
                  <a:pt x="2919" y="193"/>
                </a:lnTo>
                <a:lnTo>
                  <a:pt x="2917" y="195"/>
                </a:lnTo>
                <a:lnTo>
                  <a:pt x="2915" y="197"/>
                </a:lnTo>
                <a:lnTo>
                  <a:pt x="2915" y="199"/>
                </a:lnTo>
                <a:lnTo>
                  <a:pt x="2910" y="201"/>
                </a:lnTo>
                <a:lnTo>
                  <a:pt x="2910" y="204"/>
                </a:lnTo>
                <a:lnTo>
                  <a:pt x="2912" y="206"/>
                </a:lnTo>
                <a:lnTo>
                  <a:pt x="2925" y="204"/>
                </a:lnTo>
                <a:lnTo>
                  <a:pt x="2927" y="204"/>
                </a:lnTo>
                <a:lnTo>
                  <a:pt x="2929" y="201"/>
                </a:lnTo>
                <a:lnTo>
                  <a:pt x="2931" y="201"/>
                </a:lnTo>
                <a:lnTo>
                  <a:pt x="2933" y="201"/>
                </a:lnTo>
                <a:lnTo>
                  <a:pt x="2936" y="201"/>
                </a:lnTo>
                <a:lnTo>
                  <a:pt x="2936" y="201"/>
                </a:lnTo>
                <a:lnTo>
                  <a:pt x="2938" y="201"/>
                </a:lnTo>
                <a:lnTo>
                  <a:pt x="2936" y="204"/>
                </a:lnTo>
                <a:lnTo>
                  <a:pt x="2933" y="206"/>
                </a:lnTo>
                <a:lnTo>
                  <a:pt x="2933" y="208"/>
                </a:lnTo>
                <a:lnTo>
                  <a:pt x="2933" y="208"/>
                </a:lnTo>
                <a:lnTo>
                  <a:pt x="2933" y="210"/>
                </a:lnTo>
                <a:lnTo>
                  <a:pt x="2933" y="210"/>
                </a:lnTo>
                <a:lnTo>
                  <a:pt x="2938" y="210"/>
                </a:lnTo>
                <a:lnTo>
                  <a:pt x="2940" y="210"/>
                </a:lnTo>
                <a:lnTo>
                  <a:pt x="2942" y="208"/>
                </a:lnTo>
                <a:lnTo>
                  <a:pt x="2942" y="208"/>
                </a:lnTo>
                <a:lnTo>
                  <a:pt x="2946" y="208"/>
                </a:lnTo>
                <a:lnTo>
                  <a:pt x="2948" y="206"/>
                </a:lnTo>
                <a:lnTo>
                  <a:pt x="2952" y="204"/>
                </a:lnTo>
                <a:lnTo>
                  <a:pt x="2952" y="204"/>
                </a:lnTo>
                <a:lnTo>
                  <a:pt x="2954" y="201"/>
                </a:lnTo>
                <a:lnTo>
                  <a:pt x="2956" y="199"/>
                </a:lnTo>
                <a:lnTo>
                  <a:pt x="2956" y="199"/>
                </a:lnTo>
                <a:lnTo>
                  <a:pt x="2969" y="195"/>
                </a:lnTo>
                <a:close/>
                <a:moveTo>
                  <a:pt x="2982" y="384"/>
                </a:moveTo>
                <a:lnTo>
                  <a:pt x="2977" y="384"/>
                </a:lnTo>
                <a:lnTo>
                  <a:pt x="2975" y="384"/>
                </a:lnTo>
                <a:lnTo>
                  <a:pt x="2975" y="386"/>
                </a:lnTo>
                <a:lnTo>
                  <a:pt x="2975" y="386"/>
                </a:lnTo>
                <a:lnTo>
                  <a:pt x="2977" y="386"/>
                </a:lnTo>
                <a:lnTo>
                  <a:pt x="2977" y="388"/>
                </a:lnTo>
                <a:lnTo>
                  <a:pt x="2982" y="388"/>
                </a:lnTo>
                <a:lnTo>
                  <a:pt x="2982" y="388"/>
                </a:lnTo>
                <a:lnTo>
                  <a:pt x="2984" y="388"/>
                </a:lnTo>
                <a:lnTo>
                  <a:pt x="2986" y="388"/>
                </a:lnTo>
                <a:lnTo>
                  <a:pt x="2986" y="386"/>
                </a:lnTo>
                <a:lnTo>
                  <a:pt x="2986" y="386"/>
                </a:lnTo>
                <a:lnTo>
                  <a:pt x="2984" y="384"/>
                </a:lnTo>
                <a:lnTo>
                  <a:pt x="2982" y="384"/>
                </a:lnTo>
                <a:close/>
                <a:moveTo>
                  <a:pt x="3396" y="109"/>
                </a:moveTo>
                <a:lnTo>
                  <a:pt x="3396" y="107"/>
                </a:lnTo>
                <a:lnTo>
                  <a:pt x="3396" y="107"/>
                </a:lnTo>
                <a:lnTo>
                  <a:pt x="3392" y="105"/>
                </a:lnTo>
                <a:lnTo>
                  <a:pt x="3392" y="105"/>
                </a:lnTo>
                <a:lnTo>
                  <a:pt x="3388" y="105"/>
                </a:lnTo>
                <a:lnTo>
                  <a:pt x="3388" y="105"/>
                </a:lnTo>
                <a:lnTo>
                  <a:pt x="3388" y="107"/>
                </a:lnTo>
                <a:lnTo>
                  <a:pt x="3388" y="107"/>
                </a:lnTo>
                <a:lnTo>
                  <a:pt x="3388" y="107"/>
                </a:lnTo>
                <a:lnTo>
                  <a:pt x="3388" y="109"/>
                </a:lnTo>
                <a:lnTo>
                  <a:pt x="3394" y="111"/>
                </a:lnTo>
                <a:lnTo>
                  <a:pt x="3396" y="109"/>
                </a:lnTo>
                <a:close/>
                <a:moveTo>
                  <a:pt x="3415" y="120"/>
                </a:moveTo>
                <a:lnTo>
                  <a:pt x="3415" y="122"/>
                </a:lnTo>
                <a:lnTo>
                  <a:pt x="3422" y="122"/>
                </a:lnTo>
                <a:lnTo>
                  <a:pt x="3434" y="122"/>
                </a:lnTo>
                <a:lnTo>
                  <a:pt x="3434" y="122"/>
                </a:lnTo>
                <a:lnTo>
                  <a:pt x="3434" y="120"/>
                </a:lnTo>
                <a:lnTo>
                  <a:pt x="3434" y="118"/>
                </a:lnTo>
                <a:lnTo>
                  <a:pt x="3434" y="113"/>
                </a:lnTo>
                <a:lnTo>
                  <a:pt x="3434" y="113"/>
                </a:lnTo>
                <a:lnTo>
                  <a:pt x="3432" y="111"/>
                </a:lnTo>
                <a:lnTo>
                  <a:pt x="3430" y="111"/>
                </a:lnTo>
                <a:lnTo>
                  <a:pt x="3428" y="113"/>
                </a:lnTo>
                <a:lnTo>
                  <a:pt x="3420" y="113"/>
                </a:lnTo>
                <a:lnTo>
                  <a:pt x="3420" y="113"/>
                </a:lnTo>
                <a:lnTo>
                  <a:pt x="3420" y="118"/>
                </a:lnTo>
                <a:lnTo>
                  <a:pt x="3417" y="120"/>
                </a:lnTo>
                <a:lnTo>
                  <a:pt x="3415" y="120"/>
                </a:lnTo>
                <a:close/>
                <a:moveTo>
                  <a:pt x="3451" y="88"/>
                </a:moveTo>
                <a:lnTo>
                  <a:pt x="3449" y="86"/>
                </a:lnTo>
                <a:lnTo>
                  <a:pt x="3449" y="86"/>
                </a:lnTo>
                <a:lnTo>
                  <a:pt x="3443" y="90"/>
                </a:lnTo>
                <a:lnTo>
                  <a:pt x="3438" y="90"/>
                </a:lnTo>
                <a:lnTo>
                  <a:pt x="3436" y="90"/>
                </a:lnTo>
                <a:lnTo>
                  <a:pt x="3438" y="95"/>
                </a:lnTo>
                <a:lnTo>
                  <a:pt x="3445" y="95"/>
                </a:lnTo>
                <a:lnTo>
                  <a:pt x="3447" y="99"/>
                </a:lnTo>
                <a:lnTo>
                  <a:pt x="3453" y="99"/>
                </a:lnTo>
                <a:lnTo>
                  <a:pt x="3457" y="99"/>
                </a:lnTo>
                <a:lnTo>
                  <a:pt x="3461" y="99"/>
                </a:lnTo>
                <a:lnTo>
                  <a:pt x="3461" y="97"/>
                </a:lnTo>
                <a:lnTo>
                  <a:pt x="3461" y="95"/>
                </a:lnTo>
                <a:lnTo>
                  <a:pt x="3459" y="92"/>
                </a:lnTo>
                <a:lnTo>
                  <a:pt x="3459" y="90"/>
                </a:lnTo>
                <a:lnTo>
                  <a:pt x="3457" y="90"/>
                </a:lnTo>
                <a:lnTo>
                  <a:pt x="3455" y="88"/>
                </a:lnTo>
                <a:lnTo>
                  <a:pt x="3451" y="88"/>
                </a:lnTo>
                <a:close/>
                <a:moveTo>
                  <a:pt x="3464" y="82"/>
                </a:moveTo>
                <a:lnTo>
                  <a:pt x="3468" y="80"/>
                </a:lnTo>
                <a:lnTo>
                  <a:pt x="3468" y="80"/>
                </a:lnTo>
                <a:lnTo>
                  <a:pt x="3466" y="78"/>
                </a:lnTo>
                <a:lnTo>
                  <a:pt x="3464" y="78"/>
                </a:lnTo>
                <a:lnTo>
                  <a:pt x="3461" y="78"/>
                </a:lnTo>
                <a:lnTo>
                  <a:pt x="3457" y="78"/>
                </a:lnTo>
                <a:lnTo>
                  <a:pt x="3457" y="80"/>
                </a:lnTo>
                <a:lnTo>
                  <a:pt x="3459" y="80"/>
                </a:lnTo>
                <a:lnTo>
                  <a:pt x="3464" y="82"/>
                </a:lnTo>
                <a:close/>
                <a:moveTo>
                  <a:pt x="3407" y="118"/>
                </a:moveTo>
                <a:lnTo>
                  <a:pt x="3411" y="115"/>
                </a:lnTo>
                <a:lnTo>
                  <a:pt x="3411" y="113"/>
                </a:lnTo>
                <a:lnTo>
                  <a:pt x="3409" y="113"/>
                </a:lnTo>
                <a:lnTo>
                  <a:pt x="3407" y="113"/>
                </a:lnTo>
                <a:lnTo>
                  <a:pt x="3405" y="113"/>
                </a:lnTo>
                <a:lnTo>
                  <a:pt x="3405" y="115"/>
                </a:lnTo>
                <a:lnTo>
                  <a:pt x="3405" y="118"/>
                </a:lnTo>
                <a:lnTo>
                  <a:pt x="3407" y="118"/>
                </a:lnTo>
                <a:close/>
                <a:moveTo>
                  <a:pt x="3434" y="107"/>
                </a:moveTo>
                <a:lnTo>
                  <a:pt x="3434" y="109"/>
                </a:lnTo>
                <a:lnTo>
                  <a:pt x="3434" y="109"/>
                </a:lnTo>
                <a:lnTo>
                  <a:pt x="3436" y="111"/>
                </a:lnTo>
                <a:lnTo>
                  <a:pt x="3436" y="111"/>
                </a:lnTo>
                <a:lnTo>
                  <a:pt x="3436" y="113"/>
                </a:lnTo>
                <a:lnTo>
                  <a:pt x="3438" y="118"/>
                </a:lnTo>
                <a:lnTo>
                  <a:pt x="3438" y="120"/>
                </a:lnTo>
                <a:lnTo>
                  <a:pt x="3438" y="120"/>
                </a:lnTo>
                <a:lnTo>
                  <a:pt x="3445" y="122"/>
                </a:lnTo>
                <a:lnTo>
                  <a:pt x="3447" y="120"/>
                </a:lnTo>
                <a:lnTo>
                  <a:pt x="3451" y="118"/>
                </a:lnTo>
                <a:lnTo>
                  <a:pt x="3451" y="118"/>
                </a:lnTo>
                <a:lnTo>
                  <a:pt x="3453" y="115"/>
                </a:lnTo>
                <a:lnTo>
                  <a:pt x="3453" y="113"/>
                </a:lnTo>
                <a:lnTo>
                  <a:pt x="3453" y="113"/>
                </a:lnTo>
                <a:lnTo>
                  <a:pt x="3466" y="113"/>
                </a:lnTo>
                <a:lnTo>
                  <a:pt x="3464" y="111"/>
                </a:lnTo>
                <a:lnTo>
                  <a:pt x="3461" y="111"/>
                </a:lnTo>
                <a:lnTo>
                  <a:pt x="3455" y="109"/>
                </a:lnTo>
                <a:lnTo>
                  <a:pt x="3440" y="109"/>
                </a:lnTo>
                <a:lnTo>
                  <a:pt x="3434" y="107"/>
                </a:lnTo>
                <a:close/>
                <a:moveTo>
                  <a:pt x="3472" y="419"/>
                </a:moveTo>
                <a:lnTo>
                  <a:pt x="3472" y="419"/>
                </a:lnTo>
                <a:lnTo>
                  <a:pt x="3474" y="422"/>
                </a:lnTo>
                <a:lnTo>
                  <a:pt x="3476" y="422"/>
                </a:lnTo>
                <a:lnTo>
                  <a:pt x="3478" y="419"/>
                </a:lnTo>
                <a:lnTo>
                  <a:pt x="3480" y="422"/>
                </a:lnTo>
                <a:lnTo>
                  <a:pt x="3482" y="419"/>
                </a:lnTo>
                <a:lnTo>
                  <a:pt x="3482" y="419"/>
                </a:lnTo>
                <a:lnTo>
                  <a:pt x="3484" y="417"/>
                </a:lnTo>
                <a:lnTo>
                  <a:pt x="3484" y="415"/>
                </a:lnTo>
                <a:lnTo>
                  <a:pt x="3484" y="415"/>
                </a:lnTo>
                <a:lnTo>
                  <a:pt x="3482" y="413"/>
                </a:lnTo>
                <a:lnTo>
                  <a:pt x="3480" y="413"/>
                </a:lnTo>
                <a:lnTo>
                  <a:pt x="3476" y="411"/>
                </a:lnTo>
                <a:lnTo>
                  <a:pt x="3472" y="407"/>
                </a:lnTo>
                <a:lnTo>
                  <a:pt x="3470" y="407"/>
                </a:lnTo>
                <a:lnTo>
                  <a:pt x="3468" y="405"/>
                </a:lnTo>
                <a:lnTo>
                  <a:pt x="3468" y="403"/>
                </a:lnTo>
                <a:lnTo>
                  <a:pt x="3464" y="401"/>
                </a:lnTo>
                <a:lnTo>
                  <a:pt x="3464" y="401"/>
                </a:lnTo>
                <a:lnTo>
                  <a:pt x="3464" y="401"/>
                </a:lnTo>
                <a:lnTo>
                  <a:pt x="3459" y="403"/>
                </a:lnTo>
                <a:lnTo>
                  <a:pt x="3457" y="403"/>
                </a:lnTo>
                <a:lnTo>
                  <a:pt x="3457" y="405"/>
                </a:lnTo>
                <a:lnTo>
                  <a:pt x="3455" y="405"/>
                </a:lnTo>
                <a:lnTo>
                  <a:pt x="3455" y="407"/>
                </a:lnTo>
                <a:lnTo>
                  <a:pt x="3455" y="409"/>
                </a:lnTo>
                <a:lnTo>
                  <a:pt x="3457" y="409"/>
                </a:lnTo>
                <a:lnTo>
                  <a:pt x="3457" y="411"/>
                </a:lnTo>
                <a:lnTo>
                  <a:pt x="3457" y="411"/>
                </a:lnTo>
                <a:lnTo>
                  <a:pt x="3461" y="415"/>
                </a:lnTo>
                <a:lnTo>
                  <a:pt x="3464" y="415"/>
                </a:lnTo>
                <a:lnTo>
                  <a:pt x="3464" y="415"/>
                </a:lnTo>
                <a:lnTo>
                  <a:pt x="3464" y="415"/>
                </a:lnTo>
                <a:lnTo>
                  <a:pt x="3466" y="415"/>
                </a:lnTo>
                <a:lnTo>
                  <a:pt x="3468" y="415"/>
                </a:lnTo>
                <a:lnTo>
                  <a:pt x="3470" y="415"/>
                </a:lnTo>
                <a:lnTo>
                  <a:pt x="3470" y="417"/>
                </a:lnTo>
                <a:lnTo>
                  <a:pt x="3470" y="419"/>
                </a:lnTo>
                <a:lnTo>
                  <a:pt x="3472" y="419"/>
                </a:lnTo>
                <a:close/>
                <a:moveTo>
                  <a:pt x="3623" y="331"/>
                </a:moveTo>
                <a:lnTo>
                  <a:pt x="3627" y="331"/>
                </a:lnTo>
                <a:lnTo>
                  <a:pt x="3627" y="331"/>
                </a:lnTo>
                <a:lnTo>
                  <a:pt x="3631" y="331"/>
                </a:lnTo>
                <a:lnTo>
                  <a:pt x="3635" y="329"/>
                </a:lnTo>
                <a:lnTo>
                  <a:pt x="3642" y="329"/>
                </a:lnTo>
                <a:lnTo>
                  <a:pt x="3646" y="329"/>
                </a:lnTo>
                <a:lnTo>
                  <a:pt x="3646" y="327"/>
                </a:lnTo>
                <a:lnTo>
                  <a:pt x="3646" y="325"/>
                </a:lnTo>
                <a:lnTo>
                  <a:pt x="3644" y="323"/>
                </a:lnTo>
                <a:lnTo>
                  <a:pt x="3642" y="323"/>
                </a:lnTo>
                <a:lnTo>
                  <a:pt x="3640" y="321"/>
                </a:lnTo>
                <a:lnTo>
                  <a:pt x="3637" y="321"/>
                </a:lnTo>
                <a:lnTo>
                  <a:pt x="3637" y="319"/>
                </a:lnTo>
                <a:lnTo>
                  <a:pt x="3635" y="319"/>
                </a:lnTo>
                <a:lnTo>
                  <a:pt x="3627" y="321"/>
                </a:lnTo>
                <a:lnTo>
                  <a:pt x="3625" y="321"/>
                </a:lnTo>
                <a:lnTo>
                  <a:pt x="3623" y="323"/>
                </a:lnTo>
                <a:lnTo>
                  <a:pt x="3623" y="327"/>
                </a:lnTo>
                <a:lnTo>
                  <a:pt x="3621" y="329"/>
                </a:lnTo>
                <a:lnTo>
                  <a:pt x="3621" y="329"/>
                </a:lnTo>
                <a:lnTo>
                  <a:pt x="3621" y="331"/>
                </a:lnTo>
                <a:lnTo>
                  <a:pt x="3623" y="331"/>
                </a:lnTo>
                <a:lnTo>
                  <a:pt x="3623" y="331"/>
                </a:lnTo>
                <a:close/>
                <a:moveTo>
                  <a:pt x="3552" y="233"/>
                </a:moveTo>
                <a:lnTo>
                  <a:pt x="3549" y="233"/>
                </a:lnTo>
                <a:lnTo>
                  <a:pt x="3549" y="233"/>
                </a:lnTo>
                <a:lnTo>
                  <a:pt x="3545" y="235"/>
                </a:lnTo>
                <a:lnTo>
                  <a:pt x="3541" y="237"/>
                </a:lnTo>
                <a:lnTo>
                  <a:pt x="3528" y="239"/>
                </a:lnTo>
                <a:lnTo>
                  <a:pt x="3520" y="241"/>
                </a:lnTo>
                <a:lnTo>
                  <a:pt x="3518" y="241"/>
                </a:lnTo>
                <a:lnTo>
                  <a:pt x="3512" y="241"/>
                </a:lnTo>
                <a:lnTo>
                  <a:pt x="3510" y="241"/>
                </a:lnTo>
                <a:lnTo>
                  <a:pt x="3503" y="239"/>
                </a:lnTo>
                <a:lnTo>
                  <a:pt x="3499" y="239"/>
                </a:lnTo>
                <a:lnTo>
                  <a:pt x="3495" y="239"/>
                </a:lnTo>
                <a:lnTo>
                  <a:pt x="3493" y="239"/>
                </a:lnTo>
                <a:lnTo>
                  <a:pt x="3493" y="241"/>
                </a:lnTo>
                <a:lnTo>
                  <a:pt x="3493" y="243"/>
                </a:lnTo>
                <a:lnTo>
                  <a:pt x="3493" y="245"/>
                </a:lnTo>
                <a:lnTo>
                  <a:pt x="3491" y="245"/>
                </a:lnTo>
                <a:lnTo>
                  <a:pt x="3491" y="245"/>
                </a:lnTo>
                <a:lnTo>
                  <a:pt x="3489" y="245"/>
                </a:lnTo>
                <a:lnTo>
                  <a:pt x="3487" y="245"/>
                </a:lnTo>
                <a:lnTo>
                  <a:pt x="3487" y="245"/>
                </a:lnTo>
                <a:lnTo>
                  <a:pt x="3480" y="245"/>
                </a:lnTo>
                <a:lnTo>
                  <a:pt x="3478" y="245"/>
                </a:lnTo>
                <a:lnTo>
                  <a:pt x="3478" y="250"/>
                </a:lnTo>
                <a:lnTo>
                  <a:pt x="3474" y="250"/>
                </a:lnTo>
                <a:lnTo>
                  <a:pt x="3468" y="252"/>
                </a:lnTo>
                <a:lnTo>
                  <a:pt x="3464" y="252"/>
                </a:lnTo>
                <a:lnTo>
                  <a:pt x="3461" y="252"/>
                </a:lnTo>
                <a:lnTo>
                  <a:pt x="3461" y="252"/>
                </a:lnTo>
                <a:lnTo>
                  <a:pt x="3457" y="254"/>
                </a:lnTo>
                <a:lnTo>
                  <a:pt x="3453" y="256"/>
                </a:lnTo>
                <a:lnTo>
                  <a:pt x="3449" y="258"/>
                </a:lnTo>
                <a:lnTo>
                  <a:pt x="3449" y="260"/>
                </a:lnTo>
                <a:lnTo>
                  <a:pt x="3449" y="260"/>
                </a:lnTo>
                <a:lnTo>
                  <a:pt x="3445" y="262"/>
                </a:lnTo>
                <a:lnTo>
                  <a:pt x="3445" y="264"/>
                </a:lnTo>
                <a:lnTo>
                  <a:pt x="3443" y="266"/>
                </a:lnTo>
                <a:lnTo>
                  <a:pt x="3443" y="266"/>
                </a:lnTo>
                <a:lnTo>
                  <a:pt x="3438" y="266"/>
                </a:lnTo>
                <a:lnTo>
                  <a:pt x="3434" y="266"/>
                </a:lnTo>
                <a:lnTo>
                  <a:pt x="3434" y="266"/>
                </a:lnTo>
                <a:lnTo>
                  <a:pt x="3432" y="266"/>
                </a:lnTo>
                <a:lnTo>
                  <a:pt x="3430" y="269"/>
                </a:lnTo>
                <a:lnTo>
                  <a:pt x="3430" y="269"/>
                </a:lnTo>
                <a:lnTo>
                  <a:pt x="3432" y="271"/>
                </a:lnTo>
                <a:lnTo>
                  <a:pt x="3428" y="275"/>
                </a:lnTo>
                <a:lnTo>
                  <a:pt x="3426" y="275"/>
                </a:lnTo>
                <a:lnTo>
                  <a:pt x="3424" y="273"/>
                </a:lnTo>
                <a:lnTo>
                  <a:pt x="3424" y="273"/>
                </a:lnTo>
                <a:lnTo>
                  <a:pt x="3422" y="273"/>
                </a:lnTo>
                <a:lnTo>
                  <a:pt x="3420" y="273"/>
                </a:lnTo>
                <a:lnTo>
                  <a:pt x="3417" y="273"/>
                </a:lnTo>
                <a:lnTo>
                  <a:pt x="3415" y="273"/>
                </a:lnTo>
                <a:lnTo>
                  <a:pt x="3417" y="275"/>
                </a:lnTo>
                <a:lnTo>
                  <a:pt x="3417" y="275"/>
                </a:lnTo>
                <a:lnTo>
                  <a:pt x="3420" y="277"/>
                </a:lnTo>
                <a:lnTo>
                  <a:pt x="3424" y="277"/>
                </a:lnTo>
                <a:lnTo>
                  <a:pt x="3426" y="279"/>
                </a:lnTo>
                <a:lnTo>
                  <a:pt x="3426" y="279"/>
                </a:lnTo>
                <a:lnTo>
                  <a:pt x="3422" y="281"/>
                </a:lnTo>
                <a:lnTo>
                  <a:pt x="3417" y="283"/>
                </a:lnTo>
                <a:lnTo>
                  <a:pt x="3413" y="287"/>
                </a:lnTo>
                <a:lnTo>
                  <a:pt x="3413" y="287"/>
                </a:lnTo>
                <a:lnTo>
                  <a:pt x="3413" y="289"/>
                </a:lnTo>
                <a:lnTo>
                  <a:pt x="3413" y="289"/>
                </a:lnTo>
                <a:lnTo>
                  <a:pt x="3415" y="289"/>
                </a:lnTo>
                <a:lnTo>
                  <a:pt x="3417" y="289"/>
                </a:lnTo>
                <a:lnTo>
                  <a:pt x="3422" y="292"/>
                </a:lnTo>
                <a:lnTo>
                  <a:pt x="3420" y="292"/>
                </a:lnTo>
                <a:lnTo>
                  <a:pt x="3411" y="294"/>
                </a:lnTo>
                <a:lnTo>
                  <a:pt x="3409" y="294"/>
                </a:lnTo>
                <a:lnTo>
                  <a:pt x="3405" y="300"/>
                </a:lnTo>
                <a:lnTo>
                  <a:pt x="3403" y="302"/>
                </a:lnTo>
                <a:lnTo>
                  <a:pt x="3403" y="302"/>
                </a:lnTo>
                <a:lnTo>
                  <a:pt x="3401" y="304"/>
                </a:lnTo>
                <a:lnTo>
                  <a:pt x="3399" y="306"/>
                </a:lnTo>
                <a:lnTo>
                  <a:pt x="3399" y="306"/>
                </a:lnTo>
                <a:lnTo>
                  <a:pt x="3396" y="308"/>
                </a:lnTo>
                <a:lnTo>
                  <a:pt x="3392" y="308"/>
                </a:lnTo>
                <a:lnTo>
                  <a:pt x="3390" y="310"/>
                </a:lnTo>
                <a:lnTo>
                  <a:pt x="3388" y="310"/>
                </a:lnTo>
                <a:lnTo>
                  <a:pt x="3386" y="313"/>
                </a:lnTo>
                <a:lnTo>
                  <a:pt x="3388" y="315"/>
                </a:lnTo>
                <a:lnTo>
                  <a:pt x="3392" y="319"/>
                </a:lnTo>
                <a:lnTo>
                  <a:pt x="3392" y="321"/>
                </a:lnTo>
                <a:lnTo>
                  <a:pt x="3394" y="323"/>
                </a:lnTo>
                <a:lnTo>
                  <a:pt x="3399" y="321"/>
                </a:lnTo>
                <a:lnTo>
                  <a:pt x="3401" y="321"/>
                </a:lnTo>
                <a:lnTo>
                  <a:pt x="3405" y="321"/>
                </a:lnTo>
                <a:lnTo>
                  <a:pt x="3409" y="323"/>
                </a:lnTo>
                <a:lnTo>
                  <a:pt x="3413" y="323"/>
                </a:lnTo>
                <a:lnTo>
                  <a:pt x="3420" y="323"/>
                </a:lnTo>
                <a:lnTo>
                  <a:pt x="3422" y="325"/>
                </a:lnTo>
                <a:lnTo>
                  <a:pt x="3426" y="325"/>
                </a:lnTo>
                <a:lnTo>
                  <a:pt x="3428" y="325"/>
                </a:lnTo>
                <a:lnTo>
                  <a:pt x="3432" y="323"/>
                </a:lnTo>
                <a:lnTo>
                  <a:pt x="3436" y="319"/>
                </a:lnTo>
                <a:lnTo>
                  <a:pt x="3440" y="317"/>
                </a:lnTo>
                <a:lnTo>
                  <a:pt x="3440" y="315"/>
                </a:lnTo>
                <a:lnTo>
                  <a:pt x="3440" y="313"/>
                </a:lnTo>
                <a:lnTo>
                  <a:pt x="3438" y="310"/>
                </a:lnTo>
                <a:lnTo>
                  <a:pt x="3438" y="310"/>
                </a:lnTo>
                <a:lnTo>
                  <a:pt x="3440" y="310"/>
                </a:lnTo>
                <a:lnTo>
                  <a:pt x="3443" y="313"/>
                </a:lnTo>
                <a:lnTo>
                  <a:pt x="3443" y="313"/>
                </a:lnTo>
                <a:lnTo>
                  <a:pt x="3445" y="313"/>
                </a:lnTo>
                <a:lnTo>
                  <a:pt x="3445" y="310"/>
                </a:lnTo>
                <a:lnTo>
                  <a:pt x="3447" y="310"/>
                </a:lnTo>
                <a:lnTo>
                  <a:pt x="3447" y="308"/>
                </a:lnTo>
                <a:lnTo>
                  <a:pt x="3445" y="306"/>
                </a:lnTo>
                <a:lnTo>
                  <a:pt x="3445" y="306"/>
                </a:lnTo>
                <a:lnTo>
                  <a:pt x="3455" y="302"/>
                </a:lnTo>
                <a:lnTo>
                  <a:pt x="3457" y="300"/>
                </a:lnTo>
                <a:lnTo>
                  <a:pt x="3457" y="298"/>
                </a:lnTo>
                <a:lnTo>
                  <a:pt x="3457" y="296"/>
                </a:lnTo>
                <a:lnTo>
                  <a:pt x="3455" y="294"/>
                </a:lnTo>
                <a:lnTo>
                  <a:pt x="3455" y="292"/>
                </a:lnTo>
                <a:lnTo>
                  <a:pt x="3455" y="292"/>
                </a:lnTo>
                <a:lnTo>
                  <a:pt x="3461" y="292"/>
                </a:lnTo>
                <a:lnTo>
                  <a:pt x="3464" y="292"/>
                </a:lnTo>
                <a:lnTo>
                  <a:pt x="3464" y="292"/>
                </a:lnTo>
                <a:lnTo>
                  <a:pt x="3464" y="289"/>
                </a:lnTo>
                <a:lnTo>
                  <a:pt x="3466" y="287"/>
                </a:lnTo>
                <a:lnTo>
                  <a:pt x="3466" y="287"/>
                </a:lnTo>
                <a:lnTo>
                  <a:pt x="3466" y="285"/>
                </a:lnTo>
                <a:lnTo>
                  <a:pt x="3472" y="287"/>
                </a:lnTo>
                <a:lnTo>
                  <a:pt x="3472" y="287"/>
                </a:lnTo>
                <a:lnTo>
                  <a:pt x="3474" y="287"/>
                </a:lnTo>
                <a:lnTo>
                  <a:pt x="3474" y="287"/>
                </a:lnTo>
                <a:lnTo>
                  <a:pt x="3474" y="285"/>
                </a:lnTo>
                <a:lnTo>
                  <a:pt x="3474" y="285"/>
                </a:lnTo>
                <a:lnTo>
                  <a:pt x="3476" y="285"/>
                </a:lnTo>
                <a:lnTo>
                  <a:pt x="3478" y="285"/>
                </a:lnTo>
                <a:lnTo>
                  <a:pt x="3480" y="283"/>
                </a:lnTo>
                <a:lnTo>
                  <a:pt x="3480" y="281"/>
                </a:lnTo>
                <a:lnTo>
                  <a:pt x="3482" y="281"/>
                </a:lnTo>
                <a:lnTo>
                  <a:pt x="3484" y="279"/>
                </a:lnTo>
                <a:lnTo>
                  <a:pt x="3484" y="279"/>
                </a:lnTo>
                <a:lnTo>
                  <a:pt x="3480" y="279"/>
                </a:lnTo>
                <a:lnTo>
                  <a:pt x="3480" y="277"/>
                </a:lnTo>
                <a:lnTo>
                  <a:pt x="3484" y="275"/>
                </a:lnTo>
                <a:lnTo>
                  <a:pt x="3484" y="275"/>
                </a:lnTo>
                <a:lnTo>
                  <a:pt x="3487" y="275"/>
                </a:lnTo>
                <a:lnTo>
                  <a:pt x="3487" y="275"/>
                </a:lnTo>
                <a:lnTo>
                  <a:pt x="3489" y="275"/>
                </a:lnTo>
                <a:lnTo>
                  <a:pt x="3491" y="273"/>
                </a:lnTo>
                <a:lnTo>
                  <a:pt x="3493" y="271"/>
                </a:lnTo>
                <a:lnTo>
                  <a:pt x="3495" y="269"/>
                </a:lnTo>
                <a:lnTo>
                  <a:pt x="3497" y="269"/>
                </a:lnTo>
                <a:lnTo>
                  <a:pt x="3499" y="269"/>
                </a:lnTo>
                <a:lnTo>
                  <a:pt x="3501" y="269"/>
                </a:lnTo>
                <a:lnTo>
                  <a:pt x="3508" y="264"/>
                </a:lnTo>
                <a:lnTo>
                  <a:pt x="3520" y="260"/>
                </a:lnTo>
                <a:lnTo>
                  <a:pt x="3524" y="260"/>
                </a:lnTo>
                <a:lnTo>
                  <a:pt x="3531" y="258"/>
                </a:lnTo>
                <a:lnTo>
                  <a:pt x="3533" y="258"/>
                </a:lnTo>
                <a:lnTo>
                  <a:pt x="3539" y="256"/>
                </a:lnTo>
                <a:lnTo>
                  <a:pt x="3545" y="254"/>
                </a:lnTo>
                <a:lnTo>
                  <a:pt x="3552" y="254"/>
                </a:lnTo>
                <a:lnTo>
                  <a:pt x="3558" y="252"/>
                </a:lnTo>
                <a:lnTo>
                  <a:pt x="3568" y="250"/>
                </a:lnTo>
                <a:lnTo>
                  <a:pt x="3572" y="248"/>
                </a:lnTo>
                <a:lnTo>
                  <a:pt x="3577" y="245"/>
                </a:lnTo>
                <a:lnTo>
                  <a:pt x="3581" y="245"/>
                </a:lnTo>
                <a:lnTo>
                  <a:pt x="3583" y="243"/>
                </a:lnTo>
                <a:lnTo>
                  <a:pt x="3589" y="241"/>
                </a:lnTo>
                <a:lnTo>
                  <a:pt x="3596" y="239"/>
                </a:lnTo>
                <a:lnTo>
                  <a:pt x="3596" y="239"/>
                </a:lnTo>
                <a:lnTo>
                  <a:pt x="3602" y="235"/>
                </a:lnTo>
                <a:lnTo>
                  <a:pt x="3606" y="231"/>
                </a:lnTo>
                <a:lnTo>
                  <a:pt x="3606" y="231"/>
                </a:lnTo>
                <a:lnTo>
                  <a:pt x="3606" y="229"/>
                </a:lnTo>
                <a:lnTo>
                  <a:pt x="3606" y="227"/>
                </a:lnTo>
                <a:lnTo>
                  <a:pt x="3606" y="227"/>
                </a:lnTo>
                <a:lnTo>
                  <a:pt x="3606" y="224"/>
                </a:lnTo>
                <a:lnTo>
                  <a:pt x="3604" y="222"/>
                </a:lnTo>
                <a:lnTo>
                  <a:pt x="3600" y="220"/>
                </a:lnTo>
                <a:lnTo>
                  <a:pt x="3593" y="218"/>
                </a:lnTo>
                <a:lnTo>
                  <a:pt x="3587" y="218"/>
                </a:lnTo>
                <a:lnTo>
                  <a:pt x="3585" y="218"/>
                </a:lnTo>
                <a:lnTo>
                  <a:pt x="3583" y="220"/>
                </a:lnTo>
                <a:lnTo>
                  <a:pt x="3577" y="220"/>
                </a:lnTo>
                <a:lnTo>
                  <a:pt x="3568" y="224"/>
                </a:lnTo>
                <a:lnTo>
                  <a:pt x="3564" y="227"/>
                </a:lnTo>
                <a:lnTo>
                  <a:pt x="3564" y="229"/>
                </a:lnTo>
                <a:lnTo>
                  <a:pt x="3562" y="231"/>
                </a:lnTo>
                <a:lnTo>
                  <a:pt x="3560" y="231"/>
                </a:lnTo>
                <a:lnTo>
                  <a:pt x="3558" y="231"/>
                </a:lnTo>
                <a:lnTo>
                  <a:pt x="3558" y="231"/>
                </a:lnTo>
                <a:lnTo>
                  <a:pt x="3554" y="233"/>
                </a:lnTo>
                <a:lnTo>
                  <a:pt x="3552" y="233"/>
                </a:lnTo>
                <a:close/>
                <a:moveTo>
                  <a:pt x="3355" y="359"/>
                </a:moveTo>
                <a:lnTo>
                  <a:pt x="3355" y="361"/>
                </a:lnTo>
                <a:lnTo>
                  <a:pt x="3352" y="363"/>
                </a:lnTo>
                <a:lnTo>
                  <a:pt x="3352" y="365"/>
                </a:lnTo>
                <a:lnTo>
                  <a:pt x="3352" y="367"/>
                </a:lnTo>
                <a:lnTo>
                  <a:pt x="3355" y="369"/>
                </a:lnTo>
                <a:lnTo>
                  <a:pt x="3355" y="371"/>
                </a:lnTo>
                <a:lnTo>
                  <a:pt x="3357" y="373"/>
                </a:lnTo>
                <a:lnTo>
                  <a:pt x="3359" y="373"/>
                </a:lnTo>
                <a:lnTo>
                  <a:pt x="3361" y="375"/>
                </a:lnTo>
                <a:lnTo>
                  <a:pt x="3363" y="373"/>
                </a:lnTo>
                <a:lnTo>
                  <a:pt x="3367" y="373"/>
                </a:lnTo>
                <a:lnTo>
                  <a:pt x="3371" y="373"/>
                </a:lnTo>
                <a:lnTo>
                  <a:pt x="3373" y="373"/>
                </a:lnTo>
                <a:lnTo>
                  <a:pt x="3382" y="373"/>
                </a:lnTo>
                <a:lnTo>
                  <a:pt x="3382" y="373"/>
                </a:lnTo>
                <a:lnTo>
                  <a:pt x="3380" y="373"/>
                </a:lnTo>
                <a:lnTo>
                  <a:pt x="3380" y="375"/>
                </a:lnTo>
                <a:lnTo>
                  <a:pt x="3382" y="378"/>
                </a:lnTo>
                <a:lnTo>
                  <a:pt x="3384" y="378"/>
                </a:lnTo>
                <a:lnTo>
                  <a:pt x="3384" y="378"/>
                </a:lnTo>
                <a:lnTo>
                  <a:pt x="3384" y="380"/>
                </a:lnTo>
                <a:lnTo>
                  <a:pt x="3388" y="382"/>
                </a:lnTo>
                <a:lnTo>
                  <a:pt x="3392" y="384"/>
                </a:lnTo>
                <a:lnTo>
                  <a:pt x="3392" y="384"/>
                </a:lnTo>
                <a:lnTo>
                  <a:pt x="3388" y="384"/>
                </a:lnTo>
                <a:lnTo>
                  <a:pt x="3388" y="384"/>
                </a:lnTo>
                <a:lnTo>
                  <a:pt x="3388" y="386"/>
                </a:lnTo>
                <a:lnTo>
                  <a:pt x="3386" y="384"/>
                </a:lnTo>
                <a:lnTo>
                  <a:pt x="3384" y="386"/>
                </a:lnTo>
                <a:lnTo>
                  <a:pt x="3384" y="386"/>
                </a:lnTo>
                <a:lnTo>
                  <a:pt x="3384" y="388"/>
                </a:lnTo>
                <a:lnTo>
                  <a:pt x="3384" y="390"/>
                </a:lnTo>
                <a:lnTo>
                  <a:pt x="3382" y="390"/>
                </a:lnTo>
                <a:lnTo>
                  <a:pt x="3382" y="390"/>
                </a:lnTo>
                <a:lnTo>
                  <a:pt x="3386" y="392"/>
                </a:lnTo>
                <a:lnTo>
                  <a:pt x="3392" y="392"/>
                </a:lnTo>
                <a:lnTo>
                  <a:pt x="3394" y="394"/>
                </a:lnTo>
                <a:lnTo>
                  <a:pt x="3396" y="394"/>
                </a:lnTo>
                <a:lnTo>
                  <a:pt x="3399" y="394"/>
                </a:lnTo>
                <a:lnTo>
                  <a:pt x="3399" y="394"/>
                </a:lnTo>
                <a:lnTo>
                  <a:pt x="3399" y="394"/>
                </a:lnTo>
                <a:lnTo>
                  <a:pt x="3403" y="394"/>
                </a:lnTo>
                <a:lnTo>
                  <a:pt x="3405" y="396"/>
                </a:lnTo>
                <a:lnTo>
                  <a:pt x="3407" y="396"/>
                </a:lnTo>
                <a:lnTo>
                  <a:pt x="3415" y="394"/>
                </a:lnTo>
                <a:lnTo>
                  <a:pt x="3415" y="396"/>
                </a:lnTo>
                <a:lnTo>
                  <a:pt x="3415" y="396"/>
                </a:lnTo>
                <a:lnTo>
                  <a:pt x="3415" y="396"/>
                </a:lnTo>
                <a:lnTo>
                  <a:pt x="3417" y="396"/>
                </a:lnTo>
                <a:lnTo>
                  <a:pt x="3417" y="396"/>
                </a:lnTo>
                <a:lnTo>
                  <a:pt x="3420" y="396"/>
                </a:lnTo>
                <a:lnTo>
                  <a:pt x="3422" y="396"/>
                </a:lnTo>
                <a:lnTo>
                  <a:pt x="3422" y="396"/>
                </a:lnTo>
                <a:lnTo>
                  <a:pt x="3426" y="398"/>
                </a:lnTo>
                <a:lnTo>
                  <a:pt x="3426" y="398"/>
                </a:lnTo>
                <a:lnTo>
                  <a:pt x="3428" y="398"/>
                </a:lnTo>
                <a:lnTo>
                  <a:pt x="3426" y="396"/>
                </a:lnTo>
                <a:lnTo>
                  <a:pt x="3424" y="396"/>
                </a:lnTo>
                <a:lnTo>
                  <a:pt x="3424" y="394"/>
                </a:lnTo>
                <a:lnTo>
                  <a:pt x="3424" y="394"/>
                </a:lnTo>
                <a:lnTo>
                  <a:pt x="3426" y="394"/>
                </a:lnTo>
                <a:lnTo>
                  <a:pt x="3428" y="394"/>
                </a:lnTo>
                <a:lnTo>
                  <a:pt x="3428" y="396"/>
                </a:lnTo>
                <a:lnTo>
                  <a:pt x="3428" y="396"/>
                </a:lnTo>
                <a:lnTo>
                  <a:pt x="3436" y="398"/>
                </a:lnTo>
                <a:lnTo>
                  <a:pt x="3436" y="396"/>
                </a:lnTo>
                <a:lnTo>
                  <a:pt x="3436" y="396"/>
                </a:lnTo>
                <a:lnTo>
                  <a:pt x="3440" y="396"/>
                </a:lnTo>
                <a:lnTo>
                  <a:pt x="3443" y="394"/>
                </a:lnTo>
                <a:lnTo>
                  <a:pt x="3440" y="392"/>
                </a:lnTo>
                <a:lnTo>
                  <a:pt x="3440" y="392"/>
                </a:lnTo>
                <a:lnTo>
                  <a:pt x="3434" y="390"/>
                </a:lnTo>
                <a:lnTo>
                  <a:pt x="3432" y="388"/>
                </a:lnTo>
                <a:lnTo>
                  <a:pt x="3426" y="384"/>
                </a:lnTo>
                <a:lnTo>
                  <a:pt x="3420" y="378"/>
                </a:lnTo>
                <a:lnTo>
                  <a:pt x="3415" y="373"/>
                </a:lnTo>
                <a:lnTo>
                  <a:pt x="3413" y="369"/>
                </a:lnTo>
                <a:lnTo>
                  <a:pt x="3413" y="367"/>
                </a:lnTo>
                <a:lnTo>
                  <a:pt x="3411" y="365"/>
                </a:lnTo>
                <a:lnTo>
                  <a:pt x="3409" y="363"/>
                </a:lnTo>
                <a:lnTo>
                  <a:pt x="3409" y="361"/>
                </a:lnTo>
                <a:lnTo>
                  <a:pt x="3411" y="357"/>
                </a:lnTo>
                <a:lnTo>
                  <a:pt x="3411" y="357"/>
                </a:lnTo>
                <a:lnTo>
                  <a:pt x="3411" y="354"/>
                </a:lnTo>
                <a:lnTo>
                  <a:pt x="3411" y="352"/>
                </a:lnTo>
                <a:lnTo>
                  <a:pt x="3411" y="350"/>
                </a:lnTo>
                <a:lnTo>
                  <a:pt x="3409" y="350"/>
                </a:lnTo>
                <a:lnTo>
                  <a:pt x="3409" y="348"/>
                </a:lnTo>
                <a:lnTo>
                  <a:pt x="3411" y="346"/>
                </a:lnTo>
                <a:lnTo>
                  <a:pt x="3411" y="346"/>
                </a:lnTo>
                <a:lnTo>
                  <a:pt x="3411" y="344"/>
                </a:lnTo>
                <a:lnTo>
                  <a:pt x="3413" y="344"/>
                </a:lnTo>
                <a:lnTo>
                  <a:pt x="3415" y="342"/>
                </a:lnTo>
                <a:lnTo>
                  <a:pt x="3415" y="342"/>
                </a:lnTo>
                <a:lnTo>
                  <a:pt x="3415" y="340"/>
                </a:lnTo>
                <a:lnTo>
                  <a:pt x="3415" y="340"/>
                </a:lnTo>
                <a:lnTo>
                  <a:pt x="3420" y="340"/>
                </a:lnTo>
                <a:lnTo>
                  <a:pt x="3422" y="338"/>
                </a:lnTo>
                <a:lnTo>
                  <a:pt x="3422" y="338"/>
                </a:lnTo>
                <a:lnTo>
                  <a:pt x="3422" y="336"/>
                </a:lnTo>
                <a:lnTo>
                  <a:pt x="3422" y="333"/>
                </a:lnTo>
                <a:lnTo>
                  <a:pt x="3422" y="331"/>
                </a:lnTo>
                <a:lnTo>
                  <a:pt x="3424" y="329"/>
                </a:lnTo>
                <a:lnTo>
                  <a:pt x="3424" y="329"/>
                </a:lnTo>
                <a:lnTo>
                  <a:pt x="3426" y="327"/>
                </a:lnTo>
                <a:lnTo>
                  <a:pt x="3424" y="327"/>
                </a:lnTo>
                <a:lnTo>
                  <a:pt x="3422" y="327"/>
                </a:lnTo>
                <a:lnTo>
                  <a:pt x="3415" y="325"/>
                </a:lnTo>
                <a:lnTo>
                  <a:pt x="3409" y="325"/>
                </a:lnTo>
                <a:lnTo>
                  <a:pt x="3407" y="323"/>
                </a:lnTo>
                <a:lnTo>
                  <a:pt x="3403" y="323"/>
                </a:lnTo>
                <a:lnTo>
                  <a:pt x="3401" y="323"/>
                </a:lnTo>
                <a:lnTo>
                  <a:pt x="3401" y="323"/>
                </a:lnTo>
                <a:lnTo>
                  <a:pt x="3394" y="325"/>
                </a:lnTo>
                <a:lnTo>
                  <a:pt x="3392" y="325"/>
                </a:lnTo>
                <a:lnTo>
                  <a:pt x="3392" y="325"/>
                </a:lnTo>
                <a:lnTo>
                  <a:pt x="3388" y="325"/>
                </a:lnTo>
                <a:lnTo>
                  <a:pt x="3386" y="325"/>
                </a:lnTo>
                <a:lnTo>
                  <a:pt x="3384" y="327"/>
                </a:lnTo>
                <a:lnTo>
                  <a:pt x="3384" y="327"/>
                </a:lnTo>
                <a:lnTo>
                  <a:pt x="3380" y="327"/>
                </a:lnTo>
                <a:lnTo>
                  <a:pt x="3380" y="329"/>
                </a:lnTo>
                <a:lnTo>
                  <a:pt x="3378" y="329"/>
                </a:lnTo>
                <a:lnTo>
                  <a:pt x="3378" y="331"/>
                </a:lnTo>
                <a:lnTo>
                  <a:pt x="3380" y="333"/>
                </a:lnTo>
                <a:lnTo>
                  <a:pt x="3380" y="333"/>
                </a:lnTo>
                <a:lnTo>
                  <a:pt x="3382" y="336"/>
                </a:lnTo>
                <a:lnTo>
                  <a:pt x="3380" y="336"/>
                </a:lnTo>
                <a:lnTo>
                  <a:pt x="3378" y="336"/>
                </a:lnTo>
                <a:lnTo>
                  <a:pt x="3376" y="336"/>
                </a:lnTo>
                <a:lnTo>
                  <a:pt x="3373" y="336"/>
                </a:lnTo>
                <a:lnTo>
                  <a:pt x="3373" y="338"/>
                </a:lnTo>
                <a:lnTo>
                  <a:pt x="3369" y="340"/>
                </a:lnTo>
                <a:lnTo>
                  <a:pt x="3369" y="340"/>
                </a:lnTo>
                <a:lnTo>
                  <a:pt x="3369" y="340"/>
                </a:lnTo>
                <a:lnTo>
                  <a:pt x="3369" y="342"/>
                </a:lnTo>
                <a:lnTo>
                  <a:pt x="3371" y="342"/>
                </a:lnTo>
                <a:lnTo>
                  <a:pt x="3373" y="342"/>
                </a:lnTo>
                <a:lnTo>
                  <a:pt x="3373" y="344"/>
                </a:lnTo>
                <a:lnTo>
                  <a:pt x="3373" y="344"/>
                </a:lnTo>
                <a:lnTo>
                  <a:pt x="3373" y="346"/>
                </a:lnTo>
                <a:lnTo>
                  <a:pt x="3371" y="348"/>
                </a:lnTo>
                <a:lnTo>
                  <a:pt x="3371" y="348"/>
                </a:lnTo>
                <a:lnTo>
                  <a:pt x="3371" y="350"/>
                </a:lnTo>
                <a:lnTo>
                  <a:pt x="3371" y="352"/>
                </a:lnTo>
                <a:lnTo>
                  <a:pt x="3369" y="352"/>
                </a:lnTo>
                <a:lnTo>
                  <a:pt x="3369" y="352"/>
                </a:lnTo>
                <a:lnTo>
                  <a:pt x="3367" y="354"/>
                </a:lnTo>
                <a:lnTo>
                  <a:pt x="3367" y="354"/>
                </a:lnTo>
                <a:lnTo>
                  <a:pt x="3365" y="357"/>
                </a:lnTo>
                <a:lnTo>
                  <a:pt x="3365" y="357"/>
                </a:lnTo>
                <a:lnTo>
                  <a:pt x="3363" y="357"/>
                </a:lnTo>
                <a:lnTo>
                  <a:pt x="3359" y="357"/>
                </a:lnTo>
                <a:lnTo>
                  <a:pt x="3359" y="357"/>
                </a:lnTo>
                <a:lnTo>
                  <a:pt x="3357" y="359"/>
                </a:lnTo>
                <a:lnTo>
                  <a:pt x="3355" y="359"/>
                </a:lnTo>
                <a:close/>
                <a:moveTo>
                  <a:pt x="3461" y="124"/>
                </a:moveTo>
                <a:lnTo>
                  <a:pt x="3464" y="126"/>
                </a:lnTo>
                <a:lnTo>
                  <a:pt x="3466" y="126"/>
                </a:lnTo>
                <a:lnTo>
                  <a:pt x="3466" y="126"/>
                </a:lnTo>
                <a:lnTo>
                  <a:pt x="3468" y="126"/>
                </a:lnTo>
                <a:lnTo>
                  <a:pt x="3472" y="126"/>
                </a:lnTo>
                <a:lnTo>
                  <a:pt x="3476" y="124"/>
                </a:lnTo>
                <a:lnTo>
                  <a:pt x="3474" y="122"/>
                </a:lnTo>
                <a:lnTo>
                  <a:pt x="3470" y="120"/>
                </a:lnTo>
                <a:lnTo>
                  <a:pt x="3461" y="122"/>
                </a:lnTo>
                <a:lnTo>
                  <a:pt x="3461" y="122"/>
                </a:lnTo>
                <a:lnTo>
                  <a:pt x="3461" y="124"/>
                </a:lnTo>
                <a:close/>
                <a:moveTo>
                  <a:pt x="3570" y="392"/>
                </a:moveTo>
                <a:lnTo>
                  <a:pt x="3570" y="394"/>
                </a:lnTo>
                <a:lnTo>
                  <a:pt x="3570" y="394"/>
                </a:lnTo>
                <a:lnTo>
                  <a:pt x="3570" y="396"/>
                </a:lnTo>
                <a:lnTo>
                  <a:pt x="3570" y="398"/>
                </a:lnTo>
                <a:lnTo>
                  <a:pt x="3570" y="401"/>
                </a:lnTo>
                <a:lnTo>
                  <a:pt x="3572" y="401"/>
                </a:lnTo>
                <a:lnTo>
                  <a:pt x="3572" y="398"/>
                </a:lnTo>
                <a:lnTo>
                  <a:pt x="3570" y="394"/>
                </a:lnTo>
                <a:lnTo>
                  <a:pt x="3570" y="392"/>
                </a:lnTo>
                <a:lnTo>
                  <a:pt x="3570" y="392"/>
                </a:lnTo>
                <a:close/>
                <a:moveTo>
                  <a:pt x="3396" y="99"/>
                </a:moveTo>
                <a:lnTo>
                  <a:pt x="3399" y="99"/>
                </a:lnTo>
                <a:lnTo>
                  <a:pt x="3399" y="99"/>
                </a:lnTo>
                <a:lnTo>
                  <a:pt x="3401" y="99"/>
                </a:lnTo>
                <a:lnTo>
                  <a:pt x="3407" y="99"/>
                </a:lnTo>
                <a:lnTo>
                  <a:pt x="3413" y="101"/>
                </a:lnTo>
                <a:lnTo>
                  <a:pt x="3415" y="103"/>
                </a:lnTo>
                <a:lnTo>
                  <a:pt x="3417" y="103"/>
                </a:lnTo>
                <a:lnTo>
                  <a:pt x="3424" y="103"/>
                </a:lnTo>
                <a:lnTo>
                  <a:pt x="3430" y="103"/>
                </a:lnTo>
                <a:lnTo>
                  <a:pt x="3443" y="99"/>
                </a:lnTo>
                <a:lnTo>
                  <a:pt x="3443" y="99"/>
                </a:lnTo>
                <a:lnTo>
                  <a:pt x="3443" y="97"/>
                </a:lnTo>
                <a:lnTo>
                  <a:pt x="3432" y="95"/>
                </a:lnTo>
                <a:lnTo>
                  <a:pt x="3426" y="90"/>
                </a:lnTo>
                <a:lnTo>
                  <a:pt x="3422" y="90"/>
                </a:lnTo>
                <a:lnTo>
                  <a:pt x="3411" y="90"/>
                </a:lnTo>
                <a:lnTo>
                  <a:pt x="3401" y="86"/>
                </a:lnTo>
                <a:lnTo>
                  <a:pt x="3399" y="86"/>
                </a:lnTo>
                <a:lnTo>
                  <a:pt x="3396" y="92"/>
                </a:lnTo>
                <a:lnTo>
                  <a:pt x="3394" y="95"/>
                </a:lnTo>
                <a:lnTo>
                  <a:pt x="3394" y="95"/>
                </a:lnTo>
                <a:lnTo>
                  <a:pt x="3390" y="95"/>
                </a:lnTo>
                <a:lnTo>
                  <a:pt x="3390" y="97"/>
                </a:lnTo>
                <a:lnTo>
                  <a:pt x="3396" y="99"/>
                </a:lnTo>
                <a:close/>
                <a:moveTo>
                  <a:pt x="3686" y="336"/>
                </a:moveTo>
                <a:lnTo>
                  <a:pt x="3688" y="336"/>
                </a:lnTo>
                <a:lnTo>
                  <a:pt x="3690" y="338"/>
                </a:lnTo>
                <a:lnTo>
                  <a:pt x="3690" y="338"/>
                </a:lnTo>
                <a:lnTo>
                  <a:pt x="3690" y="336"/>
                </a:lnTo>
                <a:lnTo>
                  <a:pt x="3690" y="336"/>
                </a:lnTo>
                <a:lnTo>
                  <a:pt x="3690" y="333"/>
                </a:lnTo>
                <a:lnTo>
                  <a:pt x="3690" y="331"/>
                </a:lnTo>
                <a:lnTo>
                  <a:pt x="3694" y="331"/>
                </a:lnTo>
                <a:lnTo>
                  <a:pt x="3690" y="331"/>
                </a:lnTo>
                <a:lnTo>
                  <a:pt x="3688" y="329"/>
                </a:lnTo>
                <a:lnTo>
                  <a:pt x="3686" y="329"/>
                </a:lnTo>
                <a:lnTo>
                  <a:pt x="3684" y="329"/>
                </a:lnTo>
                <a:lnTo>
                  <a:pt x="3681" y="331"/>
                </a:lnTo>
                <a:lnTo>
                  <a:pt x="3681" y="333"/>
                </a:lnTo>
                <a:lnTo>
                  <a:pt x="3681" y="333"/>
                </a:lnTo>
                <a:lnTo>
                  <a:pt x="3686" y="336"/>
                </a:lnTo>
                <a:close/>
                <a:moveTo>
                  <a:pt x="3522" y="92"/>
                </a:moveTo>
                <a:lnTo>
                  <a:pt x="3518" y="95"/>
                </a:lnTo>
                <a:lnTo>
                  <a:pt x="3514" y="97"/>
                </a:lnTo>
                <a:lnTo>
                  <a:pt x="3514" y="97"/>
                </a:lnTo>
                <a:lnTo>
                  <a:pt x="3516" y="99"/>
                </a:lnTo>
                <a:lnTo>
                  <a:pt x="3520" y="101"/>
                </a:lnTo>
                <a:lnTo>
                  <a:pt x="3522" y="101"/>
                </a:lnTo>
                <a:lnTo>
                  <a:pt x="3526" y="101"/>
                </a:lnTo>
                <a:lnTo>
                  <a:pt x="3543" y="99"/>
                </a:lnTo>
                <a:lnTo>
                  <a:pt x="3549" y="97"/>
                </a:lnTo>
                <a:lnTo>
                  <a:pt x="3556" y="92"/>
                </a:lnTo>
                <a:lnTo>
                  <a:pt x="3556" y="92"/>
                </a:lnTo>
                <a:lnTo>
                  <a:pt x="3554" y="90"/>
                </a:lnTo>
                <a:lnTo>
                  <a:pt x="3556" y="88"/>
                </a:lnTo>
                <a:lnTo>
                  <a:pt x="3554" y="88"/>
                </a:lnTo>
                <a:lnTo>
                  <a:pt x="3552" y="86"/>
                </a:lnTo>
                <a:lnTo>
                  <a:pt x="3549" y="86"/>
                </a:lnTo>
                <a:lnTo>
                  <a:pt x="3547" y="84"/>
                </a:lnTo>
                <a:lnTo>
                  <a:pt x="3543" y="84"/>
                </a:lnTo>
                <a:lnTo>
                  <a:pt x="3539" y="84"/>
                </a:lnTo>
                <a:lnTo>
                  <a:pt x="3539" y="86"/>
                </a:lnTo>
                <a:lnTo>
                  <a:pt x="3539" y="88"/>
                </a:lnTo>
                <a:lnTo>
                  <a:pt x="3537" y="90"/>
                </a:lnTo>
                <a:lnTo>
                  <a:pt x="3537" y="90"/>
                </a:lnTo>
                <a:lnTo>
                  <a:pt x="3533" y="92"/>
                </a:lnTo>
                <a:lnTo>
                  <a:pt x="3528" y="92"/>
                </a:lnTo>
                <a:lnTo>
                  <a:pt x="3522" y="92"/>
                </a:lnTo>
                <a:close/>
                <a:moveTo>
                  <a:pt x="3415" y="84"/>
                </a:moveTo>
                <a:lnTo>
                  <a:pt x="3422" y="84"/>
                </a:lnTo>
                <a:lnTo>
                  <a:pt x="3424" y="84"/>
                </a:lnTo>
                <a:lnTo>
                  <a:pt x="3426" y="84"/>
                </a:lnTo>
                <a:lnTo>
                  <a:pt x="3428" y="84"/>
                </a:lnTo>
                <a:lnTo>
                  <a:pt x="3430" y="82"/>
                </a:lnTo>
                <a:lnTo>
                  <a:pt x="3436" y="84"/>
                </a:lnTo>
                <a:lnTo>
                  <a:pt x="3440" y="86"/>
                </a:lnTo>
                <a:lnTo>
                  <a:pt x="3445" y="86"/>
                </a:lnTo>
                <a:lnTo>
                  <a:pt x="3447" y="84"/>
                </a:lnTo>
                <a:lnTo>
                  <a:pt x="3449" y="82"/>
                </a:lnTo>
                <a:lnTo>
                  <a:pt x="3447" y="80"/>
                </a:lnTo>
                <a:lnTo>
                  <a:pt x="3447" y="78"/>
                </a:lnTo>
                <a:lnTo>
                  <a:pt x="3453" y="78"/>
                </a:lnTo>
                <a:lnTo>
                  <a:pt x="3455" y="78"/>
                </a:lnTo>
                <a:lnTo>
                  <a:pt x="3455" y="76"/>
                </a:lnTo>
                <a:lnTo>
                  <a:pt x="3449" y="74"/>
                </a:lnTo>
                <a:lnTo>
                  <a:pt x="3447" y="74"/>
                </a:lnTo>
                <a:lnTo>
                  <a:pt x="3445" y="71"/>
                </a:lnTo>
                <a:lnTo>
                  <a:pt x="3445" y="71"/>
                </a:lnTo>
                <a:lnTo>
                  <a:pt x="3440" y="71"/>
                </a:lnTo>
                <a:lnTo>
                  <a:pt x="3438" y="74"/>
                </a:lnTo>
                <a:lnTo>
                  <a:pt x="3434" y="74"/>
                </a:lnTo>
                <a:lnTo>
                  <a:pt x="3432" y="74"/>
                </a:lnTo>
                <a:lnTo>
                  <a:pt x="3430" y="76"/>
                </a:lnTo>
                <a:lnTo>
                  <a:pt x="3426" y="78"/>
                </a:lnTo>
                <a:lnTo>
                  <a:pt x="3422" y="80"/>
                </a:lnTo>
                <a:lnTo>
                  <a:pt x="3415" y="80"/>
                </a:lnTo>
                <a:lnTo>
                  <a:pt x="3411" y="80"/>
                </a:lnTo>
                <a:lnTo>
                  <a:pt x="3413" y="84"/>
                </a:lnTo>
                <a:lnTo>
                  <a:pt x="3415" y="84"/>
                </a:lnTo>
                <a:close/>
                <a:moveTo>
                  <a:pt x="3369" y="118"/>
                </a:moveTo>
                <a:lnTo>
                  <a:pt x="3369" y="118"/>
                </a:lnTo>
                <a:lnTo>
                  <a:pt x="3369" y="118"/>
                </a:lnTo>
                <a:lnTo>
                  <a:pt x="3373" y="118"/>
                </a:lnTo>
                <a:lnTo>
                  <a:pt x="3384" y="118"/>
                </a:lnTo>
                <a:lnTo>
                  <a:pt x="3386" y="118"/>
                </a:lnTo>
                <a:lnTo>
                  <a:pt x="3386" y="118"/>
                </a:lnTo>
                <a:lnTo>
                  <a:pt x="3388" y="115"/>
                </a:lnTo>
                <a:lnTo>
                  <a:pt x="3382" y="113"/>
                </a:lnTo>
                <a:lnTo>
                  <a:pt x="3380" y="111"/>
                </a:lnTo>
                <a:lnTo>
                  <a:pt x="3380" y="111"/>
                </a:lnTo>
                <a:lnTo>
                  <a:pt x="3378" y="111"/>
                </a:lnTo>
                <a:lnTo>
                  <a:pt x="3373" y="111"/>
                </a:lnTo>
                <a:lnTo>
                  <a:pt x="3371" y="113"/>
                </a:lnTo>
                <a:lnTo>
                  <a:pt x="3371" y="113"/>
                </a:lnTo>
                <a:lnTo>
                  <a:pt x="3369" y="113"/>
                </a:lnTo>
                <a:lnTo>
                  <a:pt x="3365" y="115"/>
                </a:lnTo>
                <a:lnTo>
                  <a:pt x="3365" y="115"/>
                </a:lnTo>
                <a:lnTo>
                  <a:pt x="3365" y="118"/>
                </a:lnTo>
                <a:lnTo>
                  <a:pt x="3369" y="118"/>
                </a:lnTo>
                <a:close/>
                <a:moveTo>
                  <a:pt x="3447" y="67"/>
                </a:moveTo>
                <a:lnTo>
                  <a:pt x="3453" y="67"/>
                </a:lnTo>
                <a:lnTo>
                  <a:pt x="3468" y="65"/>
                </a:lnTo>
                <a:lnTo>
                  <a:pt x="3468" y="65"/>
                </a:lnTo>
                <a:lnTo>
                  <a:pt x="3468" y="63"/>
                </a:lnTo>
                <a:lnTo>
                  <a:pt x="3466" y="61"/>
                </a:lnTo>
                <a:lnTo>
                  <a:pt x="3449" y="63"/>
                </a:lnTo>
                <a:lnTo>
                  <a:pt x="3447" y="63"/>
                </a:lnTo>
                <a:lnTo>
                  <a:pt x="3447" y="65"/>
                </a:lnTo>
                <a:lnTo>
                  <a:pt x="3447" y="67"/>
                </a:lnTo>
                <a:lnTo>
                  <a:pt x="3447" y="67"/>
                </a:lnTo>
                <a:lnTo>
                  <a:pt x="3447" y="67"/>
                </a:lnTo>
                <a:close/>
                <a:moveTo>
                  <a:pt x="3514" y="69"/>
                </a:moveTo>
                <a:lnTo>
                  <a:pt x="3514" y="69"/>
                </a:lnTo>
                <a:lnTo>
                  <a:pt x="3518" y="69"/>
                </a:lnTo>
                <a:lnTo>
                  <a:pt x="3528" y="71"/>
                </a:lnTo>
                <a:lnTo>
                  <a:pt x="3531" y="69"/>
                </a:lnTo>
                <a:lnTo>
                  <a:pt x="3533" y="69"/>
                </a:lnTo>
                <a:lnTo>
                  <a:pt x="3531" y="67"/>
                </a:lnTo>
                <a:lnTo>
                  <a:pt x="3531" y="67"/>
                </a:lnTo>
                <a:lnTo>
                  <a:pt x="3518" y="67"/>
                </a:lnTo>
                <a:lnTo>
                  <a:pt x="3510" y="67"/>
                </a:lnTo>
                <a:lnTo>
                  <a:pt x="3508" y="67"/>
                </a:lnTo>
                <a:lnTo>
                  <a:pt x="3514" y="69"/>
                </a:lnTo>
                <a:lnTo>
                  <a:pt x="3514" y="69"/>
                </a:lnTo>
                <a:close/>
                <a:moveTo>
                  <a:pt x="3489" y="92"/>
                </a:moveTo>
                <a:lnTo>
                  <a:pt x="3493" y="92"/>
                </a:lnTo>
                <a:lnTo>
                  <a:pt x="3499" y="90"/>
                </a:lnTo>
                <a:lnTo>
                  <a:pt x="3499" y="88"/>
                </a:lnTo>
                <a:lnTo>
                  <a:pt x="3497" y="88"/>
                </a:lnTo>
                <a:lnTo>
                  <a:pt x="3484" y="88"/>
                </a:lnTo>
                <a:lnTo>
                  <a:pt x="3478" y="90"/>
                </a:lnTo>
                <a:lnTo>
                  <a:pt x="3478" y="90"/>
                </a:lnTo>
                <a:lnTo>
                  <a:pt x="3478" y="92"/>
                </a:lnTo>
                <a:lnTo>
                  <a:pt x="3482" y="92"/>
                </a:lnTo>
                <a:lnTo>
                  <a:pt x="3489" y="92"/>
                </a:lnTo>
                <a:close/>
                <a:moveTo>
                  <a:pt x="3468" y="103"/>
                </a:moveTo>
                <a:lnTo>
                  <a:pt x="3466" y="105"/>
                </a:lnTo>
                <a:lnTo>
                  <a:pt x="3468" y="107"/>
                </a:lnTo>
                <a:lnTo>
                  <a:pt x="3468" y="107"/>
                </a:lnTo>
                <a:lnTo>
                  <a:pt x="3472" y="109"/>
                </a:lnTo>
                <a:lnTo>
                  <a:pt x="3476" y="109"/>
                </a:lnTo>
                <a:lnTo>
                  <a:pt x="3480" y="107"/>
                </a:lnTo>
                <a:lnTo>
                  <a:pt x="3487" y="109"/>
                </a:lnTo>
                <a:lnTo>
                  <a:pt x="3493" y="111"/>
                </a:lnTo>
                <a:lnTo>
                  <a:pt x="3495" y="107"/>
                </a:lnTo>
                <a:lnTo>
                  <a:pt x="3499" y="107"/>
                </a:lnTo>
                <a:lnTo>
                  <a:pt x="3501" y="105"/>
                </a:lnTo>
                <a:lnTo>
                  <a:pt x="3503" y="105"/>
                </a:lnTo>
                <a:lnTo>
                  <a:pt x="3508" y="103"/>
                </a:lnTo>
                <a:lnTo>
                  <a:pt x="3508" y="101"/>
                </a:lnTo>
                <a:lnTo>
                  <a:pt x="3510" y="101"/>
                </a:lnTo>
                <a:lnTo>
                  <a:pt x="3510" y="99"/>
                </a:lnTo>
                <a:lnTo>
                  <a:pt x="3508" y="97"/>
                </a:lnTo>
                <a:lnTo>
                  <a:pt x="3508" y="95"/>
                </a:lnTo>
                <a:lnTo>
                  <a:pt x="3503" y="95"/>
                </a:lnTo>
                <a:lnTo>
                  <a:pt x="3499" y="95"/>
                </a:lnTo>
                <a:lnTo>
                  <a:pt x="3495" y="95"/>
                </a:lnTo>
                <a:lnTo>
                  <a:pt x="3489" y="97"/>
                </a:lnTo>
                <a:lnTo>
                  <a:pt x="3484" y="97"/>
                </a:lnTo>
                <a:lnTo>
                  <a:pt x="3480" y="97"/>
                </a:lnTo>
                <a:lnTo>
                  <a:pt x="3480" y="97"/>
                </a:lnTo>
                <a:lnTo>
                  <a:pt x="3478" y="97"/>
                </a:lnTo>
                <a:lnTo>
                  <a:pt x="3472" y="97"/>
                </a:lnTo>
                <a:lnTo>
                  <a:pt x="3472" y="97"/>
                </a:lnTo>
                <a:lnTo>
                  <a:pt x="3470" y="99"/>
                </a:lnTo>
                <a:lnTo>
                  <a:pt x="3470" y="99"/>
                </a:lnTo>
                <a:lnTo>
                  <a:pt x="3468" y="101"/>
                </a:lnTo>
                <a:lnTo>
                  <a:pt x="3468" y="103"/>
                </a:lnTo>
                <a:close/>
                <a:moveTo>
                  <a:pt x="3834" y="294"/>
                </a:moveTo>
                <a:lnTo>
                  <a:pt x="3836" y="294"/>
                </a:lnTo>
                <a:lnTo>
                  <a:pt x="3836" y="292"/>
                </a:lnTo>
                <a:lnTo>
                  <a:pt x="3834" y="292"/>
                </a:lnTo>
                <a:lnTo>
                  <a:pt x="3832" y="292"/>
                </a:lnTo>
                <a:lnTo>
                  <a:pt x="3830" y="294"/>
                </a:lnTo>
                <a:lnTo>
                  <a:pt x="3830" y="294"/>
                </a:lnTo>
                <a:lnTo>
                  <a:pt x="3834" y="294"/>
                </a:lnTo>
                <a:close/>
                <a:moveTo>
                  <a:pt x="201" y="774"/>
                </a:moveTo>
                <a:lnTo>
                  <a:pt x="199" y="774"/>
                </a:lnTo>
                <a:lnTo>
                  <a:pt x="199" y="774"/>
                </a:lnTo>
                <a:lnTo>
                  <a:pt x="199" y="774"/>
                </a:lnTo>
                <a:lnTo>
                  <a:pt x="199" y="776"/>
                </a:lnTo>
                <a:lnTo>
                  <a:pt x="199" y="776"/>
                </a:lnTo>
                <a:lnTo>
                  <a:pt x="199" y="776"/>
                </a:lnTo>
                <a:lnTo>
                  <a:pt x="201" y="776"/>
                </a:lnTo>
                <a:lnTo>
                  <a:pt x="201" y="774"/>
                </a:lnTo>
                <a:lnTo>
                  <a:pt x="201" y="774"/>
                </a:lnTo>
                <a:lnTo>
                  <a:pt x="201" y="774"/>
                </a:lnTo>
                <a:lnTo>
                  <a:pt x="201" y="774"/>
                </a:lnTo>
                <a:close/>
                <a:moveTo>
                  <a:pt x="300" y="1575"/>
                </a:moveTo>
                <a:lnTo>
                  <a:pt x="298" y="1575"/>
                </a:lnTo>
                <a:lnTo>
                  <a:pt x="298" y="1575"/>
                </a:lnTo>
                <a:lnTo>
                  <a:pt x="300" y="1577"/>
                </a:lnTo>
                <a:lnTo>
                  <a:pt x="300" y="1575"/>
                </a:lnTo>
                <a:lnTo>
                  <a:pt x="300" y="1575"/>
                </a:lnTo>
                <a:lnTo>
                  <a:pt x="300" y="1575"/>
                </a:lnTo>
                <a:lnTo>
                  <a:pt x="300" y="1577"/>
                </a:lnTo>
                <a:lnTo>
                  <a:pt x="300" y="1577"/>
                </a:lnTo>
                <a:lnTo>
                  <a:pt x="300" y="1577"/>
                </a:lnTo>
                <a:lnTo>
                  <a:pt x="300" y="1577"/>
                </a:lnTo>
                <a:lnTo>
                  <a:pt x="300" y="1577"/>
                </a:lnTo>
                <a:lnTo>
                  <a:pt x="300" y="1577"/>
                </a:lnTo>
                <a:lnTo>
                  <a:pt x="300" y="1575"/>
                </a:lnTo>
                <a:lnTo>
                  <a:pt x="300" y="1575"/>
                </a:lnTo>
                <a:close/>
                <a:moveTo>
                  <a:pt x="245" y="755"/>
                </a:moveTo>
                <a:lnTo>
                  <a:pt x="243" y="755"/>
                </a:lnTo>
                <a:lnTo>
                  <a:pt x="243" y="755"/>
                </a:lnTo>
                <a:lnTo>
                  <a:pt x="241" y="755"/>
                </a:lnTo>
                <a:lnTo>
                  <a:pt x="241" y="755"/>
                </a:lnTo>
                <a:lnTo>
                  <a:pt x="239" y="751"/>
                </a:lnTo>
                <a:lnTo>
                  <a:pt x="239" y="751"/>
                </a:lnTo>
                <a:lnTo>
                  <a:pt x="239" y="749"/>
                </a:lnTo>
                <a:lnTo>
                  <a:pt x="237" y="749"/>
                </a:lnTo>
                <a:lnTo>
                  <a:pt x="235" y="749"/>
                </a:lnTo>
                <a:lnTo>
                  <a:pt x="235" y="749"/>
                </a:lnTo>
                <a:lnTo>
                  <a:pt x="230" y="751"/>
                </a:lnTo>
                <a:lnTo>
                  <a:pt x="228" y="753"/>
                </a:lnTo>
                <a:lnTo>
                  <a:pt x="226" y="753"/>
                </a:lnTo>
                <a:lnTo>
                  <a:pt x="224" y="753"/>
                </a:lnTo>
                <a:lnTo>
                  <a:pt x="224" y="753"/>
                </a:lnTo>
                <a:lnTo>
                  <a:pt x="222" y="757"/>
                </a:lnTo>
                <a:lnTo>
                  <a:pt x="220" y="757"/>
                </a:lnTo>
                <a:lnTo>
                  <a:pt x="218" y="757"/>
                </a:lnTo>
                <a:lnTo>
                  <a:pt x="218" y="759"/>
                </a:lnTo>
                <a:lnTo>
                  <a:pt x="218" y="759"/>
                </a:lnTo>
                <a:lnTo>
                  <a:pt x="220" y="761"/>
                </a:lnTo>
                <a:lnTo>
                  <a:pt x="220" y="761"/>
                </a:lnTo>
                <a:lnTo>
                  <a:pt x="220" y="761"/>
                </a:lnTo>
                <a:lnTo>
                  <a:pt x="224" y="761"/>
                </a:lnTo>
                <a:lnTo>
                  <a:pt x="224" y="761"/>
                </a:lnTo>
                <a:lnTo>
                  <a:pt x="226" y="761"/>
                </a:lnTo>
                <a:lnTo>
                  <a:pt x="226" y="761"/>
                </a:lnTo>
                <a:lnTo>
                  <a:pt x="228" y="759"/>
                </a:lnTo>
                <a:lnTo>
                  <a:pt x="228" y="759"/>
                </a:lnTo>
                <a:lnTo>
                  <a:pt x="230" y="757"/>
                </a:lnTo>
                <a:lnTo>
                  <a:pt x="239" y="757"/>
                </a:lnTo>
                <a:lnTo>
                  <a:pt x="239" y="757"/>
                </a:lnTo>
                <a:lnTo>
                  <a:pt x="241" y="755"/>
                </a:lnTo>
                <a:lnTo>
                  <a:pt x="245" y="757"/>
                </a:lnTo>
                <a:lnTo>
                  <a:pt x="245" y="757"/>
                </a:lnTo>
                <a:lnTo>
                  <a:pt x="245" y="755"/>
                </a:lnTo>
                <a:close/>
                <a:moveTo>
                  <a:pt x="210" y="765"/>
                </a:moveTo>
                <a:lnTo>
                  <a:pt x="210" y="765"/>
                </a:lnTo>
                <a:lnTo>
                  <a:pt x="210" y="765"/>
                </a:lnTo>
                <a:lnTo>
                  <a:pt x="210" y="765"/>
                </a:lnTo>
                <a:lnTo>
                  <a:pt x="207" y="765"/>
                </a:lnTo>
                <a:lnTo>
                  <a:pt x="207" y="765"/>
                </a:lnTo>
                <a:lnTo>
                  <a:pt x="207" y="767"/>
                </a:lnTo>
                <a:lnTo>
                  <a:pt x="210" y="767"/>
                </a:lnTo>
                <a:lnTo>
                  <a:pt x="210" y="767"/>
                </a:lnTo>
                <a:lnTo>
                  <a:pt x="210" y="767"/>
                </a:lnTo>
                <a:lnTo>
                  <a:pt x="212" y="765"/>
                </a:lnTo>
                <a:lnTo>
                  <a:pt x="212" y="765"/>
                </a:lnTo>
                <a:lnTo>
                  <a:pt x="210" y="765"/>
                </a:lnTo>
                <a:close/>
                <a:moveTo>
                  <a:pt x="207" y="642"/>
                </a:moveTo>
                <a:lnTo>
                  <a:pt x="207" y="640"/>
                </a:lnTo>
                <a:lnTo>
                  <a:pt x="205" y="640"/>
                </a:lnTo>
                <a:lnTo>
                  <a:pt x="205" y="640"/>
                </a:lnTo>
                <a:lnTo>
                  <a:pt x="203" y="640"/>
                </a:lnTo>
                <a:lnTo>
                  <a:pt x="201" y="640"/>
                </a:lnTo>
                <a:lnTo>
                  <a:pt x="201" y="640"/>
                </a:lnTo>
                <a:lnTo>
                  <a:pt x="201" y="637"/>
                </a:lnTo>
                <a:lnTo>
                  <a:pt x="199" y="637"/>
                </a:lnTo>
                <a:lnTo>
                  <a:pt x="197" y="640"/>
                </a:lnTo>
                <a:lnTo>
                  <a:pt x="197" y="640"/>
                </a:lnTo>
                <a:lnTo>
                  <a:pt x="197" y="640"/>
                </a:lnTo>
                <a:lnTo>
                  <a:pt x="195" y="640"/>
                </a:lnTo>
                <a:lnTo>
                  <a:pt x="193" y="640"/>
                </a:lnTo>
                <a:lnTo>
                  <a:pt x="191" y="640"/>
                </a:lnTo>
                <a:lnTo>
                  <a:pt x="191" y="642"/>
                </a:lnTo>
                <a:lnTo>
                  <a:pt x="184" y="642"/>
                </a:lnTo>
                <a:lnTo>
                  <a:pt x="184" y="642"/>
                </a:lnTo>
                <a:lnTo>
                  <a:pt x="182" y="642"/>
                </a:lnTo>
                <a:lnTo>
                  <a:pt x="184" y="644"/>
                </a:lnTo>
                <a:lnTo>
                  <a:pt x="186" y="646"/>
                </a:lnTo>
                <a:lnTo>
                  <a:pt x="189" y="648"/>
                </a:lnTo>
                <a:lnTo>
                  <a:pt x="193" y="650"/>
                </a:lnTo>
                <a:lnTo>
                  <a:pt x="197" y="650"/>
                </a:lnTo>
                <a:lnTo>
                  <a:pt x="199" y="650"/>
                </a:lnTo>
                <a:lnTo>
                  <a:pt x="201" y="652"/>
                </a:lnTo>
                <a:lnTo>
                  <a:pt x="201" y="652"/>
                </a:lnTo>
                <a:lnTo>
                  <a:pt x="201" y="652"/>
                </a:lnTo>
                <a:lnTo>
                  <a:pt x="201" y="650"/>
                </a:lnTo>
                <a:lnTo>
                  <a:pt x="201" y="650"/>
                </a:lnTo>
                <a:lnTo>
                  <a:pt x="203" y="650"/>
                </a:lnTo>
                <a:lnTo>
                  <a:pt x="205" y="650"/>
                </a:lnTo>
                <a:lnTo>
                  <a:pt x="210" y="648"/>
                </a:lnTo>
                <a:lnTo>
                  <a:pt x="210" y="648"/>
                </a:lnTo>
                <a:lnTo>
                  <a:pt x="207" y="646"/>
                </a:lnTo>
                <a:lnTo>
                  <a:pt x="207" y="646"/>
                </a:lnTo>
                <a:lnTo>
                  <a:pt x="207" y="644"/>
                </a:lnTo>
                <a:lnTo>
                  <a:pt x="207" y="644"/>
                </a:lnTo>
                <a:lnTo>
                  <a:pt x="207" y="642"/>
                </a:lnTo>
                <a:lnTo>
                  <a:pt x="207" y="642"/>
                </a:lnTo>
                <a:close/>
                <a:moveTo>
                  <a:pt x="54" y="811"/>
                </a:moveTo>
                <a:lnTo>
                  <a:pt x="54" y="811"/>
                </a:lnTo>
                <a:lnTo>
                  <a:pt x="57" y="814"/>
                </a:lnTo>
                <a:lnTo>
                  <a:pt x="59" y="811"/>
                </a:lnTo>
                <a:lnTo>
                  <a:pt x="57" y="811"/>
                </a:lnTo>
                <a:lnTo>
                  <a:pt x="54" y="811"/>
                </a:lnTo>
                <a:close/>
                <a:moveTo>
                  <a:pt x="151" y="717"/>
                </a:moveTo>
                <a:lnTo>
                  <a:pt x="151" y="717"/>
                </a:lnTo>
                <a:lnTo>
                  <a:pt x="149" y="717"/>
                </a:lnTo>
                <a:lnTo>
                  <a:pt x="149" y="717"/>
                </a:lnTo>
                <a:lnTo>
                  <a:pt x="151" y="719"/>
                </a:lnTo>
                <a:lnTo>
                  <a:pt x="151" y="719"/>
                </a:lnTo>
                <a:lnTo>
                  <a:pt x="153" y="717"/>
                </a:lnTo>
                <a:lnTo>
                  <a:pt x="153" y="717"/>
                </a:lnTo>
                <a:lnTo>
                  <a:pt x="151" y="717"/>
                </a:lnTo>
                <a:close/>
                <a:moveTo>
                  <a:pt x="163" y="577"/>
                </a:moveTo>
                <a:lnTo>
                  <a:pt x="163" y="575"/>
                </a:lnTo>
                <a:lnTo>
                  <a:pt x="159" y="572"/>
                </a:lnTo>
                <a:lnTo>
                  <a:pt x="157" y="572"/>
                </a:lnTo>
                <a:lnTo>
                  <a:pt x="155" y="572"/>
                </a:lnTo>
                <a:lnTo>
                  <a:pt x="153" y="572"/>
                </a:lnTo>
                <a:lnTo>
                  <a:pt x="151" y="572"/>
                </a:lnTo>
                <a:lnTo>
                  <a:pt x="151" y="572"/>
                </a:lnTo>
                <a:lnTo>
                  <a:pt x="151" y="570"/>
                </a:lnTo>
                <a:lnTo>
                  <a:pt x="149" y="570"/>
                </a:lnTo>
                <a:lnTo>
                  <a:pt x="145" y="570"/>
                </a:lnTo>
                <a:lnTo>
                  <a:pt x="145" y="568"/>
                </a:lnTo>
                <a:lnTo>
                  <a:pt x="145" y="568"/>
                </a:lnTo>
                <a:lnTo>
                  <a:pt x="142" y="566"/>
                </a:lnTo>
                <a:lnTo>
                  <a:pt x="142" y="566"/>
                </a:lnTo>
                <a:lnTo>
                  <a:pt x="140" y="566"/>
                </a:lnTo>
                <a:lnTo>
                  <a:pt x="138" y="564"/>
                </a:lnTo>
                <a:lnTo>
                  <a:pt x="136" y="566"/>
                </a:lnTo>
                <a:lnTo>
                  <a:pt x="134" y="566"/>
                </a:lnTo>
                <a:lnTo>
                  <a:pt x="132" y="568"/>
                </a:lnTo>
                <a:lnTo>
                  <a:pt x="130" y="568"/>
                </a:lnTo>
                <a:lnTo>
                  <a:pt x="128" y="566"/>
                </a:lnTo>
                <a:lnTo>
                  <a:pt x="126" y="566"/>
                </a:lnTo>
                <a:lnTo>
                  <a:pt x="124" y="566"/>
                </a:lnTo>
                <a:lnTo>
                  <a:pt x="124" y="566"/>
                </a:lnTo>
                <a:lnTo>
                  <a:pt x="122" y="564"/>
                </a:lnTo>
                <a:lnTo>
                  <a:pt x="119" y="564"/>
                </a:lnTo>
                <a:lnTo>
                  <a:pt x="119" y="568"/>
                </a:lnTo>
                <a:lnTo>
                  <a:pt x="119" y="568"/>
                </a:lnTo>
                <a:lnTo>
                  <a:pt x="119" y="570"/>
                </a:lnTo>
                <a:lnTo>
                  <a:pt x="119" y="570"/>
                </a:lnTo>
                <a:lnTo>
                  <a:pt x="119" y="572"/>
                </a:lnTo>
                <a:lnTo>
                  <a:pt x="122" y="572"/>
                </a:lnTo>
                <a:lnTo>
                  <a:pt x="124" y="572"/>
                </a:lnTo>
                <a:lnTo>
                  <a:pt x="124" y="572"/>
                </a:lnTo>
                <a:lnTo>
                  <a:pt x="126" y="572"/>
                </a:lnTo>
                <a:lnTo>
                  <a:pt x="128" y="572"/>
                </a:lnTo>
                <a:lnTo>
                  <a:pt x="130" y="570"/>
                </a:lnTo>
                <a:lnTo>
                  <a:pt x="132" y="570"/>
                </a:lnTo>
                <a:lnTo>
                  <a:pt x="132" y="570"/>
                </a:lnTo>
                <a:lnTo>
                  <a:pt x="136" y="572"/>
                </a:lnTo>
                <a:lnTo>
                  <a:pt x="138" y="572"/>
                </a:lnTo>
                <a:lnTo>
                  <a:pt x="140" y="575"/>
                </a:lnTo>
                <a:lnTo>
                  <a:pt x="140" y="575"/>
                </a:lnTo>
                <a:lnTo>
                  <a:pt x="140" y="577"/>
                </a:lnTo>
                <a:lnTo>
                  <a:pt x="142" y="577"/>
                </a:lnTo>
                <a:lnTo>
                  <a:pt x="142" y="577"/>
                </a:lnTo>
                <a:lnTo>
                  <a:pt x="145" y="577"/>
                </a:lnTo>
                <a:lnTo>
                  <a:pt x="147" y="579"/>
                </a:lnTo>
                <a:lnTo>
                  <a:pt x="147" y="579"/>
                </a:lnTo>
                <a:lnTo>
                  <a:pt x="149" y="579"/>
                </a:lnTo>
                <a:lnTo>
                  <a:pt x="149" y="581"/>
                </a:lnTo>
                <a:lnTo>
                  <a:pt x="149" y="581"/>
                </a:lnTo>
                <a:lnTo>
                  <a:pt x="151" y="581"/>
                </a:lnTo>
                <a:lnTo>
                  <a:pt x="151" y="581"/>
                </a:lnTo>
                <a:lnTo>
                  <a:pt x="151" y="579"/>
                </a:lnTo>
                <a:lnTo>
                  <a:pt x="153" y="579"/>
                </a:lnTo>
                <a:lnTo>
                  <a:pt x="155" y="577"/>
                </a:lnTo>
                <a:lnTo>
                  <a:pt x="157" y="577"/>
                </a:lnTo>
                <a:lnTo>
                  <a:pt x="161" y="577"/>
                </a:lnTo>
                <a:lnTo>
                  <a:pt x="163" y="577"/>
                </a:lnTo>
                <a:close/>
                <a:moveTo>
                  <a:pt x="176" y="780"/>
                </a:moveTo>
                <a:lnTo>
                  <a:pt x="174" y="778"/>
                </a:lnTo>
                <a:lnTo>
                  <a:pt x="172" y="778"/>
                </a:lnTo>
                <a:lnTo>
                  <a:pt x="172" y="780"/>
                </a:lnTo>
                <a:lnTo>
                  <a:pt x="170" y="780"/>
                </a:lnTo>
                <a:lnTo>
                  <a:pt x="170" y="780"/>
                </a:lnTo>
                <a:lnTo>
                  <a:pt x="168" y="782"/>
                </a:lnTo>
                <a:lnTo>
                  <a:pt x="168" y="782"/>
                </a:lnTo>
                <a:lnTo>
                  <a:pt x="168" y="784"/>
                </a:lnTo>
                <a:lnTo>
                  <a:pt x="168" y="784"/>
                </a:lnTo>
                <a:lnTo>
                  <a:pt x="168" y="784"/>
                </a:lnTo>
                <a:lnTo>
                  <a:pt x="168" y="784"/>
                </a:lnTo>
                <a:lnTo>
                  <a:pt x="166" y="784"/>
                </a:lnTo>
                <a:lnTo>
                  <a:pt x="166" y="784"/>
                </a:lnTo>
                <a:lnTo>
                  <a:pt x="163" y="784"/>
                </a:lnTo>
                <a:lnTo>
                  <a:pt x="163" y="786"/>
                </a:lnTo>
                <a:lnTo>
                  <a:pt x="163" y="786"/>
                </a:lnTo>
                <a:lnTo>
                  <a:pt x="163" y="788"/>
                </a:lnTo>
                <a:lnTo>
                  <a:pt x="161" y="788"/>
                </a:lnTo>
                <a:lnTo>
                  <a:pt x="161" y="788"/>
                </a:lnTo>
                <a:lnTo>
                  <a:pt x="161" y="791"/>
                </a:lnTo>
                <a:lnTo>
                  <a:pt x="159" y="791"/>
                </a:lnTo>
                <a:lnTo>
                  <a:pt x="159" y="793"/>
                </a:lnTo>
                <a:lnTo>
                  <a:pt x="157" y="793"/>
                </a:lnTo>
                <a:lnTo>
                  <a:pt x="159" y="793"/>
                </a:lnTo>
                <a:lnTo>
                  <a:pt x="163" y="791"/>
                </a:lnTo>
                <a:lnTo>
                  <a:pt x="163" y="791"/>
                </a:lnTo>
                <a:lnTo>
                  <a:pt x="166" y="788"/>
                </a:lnTo>
                <a:lnTo>
                  <a:pt x="166" y="788"/>
                </a:lnTo>
                <a:lnTo>
                  <a:pt x="166" y="788"/>
                </a:lnTo>
                <a:lnTo>
                  <a:pt x="168" y="788"/>
                </a:lnTo>
                <a:lnTo>
                  <a:pt x="168" y="786"/>
                </a:lnTo>
                <a:lnTo>
                  <a:pt x="170" y="784"/>
                </a:lnTo>
                <a:lnTo>
                  <a:pt x="174" y="782"/>
                </a:lnTo>
                <a:lnTo>
                  <a:pt x="176" y="782"/>
                </a:lnTo>
                <a:lnTo>
                  <a:pt x="176" y="782"/>
                </a:lnTo>
                <a:lnTo>
                  <a:pt x="176" y="780"/>
                </a:lnTo>
                <a:lnTo>
                  <a:pt x="176" y="780"/>
                </a:lnTo>
                <a:close/>
                <a:moveTo>
                  <a:pt x="197" y="776"/>
                </a:moveTo>
                <a:lnTo>
                  <a:pt x="195" y="776"/>
                </a:lnTo>
                <a:lnTo>
                  <a:pt x="195" y="776"/>
                </a:lnTo>
                <a:lnTo>
                  <a:pt x="195" y="774"/>
                </a:lnTo>
                <a:lnTo>
                  <a:pt x="199" y="772"/>
                </a:lnTo>
                <a:lnTo>
                  <a:pt x="199" y="772"/>
                </a:lnTo>
                <a:lnTo>
                  <a:pt x="197" y="770"/>
                </a:lnTo>
                <a:lnTo>
                  <a:pt x="197" y="770"/>
                </a:lnTo>
                <a:lnTo>
                  <a:pt x="197" y="770"/>
                </a:lnTo>
                <a:lnTo>
                  <a:pt x="197" y="772"/>
                </a:lnTo>
                <a:lnTo>
                  <a:pt x="195" y="772"/>
                </a:lnTo>
                <a:lnTo>
                  <a:pt x="195" y="774"/>
                </a:lnTo>
                <a:lnTo>
                  <a:pt x="195" y="772"/>
                </a:lnTo>
                <a:lnTo>
                  <a:pt x="193" y="770"/>
                </a:lnTo>
                <a:lnTo>
                  <a:pt x="193" y="770"/>
                </a:lnTo>
                <a:lnTo>
                  <a:pt x="193" y="770"/>
                </a:lnTo>
                <a:lnTo>
                  <a:pt x="191" y="770"/>
                </a:lnTo>
                <a:lnTo>
                  <a:pt x="189" y="772"/>
                </a:lnTo>
                <a:lnTo>
                  <a:pt x="189" y="772"/>
                </a:lnTo>
                <a:lnTo>
                  <a:pt x="186" y="772"/>
                </a:lnTo>
                <a:lnTo>
                  <a:pt x="186" y="772"/>
                </a:lnTo>
                <a:lnTo>
                  <a:pt x="186" y="774"/>
                </a:lnTo>
                <a:lnTo>
                  <a:pt x="186" y="774"/>
                </a:lnTo>
                <a:lnTo>
                  <a:pt x="186" y="774"/>
                </a:lnTo>
                <a:lnTo>
                  <a:pt x="189" y="774"/>
                </a:lnTo>
                <a:lnTo>
                  <a:pt x="189" y="774"/>
                </a:lnTo>
                <a:lnTo>
                  <a:pt x="191" y="774"/>
                </a:lnTo>
                <a:lnTo>
                  <a:pt x="191" y="776"/>
                </a:lnTo>
                <a:lnTo>
                  <a:pt x="193" y="776"/>
                </a:lnTo>
                <a:lnTo>
                  <a:pt x="191" y="776"/>
                </a:lnTo>
                <a:lnTo>
                  <a:pt x="191" y="778"/>
                </a:lnTo>
                <a:lnTo>
                  <a:pt x="191" y="778"/>
                </a:lnTo>
                <a:lnTo>
                  <a:pt x="191" y="778"/>
                </a:lnTo>
                <a:lnTo>
                  <a:pt x="191" y="776"/>
                </a:lnTo>
                <a:lnTo>
                  <a:pt x="189" y="776"/>
                </a:lnTo>
                <a:lnTo>
                  <a:pt x="189" y="776"/>
                </a:lnTo>
                <a:lnTo>
                  <a:pt x="186" y="778"/>
                </a:lnTo>
                <a:lnTo>
                  <a:pt x="186" y="780"/>
                </a:lnTo>
                <a:lnTo>
                  <a:pt x="184" y="780"/>
                </a:lnTo>
                <a:lnTo>
                  <a:pt x="182" y="780"/>
                </a:lnTo>
                <a:lnTo>
                  <a:pt x="180" y="782"/>
                </a:lnTo>
                <a:lnTo>
                  <a:pt x="178" y="782"/>
                </a:lnTo>
                <a:lnTo>
                  <a:pt x="178" y="782"/>
                </a:lnTo>
                <a:lnTo>
                  <a:pt x="176" y="784"/>
                </a:lnTo>
                <a:lnTo>
                  <a:pt x="176" y="784"/>
                </a:lnTo>
                <a:lnTo>
                  <a:pt x="178" y="784"/>
                </a:lnTo>
                <a:lnTo>
                  <a:pt x="180" y="784"/>
                </a:lnTo>
                <a:lnTo>
                  <a:pt x="180" y="784"/>
                </a:lnTo>
                <a:lnTo>
                  <a:pt x="180" y="784"/>
                </a:lnTo>
                <a:lnTo>
                  <a:pt x="182" y="784"/>
                </a:lnTo>
                <a:lnTo>
                  <a:pt x="182" y="784"/>
                </a:lnTo>
                <a:lnTo>
                  <a:pt x="182" y="782"/>
                </a:lnTo>
                <a:lnTo>
                  <a:pt x="184" y="782"/>
                </a:lnTo>
                <a:lnTo>
                  <a:pt x="184" y="782"/>
                </a:lnTo>
                <a:lnTo>
                  <a:pt x="184" y="782"/>
                </a:lnTo>
                <a:lnTo>
                  <a:pt x="186" y="782"/>
                </a:lnTo>
                <a:lnTo>
                  <a:pt x="189" y="780"/>
                </a:lnTo>
                <a:lnTo>
                  <a:pt x="191" y="780"/>
                </a:lnTo>
                <a:lnTo>
                  <a:pt x="191" y="780"/>
                </a:lnTo>
                <a:lnTo>
                  <a:pt x="193" y="780"/>
                </a:lnTo>
                <a:lnTo>
                  <a:pt x="195" y="778"/>
                </a:lnTo>
                <a:lnTo>
                  <a:pt x="197" y="776"/>
                </a:lnTo>
                <a:lnTo>
                  <a:pt x="197" y="776"/>
                </a:lnTo>
                <a:lnTo>
                  <a:pt x="199" y="776"/>
                </a:lnTo>
                <a:lnTo>
                  <a:pt x="197" y="776"/>
                </a:lnTo>
                <a:lnTo>
                  <a:pt x="197" y="776"/>
                </a:lnTo>
                <a:close/>
                <a:moveTo>
                  <a:pt x="149" y="793"/>
                </a:moveTo>
                <a:lnTo>
                  <a:pt x="147" y="793"/>
                </a:lnTo>
                <a:lnTo>
                  <a:pt x="145" y="793"/>
                </a:lnTo>
                <a:lnTo>
                  <a:pt x="145" y="793"/>
                </a:lnTo>
                <a:lnTo>
                  <a:pt x="145" y="793"/>
                </a:lnTo>
                <a:lnTo>
                  <a:pt x="147" y="793"/>
                </a:lnTo>
                <a:lnTo>
                  <a:pt x="149" y="793"/>
                </a:lnTo>
                <a:lnTo>
                  <a:pt x="149" y="793"/>
                </a:lnTo>
                <a:lnTo>
                  <a:pt x="149" y="793"/>
                </a:lnTo>
                <a:lnTo>
                  <a:pt x="149" y="793"/>
                </a:lnTo>
                <a:lnTo>
                  <a:pt x="149" y="793"/>
                </a:lnTo>
                <a:close/>
                <a:moveTo>
                  <a:pt x="300" y="1310"/>
                </a:moveTo>
                <a:lnTo>
                  <a:pt x="300" y="1310"/>
                </a:lnTo>
                <a:lnTo>
                  <a:pt x="300" y="1308"/>
                </a:lnTo>
                <a:lnTo>
                  <a:pt x="300" y="1308"/>
                </a:lnTo>
                <a:lnTo>
                  <a:pt x="300" y="1306"/>
                </a:lnTo>
                <a:lnTo>
                  <a:pt x="295" y="1306"/>
                </a:lnTo>
                <a:lnTo>
                  <a:pt x="293" y="1308"/>
                </a:lnTo>
                <a:lnTo>
                  <a:pt x="293" y="1310"/>
                </a:lnTo>
                <a:lnTo>
                  <a:pt x="293" y="1310"/>
                </a:lnTo>
                <a:lnTo>
                  <a:pt x="295" y="1310"/>
                </a:lnTo>
                <a:lnTo>
                  <a:pt x="295" y="1313"/>
                </a:lnTo>
                <a:lnTo>
                  <a:pt x="298" y="1313"/>
                </a:lnTo>
                <a:lnTo>
                  <a:pt x="298" y="1313"/>
                </a:lnTo>
                <a:lnTo>
                  <a:pt x="300" y="1310"/>
                </a:lnTo>
                <a:lnTo>
                  <a:pt x="300" y="1310"/>
                </a:lnTo>
                <a:close/>
                <a:moveTo>
                  <a:pt x="295" y="749"/>
                </a:moveTo>
                <a:lnTo>
                  <a:pt x="295" y="749"/>
                </a:lnTo>
                <a:lnTo>
                  <a:pt x="295" y="749"/>
                </a:lnTo>
                <a:lnTo>
                  <a:pt x="298" y="749"/>
                </a:lnTo>
                <a:lnTo>
                  <a:pt x="298" y="747"/>
                </a:lnTo>
                <a:lnTo>
                  <a:pt x="295" y="747"/>
                </a:lnTo>
                <a:lnTo>
                  <a:pt x="295" y="747"/>
                </a:lnTo>
                <a:lnTo>
                  <a:pt x="295" y="747"/>
                </a:lnTo>
                <a:lnTo>
                  <a:pt x="295" y="747"/>
                </a:lnTo>
                <a:lnTo>
                  <a:pt x="295" y="749"/>
                </a:lnTo>
                <a:lnTo>
                  <a:pt x="295" y="749"/>
                </a:lnTo>
                <a:lnTo>
                  <a:pt x="295" y="749"/>
                </a:lnTo>
                <a:lnTo>
                  <a:pt x="295" y="749"/>
                </a:lnTo>
                <a:lnTo>
                  <a:pt x="295" y="749"/>
                </a:lnTo>
                <a:close/>
                <a:moveTo>
                  <a:pt x="258" y="751"/>
                </a:moveTo>
                <a:lnTo>
                  <a:pt x="256" y="751"/>
                </a:lnTo>
                <a:lnTo>
                  <a:pt x="254" y="751"/>
                </a:lnTo>
                <a:lnTo>
                  <a:pt x="256" y="753"/>
                </a:lnTo>
                <a:lnTo>
                  <a:pt x="256" y="753"/>
                </a:lnTo>
                <a:lnTo>
                  <a:pt x="256" y="753"/>
                </a:lnTo>
                <a:lnTo>
                  <a:pt x="256" y="753"/>
                </a:lnTo>
                <a:lnTo>
                  <a:pt x="258" y="753"/>
                </a:lnTo>
                <a:lnTo>
                  <a:pt x="258" y="751"/>
                </a:lnTo>
                <a:lnTo>
                  <a:pt x="258" y="751"/>
                </a:lnTo>
                <a:lnTo>
                  <a:pt x="258" y="751"/>
                </a:lnTo>
                <a:close/>
                <a:moveTo>
                  <a:pt x="293" y="1939"/>
                </a:moveTo>
                <a:lnTo>
                  <a:pt x="293" y="1939"/>
                </a:lnTo>
                <a:lnTo>
                  <a:pt x="291" y="1939"/>
                </a:lnTo>
                <a:lnTo>
                  <a:pt x="291" y="1939"/>
                </a:lnTo>
                <a:lnTo>
                  <a:pt x="291" y="1941"/>
                </a:lnTo>
                <a:lnTo>
                  <a:pt x="293" y="1941"/>
                </a:lnTo>
                <a:lnTo>
                  <a:pt x="293" y="1941"/>
                </a:lnTo>
                <a:lnTo>
                  <a:pt x="293" y="1941"/>
                </a:lnTo>
                <a:lnTo>
                  <a:pt x="293" y="1941"/>
                </a:lnTo>
                <a:lnTo>
                  <a:pt x="293" y="1939"/>
                </a:lnTo>
                <a:lnTo>
                  <a:pt x="293" y="1939"/>
                </a:lnTo>
                <a:close/>
                <a:moveTo>
                  <a:pt x="298" y="751"/>
                </a:moveTo>
                <a:lnTo>
                  <a:pt x="300" y="751"/>
                </a:lnTo>
                <a:lnTo>
                  <a:pt x="300" y="751"/>
                </a:lnTo>
                <a:lnTo>
                  <a:pt x="300" y="749"/>
                </a:lnTo>
                <a:lnTo>
                  <a:pt x="298" y="749"/>
                </a:lnTo>
                <a:lnTo>
                  <a:pt x="298" y="749"/>
                </a:lnTo>
                <a:lnTo>
                  <a:pt x="298" y="751"/>
                </a:lnTo>
                <a:lnTo>
                  <a:pt x="298" y="751"/>
                </a:lnTo>
                <a:close/>
                <a:moveTo>
                  <a:pt x="281" y="744"/>
                </a:moveTo>
                <a:lnTo>
                  <a:pt x="281" y="742"/>
                </a:lnTo>
                <a:lnTo>
                  <a:pt x="281" y="742"/>
                </a:lnTo>
                <a:lnTo>
                  <a:pt x="281" y="742"/>
                </a:lnTo>
                <a:lnTo>
                  <a:pt x="281" y="744"/>
                </a:lnTo>
                <a:lnTo>
                  <a:pt x="281" y="744"/>
                </a:lnTo>
                <a:lnTo>
                  <a:pt x="281" y="744"/>
                </a:lnTo>
                <a:lnTo>
                  <a:pt x="281" y="742"/>
                </a:lnTo>
                <a:lnTo>
                  <a:pt x="281" y="742"/>
                </a:lnTo>
                <a:lnTo>
                  <a:pt x="279" y="742"/>
                </a:lnTo>
                <a:lnTo>
                  <a:pt x="279" y="742"/>
                </a:lnTo>
                <a:lnTo>
                  <a:pt x="279" y="742"/>
                </a:lnTo>
                <a:lnTo>
                  <a:pt x="277" y="744"/>
                </a:lnTo>
                <a:lnTo>
                  <a:pt x="277" y="744"/>
                </a:lnTo>
                <a:lnTo>
                  <a:pt x="279" y="747"/>
                </a:lnTo>
                <a:lnTo>
                  <a:pt x="279" y="747"/>
                </a:lnTo>
                <a:lnTo>
                  <a:pt x="279" y="747"/>
                </a:lnTo>
                <a:lnTo>
                  <a:pt x="279" y="747"/>
                </a:lnTo>
                <a:lnTo>
                  <a:pt x="281" y="747"/>
                </a:lnTo>
                <a:lnTo>
                  <a:pt x="283" y="747"/>
                </a:lnTo>
                <a:lnTo>
                  <a:pt x="283" y="747"/>
                </a:lnTo>
                <a:lnTo>
                  <a:pt x="283" y="747"/>
                </a:lnTo>
                <a:lnTo>
                  <a:pt x="281" y="744"/>
                </a:lnTo>
                <a:close/>
                <a:moveTo>
                  <a:pt x="283" y="742"/>
                </a:moveTo>
                <a:lnTo>
                  <a:pt x="283" y="744"/>
                </a:lnTo>
                <a:lnTo>
                  <a:pt x="283" y="744"/>
                </a:lnTo>
                <a:lnTo>
                  <a:pt x="285" y="744"/>
                </a:lnTo>
                <a:lnTo>
                  <a:pt x="285" y="744"/>
                </a:lnTo>
                <a:lnTo>
                  <a:pt x="285" y="742"/>
                </a:lnTo>
                <a:lnTo>
                  <a:pt x="283" y="742"/>
                </a:lnTo>
                <a:close/>
                <a:moveTo>
                  <a:pt x="291" y="747"/>
                </a:moveTo>
                <a:lnTo>
                  <a:pt x="291" y="744"/>
                </a:lnTo>
                <a:lnTo>
                  <a:pt x="291" y="744"/>
                </a:lnTo>
                <a:lnTo>
                  <a:pt x="291" y="744"/>
                </a:lnTo>
                <a:lnTo>
                  <a:pt x="289" y="747"/>
                </a:lnTo>
                <a:lnTo>
                  <a:pt x="289" y="747"/>
                </a:lnTo>
                <a:lnTo>
                  <a:pt x="289" y="747"/>
                </a:lnTo>
                <a:lnTo>
                  <a:pt x="287" y="749"/>
                </a:lnTo>
                <a:lnTo>
                  <a:pt x="287" y="749"/>
                </a:lnTo>
                <a:lnTo>
                  <a:pt x="287" y="749"/>
                </a:lnTo>
                <a:lnTo>
                  <a:pt x="287" y="749"/>
                </a:lnTo>
                <a:lnTo>
                  <a:pt x="287" y="751"/>
                </a:lnTo>
                <a:lnTo>
                  <a:pt x="287" y="753"/>
                </a:lnTo>
                <a:lnTo>
                  <a:pt x="287" y="751"/>
                </a:lnTo>
                <a:lnTo>
                  <a:pt x="289" y="749"/>
                </a:lnTo>
                <a:lnTo>
                  <a:pt x="289" y="749"/>
                </a:lnTo>
                <a:lnTo>
                  <a:pt x="291" y="749"/>
                </a:lnTo>
                <a:lnTo>
                  <a:pt x="291" y="749"/>
                </a:lnTo>
                <a:lnTo>
                  <a:pt x="291" y="749"/>
                </a:lnTo>
                <a:lnTo>
                  <a:pt x="291" y="747"/>
                </a:lnTo>
                <a:lnTo>
                  <a:pt x="291" y="747"/>
                </a:lnTo>
                <a:lnTo>
                  <a:pt x="291" y="747"/>
                </a:lnTo>
                <a:close/>
                <a:moveTo>
                  <a:pt x="287" y="1310"/>
                </a:moveTo>
                <a:lnTo>
                  <a:pt x="287" y="1313"/>
                </a:lnTo>
                <a:lnTo>
                  <a:pt x="287" y="1313"/>
                </a:lnTo>
                <a:lnTo>
                  <a:pt x="287" y="1313"/>
                </a:lnTo>
                <a:lnTo>
                  <a:pt x="287" y="1313"/>
                </a:lnTo>
                <a:lnTo>
                  <a:pt x="287" y="1313"/>
                </a:lnTo>
                <a:lnTo>
                  <a:pt x="287" y="1313"/>
                </a:lnTo>
                <a:lnTo>
                  <a:pt x="289" y="1313"/>
                </a:lnTo>
                <a:lnTo>
                  <a:pt x="289" y="1310"/>
                </a:lnTo>
                <a:lnTo>
                  <a:pt x="289" y="1310"/>
                </a:lnTo>
                <a:lnTo>
                  <a:pt x="289" y="1310"/>
                </a:lnTo>
                <a:lnTo>
                  <a:pt x="287" y="1310"/>
                </a:lnTo>
                <a:close/>
                <a:moveTo>
                  <a:pt x="205" y="767"/>
                </a:moveTo>
                <a:lnTo>
                  <a:pt x="205" y="765"/>
                </a:lnTo>
                <a:lnTo>
                  <a:pt x="203" y="765"/>
                </a:lnTo>
                <a:lnTo>
                  <a:pt x="203" y="765"/>
                </a:lnTo>
                <a:lnTo>
                  <a:pt x="201" y="767"/>
                </a:lnTo>
                <a:lnTo>
                  <a:pt x="201" y="767"/>
                </a:lnTo>
                <a:lnTo>
                  <a:pt x="201" y="767"/>
                </a:lnTo>
                <a:lnTo>
                  <a:pt x="201" y="770"/>
                </a:lnTo>
                <a:lnTo>
                  <a:pt x="203" y="770"/>
                </a:lnTo>
                <a:lnTo>
                  <a:pt x="203" y="770"/>
                </a:lnTo>
                <a:lnTo>
                  <a:pt x="203" y="770"/>
                </a:lnTo>
                <a:lnTo>
                  <a:pt x="205" y="770"/>
                </a:lnTo>
                <a:lnTo>
                  <a:pt x="205" y="770"/>
                </a:lnTo>
                <a:lnTo>
                  <a:pt x="207" y="767"/>
                </a:lnTo>
                <a:lnTo>
                  <a:pt x="207" y="767"/>
                </a:lnTo>
                <a:lnTo>
                  <a:pt x="207" y="767"/>
                </a:lnTo>
                <a:lnTo>
                  <a:pt x="205" y="767"/>
                </a:lnTo>
                <a:close/>
                <a:moveTo>
                  <a:pt x="84" y="805"/>
                </a:moveTo>
                <a:lnTo>
                  <a:pt x="86" y="805"/>
                </a:lnTo>
                <a:lnTo>
                  <a:pt x="86" y="803"/>
                </a:lnTo>
                <a:lnTo>
                  <a:pt x="86" y="803"/>
                </a:lnTo>
                <a:lnTo>
                  <a:pt x="86" y="801"/>
                </a:lnTo>
                <a:lnTo>
                  <a:pt x="84" y="801"/>
                </a:lnTo>
                <a:lnTo>
                  <a:pt x="82" y="801"/>
                </a:lnTo>
                <a:lnTo>
                  <a:pt x="82" y="803"/>
                </a:lnTo>
                <a:lnTo>
                  <a:pt x="80" y="803"/>
                </a:lnTo>
                <a:lnTo>
                  <a:pt x="82" y="803"/>
                </a:lnTo>
                <a:lnTo>
                  <a:pt x="84" y="803"/>
                </a:lnTo>
                <a:lnTo>
                  <a:pt x="82" y="805"/>
                </a:lnTo>
                <a:lnTo>
                  <a:pt x="80" y="805"/>
                </a:lnTo>
                <a:lnTo>
                  <a:pt x="78" y="807"/>
                </a:lnTo>
                <a:lnTo>
                  <a:pt x="73" y="807"/>
                </a:lnTo>
                <a:lnTo>
                  <a:pt x="71" y="807"/>
                </a:lnTo>
                <a:lnTo>
                  <a:pt x="69" y="807"/>
                </a:lnTo>
                <a:lnTo>
                  <a:pt x="69" y="809"/>
                </a:lnTo>
                <a:lnTo>
                  <a:pt x="69" y="809"/>
                </a:lnTo>
                <a:lnTo>
                  <a:pt x="78" y="807"/>
                </a:lnTo>
                <a:lnTo>
                  <a:pt x="82" y="807"/>
                </a:lnTo>
                <a:lnTo>
                  <a:pt x="86" y="807"/>
                </a:lnTo>
                <a:lnTo>
                  <a:pt x="84" y="805"/>
                </a:lnTo>
                <a:lnTo>
                  <a:pt x="84" y="805"/>
                </a:lnTo>
                <a:close/>
                <a:moveTo>
                  <a:pt x="101" y="807"/>
                </a:moveTo>
                <a:lnTo>
                  <a:pt x="96" y="807"/>
                </a:lnTo>
                <a:lnTo>
                  <a:pt x="94" y="807"/>
                </a:lnTo>
                <a:lnTo>
                  <a:pt x="92" y="805"/>
                </a:lnTo>
                <a:lnTo>
                  <a:pt x="90" y="807"/>
                </a:lnTo>
                <a:lnTo>
                  <a:pt x="90" y="807"/>
                </a:lnTo>
                <a:lnTo>
                  <a:pt x="88" y="807"/>
                </a:lnTo>
                <a:lnTo>
                  <a:pt x="88" y="807"/>
                </a:lnTo>
                <a:lnTo>
                  <a:pt x="88" y="807"/>
                </a:lnTo>
                <a:lnTo>
                  <a:pt x="88" y="807"/>
                </a:lnTo>
                <a:lnTo>
                  <a:pt x="88" y="807"/>
                </a:lnTo>
                <a:lnTo>
                  <a:pt x="90" y="807"/>
                </a:lnTo>
                <a:lnTo>
                  <a:pt x="92" y="807"/>
                </a:lnTo>
                <a:lnTo>
                  <a:pt x="94" y="807"/>
                </a:lnTo>
                <a:lnTo>
                  <a:pt x="96" y="807"/>
                </a:lnTo>
                <a:lnTo>
                  <a:pt x="98" y="807"/>
                </a:lnTo>
                <a:lnTo>
                  <a:pt x="98" y="807"/>
                </a:lnTo>
                <a:lnTo>
                  <a:pt x="101" y="807"/>
                </a:lnTo>
                <a:lnTo>
                  <a:pt x="101" y="807"/>
                </a:lnTo>
                <a:lnTo>
                  <a:pt x="101" y="807"/>
                </a:lnTo>
                <a:close/>
                <a:moveTo>
                  <a:pt x="86" y="1902"/>
                </a:moveTo>
                <a:lnTo>
                  <a:pt x="86" y="1902"/>
                </a:lnTo>
                <a:lnTo>
                  <a:pt x="86" y="1902"/>
                </a:lnTo>
                <a:lnTo>
                  <a:pt x="86" y="1902"/>
                </a:lnTo>
                <a:lnTo>
                  <a:pt x="88" y="1902"/>
                </a:lnTo>
                <a:lnTo>
                  <a:pt x="88" y="1902"/>
                </a:lnTo>
                <a:lnTo>
                  <a:pt x="88" y="1902"/>
                </a:lnTo>
                <a:lnTo>
                  <a:pt x="88" y="1902"/>
                </a:lnTo>
                <a:lnTo>
                  <a:pt x="88" y="1902"/>
                </a:lnTo>
                <a:lnTo>
                  <a:pt x="86" y="1902"/>
                </a:lnTo>
                <a:close/>
                <a:moveTo>
                  <a:pt x="111" y="803"/>
                </a:moveTo>
                <a:lnTo>
                  <a:pt x="111" y="801"/>
                </a:lnTo>
                <a:lnTo>
                  <a:pt x="109" y="801"/>
                </a:lnTo>
                <a:lnTo>
                  <a:pt x="109" y="803"/>
                </a:lnTo>
                <a:lnTo>
                  <a:pt x="107" y="803"/>
                </a:lnTo>
                <a:lnTo>
                  <a:pt x="107" y="803"/>
                </a:lnTo>
                <a:lnTo>
                  <a:pt x="109" y="803"/>
                </a:lnTo>
                <a:lnTo>
                  <a:pt x="109" y="803"/>
                </a:lnTo>
                <a:lnTo>
                  <a:pt x="111" y="803"/>
                </a:lnTo>
                <a:close/>
                <a:moveTo>
                  <a:pt x="111" y="640"/>
                </a:moveTo>
                <a:lnTo>
                  <a:pt x="113" y="640"/>
                </a:lnTo>
                <a:lnTo>
                  <a:pt x="111" y="640"/>
                </a:lnTo>
                <a:lnTo>
                  <a:pt x="111" y="637"/>
                </a:lnTo>
                <a:lnTo>
                  <a:pt x="109" y="637"/>
                </a:lnTo>
                <a:lnTo>
                  <a:pt x="105" y="637"/>
                </a:lnTo>
                <a:lnTo>
                  <a:pt x="103" y="635"/>
                </a:lnTo>
                <a:lnTo>
                  <a:pt x="103" y="633"/>
                </a:lnTo>
                <a:lnTo>
                  <a:pt x="101" y="635"/>
                </a:lnTo>
                <a:lnTo>
                  <a:pt x="101" y="635"/>
                </a:lnTo>
                <a:lnTo>
                  <a:pt x="103" y="637"/>
                </a:lnTo>
                <a:lnTo>
                  <a:pt x="107" y="640"/>
                </a:lnTo>
                <a:lnTo>
                  <a:pt x="111" y="640"/>
                </a:lnTo>
                <a:close/>
                <a:moveTo>
                  <a:pt x="80" y="1698"/>
                </a:moveTo>
                <a:lnTo>
                  <a:pt x="80" y="1698"/>
                </a:lnTo>
                <a:lnTo>
                  <a:pt x="80" y="1698"/>
                </a:lnTo>
                <a:lnTo>
                  <a:pt x="80" y="1698"/>
                </a:lnTo>
                <a:lnTo>
                  <a:pt x="80" y="1698"/>
                </a:lnTo>
                <a:lnTo>
                  <a:pt x="80" y="1698"/>
                </a:lnTo>
                <a:lnTo>
                  <a:pt x="80" y="1698"/>
                </a:lnTo>
                <a:lnTo>
                  <a:pt x="80" y="1698"/>
                </a:lnTo>
                <a:lnTo>
                  <a:pt x="80" y="1698"/>
                </a:lnTo>
                <a:lnTo>
                  <a:pt x="80" y="1698"/>
                </a:lnTo>
                <a:lnTo>
                  <a:pt x="80" y="1698"/>
                </a:lnTo>
                <a:lnTo>
                  <a:pt x="80" y="1698"/>
                </a:lnTo>
                <a:lnTo>
                  <a:pt x="80" y="1698"/>
                </a:lnTo>
                <a:lnTo>
                  <a:pt x="80" y="1698"/>
                </a:lnTo>
                <a:close/>
                <a:moveTo>
                  <a:pt x="71" y="1939"/>
                </a:moveTo>
                <a:lnTo>
                  <a:pt x="69" y="1939"/>
                </a:lnTo>
                <a:lnTo>
                  <a:pt x="69" y="1939"/>
                </a:lnTo>
                <a:lnTo>
                  <a:pt x="69" y="1939"/>
                </a:lnTo>
                <a:lnTo>
                  <a:pt x="69" y="1939"/>
                </a:lnTo>
                <a:lnTo>
                  <a:pt x="67" y="1939"/>
                </a:lnTo>
                <a:lnTo>
                  <a:pt x="67" y="1939"/>
                </a:lnTo>
                <a:lnTo>
                  <a:pt x="67" y="1937"/>
                </a:lnTo>
                <a:lnTo>
                  <a:pt x="67" y="1939"/>
                </a:lnTo>
                <a:lnTo>
                  <a:pt x="67" y="1939"/>
                </a:lnTo>
                <a:lnTo>
                  <a:pt x="69" y="1939"/>
                </a:lnTo>
                <a:lnTo>
                  <a:pt x="69" y="1941"/>
                </a:lnTo>
                <a:lnTo>
                  <a:pt x="71" y="1939"/>
                </a:lnTo>
                <a:lnTo>
                  <a:pt x="71" y="1939"/>
                </a:lnTo>
                <a:lnTo>
                  <a:pt x="71" y="1939"/>
                </a:lnTo>
                <a:lnTo>
                  <a:pt x="71" y="1939"/>
                </a:lnTo>
                <a:close/>
                <a:moveTo>
                  <a:pt x="57" y="807"/>
                </a:moveTo>
                <a:lnTo>
                  <a:pt x="57" y="807"/>
                </a:lnTo>
                <a:lnTo>
                  <a:pt x="57" y="807"/>
                </a:lnTo>
                <a:lnTo>
                  <a:pt x="54" y="807"/>
                </a:lnTo>
                <a:lnTo>
                  <a:pt x="54" y="807"/>
                </a:lnTo>
                <a:lnTo>
                  <a:pt x="57" y="809"/>
                </a:lnTo>
                <a:lnTo>
                  <a:pt x="57" y="809"/>
                </a:lnTo>
                <a:lnTo>
                  <a:pt x="59" y="809"/>
                </a:lnTo>
                <a:lnTo>
                  <a:pt x="59" y="809"/>
                </a:lnTo>
                <a:lnTo>
                  <a:pt x="59" y="807"/>
                </a:lnTo>
                <a:lnTo>
                  <a:pt x="57" y="807"/>
                </a:lnTo>
                <a:close/>
                <a:moveTo>
                  <a:pt x="1452" y="700"/>
                </a:moveTo>
                <a:lnTo>
                  <a:pt x="1452" y="698"/>
                </a:lnTo>
                <a:lnTo>
                  <a:pt x="1452" y="698"/>
                </a:lnTo>
                <a:lnTo>
                  <a:pt x="1452" y="698"/>
                </a:lnTo>
                <a:lnTo>
                  <a:pt x="1452" y="698"/>
                </a:lnTo>
                <a:lnTo>
                  <a:pt x="1452" y="698"/>
                </a:lnTo>
                <a:lnTo>
                  <a:pt x="1452" y="696"/>
                </a:lnTo>
                <a:lnTo>
                  <a:pt x="1452" y="698"/>
                </a:lnTo>
                <a:lnTo>
                  <a:pt x="1452" y="698"/>
                </a:lnTo>
                <a:lnTo>
                  <a:pt x="1452" y="698"/>
                </a:lnTo>
                <a:lnTo>
                  <a:pt x="1452" y="698"/>
                </a:lnTo>
                <a:lnTo>
                  <a:pt x="1452" y="700"/>
                </a:lnTo>
                <a:lnTo>
                  <a:pt x="1452" y="700"/>
                </a:lnTo>
                <a:lnTo>
                  <a:pt x="1452" y="700"/>
                </a:lnTo>
                <a:close/>
                <a:moveTo>
                  <a:pt x="147" y="1906"/>
                </a:moveTo>
                <a:lnTo>
                  <a:pt x="147" y="1908"/>
                </a:lnTo>
                <a:lnTo>
                  <a:pt x="147" y="1908"/>
                </a:lnTo>
                <a:lnTo>
                  <a:pt x="147" y="1910"/>
                </a:lnTo>
                <a:lnTo>
                  <a:pt x="149" y="1908"/>
                </a:lnTo>
                <a:lnTo>
                  <a:pt x="149" y="1908"/>
                </a:lnTo>
                <a:lnTo>
                  <a:pt x="147" y="1906"/>
                </a:lnTo>
                <a:lnTo>
                  <a:pt x="147" y="1906"/>
                </a:lnTo>
                <a:close/>
                <a:moveTo>
                  <a:pt x="73" y="1941"/>
                </a:moveTo>
                <a:lnTo>
                  <a:pt x="73" y="1944"/>
                </a:lnTo>
                <a:lnTo>
                  <a:pt x="73" y="1944"/>
                </a:lnTo>
                <a:lnTo>
                  <a:pt x="73" y="1941"/>
                </a:lnTo>
                <a:lnTo>
                  <a:pt x="73" y="1941"/>
                </a:lnTo>
                <a:lnTo>
                  <a:pt x="73" y="1941"/>
                </a:lnTo>
                <a:close/>
                <a:moveTo>
                  <a:pt x="134" y="1837"/>
                </a:moveTo>
                <a:lnTo>
                  <a:pt x="132" y="1839"/>
                </a:lnTo>
                <a:lnTo>
                  <a:pt x="134" y="1839"/>
                </a:lnTo>
                <a:lnTo>
                  <a:pt x="134" y="1839"/>
                </a:lnTo>
                <a:lnTo>
                  <a:pt x="136" y="1837"/>
                </a:lnTo>
                <a:lnTo>
                  <a:pt x="136" y="1837"/>
                </a:lnTo>
                <a:lnTo>
                  <a:pt x="134" y="1837"/>
                </a:lnTo>
                <a:lnTo>
                  <a:pt x="134" y="1837"/>
                </a:lnTo>
                <a:close/>
                <a:moveTo>
                  <a:pt x="130" y="1675"/>
                </a:moveTo>
                <a:lnTo>
                  <a:pt x="130" y="1675"/>
                </a:lnTo>
                <a:lnTo>
                  <a:pt x="130" y="1675"/>
                </a:lnTo>
                <a:lnTo>
                  <a:pt x="130" y="1675"/>
                </a:lnTo>
                <a:lnTo>
                  <a:pt x="130" y="1675"/>
                </a:lnTo>
                <a:lnTo>
                  <a:pt x="130" y="1675"/>
                </a:lnTo>
                <a:lnTo>
                  <a:pt x="130" y="1675"/>
                </a:lnTo>
                <a:close/>
                <a:moveTo>
                  <a:pt x="134" y="799"/>
                </a:moveTo>
                <a:lnTo>
                  <a:pt x="134" y="797"/>
                </a:lnTo>
                <a:lnTo>
                  <a:pt x="134" y="797"/>
                </a:lnTo>
                <a:lnTo>
                  <a:pt x="136" y="797"/>
                </a:lnTo>
                <a:lnTo>
                  <a:pt x="136" y="797"/>
                </a:lnTo>
                <a:lnTo>
                  <a:pt x="136" y="797"/>
                </a:lnTo>
                <a:lnTo>
                  <a:pt x="136" y="797"/>
                </a:lnTo>
                <a:lnTo>
                  <a:pt x="136" y="795"/>
                </a:lnTo>
                <a:lnTo>
                  <a:pt x="134" y="795"/>
                </a:lnTo>
                <a:lnTo>
                  <a:pt x="134" y="797"/>
                </a:lnTo>
                <a:lnTo>
                  <a:pt x="132" y="797"/>
                </a:lnTo>
                <a:lnTo>
                  <a:pt x="134" y="799"/>
                </a:lnTo>
                <a:lnTo>
                  <a:pt x="134" y="799"/>
                </a:lnTo>
                <a:close/>
                <a:moveTo>
                  <a:pt x="138" y="707"/>
                </a:moveTo>
                <a:lnTo>
                  <a:pt x="140" y="707"/>
                </a:lnTo>
                <a:lnTo>
                  <a:pt x="140" y="707"/>
                </a:lnTo>
                <a:lnTo>
                  <a:pt x="142" y="707"/>
                </a:lnTo>
                <a:lnTo>
                  <a:pt x="142" y="705"/>
                </a:lnTo>
                <a:lnTo>
                  <a:pt x="138" y="705"/>
                </a:lnTo>
                <a:lnTo>
                  <a:pt x="138" y="707"/>
                </a:lnTo>
                <a:close/>
                <a:moveTo>
                  <a:pt x="128" y="1765"/>
                </a:moveTo>
                <a:lnTo>
                  <a:pt x="128" y="1765"/>
                </a:lnTo>
                <a:lnTo>
                  <a:pt x="128" y="1765"/>
                </a:lnTo>
                <a:lnTo>
                  <a:pt x="128" y="1765"/>
                </a:lnTo>
                <a:lnTo>
                  <a:pt x="128" y="1765"/>
                </a:lnTo>
                <a:lnTo>
                  <a:pt x="128" y="1765"/>
                </a:lnTo>
                <a:lnTo>
                  <a:pt x="128" y="1765"/>
                </a:lnTo>
                <a:lnTo>
                  <a:pt x="128" y="1765"/>
                </a:lnTo>
                <a:lnTo>
                  <a:pt x="128" y="1765"/>
                </a:lnTo>
                <a:close/>
                <a:moveTo>
                  <a:pt x="122" y="1671"/>
                </a:moveTo>
                <a:lnTo>
                  <a:pt x="119" y="1671"/>
                </a:lnTo>
                <a:lnTo>
                  <a:pt x="119" y="1671"/>
                </a:lnTo>
                <a:lnTo>
                  <a:pt x="119" y="1671"/>
                </a:lnTo>
                <a:lnTo>
                  <a:pt x="122" y="1671"/>
                </a:lnTo>
                <a:lnTo>
                  <a:pt x="122" y="1673"/>
                </a:lnTo>
                <a:lnTo>
                  <a:pt x="122" y="1673"/>
                </a:lnTo>
                <a:lnTo>
                  <a:pt x="122" y="1671"/>
                </a:lnTo>
                <a:lnTo>
                  <a:pt x="122" y="1671"/>
                </a:lnTo>
                <a:lnTo>
                  <a:pt x="122" y="1671"/>
                </a:lnTo>
                <a:lnTo>
                  <a:pt x="119" y="1671"/>
                </a:lnTo>
                <a:lnTo>
                  <a:pt x="119" y="1671"/>
                </a:lnTo>
                <a:lnTo>
                  <a:pt x="119" y="1671"/>
                </a:lnTo>
                <a:lnTo>
                  <a:pt x="119" y="1671"/>
                </a:lnTo>
                <a:lnTo>
                  <a:pt x="119" y="1671"/>
                </a:lnTo>
                <a:lnTo>
                  <a:pt x="119" y="1671"/>
                </a:lnTo>
                <a:lnTo>
                  <a:pt x="119" y="1671"/>
                </a:lnTo>
                <a:lnTo>
                  <a:pt x="119" y="1671"/>
                </a:lnTo>
                <a:lnTo>
                  <a:pt x="122" y="1671"/>
                </a:lnTo>
                <a:lnTo>
                  <a:pt x="122" y="1671"/>
                </a:lnTo>
                <a:lnTo>
                  <a:pt x="122" y="1671"/>
                </a:lnTo>
                <a:lnTo>
                  <a:pt x="122" y="1671"/>
                </a:lnTo>
                <a:lnTo>
                  <a:pt x="122" y="1671"/>
                </a:lnTo>
                <a:lnTo>
                  <a:pt x="122" y="1671"/>
                </a:lnTo>
                <a:close/>
                <a:moveTo>
                  <a:pt x="111" y="1826"/>
                </a:moveTo>
                <a:lnTo>
                  <a:pt x="109" y="1826"/>
                </a:lnTo>
                <a:lnTo>
                  <a:pt x="107" y="1826"/>
                </a:lnTo>
                <a:lnTo>
                  <a:pt x="105" y="1826"/>
                </a:lnTo>
                <a:lnTo>
                  <a:pt x="105" y="1826"/>
                </a:lnTo>
                <a:lnTo>
                  <a:pt x="107" y="1828"/>
                </a:lnTo>
                <a:lnTo>
                  <a:pt x="109" y="1830"/>
                </a:lnTo>
                <a:lnTo>
                  <a:pt x="109" y="1830"/>
                </a:lnTo>
                <a:lnTo>
                  <a:pt x="111" y="1830"/>
                </a:lnTo>
                <a:lnTo>
                  <a:pt x="113" y="1830"/>
                </a:lnTo>
                <a:lnTo>
                  <a:pt x="113" y="1828"/>
                </a:lnTo>
                <a:lnTo>
                  <a:pt x="113" y="1826"/>
                </a:lnTo>
                <a:lnTo>
                  <a:pt x="111" y="1826"/>
                </a:lnTo>
                <a:close/>
                <a:moveTo>
                  <a:pt x="124" y="1832"/>
                </a:moveTo>
                <a:lnTo>
                  <a:pt x="122" y="1832"/>
                </a:lnTo>
                <a:lnTo>
                  <a:pt x="122" y="1832"/>
                </a:lnTo>
                <a:lnTo>
                  <a:pt x="117" y="1830"/>
                </a:lnTo>
                <a:lnTo>
                  <a:pt x="115" y="1830"/>
                </a:lnTo>
                <a:lnTo>
                  <a:pt x="115" y="1830"/>
                </a:lnTo>
                <a:lnTo>
                  <a:pt x="115" y="1832"/>
                </a:lnTo>
                <a:lnTo>
                  <a:pt x="117" y="1832"/>
                </a:lnTo>
                <a:lnTo>
                  <a:pt x="117" y="1832"/>
                </a:lnTo>
                <a:lnTo>
                  <a:pt x="119" y="1835"/>
                </a:lnTo>
                <a:lnTo>
                  <a:pt x="124" y="1835"/>
                </a:lnTo>
                <a:lnTo>
                  <a:pt x="124" y="1835"/>
                </a:lnTo>
                <a:lnTo>
                  <a:pt x="124" y="1832"/>
                </a:lnTo>
                <a:lnTo>
                  <a:pt x="124" y="1832"/>
                </a:lnTo>
                <a:close/>
                <a:moveTo>
                  <a:pt x="126" y="1694"/>
                </a:moveTo>
                <a:lnTo>
                  <a:pt x="126" y="1694"/>
                </a:lnTo>
                <a:lnTo>
                  <a:pt x="126" y="1696"/>
                </a:lnTo>
                <a:lnTo>
                  <a:pt x="126" y="1696"/>
                </a:lnTo>
                <a:lnTo>
                  <a:pt x="128" y="1696"/>
                </a:lnTo>
                <a:lnTo>
                  <a:pt x="128" y="1696"/>
                </a:lnTo>
                <a:lnTo>
                  <a:pt x="128" y="1694"/>
                </a:lnTo>
                <a:lnTo>
                  <a:pt x="128" y="1694"/>
                </a:lnTo>
                <a:lnTo>
                  <a:pt x="126" y="1694"/>
                </a:lnTo>
                <a:close/>
                <a:moveTo>
                  <a:pt x="251" y="761"/>
                </a:moveTo>
                <a:lnTo>
                  <a:pt x="249" y="761"/>
                </a:lnTo>
                <a:lnTo>
                  <a:pt x="249" y="761"/>
                </a:lnTo>
                <a:lnTo>
                  <a:pt x="249" y="761"/>
                </a:lnTo>
                <a:lnTo>
                  <a:pt x="251" y="763"/>
                </a:lnTo>
                <a:lnTo>
                  <a:pt x="254" y="761"/>
                </a:lnTo>
                <a:lnTo>
                  <a:pt x="251" y="761"/>
                </a:lnTo>
                <a:lnTo>
                  <a:pt x="251" y="761"/>
                </a:lnTo>
                <a:close/>
                <a:moveTo>
                  <a:pt x="499" y="1866"/>
                </a:moveTo>
                <a:lnTo>
                  <a:pt x="499" y="1866"/>
                </a:lnTo>
                <a:lnTo>
                  <a:pt x="499" y="1866"/>
                </a:lnTo>
                <a:lnTo>
                  <a:pt x="499" y="1864"/>
                </a:lnTo>
                <a:lnTo>
                  <a:pt x="499" y="1864"/>
                </a:lnTo>
                <a:lnTo>
                  <a:pt x="499" y="1866"/>
                </a:lnTo>
                <a:lnTo>
                  <a:pt x="499" y="1866"/>
                </a:lnTo>
                <a:lnTo>
                  <a:pt x="499" y="1866"/>
                </a:lnTo>
                <a:lnTo>
                  <a:pt x="499" y="1868"/>
                </a:lnTo>
                <a:lnTo>
                  <a:pt x="501" y="1868"/>
                </a:lnTo>
                <a:lnTo>
                  <a:pt x="501" y="1868"/>
                </a:lnTo>
                <a:lnTo>
                  <a:pt x="501" y="1868"/>
                </a:lnTo>
                <a:lnTo>
                  <a:pt x="499" y="1866"/>
                </a:lnTo>
                <a:close/>
                <a:moveTo>
                  <a:pt x="505" y="640"/>
                </a:moveTo>
                <a:lnTo>
                  <a:pt x="505" y="637"/>
                </a:lnTo>
                <a:lnTo>
                  <a:pt x="505" y="637"/>
                </a:lnTo>
                <a:lnTo>
                  <a:pt x="503" y="640"/>
                </a:lnTo>
                <a:lnTo>
                  <a:pt x="503" y="640"/>
                </a:lnTo>
                <a:lnTo>
                  <a:pt x="505" y="640"/>
                </a:lnTo>
                <a:lnTo>
                  <a:pt x="505" y="640"/>
                </a:lnTo>
                <a:close/>
                <a:moveTo>
                  <a:pt x="490" y="637"/>
                </a:moveTo>
                <a:lnTo>
                  <a:pt x="488" y="637"/>
                </a:lnTo>
                <a:lnTo>
                  <a:pt x="486" y="637"/>
                </a:lnTo>
                <a:lnTo>
                  <a:pt x="484" y="637"/>
                </a:lnTo>
                <a:lnTo>
                  <a:pt x="484" y="637"/>
                </a:lnTo>
                <a:lnTo>
                  <a:pt x="482" y="637"/>
                </a:lnTo>
                <a:lnTo>
                  <a:pt x="482" y="637"/>
                </a:lnTo>
                <a:lnTo>
                  <a:pt x="482" y="637"/>
                </a:lnTo>
                <a:lnTo>
                  <a:pt x="482" y="640"/>
                </a:lnTo>
                <a:lnTo>
                  <a:pt x="484" y="640"/>
                </a:lnTo>
                <a:lnTo>
                  <a:pt x="484" y="642"/>
                </a:lnTo>
                <a:lnTo>
                  <a:pt x="484" y="642"/>
                </a:lnTo>
                <a:lnTo>
                  <a:pt x="486" y="640"/>
                </a:lnTo>
                <a:lnTo>
                  <a:pt x="490" y="640"/>
                </a:lnTo>
                <a:lnTo>
                  <a:pt x="490" y="637"/>
                </a:lnTo>
                <a:lnTo>
                  <a:pt x="490" y="637"/>
                </a:lnTo>
                <a:lnTo>
                  <a:pt x="490" y="637"/>
                </a:lnTo>
                <a:lnTo>
                  <a:pt x="490" y="637"/>
                </a:lnTo>
                <a:close/>
                <a:moveTo>
                  <a:pt x="515" y="648"/>
                </a:moveTo>
                <a:lnTo>
                  <a:pt x="513" y="650"/>
                </a:lnTo>
                <a:lnTo>
                  <a:pt x="513" y="650"/>
                </a:lnTo>
                <a:lnTo>
                  <a:pt x="513" y="650"/>
                </a:lnTo>
                <a:lnTo>
                  <a:pt x="515" y="648"/>
                </a:lnTo>
                <a:lnTo>
                  <a:pt x="518" y="648"/>
                </a:lnTo>
                <a:lnTo>
                  <a:pt x="518" y="646"/>
                </a:lnTo>
                <a:lnTo>
                  <a:pt x="515" y="646"/>
                </a:lnTo>
                <a:lnTo>
                  <a:pt x="515" y="648"/>
                </a:lnTo>
                <a:close/>
                <a:moveTo>
                  <a:pt x="505" y="1860"/>
                </a:moveTo>
                <a:lnTo>
                  <a:pt x="505" y="1860"/>
                </a:lnTo>
                <a:lnTo>
                  <a:pt x="505" y="1860"/>
                </a:lnTo>
                <a:lnTo>
                  <a:pt x="507" y="1862"/>
                </a:lnTo>
                <a:lnTo>
                  <a:pt x="507" y="1860"/>
                </a:lnTo>
                <a:lnTo>
                  <a:pt x="505" y="1860"/>
                </a:lnTo>
                <a:lnTo>
                  <a:pt x="505" y="1860"/>
                </a:lnTo>
                <a:close/>
                <a:moveTo>
                  <a:pt x="526" y="1872"/>
                </a:moveTo>
                <a:lnTo>
                  <a:pt x="526" y="1872"/>
                </a:lnTo>
                <a:lnTo>
                  <a:pt x="528" y="1872"/>
                </a:lnTo>
                <a:lnTo>
                  <a:pt x="528" y="1872"/>
                </a:lnTo>
                <a:lnTo>
                  <a:pt x="528" y="1872"/>
                </a:lnTo>
                <a:lnTo>
                  <a:pt x="526" y="1872"/>
                </a:lnTo>
                <a:close/>
                <a:moveTo>
                  <a:pt x="461" y="644"/>
                </a:moveTo>
                <a:lnTo>
                  <a:pt x="459" y="646"/>
                </a:lnTo>
                <a:lnTo>
                  <a:pt x="463" y="646"/>
                </a:lnTo>
                <a:lnTo>
                  <a:pt x="463" y="646"/>
                </a:lnTo>
                <a:lnTo>
                  <a:pt x="465" y="646"/>
                </a:lnTo>
                <a:lnTo>
                  <a:pt x="463" y="644"/>
                </a:lnTo>
                <a:lnTo>
                  <a:pt x="461" y="644"/>
                </a:lnTo>
                <a:close/>
                <a:moveTo>
                  <a:pt x="461" y="629"/>
                </a:moveTo>
                <a:lnTo>
                  <a:pt x="463" y="629"/>
                </a:lnTo>
                <a:lnTo>
                  <a:pt x="465" y="629"/>
                </a:lnTo>
                <a:lnTo>
                  <a:pt x="465" y="627"/>
                </a:lnTo>
                <a:lnTo>
                  <a:pt x="465" y="627"/>
                </a:lnTo>
                <a:lnTo>
                  <a:pt x="463" y="627"/>
                </a:lnTo>
                <a:lnTo>
                  <a:pt x="463" y="627"/>
                </a:lnTo>
                <a:lnTo>
                  <a:pt x="463" y="627"/>
                </a:lnTo>
                <a:lnTo>
                  <a:pt x="461" y="629"/>
                </a:lnTo>
                <a:lnTo>
                  <a:pt x="461" y="629"/>
                </a:lnTo>
                <a:close/>
                <a:moveTo>
                  <a:pt x="444" y="1887"/>
                </a:moveTo>
                <a:lnTo>
                  <a:pt x="444" y="1887"/>
                </a:lnTo>
                <a:lnTo>
                  <a:pt x="444" y="1885"/>
                </a:lnTo>
                <a:lnTo>
                  <a:pt x="442" y="1885"/>
                </a:lnTo>
                <a:lnTo>
                  <a:pt x="440" y="1885"/>
                </a:lnTo>
                <a:lnTo>
                  <a:pt x="440" y="1885"/>
                </a:lnTo>
                <a:lnTo>
                  <a:pt x="440" y="1887"/>
                </a:lnTo>
                <a:lnTo>
                  <a:pt x="440" y="1889"/>
                </a:lnTo>
                <a:lnTo>
                  <a:pt x="442" y="1889"/>
                </a:lnTo>
                <a:lnTo>
                  <a:pt x="444" y="1889"/>
                </a:lnTo>
                <a:lnTo>
                  <a:pt x="444" y="1889"/>
                </a:lnTo>
                <a:lnTo>
                  <a:pt x="446" y="1889"/>
                </a:lnTo>
                <a:lnTo>
                  <a:pt x="446" y="1891"/>
                </a:lnTo>
                <a:lnTo>
                  <a:pt x="446" y="1889"/>
                </a:lnTo>
                <a:lnTo>
                  <a:pt x="446" y="1889"/>
                </a:lnTo>
                <a:lnTo>
                  <a:pt x="444" y="1887"/>
                </a:lnTo>
                <a:close/>
                <a:moveTo>
                  <a:pt x="469" y="637"/>
                </a:moveTo>
                <a:lnTo>
                  <a:pt x="467" y="635"/>
                </a:lnTo>
                <a:lnTo>
                  <a:pt x="467" y="635"/>
                </a:lnTo>
                <a:lnTo>
                  <a:pt x="467" y="637"/>
                </a:lnTo>
                <a:lnTo>
                  <a:pt x="467" y="637"/>
                </a:lnTo>
                <a:lnTo>
                  <a:pt x="467" y="637"/>
                </a:lnTo>
                <a:lnTo>
                  <a:pt x="467" y="637"/>
                </a:lnTo>
                <a:lnTo>
                  <a:pt x="467" y="637"/>
                </a:lnTo>
                <a:lnTo>
                  <a:pt x="465" y="640"/>
                </a:lnTo>
                <a:lnTo>
                  <a:pt x="465" y="640"/>
                </a:lnTo>
                <a:lnTo>
                  <a:pt x="465" y="640"/>
                </a:lnTo>
                <a:lnTo>
                  <a:pt x="465" y="640"/>
                </a:lnTo>
                <a:lnTo>
                  <a:pt x="465" y="642"/>
                </a:lnTo>
                <a:lnTo>
                  <a:pt x="467" y="642"/>
                </a:lnTo>
                <a:lnTo>
                  <a:pt x="465" y="642"/>
                </a:lnTo>
                <a:lnTo>
                  <a:pt x="467" y="644"/>
                </a:lnTo>
                <a:lnTo>
                  <a:pt x="467" y="644"/>
                </a:lnTo>
                <a:lnTo>
                  <a:pt x="467" y="644"/>
                </a:lnTo>
                <a:lnTo>
                  <a:pt x="467" y="642"/>
                </a:lnTo>
                <a:lnTo>
                  <a:pt x="467" y="642"/>
                </a:lnTo>
                <a:lnTo>
                  <a:pt x="469" y="640"/>
                </a:lnTo>
                <a:lnTo>
                  <a:pt x="467" y="637"/>
                </a:lnTo>
                <a:lnTo>
                  <a:pt x="469" y="637"/>
                </a:lnTo>
                <a:lnTo>
                  <a:pt x="469" y="637"/>
                </a:lnTo>
                <a:close/>
                <a:moveTo>
                  <a:pt x="476" y="640"/>
                </a:moveTo>
                <a:lnTo>
                  <a:pt x="476" y="640"/>
                </a:lnTo>
                <a:lnTo>
                  <a:pt x="476" y="640"/>
                </a:lnTo>
                <a:lnTo>
                  <a:pt x="474" y="644"/>
                </a:lnTo>
                <a:lnTo>
                  <a:pt x="471" y="644"/>
                </a:lnTo>
                <a:lnTo>
                  <a:pt x="469" y="646"/>
                </a:lnTo>
                <a:lnTo>
                  <a:pt x="467" y="648"/>
                </a:lnTo>
                <a:lnTo>
                  <a:pt x="467" y="648"/>
                </a:lnTo>
                <a:lnTo>
                  <a:pt x="467" y="648"/>
                </a:lnTo>
                <a:lnTo>
                  <a:pt x="465" y="650"/>
                </a:lnTo>
                <a:lnTo>
                  <a:pt x="465" y="652"/>
                </a:lnTo>
                <a:lnTo>
                  <a:pt x="467" y="650"/>
                </a:lnTo>
                <a:lnTo>
                  <a:pt x="469" y="650"/>
                </a:lnTo>
                <a:lnTo>
                  <a:pt x="469" y="650"/>
                </a:lnTo>
                <a:lnTo>
                  <a:pt x="469" y="650"/>
                </a:lnTo>
                <a:lnTo>
                  <a:pt x="469" y="650"/>
                </a:lnTo>
                <a:lnTo>
                  <a:pt x="471" y="650"/>
                </a:lnTo>
                <a:lnTo>
                  <a:pt x="471" y="648"/>
                </a:lnTo>
                <a:lnTo>
                  <a:pt x="471" y="648"/>
                </a:lnTo>
                <a:lnTo>
                  <a:pt x="471" y="648"/>
                </a:lnTo>
                <a:lnTo>
                  <a:pt x="474" y="648"/>
                </a:lnTo>
                <a:lnTo>
                  <a:pt x="474" y="646"/>
                </a:lnTo>
                <a:lnTo>
                  <a:pt x="474" y="646"/>
                </a:lnTo>
                <a:lnTo>
                  <a:pt x="478" y="642"/>
                </a:lnTo>
                <a:lnTo>
                  <a:pt x="478" y="640"/>
                </a:lnTo>
                <a:lnTo>
                  <a:pt x="478" y="640"/>
                </a:lnTo>
                <a:lnTo>
                  <a:pt x="476" y="640"/>
                </a:lnTo>
                <a:close/>
                <a:moveTo>
                  <a:pt x="585" y="1759"/>
                </a:moveTo>
                <a:lnTo>
                  <a:pt x="585" y="1759"/>
                </a:lnTo>
                <a:lnTo>
                  <a:pt x="585" y="1759"/>
                </a:lnTo>
                <a:lnTo>
                  <a:pt x="585" y="1759"/>
                </a:lnTo>
                <a:lnTo>
                  <a:pt x="587" y="1759"/>
                </a:lnTo>
                <a:lnTo>
                  <a:pt x="587" y="1759"/>
                </a:lnTo>
                <a:lnTo>
                  <a:pt x="587" y="1759"/>
                </a:lnTo>
                <a:lnTo>
                  <a:pt x="587" y="1759"/>
                </a:lnTo>
                <a:lnTo>
                  <a:pt x="585" y="1759"/>
                </a:lnTo>
                <a:close/>
                <a:moveTo>
                  <a:pt x="578" y="1759"/>
                </a:moveTo>
                <a:lnTo>
                  <a:pt x="578" y="1759"/>
                </a:lnTo>
                <a:lnTo>
                  <a:pt x="578" y="1757"/>
                </a:lnTo>
                <a:lnTo>
                  <a:pt x="576" y="1757"/>
                </a:lnTo>
                <a:lnTo>
                  <a:pt x="576" y="1757"/>
                </a:lnTo>
                <a:lnTo>
                  <a:pt x="576" y="1759"/>
                </a:lnTo>
                <a:lnTo>
                  <a:pt x="576" y="1759"/>
                </a:lnTo>
                <a:lnTo>
                  <a:pt x="576" y="1759"/>
                </a:lnTo>
                <a:lnTo>
                  <a:pt x="578" y="1759"/>
                </a:lnTo>
                <a:lnTo>
                  <a:pt x="578" y="1759"/>
                </a:lnTo>
                <a:close/>
                <a:moveTo>
                  <a:pt x="578" y="1765"/>
                </a:moveTo>
                <a:lnTo>
                  <a:pt x="578" y="1765"/>
                </a:lnTo>
                <a:lnTo>
                  <a:pt x="578" y="1767"/>
                </a:lnTo>
                <a:lnTo>
                  <a:pt x="578" y="1767"/>
                </a:lnTo>
                <a:lnTo>
                  <a:pt x="578" y="1765"/>
                </a:lnTo>
                <a:lnTo>
                  <a:pt x="578" y="1765"/>
                </a:lnTo>
                <a:lnTo>
                  <a:pt x="578" y="1765"/>
                </a:lnTo>
                <a:close/>
                <a:moveTo>
                  <a:pt x="593" y="1774"/>
                </a:moveTo>
                <a:lnTo>
                  <a:pt x="593" y="1774"/>
                </a:lnTo>
                <a:lnTo>
                  <a:pt x="593" y="1776"/>
                </a:lnTo>
                <a:lnTo>
                  <a:pt x="593" y="1774"/>
                </a:lnTo>
                <a:lnTo>
                  <a:pt x="593" y="1774"/>
                </a:lnTo>
                <a:lnTo>
                  <a:pt x="593" y="1774"/>
                </a:lnTo>
                <a:close/>
                <a:moveTo>
                  <a:pt x="530" y="1872"/>
                </a:moveTo>
                <a:lnTo>
                  <a:pt x="528" y="1872"/>
                </a:lnTo>
                <a:lnTo>
                  <a:pt x="528" y="1872"/>
                </a:lnTo>
                <a:lnTo>
                  <a:pt x="530" y="1872"/>
                </a:lnTo>
                <a:lnTo>
                  <a:pt x="530" y="1872"/>
                </a:lnTo>
                <a:lnTo>
                  <a:pt x="530" y="1872"/>
                </a:lnTo>
                <a:lnTo>
                  <a:pt x="530" y="1872"/>
                </a:lnTo>
                <a:close/>
                <a:moveTo>
                  <a:pt x="570" y="1887"/>
                </a:moveTo>
                <a:lnTo>
                  <a:pt x="568" y="1889"/>
                </a:lnTo>
                <a:lnTo>
                  <a:pt x="568" y="1889"/>
                </a:lnTo>
                <a:lnTo>
                  <a:pt x="568" y="1889"/>
                </a:lnTo>
                <a:lnTo>
                  <a:pt x="568" y="1889"/>
                </a:lnTo>
                <a:lnTo>
                  <a:pt x="568" y="1891"/>
                </a:lnTo>
                <a:lnTo>
                  <a:pt x="568" y="1891"/>
                </a:lnTo>
                <a:lnTo>
                  <a:pt x="568" y="1891"/>
                </a:lnTo>
                <a:lnTo>
                  <a:pt x="568" y="1891"/>
                </a:lnTo>
                <a:lnTo>
                  <a:pt x="568" y="1889"/>
                </a:lnTo>
                <a:lnTo>
                  <a:pt x="568" y="1889"/>
                </a:lnTo>
                <a:lnTo>
                  <a:pt x="568" y="1889"/>
                </a:lnTo>
                <a:lnTo>
                  <a:pt x="568" y="1889"/>
                </a:lnTo>
                <a:lnTo>
                  <a:pt x="570" y="1887"/>
                </a:lnTo>
                <a:lnTo>
                  <a:pt x="570" y="1887"/>
                </a:lnTo>
                <a:lnTo>
                  <a:pt x="570" y="1887"/>
                </a:lnTo>
                <a:lnTo>
                  <a:pt x="570" y="1887"/>
                </a:lnTo>
                <a:close/>
                <a:moveTo>
                  <a:pt x="323" y="1319"/>
                </a:moveTo>
                <a:lnTo>
                  <a:pt x="323" y="1319"/>
                </a:lnTo>
                <a:lnTo>
                  <a:pt x="323" y="1319"/>
                </a:lnTo>
                <a:lnTo>
                  <a:pt x="321" y="1319"/>
                </a:lnTo>
                <a:lnTo>
                  <a:pt x="321" y="1319"/>
                </a:lnTo>
                <a:lnTo>
                  <a:pt x="321" y="1317"/>
                </a:lnTo>
                <a:lnTo>
                  <a:pt x="321" y="1317"/>
                </a:lnTo>
                <a:lnTo>
                  <a:pt x="318" y="1315"/>
                </a:lnTo>
                <a:lnTo>
                  <a:pt x="318" y="1315"/>
                </a:lnTo>
                <a:lnTo>
                  <a:pt x="316" y="1317"/>
                </a:lnTo>
                <a:lnTo>
                  <a:pt x="314" y="1317"/>
                </a:lnTo>
                <a:lnTo>
                  <a:pt x="314" y="1317"/>
                </a:lnTo>
                <a:lnTo>
                  <a:pt x="314" y="1319"/>
                </a:lnTo>
                <a:lnTo>
                  <a:pt x="316" y="1319"/>
                </a:lnTo>
                <a:lnTo>
                  <a:pt x="316" y="1321"/>
                </a:lnTo>
                <a:lnTo>
                  <a:pt x="318" y="1321"/>
                </a:lnTo>
                <a:lnTo>
                  <a:pt x="318" y="1321"/>
                </a:lnTo>
                <a:lnTo>
                  <a:pt x="318" y="1319"/>
                </a:lnTo>
                <a:lnTo>
                  <a:pt x="318" y="1319"/>
                </a:lnTo>
                <a:lnTo>
                  <a:pt x="318" y="1319"/>
                </a:lnTo>
                <a:lnTo>
                  <a:pt x="318" y="1321"/>
                </a:lnTo>
                <a:lnTo>
                  <a:pt x="321" y="1321"/>
                </a:lnTo>
                <a:lnTo>
                  <a:pt x="321" y="1321"/>
                </a:lnTo>
                <a:lnTo>
                  <a:pt x="323" y="1321"/>
                </a:lnTo>
                <a:lnTo>
                  <a:pt x="323" y="1321"/>
                </a:lnTo>
                <a:lnTo>
                  <a:pt x="325" y="1321"/>
                </a:lnTo>
                <a:lnTo>
                  <a:pt x="325" y="1321"/>
                </a:lnTo>
                <a:lnTo>
                  <a:pt x="323" y="1319"/>
                </a:lnTo>
                <a:close/>
                <a:moveTo>
                  <a:pt x="566" y="1893"/>
                </a:moveTo>
                <a:lnTo>
                  <a:pt x="566" y="1893"/>
                </a:lnTo>
                <a:lnTo>
                  <a:pt x="566" y="1893"/>
                </a:lnTo>
                <a:lnTo>
                  <a:pt x="566" y="1893"/>
                </a:lnTo>
                <a:lnTo>
                  <a:pt x="566" y="1895"/>
                </a:lnTo>
                <a:lnTo>
                  <a:pt x="568" y="1895"/>
                </a:lnTo>
                <a:lnTo>
                  <a:pt x="568" y="1895"/>
                </a:lnTo>
                <a:lnTo>
                  <a:pt x="568" y="1895"/>
                </a:lnTo>
                <a:lnTo>
                  <a:pt x="566" y="1893"/>
                </a:lnTo>
                <a:close/>
                <a:moveTo>
                  <a:pt x="568" y="1897"/>
                </a:moveTo>
                <a:lnTo>
                  <a:pt x="568" y="1897"/>
                </a:lnTo>
                <a:lnTo>
                  <a:pt x="570" y="1897"/>
                </a:lnTo>
                <a:lnTo>
                  <a:pt x="570" y="1897"/>
                </a:lnTo>
                <a:lnTo>
                  <a:pt x="570" y="1897"/>
                </a:lnTo>
                <a:lnTo>
                  <a:pt x="568" y="1897"/>
                </a:lnTo>
                <a:close/>
                <a:moveTo>
                  <a:pt x="543" y="1864"/>
                </a:moveTo>
                <a:lnTo>
                  <a:pt x="543" y="1864"/>
                </a:lnTo>
                <a:lnTo>
                  <a:pt x="543" y="1864"/>
                </a:lnTo>
                <a:lnTo>
                  <a:pt x="543" y="1864"/>
                </a:lnTo>
                <a:lnTo>
                  <a:pt x="543" y="1864"/>
                </a:lnTo>
                <a:close/>
                <a:moveTo>
                  <a:pt x="362" y="1346"/>
                </a:moveTo>
                <a:lnTo>
                  <a:pt x="362" y="1344"/>
                </a:lnTo>
                <a:lnTo>
                  <a:pt x="360" y="1344"/>
                </a:lnTo>
                <a:lnTo>
                  <a:pt x="360" y="1342"/>
                </a:lnTo>
                <a:lnTo>
                  <a:pt x="358" y="1340"/>
                </a:lnTo>
                <a:lnTo>
                  <a:pt x="354" y="1338"/>
                </a:lnTo>
                <a:lnTo>
                  <a:pt x="350" y="1336"/>
                </a:lnTo>
                <a:lnTo>
                  <a:pt x="350" y="1336"/>
                </a:lnTo>
                <a:lnTo>
                  <a:pt x="350" y="1338"/>
                </a:lnTo>
                <a:lnTo>
                  <a:pt x="350" y="1340"/>
                </a:lnTo>
                <a:lnTo>
                  <a:pt x="350" y="1342"/>
                </a:lnTo>
                <a:lnTo>
                  <a:pt x="348" y="1342"/>
                </a:lnTo>
                <a:lnTo>
                  <a:pt x="348" y="1344"/>
                </a:lnTo>
                <a:lnTo>
                  <a:pt x="348" y="1346"/>
                </a:lnTo>
                <a:lnTo>
                  <a:pt x="350" y="1350"/>
                </a:lnTo>
                <a:lnTo>
                  <a:pt x="350" y="1352"/>
                </a:lnTo>
                <a:lnTo>
                  <a:pt x="350" y="1354"/>
                </a:lnTo>
                <a:lnTo>
                  <a:pt x="352" y="1357"/>
                </a:lnTo>
                <a:lnTo>
                  <a:pt x="354" y="1357"/>
                </a:lnTo>
                <a:lnTo>
                  <a:pt x="354" y="1354"/>
                </a:lnTo>
                <a:lnTo>
                  <a:pt x="354" y="1354"/>
                </a:lnTo>
                <a:lnTo>
                  <a:pt x="358" y="1350"/>
                </a:lnTo>
                <a:lnTo>
                  <a:pt x="360" y="1350"/>
                </a:lnTo>
                <a:lnTo>
                  <a:pt x="365" y="1348"/>
                </a:lnTo>
                <a:lnTo>
                  <a:pt x="365" y="1348"/>
                </a:lnTo>
                <a:lnTo>
                  <a:pt x="365" y="1346"/>
                </a:lnTo>
                <a:lnTo>
                  <a:pt x="362" y="1346"/>
                </a:lnTo>
                <a:close/>
                <a:moveTo>
                  <a:pt x="362" y="1690"/>
                </a:moveTo>
                <a:lnTo>
                  <a:pt x="362" y="1690"/>
                </a:lnTo>
                <a:lnTo>
                  <a:pt x="362" y="1690"/>
                </a:lnTo>
                <a:lnTo>
                  <a:pt x="362" y="1690"/>
                </a:lnTo>
                <a:lnTo>
                  <a:pt x="362" y="1690"/>
                </a:lnTo>
                <a:lnTo>
                  <a:pt x="362" y="1690"/>
                </a:lnTo>
                <a:lnTo>
                  <a:pt x="362" y="1690"/>
                </a:lnTo>
                <a:lnTo>
                  <a:pt x="362" y="1690"/>
                </a:lnTo>
                <a:lnTo>
                  <a:pt x="362" y="1690"/>
                </a:lnTo>
                <a:lnTo>
                  <a:pt x="362" y="1690"/>
                </a:lnTo>
                <a:lnTo>
                  <a:pt x="362" y="1690"/>
                </a:lnTo>
                <a:close/>
                <a:moveTo>
                  <a:pt x="354" y="734"/>
                </a:moveTo>
                <a:lnTo>
                  <a:pt x="354" y="734"/>
                </a:lnTo>
                <a:lnTo>
                  <a:pt x="354" y="732"/>
                </a:lnTo>
                <a:lnTo>
                  <a:pt x="354" y="732"/>
                </a:lnTo>
                <a:lnTo>
                  <a:pt x="354" y="732"/>
                </a:lnTo>
                <a:lnTo>
                  <a:pt x="354" y="732"/>
                </a:lnTo>
                <a:lnTo>
                  <a:pt x="352" y="734"/>
                </a:lnTo>
                <a:lnTo>
                  <a:pt x="352" y="734"/>
                </a:lnTo>
                <a:lnTo>
                  <a:pt x="352" y="734"/>
                </a:lnTo>
                <a:lnTo>
                  <a:pt x="354" y="734"/>
                </a:lnTo>
                <a:close/>
                <a:moveTo>
                  <a:pt x="369" y="717"/>
                </a:moveTo>
                <a:lnTo>
                  <a:pt x="367" y="719"/>
                </a:lnTo>
                <a:lnTo>
                  <a:pt x="367" y="719"/>
                </a:lnTo>
                <a:lnTo>
                  <a:pt x="367" y="721"/>
                </a:lnTo>
                <a:lnTo>
                  <a:pt x="365" y="721"/>
                </a:lnTo>
                <a:lnTo>
                  <a:pt x="365" y="721"/>
                </a:lnTo>
                <a:lnTo>
                  <a:pt x="367" y="721"/>
                </a:lnTo>
                <a:lnTo>
                  <a:pt x="367" y="721"/>
                </a:lnTo>
                <a:lnTo>
                  <a:pt x="369" y="719"/>
                </a:lnTo>
                <a:lnTo>
                  <a:pt x="371" y="719"/>
                </a:lnTo>
                <a:lnTo>
                  <a:pt x="371" y="717"/>
                </a:lnTo>
                <a:lnTo>
                  <a:pt x="369" y="717"/>
                </a:lnTo>
                <a:close/>
                <a:moveTo>
                  <a:pt x="436" y="1885"/>
                </a:moveTo>
                <a:lnTo>
                  <a:pt x="436" y="1885"/>
                </a:lnTo>
                <a:lnTo>
                  <a:pt x="436" y="1885"/>
                </a:lnTo>
                <a:lnTo>
                  <a:pt x="436" y="1885"/>
                </a:lnTo>
                <a:lnTo>
                  <a:pt x="436" y="1885"/>
                </a:lnTo>
                <a:lnTo>
                  <a:pt x="438" y="1885"/>
                </a:lnTo>
                <a:lnTo>
                  <a:pt x="438" y="1885"/>
                </a:lnTo>
                <a:lnTo>
                  <a:pt x="438" y="1885"/>
                </a:lnTo>
                <a:lnTo>
                  <a:pt x="436" y="1885"/>
                </a:lnTo>
                <a:close/>
                <a:moveTo>
                  <a:pt x="348" y="1329"/>
                </a:moveTo>
                <a:lnTo>
                  <a:pt x="348" y="1329"/>
                </a:lnTo>
                <a:lnTo>
                  <a:pt x="346" y="1327"/>
                </a:lnTo>
                <a:lnTo>
                  <a:pt x="346" y="1327"/>
                </a:lnTo>
                <a:lnTo>
                  <a:pt x="344" y="1325"/>
                </a:lnTo>
                <a:lnTo>
                  <a:pt x="342" y="1325"/>
                </a:lnTo>
                <a:lnTo>
                  <a:pt x="342" y="1327"/>
                </a:lnTo>
                <a:lnTo>
                  <a:pt x="342" y="1327"/>
                </a:lnTo>
                <a:lnTo>
                  <a:pt x="339" y="1325"/>
                </a:lnTo>
                <a:lnTo>
                  <a:pt x="339" y="1325"/>
                </a:lnTo>
                <a:lnTo>
                  <a:pt x="337" y="1325"/>
                </a:lnTo>
                <a:lnTo>
                  <a:pt x="337" y="1325"/>
                </a:lnTo>
                <a:lnTo>
                  <a:pt x="337" y="1327"/>
                </a:lnTo>
                <a:lnTo>
                  <a:pt x="339" y="1327"/>
                </a:lnTo>
                <a:lnTo>
                  <a:pt x="339" y="1329"/>
                </a:lnTo>
                <a:lnTo>
                  <a:pt x="342" y="1327"/>
                </a:lnTo>
                <a:lnTo>
                  <a:pt x="342" y="1329"/>
                </a:lnTo>
                <a:lnTo>
                  <a:pt x="342" y="1331"/>
                </a:lnTo>
                <a:lnTo>
                  <a:pt x="342" y="1331"/>
                </a:lnTo>
                <a:lnTo>
                  <a:pt x="344" y="1331"/>
                </a:lnTo>
                <a:lnTo>
                  <a:pt x="344" y="1331"/>
                </a:lnTo>
                <a:lnTo>
                  <a:pt x="346" y="1331"/>
                </a:lnTo>
                <a:lnTo>
                  <a:pt x="348" y="1329"/>
                </a:lnTo>
                <a:lnTo>
                  <a:pt x="348" y="1329"/>
                </a:lnTo>
                <a:close/>
                <a:moveTo>
                  <a:pt x="335" y="1327"/>
                </a:moveTo>
                <a:lnTo>
                  <a:pt x="333" y="1327"/>
                </a:lnTo>
                <a:lnTo>
                  <a:pt x="333" y="1327"/>
                </a:lnTo>
                <a:lnTo>
                  <a:pt x="333" y="1327"/>
                </a:lnTo>
                <a:lnTo>
                  <a:pt x="333" y="1329"/>
                </a:lnTo>
                <a:lnTo>
                  <a:pt x="335" y="1329"/>
                </a:lnTo>
                <a:lnTo>
                  <a:pt x="335" y="1329"/>
                </a:lnTo>
                <a:lnTo>
                  <a:pt x="335" y="1327"/>
                </a:lnTo>
                <a:lnTo>
                  <a:pt x="335" y="1327"/>
                </a:lnTo>
                <a:lnTo>
                  <a:pt x="335" y="1327"/>
                </a:lnTo>
                <a:close/>
                <a:moveTo>
                  <a:pt x="329" y="1602"/>
                </a:moveTo>
                <a:lnTo>
                  <a:pt x="327" y="1602"/>
                </a:lnTo>
                <a:lnTo>
                  <a:pt x="327" y="1602"/>
                </a:lnTo>
                <a:lnTo>
                  <a:pt x="329" y="1604"/>
                </a:lnTo>
                <a:lnTo>
                  <a:pt x="327" y="1604"/>
                </a:lnTo>
                <a:lnTo>
                  <a:pt x="327" y="1604"/>
                </a:lnTo>
                <a:lnTo>
                  <a:pt x="327" y="1604"/>
                </a:lnTo>
                <a:lnTo>
                  <a:pt x="325" y="1604"/>
                </a:lnTo>
                <a:lnTo>
                  <a:pt x="325" y="1604"/>
                </a:lnTo>
                <a:lnTo>
                  <a:pt x="327" y="1606"/>
                </a:lnTo>
                <a:lnTo>
                  <a:pt x="329" y="1606"/>
                </a:lnTo>
                <a:lnTo>
                  <a:pt x="331" y="1606"/>
                </a:lnTo>
                <a:lnTo>
                  <a:pt x="329" y="1604"/>
                </a:lnTo>
                <a:lnTo>
                  <a:pt x="329" y="1602"/>
                </a:lnTo>
                <a:close/>
                <a:moveTo>
                  <a:pt x="373" y="717"/>
                </a:moveTo>
                <a:lnTo>
                  <a:pt x="373" y="719"/>
                </a:lnTo>
                <a:lnTo>
                  <a:pt x="371" y="719"/>
                </a:lnTo>
                <a:lnTo>
                  <a:pt x="373" y="719"/>
                </a:lnTo>
                <a:lnTo>
                  <a:pt x="373" y="719"/>
                </a:lnTo>
                <a:lnTo>
                  <a:pt x="375" y="719"/>
                </a:lnTo>
                <a:lnTo>
                  <a:pt x="375" y="719"/>
                </a:lnTo>
                <a:lnTo>
                  <a:pt x="375" y="719"/>
                </a:lnTo>
                <a:lnTo>
                  <a:pt x="375" y="719"/>
                </a:lnTo>
                <a:lnTo>
                  <a:pt x="375" y="717"/>
                </a:lnTo>
                <a:lnTo>
                  <a:pt x="373" y="717"/>
                </a:lnTo>
                <a:close/>
                <a:moveTo>
                  <a:pt x="335" y="1323"/>
                </a:moveTo>
                <a:lnTo>
                  <a:pt x="333" y="1323"/>
                </a:lnTo>
                <a:lnTo>
                  <a:pt x="333" y="1323"/>
                </a:lnTo>
                <a:lnTo>
                  <a:pt x="331" y="1323"/>
                </a:lnTo>
                <a:lnTo>
                  <a:pt x="329" y="1321"/>
                </a:lnTo>
                <a:lnTo>
                  <a:pt x="329" y="1323"/>
                </a:lnTo>
                <a:lnTo>
                  <a:pt x="329" y="1323"/>
                </a:lnTo>
                <a:lnTo>
                  <a:pt x="329" y="1323"/>
                </a:lnTo>
                <a:lnTo>
                  <a:pt x="333" y="1323"/>
                </a:lnTo>
                <a:lnTo>
                  <a:pt x="335" y="1325"/>
                </a:lnTo>
                <a:lnTo>
                  <a:pt x="337" y="1323"/>
                </a:lnTo>
                <a:lnTo>
                  <a:pt x="337" y="1323"/>
                </a:lnTo>
                <a:lnTo>
                  <a:pt x="337" y="1323"/>
                </a:lnTo>
                <a:lnTo>
                  <a:pt x="335" y="1323"/>
                </a:lnTo>
                <a:close/>
                <a:moveTo>
                  <a:pt x="350" y="1711"/>
                </a:moveTo>
                <a:lnTo>
                  <a:pt x="348" y="1711"/>
                </a:lnTo>
                <a:lnTo>
                  <a:pt x="348" y="1711"/>
                </a:lnTo>
                <a:lnTo>
                  <a:pt x="348" y="1711"/>
                </a:lnTo>
                <a:lnTo>
                  <a:pt x="350" y="1713"/>
                </a:lnTo>
                <a:lnTo>
                  <a:pt x="350" y="1713"/>
                </a:lnTo>
                <a:lnTo>
                  <a:pt x="350" y="1713"/>
                </a:lnTo>
                <a:lnTo>
                  <a:pt x="350" y="1711"/>
                </a:lnTo>
                <a:lnTo>
                  <a:pt x="350" y="1711"/>
                </a:lnTo>
                <a:lnTo>
                  <a:pt x="350" y="1711"/>
                </a:lnTo>
                <a:close/>
                <a:moveTo>
                  <a:pt x="407" y="640"/>
                </a:moveTo>
                <a:lnTo>
                  <a:pt x="407" y="637"/>
                </a:lnTo>
                <a:lnTo>
                  <a:pt x="407" y="635"/>
                </a:lnTo>
                <a:lnTo>
                  <a:pt x="407" y="635"/>
                </a:lnTo>
                <a:lnTo>
                  <a:pt x="407" y="637"/>
                </a:lnTo>
                <a:lnTo>
                  <a:pt x="404" y="640"/>
                </a:lnTo>
                <a:lnTo>
                  <a:pt x="404" y="640"/>
                </a:lnTo>
                <a:lnTo>
                  <a:pt x="407" y="640"/>
                </a:lnTo>
                <a:close/>
                <a:moveTo>
                  <a:pt x="409" y="1795"/>
                </a:moveTo>
                <a:lnTo>
                  <a:pt x="409" y="1795"/>
                </a:lnTo>
                <a:lnTo>
                  <a:pt x="409" y="1795"/>
                </a:lnTo>
                <a:lnTo>
                  <a:pt x="409" y="1797"/>
                </a:lnTo>
                <a:lnTo>
                  <a:pt x="409" y="1797"/>
                </a:lnTo>
                <a:lnTo>
                  <a:pt x="409" y="1797"/>
                </a:lnTo>
                <a:lnTo>
                  <a:pt x="409" y="1797"/>
                </a:lnTo>
                <a:lnTo>
                  <a:pt x="409" y="1795"/>
                </a:lnTo>
                <a:lnTo>
                  <a:pt x="409" y="1795"/>
                </a:lnTo>
                <a:close/>
                <a:moveTo>
                  <a:pt x="413" y="1872"/>
                </a:moveTo>
                <a:lnTo>
                  <a:pt x="413" y="1872"/>
                </a:lnTo>
                <a:lnTo>
                  <a:pt x="413" y="1872"/>
                </a:lnTo>
                <a:lnTo>
                  <a:pt x="413" y="1870"/>
                </a:lnTo>
                <a:lnTo>
                  <a:pt x="413" y="1872"/>
                </a:lnTo>
                <a:lnTo>
                  <a:pt x="413" y="1872"/>
                </a:lnTo>
                <a:lnTo>
                  <a:pt x="413" y="1872"/>
                </a:lnTo>
                <a:lnTo>
                  <a:pt x="413" y="1872"/>
                </a:lnTo>
                <a:close/>
                <a:moveTo>
                  <a:pt x="413" y="1874"/>
                </a:moveTo>
                <a:lnTo>
                  <a:pt x="413" y="1874"/>
                </a:lnTo>
                <a:lnTo>
                  <a:pt x="413" y="1877"/>
                </a:lnTo>
                <a:lnTo>
                  <a:pt x="413" y="1877"/>
                </a:lnTo>
                <a:lnTo>
                  <a:pt x="415" y="1877"/>
                </a:lnTo>
                <a:lnTo>
                  <a:pt x="415" y="1877"/>
                </a:lnTo>
                <a:lnTo>
                  <a:pt x="415" y="1874"/>
                </a:lnTo>
                <a:lnTo>
                  <a:pt x="413" y="1874"/>
                </a:lnTo>
                <a:close/>
                <a:moveTo>
                  <a:pt x="386" y="692"/>
                </a:moveTo>
                <a:lnTo>
                  <a:pt x="388" y="692"/>
                </a:lnTo>
                <a:lnTo>
                  <a:pt x="388" y="692"/>
                </a:lnTo>
                <a:lnTo>
                  <a:pt x="388" y="692"/>
                </a:lnTo>
                <a:lnTo>
                  <a:pt x="388" y="692"/>
                </a:lnTo>
                <a:lnTo>
                  <a:pt x="386" y="690"/>
                </a:lnTo>
                <a:lnTo>
                  <a:pt x="383" y="690"/>
                </a:lnTo>
                <a:lnTo>
                  <a:pt x="383" y="690"/>
                </a:lnTo>
                <a:lnTo>
                  <a:pt x="383" y="690"/>
                </a:lnTo>
                <a:lnTo>
                  <a:pt x="383" y="692"/>
                </a:lnTo>
                <a:lnTo>
                  <a:pt x="386" y="692"/>
                </a:lnTo>
                <a:close/>
                <a:moveTo>
                  <a:pt x="392" y="707"/>
                </a:moveTo>
                <a:lnTo>
                  <a:pt x="388" y="707"/>
                </a:lnTo>
                <a:lnTo>
                  <a:pt x="386" y="707"/>
                </a:lnTo>
                <a:lnTo>
                  <a:pt x="386" y="709"/>
                </a:lnTo>
                <a:lnTo>
                  <a:pt x="388" y="709"/>
                </a:lnTo>
                <a:lnTo>
                  <a:pt x="388" y="709"/>
                </a:lnTo>
                <a:lnTo>
                  <a:pt x="390" y="709"/>
                </a:lnTo>
                <a:lnTo>
                  <a:pt x="390" y="709"/>
                </a:lnTo>
                <a:lnTo>
                  <a:pt x="392" y="707"/>
                </a:lnTo>
                <a:lnTo>
                  <a:pt x="392" y="707"/>
                </a:lnTo>
                <a:lnTo>
                  <a:pt x="392" y="707"/>
                </a:lnTo>
                <a:lnTo>
                  <a:pt x="392" y="707"/>
                </a:lnTo>
                <a:lnTo>
                  <a:pt x="392" y="707"/>
                </a:lnTo>
                <a:close/>
                <a:moveTo>
                  <a:pt x="400" y="696"/>
                </a:moveTo>
                <a:lnTo>
                  <a:pt x="398" y="696"/>
                </a:lnTo>
                <a:lnTo>
                  <a:pt x="398" y="694"/>
                </a:lnTo>
                <a:lnTo>
                  <a:pt x="400" y="694"/>
                </a:lnTo>
                <a:lnTo>
                  <a:pt x="400" y="694"/>
                </a:lnTo>
                <a:lnTo>
                  <a:pt x="400" y="692"/>
                </a:lnTo>
                <a:lnTo>
                  <a:pt x="398" y="692"/>
                </a:lnTo>
                <a:lnTo>
                  <a:pt x="396" y="692"/>
                </a:lnTo>
                <a:lnTo>
                  <a:pt x="396" y="692"/>
                </a:lnTo>
                <a:lnTo>
                  <a:pt x="394" y="694"/>
                </a:lnTo>
                <a:lnTo>
                  <a:pt x="392" y="694"/>
                </a:lnTo>
                <a:lnTo>
                  <a:pt x="392" y="692"/>
                </a:lnTo>
                <a:lnTo>
                  <a:pt x="394" y="692"/>
                </a:lnTo>
                <a:lnTo>
                  <a:pt x="392" y="690"/>
                </a:lnTo>
                <a:lnTo>
                  <a:pt x="390" y="690"/>
                </a:lnTo>
                <a:lnTo>
                  <a:pt x="388" y="690"/>
                </a:lnTo>
                <a:lnTo>
                  <a:pt x="390" y="690"/>
                </a:lnTo>
                <a:lnTo>
                  <a:pt x="388" y="692"/>
                </a:lnTo>
                <a:lnTo>
                  <a:pt x="388" y="692"/>
                </a:lnTo>
                <a:lnTo>
                  <a:pt x="388" y="692"/>
                </a:lnTo>
                <a:lnTo>
                  <a:pt x="388" y="694"/>
                </a:lnTo>
                <a:lnTo>
                  <a:pt x="388" y="694"/>
                </a:lnTo>
                <a:lnTo>
                  <a:pt x="386" y="694"/>
                </a:lnTo>
                <a:lnTo>
                  <a:pt x="386" y="694"/>
                </a:lnTo>
                <a:lnTo>
                  <a:pt x="386" y="694"/>
                </a:lnTo>
                <a:lnTo>
                  <a:pt x="386" y="694"/>
                </a:lnTo>
                <a:lnTo>
                  <a:pt x="383" y="694"/>
                </a:lnTo>
                <a:lnTo>
                  <a:pt x="383" y="694"/>
                </a:lnTo>
                <a:lnTo>
                  <a:pt x="383" y="694"/>
                </a:lnTo>
                <a:lnTo>
                  <a:pt x="381" y="692"/>
                </a:lnTo>
                <a:lnTo>
                  <a:pt x="381" y="692"/>
                </a:lnTo>
                <a:lnTo>
                  <a:pt x="379" y="692"/>
                </a:lnTo>
                <a:lnTo>
                  <a:pt x="379" y="692"/>
                </a:lnTo>
                <a:lnTo>
                  <a:pt x="379" y="692"/>
                </a:lnTo>
                <a:lnTo>
                  <a:pt x="377" y="692"/>
                </a:lnTo>
                <a:lnTo>
                  <a:pt x="377" y="694"/>
                </a:lnTo>
                <a:lnTo>
                  <a:pt x="379" y="694"/>
                </a:lnTo>
                <a:lnTo>
                  <a:pt x="379" y="694"/>
                </a:lnTo>
                <a:lnTo>
                  <a:pt x="381" y="696"/>
                </a:lnTo>
                <a:lnTo>
                  <a:pt x="381" y="696"/>
                </a:lnTo>
                <a:lnTo>
                  <a:pt x="379" y="696"/>
                </a:lnTo>
                <a:lnTo>
                  <a:pt x="379" y="696"/>
                </a:lnTo>
                <a:lnTo>
                  <a:pt x="379" y="698"/>
                </a:lnTo>
                <a:lnTo>
                  <a:pt x="379" y="700"/>
                </a:lnTo>
                <a:lnTo>
                  <a:pt x="379" y="702"/>
                </a:lnTo>
                <a:lnTo>
                  <a:pt x="381" y="702"/>
                </a:lnTo>
                <a:lnTo>
                  <a:pt x="379" y="702"/>
                </a:lnTo>
                <a:lnTo>
                  <a:pt x="379" y="702"/>
                </a:lnTo>
                <a:lnTo>
                  <a:pt x="379" y="700"/>
                </a:lnTo>
                <a:lnTo>
                  <a:pt x="377" y="698"/>
                </a:lnTo>
                <a:lnTo>
                  <a:pt x="377" y="698"/>
                </a:lnTo>
                <a:lnTo>
                  <a:pt x="377" y="698"/>
                </a:lnTo>
                <a:lnTo>
                  <a:pt x="377" y="698"/>
                </a:lnTo>
                <a:lnTo>
                  <a:pt x="377" y="696"/>
                </a:lnTo>
                <a:lnTo>
                  <a:pt x="375" y="696"/>
                </a:lnTo>
                <a:lnTo>
                  <a:pt x="375" y="696"/>
                </a:lnTo>
                <a:lnTo>
                  <a:pt x="373" y="696"/>
                </a:lnTo>
                <a:lnTo>
                  <a:pt x="371" y="698"/>
                </a:lnTo>
                <a:lnTo>
                  <a:pt x="369" y="698"/>
                </a:lnTo>
                <a:lnTo>
                  <a:pt x="367" y="700"/>
                </a:lnTo>
                <a:lnTo>
                  <a:pt x="367" y="702"/>
                </a:lnTo>
                <a:lnTo>
                  <a:pt x="367" y="702"/>
                </a:lnTo>
                <a:lnTo>
                  <a:pt x="369" y="705"/>
                </a:lnTo>
                <a:lnTo>
                  <a:pt x="369" y="709"/>
                </a:lnTo>
                <a:lnTo>
                  <a:pt x="371" y="711"/>
                </a:lnTo>
                <a:lnTo>
                  <a:pt x="373" y="711"/>
                </a:lnTo>
                <a:lnTo>
                  <a:pt x="373" y="711"/>
                </a:lnTo>
                <a:lnTo>
                  <a:pt x="373" y="709"/>
                </a:lnTo>
                <a:lnTo>
                  <a:pt x="373" y="709"/>
                </a:lnTo>
                <a:lnTo>
                  <a:pt x="373" y="709"/>
                </a:lnTo>
                <a:lnTo>
                  <a:pt x="373" y="709"/>
                </a:lnTo>
                <a:lnTo>
                  <a:pt x="373" y="707"/>
                </a:lnTo>
                <a:lnTo>
                  <a:pt x="371" y="709"/>
                </a:lnTo>
                <a:lnTo>
                  <a:pt x="371" y="707"/>
                </a:lnTo>
                <a:lnTo>
                  <a:pt x="373" y="707"/>
                </a:lnTo>
                <a:lnTo>
                  <a:pt x="373" y="707"/>
                </a:lnTo>
                <a:lnTo>
                  <a:pt x="375" y="707"/>
                </a:lnTo>
                <a:lnTo>
                  <a:pt x="375" y="707"/>
                </a:lnTo>
                <a:lnTo>
                  <a:pt x="377" y="707"/>
                </a:lnTo>
                <a:lnTo>
                  <a:pt x="377" y="707"/>
                </a:lnTo>
                <a:lnTo>
                  <a:pt x="375" y="709"/>
                </a:lnTo>
                <a:lnTo>
                  <a:pt x="375" y="709"/>
                </a:lnTo>
                <a:lnTo>
                  <a:pt x="375" y="709"/>
                </a:lnTo>
                <a:lnTo>
                  <a:pt x="377" y="709"/>
                </a:lnTo>
                <a:lnTo>
                  <a:pt x="379" y="709"/>
                </a:lnTo>
                <a:lnTo>
                  <a:pt x="379" y="709"/>
                </a:lnTo>
                <a:lnTo>
                  <a:pt x="379" y="711"/>
                </a:lnTo>
                <a:lnTo>
                  <a:pt x="375" y="713"/>
                </a:lnTo>
                <a:lnTo>
                  <a:pt x="375" y="713"/>
                </a:lnTo>
                <a:lnTo>
                  <a:pt x="375" y="715"/>
                </a:lnTo>
                <a:lnTo>
                  <a:pt x="377" y="715"/>
                </a:lnTo>
                <a:lnTo>
                  <a:pt x="377" y="715"/>
                </a:lnTo>
                <a:lnTo>
                  <a:pt x="379" y="713"/>
                </a:lnTo>
                <a:lnTo>
                  <a:pt x="381" y="711"/>
                </a:lnTo>
                <a:lnTo>
                  <a:pt x="381" y="711"/>
                </a:lnTo>
                <a:lnTo>
                  <a:pt x="381" y="709"/>
                </a:lnTo>
                <a:lnTo>
                  <a:pt x="381" y="709"/>
                </a:lnTo>
                <a:lnTo>
                  <a:pt x="381" y="709"/>
                </a:lnTo>
                <a:lnTo>
                  <a:pt x="383" y="709"/>
                </a:lnTo>
                <a:lnTo>
                  <a:pt x="383" y="707"/>
                </a:lnTo>
                <a:lnTo>
                  <a:pt x="383" y="707"/>
                </a:lnTo>
                <a:lnTo>
                  <a:pt x="386" y="707"/>
                </a:lnTo>
                <a:lnTo>
                  <a:pt x="388" y="705"/>
                </a:lnTo>
                <a:lnTo>
                  <a:pt x="390" y="705"/>
                </a:lnTo>
                <a:lnTo>
                  <a:pt x="392" y="705"/>
                </a:lnTo>
                <a:lnTo>
                  <a:pt x="394" y="702"/>
                </a:lnTo>
                <a:lnTo>
                  <a:pt x="394" y="702"/>
                </a:lnTo>
                <a:lnTo>
                  <a:pt x="396" y="702"/>
                </a:lnTo>
                <a:lnTo>
                  <a:pt x="396" y="702"/>
                </a:lnTo>
                <a:lnTo>
                  <a:pt x="396" y="702"/>
                </a:lnTo>
                <a:lnTo>
                  <a:pt x="396" y="700"/>
                </a:lnTo>
                <a:lnTo>
                  <a:pt x="394" y="700"/>
                </a:lnTo>
                <a:lnTo>
                  <a:pt x="392" y="700"/>
                </a:lnTo>
                <a:lnTo>
                  <a:pt x="392" y="700"/>
                </a:lnTo>
                <a:lnTo>
                  <a:pt x="392" y="700"/>
                </a:lnTo>
                <a:lnTo>
                  <a:pt x="392" y="698"/>
                </a:lnTo>
                <a:lnTo>
                  <a:pt x="394" y="700"/>
                </a:lnTo>
                <a:lnTo>
                  <a:pt x="396" y="700"/>
                </a:lnTo>
                <a:lnTo>
                  <a:pt x="400" y="700"/>
                </a:lnTo>
                <a:lnTo>
                  <a:pt x="400" y="700"/>
                </a:lnTo>
                <a:lnTo>
                  <a:pt x="400" y="700"/>
                </a:lnTo>
                <a:lnTo>
                  <a:pt x="402" y="698"/>
                </a:lnTo>
                <a:lnTo>
                  <a:pt x="402" y="698"/>
                </a:lnTo>
                <a:lnTo>
                  <a:pt x="402" y="696"/>
                </a:lnTo>
                <a:lnTo>
                  <a:pt x="400" y="696"/>
                </a:lnTo>
                <a:close/>
                <a:moveTo>
                  <a:pt x="404" y="684"/>
                </a:moveTo>
                <a:lnTo>
                  <a:pt x="404" y="684"/>
                </a:lnTo>
                <a:lnTo>
                  <a:pt x="404" y="682"/>
                </a:lnTo>
                <a:lnTo>
                  <a:pt x="402" y="682"/>
                </a:lnTo>
                <a:lnTo>
                  <a:pt x="400" y="679"/>
                </a:lnTo>
                <a:lnTo>
                  <a:pt x="400" y="682"/>
                </a:lnTo>
                <a:lnTo>
                  <a:pt x="400" y="682"/>
                </a:lnTo>
                <a:lnTo>
                  <a:pt x="400" y="682"/>
                </a:lnTo>
                <a:lnTo>
                  <a:pt x="398" y="682"/>
                </a:lnTo>
                <a:lnTo>
                  <a:pt x="398" y="679"/>
                </a:lnTo>
                <a:lnTo>
                  <a:pt x="396" y="679"/>
                </a:lnTo>
                <a:lnTo>
                  <a:pt x="396" y="679"/>
                </a:lnTo>
                <a:lnTo>
                  <a:pt x="394" y="679"/>
                </a:lnTo>
                <a:lnTo>
                  <a:pt x="394" y="682"/>
                </a:lnTo>
                <a:lnTo>
                  <a:pt x="394" y="682"/>
                </a:lnTo>
                <a:lnTo>
                  <a:pt x="394" y="684"/>
                </a:lnTo>
                <a:lnTo>
                  <a:pt x="394" y="684"/>
                </a:lnTo>
                <a:lnTo>
                  <a:pt x="392" y="684"/>
                </a:lnTo>
                <a:lnTo>
                  <a:pt x="392" y="684"/>
                </a:lnTo>
                <a:lnTo>
                  <a:pt x="390" y="684"/>
                </a:lnTo>
                <a:lnTo>
                  <a:pt x="386" y="688"/>
                </a:lnTo>
                <a:lnTo>
                  <a:pt x="388" y="688"/>
                </a:lnTo>
                <a:lnTo>
                  <a:pt x="392" y="690"/>
                </a:lnTo>
                <a:lnTo>
                  <a:pt x="392" y="690"/>
                </a:lnTo>
                <a:lnTo>
                  <a:pt x="394" y="688"/>
                </a:lnTo>
                <a:lnTo>
                  <a:pt x="394" y="688"/>
                </a:lnTo>
                <a:lnTo>
                  <a:pt x="394" y="688"/>
                </a:lnTo>
                <a:lnTo>
                  <a:pt x="396" y="688"/>
                </a:lnTo>
                <a:lnTo>
                  <a:pt x="396" y="688"/>
                </a:lnTo>
                <a:lnTo>
                  <a:pt x="396" y="686"/>
                </a:lnTo>
                <a:lnTo>
                  <a:pt x="398" y="686"/>
                </a:lnTo>
                <a:lnTo>
                  <a:pt x="398" y="686"/>
                </a:lnTo>
                <a:lnTo>
                  <a:pt x="398" y="688"/>
                </a:lnTo>
                <a:lnTo>
                  <a:pt x="398" y="686"/>
                </a:lnTo>
                <a:lnTo>
                  <a:pt x="400" y="686"/>
                </a:lnTo>
                <a:lnTo>
                  <a:pt x="400" y="686"/>
                </a:lnTo>
                <a:lnTo>
                  <a:pt x="400" y="686"/>
                </a:lnTo>
                <a:lnTo>
                  <a:pt x="400" y="686"/>
                </a:lnTo>
                <a:lnTo>
                  <a:pt x="400" y="686"/>
                </a:lnTo>
                <a:lnTo>
                  <a:pt x="402" y="684"/>
                </a:lnTo>
                <a:lnTo>
                  <a:pt x="402" y="684"/>
                </a:lnTo>
                <a:lnTo>
                  <a:pt x="402" y="684"/>
                </a:lnTo>
                <a:lnTo>
                  <a:pt x="402" y="686"/>
                </a:lnTo>
                <a:lnTo>
                  <a:pt x="402" y="686"/>
                </a:lnTo>
                <a:lnTo>
                  <a:pt x="404" y="686"/>
                </a:lnTo>
                <a:lnTo>
                  <a:pt x="404" y="686"/>
                </a:lnTo>
                <a:lnTo>
                  <a:pt x="407" y="684"/>
                </a:lnTo>
                <a:lnTo>
                  <a:pt x="407" y="684"/>
                </a:lnTo>
                <a:lnTo>
                  <a:pt x="407" y="682"/>
                </a:lnTo>
                <a:lnTo>
                  <a:pt x="404" y="684"/>
                </a:lnTo>
                <a:close/>
                <a:moveTo>
                  <a:pt x="398" y="679"/>
                </a:moveTo>
                <a:lnTo>
                  <a:pt x="398" y="679"/>
                </a:lnTo>
                <a:lnTo>
                  <a:pt x="400" y="677"/>
                </a:lnTo>
                <a:lnTo>
                  <a:pt x="400" y="677"/>
                </a:lnTo>
                <a:lnTo>
                  <a:pt x="400" y="677"/>
                </a:lnTo>
                <a:lnTo>
                  <a:pt x="400" y="677"/>
                </a:lnTo>
                <a:lnTo>
                  <a:pt x="400" y="675"/>
                </a:lnTo>
                <a:lnTo>
                  <a:pt x="398" y="675"/>
                </a:lnTo>
                <a:lnTo>
                  <a:pt x="396" y="677"/>
                </a:lnTo>
                <a:lnTo>
                  <a:pt x="396" y="677"/>
                </a:lnTo>
                <a:lnTo>
                  <a:pt x="398" y="679"/>
                </a:lnTo>
                <a:lnTo>
                  <a:pt x="398" y="679"/>
                </a:lnTo>
                <a:close/>
                <a:moveTo>
                  <a:pt x="109" y="1755"/>
                </a:moveTo>
                <a:lnTo>
                  <a:pt x="109" y="1755"/>
                </a:lnTo>
                <a:lnTo>
                  <a:pt x="109" y="1755"/>
                </a:lnTo>
                <a:lnTo>
                  <a:pt x="109" y="1755"/>
                </a:lnTo>
                <a:lnTo>
                  <a:pt x="109" y="1755"/>
                </a:lnTo>
                <a:lnTo>
                  <a:pt x="109" y="1755"/>
                </a:lnTo>
                <a:lnTo>
                  <a:pt x="109" y="1755"/>
                </a:lnTo>
                <a:lnTo>
                  <a:pt x="109" y="1755"/>
                </a:lnTo>
                <a:lnTo>
                  <a:pt x="109" y="1755"/>
                </a:lnTo>
                <a:close/>
                <a:moveTo>
                  <a:pt x="1144" y="195"/>
                </a:moveTo>
                <a:lnTo>
                  <a:pt x="1142" y="193"/>
                </a:lnTo>
                <a:lnTo>
                  <a:pt x="1142" y="193"/>
                </a:lnTo>
                <a:lnTo>
                  <a:pt x="1140" y="193"/>
                </a:lnTo>
                <a:lnTo>
                  <a:pt x="1136" y="191"/>
                </a:lnTo>
                <a:lnTo>
                  <a:pt x="1131" y="191"/>
                </a:lnTo>
                <a:lnTo>
                  <a:pt x="1125" y="191"/>
                </a:lnTo>
                <a:lnTo>
                  <a:pt x="1123" y="191"/>
                </a:lnTo>
                <a:lnTo>
                  <a:pt x="1123" y="191"/>
                </a:lnTo>
                <a:lnTo>
                  <a:pt x="1123" y="193"/>
                </a:lnTo>
                <a:lnTo>
                  <a:pt x="1123" y="195"/>
                </a:lnTo>
                <a:lnTo>
                  <a:pt x="1125" y="197"/>
                </a:lnTo>
                <a:lnTo>
                  <a:pt x="1129" y="197"/>
                </a:lnTo>
                <a:lnTo>
                  <a:pt x="1131" y="197"/>
                </a:lnTo>
                <a:lnTo>
                  <a:pt x="1134" y="197"/>
                </a:lnTo>
                <a:lnTo>
                  <a:pt x="1136" y="197"/>
                </a:lnTo>
                <a:lnTo>
                  <a:pt x="1138" y="197"/>
                </a:lnTo>
                <a:lnTo>
                  <a:pt x="1144" y="195"/>
                </a:lnTo>
                <a:lnTo>
                  <a:pt x="1144" y="195"/>
                </a:lnTo>
                <a:lnTo>
                  <a:pt x="1144" y="195"/>
                </a:lnTo>
                <a:close/>
                <a:moveTo>
                  <a:pt x="1092" y="449"/>
                </a:moveTo>
                <a:lnTo>
                  <a:pt x="1092" y="449"/>
                </a:lnTo>
                <a:lnTo>
                  <a:pt x="1087" y="449"/>
                </a:lnTo>
                <a:lnTo>
                  <a:pt x="1087" y="449"/>
                </a:lnTo>
                <a:lnTo>
                  <a:pt x="1085" y="449"/>
                </a:lnTo>
                <a:lnTo>
                  <a:pt x="1085" y="451"/>
                </a:lnTo>
                <a:lnTo>
                  <a:pt x="1087" y="451"/>
                </a:lnTo>
                <a:lnTo>
                  <a:pt x="1090" y="451"/>
                </a:lnTo>
                <a:lnTo>
                  <a:pt x="1092" y="453"/>
                </a:lnTo>
                <a:lnTo>
                  <a:pt x="1092" y="453"/>
                </a:lnTo>
                <a:lnTo>
                  <a:pt x="1094" y="453"/>
                </a:lnTo>
                <a:lnTo>
                  <a:pt x="1094" y="453"/>
                </a:lnTo>
                <a:lnTo>
                  <a:pt x="1094" y="453"/>
                </a:lnTo>
                <a:lnTo>
                  <a:pt x="1094" y="451"/>
                </a:lnTo>
                <a:lnTo>
                  <a:pt x="1094" y="451"/>
                </a:lnTo>
                <a:lnTo>
                  <a:pt x="1092" y="449"/>
                </a:lnTo>
                <a:close/>
                <a:moveTo>
                  <a:pt x="1029" y="463"/>
                </a:moveTo>
                <a:lnTo>
                  <a:pt x="1027" y="463"/>
                </a:lnTo>
                <a:lnTo>
                  <a:pt x="1027" y="463"/>
                </a:lnTo>
                <a:lnTo>
                  <a:pt x="1027" y="463"/>
                </a:lnTo>
                <a:lnTo>
                  <a:pt x="1027" y="466"/>
                </a:lnTo>
                <a:lnTo>
                  <a:pt x="1029" y="466"/>
                </a:lnTo>
                <a:lnTo>
                  <a:pt x="1031" y="466"/>
                </a:lnTo>
                <a:lnTo>
                  <a:pt x="1031" y="466"/>
                </a:lnTo>
                <a:lnTo>
                  <a:pt x="1031" y="466"/>
                </a:lnTo>
                <a:lnTo>
                  <a:pt x="1029" y="463"/>
                </a:lnTo>
                <a:lnTo>
                  <a:pt x="1029" y="463"/>
                </a:lnTo>
                <a:close/>
                <a:moveTo>
                  <a:pt x="1023" y="461"/>
                </a:moveTo>
                <a:lnTo>
                  <a:pt x="1020" y="461"/>
                </a:lnTo>
                <a:lnTo>
                  <a:pt x="1023" y="463"/>
                </a:lnTo>
                <a:lnTo>
                  <a:pt x="1025" y="463"/>
                </a:lnTo>
                <a:lnTo>
                  <a:pt x="1025" y="463"/>
                </a:lnTo>
                <a:lnTo>
                  <a:pt x="1025" y="461"/>
                </a:lnTo>
                <a:lnTo>
                  <a:pt x="1023" y="461"/>
                </a:lnTo>
                <a:close/>
                <a:moveTo>
                  <a:pt x="1102" y="229"/>
                </a:moveTo>
                <a:lnTo>
                  <a:pt x="1102" y="229"/>
                </a:lnTo>
                <a:lnTo>
                  <a:pt x="1100" y="229"/>
                </a:lnTo>
                <a:lnTo>
                  <a:pt x="1098" y="229"/>
                </a:lnTo>
                <a:lnTo>
                  <a:pt x="1094" y="229"/>
                </a:lnTo>
                <a:lnTo>
                  <a:pt x="1092" y="231"/>
                </a:lnTo>
                <a:lnTo>
                  <a:pt x="1092" y="231"/>
                </a:lnTo>
                <a:lnTo>
                  <a:pt x="1092" y="233"/>
                </a:lnTo>
                <a:lnTo>
                  <a:pt x="1094" y="235"/>
                </a:lnTo>
                <a:lnTo>
                  <a:pt x="1096" y="237"/>
                </a:lnTo>
                <a:lnTo>
                  <a:pt x="1096" y="239"/>
                </a:lnTo>
                <a:lnTo>
                  <a:pt x="1098" y="239"/>
                </a:lnTo>
                <a:lnTo>
                  <a:pt x="1108" y="239"/>
                </a:lnTo>
                <a:lnTo>
                  <a:pt x="1111" y="237"/>
                </a:lnTo>
                <a:lnTo>
                  <a:pt x="1113" y="237"/>
                </a:lnTo>
                <a:lnTo>
                  <a:pt x="1115" y="237"/>
                </a:lnTo>
                <a:lnTo>
                  <a:pt x="1115" y="235"/>
                </a:lnTo>
                <a:lnTo>
                  <a:pt x="1115" y="235"/>
                </a:lnTo>
                <a:lnTo>
                  <a:pt x="1113" y="235"/>
                </a:lnTo>
                <a:lnTo>
                  <a:pt x="1106" y="233"/>
                </a:lnTo>
                <a:lnTo>
                  <a:pt x="1106" y="231"/>
                </a:lnTo>
                <a:lnTo>
                  <a:pt x="1104" y="231"/>
                </a:lnTo>
                <a:lnTo>
                  <a:pt x="1104" y="231"/>
                </a:lnTo>
                <a:lnTo>
                  <a:pt x="1102" y="231"/>
                </a:lnTo>
                <a:lnTo>
                  <a:pt x="1100" y="231"/>
                </a:lnTo>
                <a:lnTo>
                  <a:pt x="1102" y="231"/>
                </a:lnTo>
                <a:lnTo>
                  <a:pt x="1102" y="229"/>
                </a:lnTo>
                <a:close/>
                <a:moveTo>
                  <a:pt x="1131" y="443"/>
                </a:moveTo>
                <a:lnTo>
                  <a:pt x="1129" y="443"/>
                </a:lnTo>
                <a:lnTo>
                  <a:pt x="1129" y="445"/>
                </a:lnTo>
                <a:lnTo>
                  <a:pt x="1127" y="445"/>
                </a:lnTo>
                <a:lnTo>
                  <a:pt x="1125" y="445"/>
                </a:lnTo>
                <a:lnTo>
                  <a:pt x="1125" y="447"/>
                </a:lnTo>
                <a:lnTo>
                  <a:pt x="1125" y="447"/>
                </a:lnTo>
                <a:lnTo>
                  <a:pt x="1131" y="449"/>
                </a:lnTo>
                <a:lnTo>
                  <a:pt x="1131" y="449"/>
                </a:lnTo>
                <a:lnTo>
                  <a:pt x="1131" y="449"/>
                </a:lnTo>
                <a:lnTo>
                  <a:pt x="1134" y="447"/>
                </a:lnTo>
                <a:lnTo>
                  <a:pt x="1134" y="447"/>
                </a:lnTo>
                <a:lnTo>
                  <a:pt x="1134" y="445"/>
                </a:lnTo>
                <a:lnTo>
                  <a:pt x="1134" y="445"/>
                </a:lnTo>
                <a:lnTo>
                  <a:pt x="1134" y="445"/>
                </a:lnTo>
                <a:lnTo>
                  <a:pt x="1131" y="443"/>
                </a:lnTo>
                <a:close/>
                <a:moveTo>
                  <a:pt x="2384" y="1216"/>
                </a:moveTo>
                <a:lnTo>
                  <a:pt x="2384" y="1216"/>
                </a:lnTo>
                <a:lnTo>
                  <a:pt x="2384" y="1216"/>
                </a:lnTo>
                <a:lnTo>
                  <a:pt x="2380" y="1216"/>
                </a:lnTo>
                <a:lnTo>
                  <a:pt x="2380" y="1218"/>
                </a:lnTo>
                <a:lnTo>
                  <a:pt x="2378" y="1218"/>
                </a:lnTo>
                <a:lnTo>
                  <a:pt x="2378" y="1220"/>
                </a:lnTo>
                <a:lnTo>
                  <a:pt x="2380" y="1222"/>
                </a:lnTo>
                <a:lnTo>
                  <a:pt x="2380" y="1222"/>
                </a:lnTo>
                <a:lnTo>
                  <a:pt x="2382" y="1222"/>
                </a:lnTo>
                <a:lnTo>
                  <a:pt x="2384" y="1222"/>
                </a:lnTo>
                <a:lnTo>
                  <a:pt x="2384" y="1220"/>
                </a:lnTo>
                <a:lnTo>
                  <a:pt x="2384" y="1218"/>
                </a:lnTo>
                <a:lnTo>
                  <a:pt x="2384" y="1218"/>
                </a:lnTo>
                <a:lnTo>
                  <a:pt x="2384" y="1216"/>
                </a:lnTo>
                <a:lnTo>
                  <a:pt x="2384" y="1216"/>
                </a:lnTo>
                <a:close/>
                <a:moveTo>
                  <a:pt x="1155" y="398"/>
                </a:moveTo>
                <a:lnTo>
                  <a:pt x="1152" y="396"/>
                </a:lnTo>
                <a:lnTo>
                  <a:pt x="1150" y="396"/>
                </a:lnTo>
                <a:lnTo>
                  <a:pt x="1150" y="396"/>
                </a:lnTo>
                <a:lnTo>
                  <a:pt x="1148" y="396"/>
                </a:lnTo>
                <a:lnTo>
                  <a:pt x="1150" y="398"/>
                </a:lnTo>
                <a:lnTo>
                  <a:pt x="1150" y="398"/>
                </a:lnTo>
                <a:lnTo>
                  <a:pt x="1150" y="398"/>
                </a:lnTo>
                <a:lnTo>
                  <a:pt x="1150" y="398"/>
                </a:lnTo>
                <a:lnTo>
                  <a:pt x="1155" y="401"/>
                </a:lnTo>
                <a:lnTo>
                  <a:pt x="1155" y="401"/>
                </a:lnTo>
                <a:lnTo>
                  <a:pt x="1155" y="401"/>
                </a:lnTo>
                <a:lnTo>
                  <a:pt x="1155" y="398"/>
                </a:lnTo>
                <a:lnTo>
                  <a:pt x="1155" y="398"/>
                </a:lnTo>
                <a:lnTo>
                  <a:pt x="1155" y="398"/>
                </a:lnTo>
                <a:close/>
                <a:moveTo>
                  <a:pt x="1146" y="419"/>
                </a:moveTo>
                <a:lnTo>
                  <a:pt x="1146" y="417"/>
                </a:lnTo>
                <a:lnTo>
                  <a:pt x="1146" y="415"/>
                </a:lnTo>
                <a:lnTo>
                  <a:pt x="1144" y="411"/>
                </a:lnTo>
                <a:lnTo>
                  <a:pt x="1144" y="409"/>
                </a:lnTo>
                <a:lnTo>
                  <a:pt x="1144" y="409"/>
                </a:lnTo>
                <a:lnTo>
                  <a:pt x="1142" y="409"/>
                </a:lnTo>
                <a:lnTo>
                  <a:pt x="1142" y="409"/>
                </a:lnTo>
                <a:lnTo>
                  <a:pt x="1136" y="409"/>
                </a:lnTo>
                <a:lnTo>
                  <a:pt x="1136" y="409"/>
                </a:lnTo>
                <a:lnTo>
                  <a:pt x="1136" y="407"/>
                </a:lnTo>
                <a:lnTo>
                  <a:pt x="1136" y="407"/>
                </a:lnTo>
                <a:lnTo>
                  <a:pt x="1136" y="405"/>
                </a:lnTo>
                <a:lnTo>
                  <a:pt x="1134" y="405"/>
                </a:lnTo>
                <a:lnTo>
                  <a:pt x="1131" y="405"/>
                </a:lnTo>
                <a:lnTo>
                  <a:pt x="1129" y="405"/>
                </a:lnTo>
                <a:lnTo>
                  <a:pt x="1125" y="403"/>
                </a:lnTo>
                <a:lnTo>
                  <a:pt x="1121" y="401"/>
                </a:lnTo>
                <a:lnTo>
                  <a:pt x="1119" y="398"/>
                </a:lnTo>
                <a:lnTo>
                  <a:pt x="1115" y="396"/>
                </a:lnTo>
                <a:lnTo>
                  <a:pt x="1115" y="396"/>
                </a:lnTo>
                <a:lnTo>
                  <a:pt x="1115" y="396"/>
                </a:lnTo>
                <a:lnTo>
                  <a:pt x="1115" y="398"/>
                </a:lnTo>
                <a:lnTo>
                  <a:pt x="1115" y="398"/>
                </a:lnTo>
                <a:lnTo>
                  <a:pt x="1115" y="401"/>
                </a:lnTo>
                <a:lnTo>
                  <a:pt x="1115" y="401"/>
                </a:lnTo>
                <a:lnTo>
                  <a:pt x="1115" y="401"/>
                </a:lnTo>
                <a:lnTo>
                  <a:pt x="1113" y="398"/>
                </a:lnTo>
                <a:lnTo>
                  <a:pt x="1111" y="398"/>
                </a:lnTo>
                <a:lnTo>
                  <a:pt x="1106" y="396"/>
                </a:lnTo>
                <a:lnTo>
                  <a:pt x="1102" y="394"/>
                </a:lnTo>
                <a:lnTo>
                  <a:pt x="1102" y="392"/>
                </a:lnTo>
                <a:lnTo>
                  <a:pt x="1098" y="388"/>
                </a:lnTo>
                <a:lnTo>
                  <a:pt x="1094" y="386"/>
                </a:lnTo>
                <a:lnTo>
                  <a:pt x="1094" y="384"/>
                </a:lnTo>
                <a:lnTo>
                  <a:pt x="1094" y="384"/>
                </a:lnTo>
                <a:lnTo>
                  <a:pt x="1094" y="380"/>
                </a:lnTo>
                <a:lnTo>
                  <a:pt x="1094" y="380"/>
                </a:lnTo>
                <a:lnTo>
                  <a:pt x="1096" y="378"/>
                </a:lnTo>
                <a:lnTo>
                  <a:pt x="1096" y="378"/>
                </a:lnTo>
                <a:lnTo>
                  <a:pt x="1096" y="375"/>
                </a:lnTo>
                <a:lnTo>
                  <a:pt x="1096" y="375"/>
                </a:lnTo>
                <a:lnTo>
                  <a:pt x="1096" y="373"/>
                </a:lnTo>
                <a:lnTo>
                  <a:pt x="1096" y="371"/>
                </a:lnTo>
                <a:lnTo>
                  <a:pt x="1094" y="369"/>
                </a:lnTo>
                <a:lnTo>
                  <a:pt x="1090" y="365"/>
                </a:lnTo>
                <a:lnTo>
                  <a:pt x="1090" y="363"/>
                </a:lnTo>
                <a:lnTo>
                  <a:pt x="1087" y="361"/>
                </a:lnTo>
                <a:lnTo>
                  <a:pt x="1083" y="350"/>
                </a:lnTo>
                <a:lnTo>
                  <a:pt x="1083" y="348"/>
                </a:lnTo>
                <a:lnTo>
                  <a:pt x="1083" y="346"/>
                </a:lnTo>
                <a:lnTo>
                  <a:pt x="1081" y="344"/>
                </a:lnTo>
                <a:lnTo>
                  <a:pt x="1081" y="342"/>
                </a:lnTo>
                <a:lnTo>
                  <a:pt x="1081" y="342"/>
                </a:lnTo>
                <a:lnTo>
                  <a:pt x="1081" y="340"/>
                </a:lnTo>
                <a:lnTo>
                  <a:pt x="1081" y="340"/>
                </a:lnTo>
                <a:lnTo>
                  <a:pt x="1081" y="340"/>
                </a:lnTo>
                <a:lnTo>
                  <a:pt x="1079" y="338"/>
                </a:lnTo>
                <a:lnTo>
                  <a:pt x="1077" y="336"/>
                </a:lnTo>
                <a:lnTo>
                  <a:pt x="1075" y="333"/>
                </a:lnTo>
                <a:lnTo>
                  <a:pt x="1071" y="331"/>
                </a:lnTo>
                <a:lnTo>
                  <a:pt x="1064" y="327"/>
                </a:lnTo>
                <a:lnTo>
                  <a:pt x="1060" y="325"/>
                </a:lnTo>
                <a:lnTo>
                  <a:pt x="1058" y="325"/>
                </a:lnTo>
                <a:lnTo>
                  <a:pt x="1058" y="327"/>
                </a:lnTo>
                <a:lnTo>
                  <a:pt x="1056" y="327"/>
                </a:lnTo>
                <a:lnTo>
                  <a:pt x="1056" y="327"/>
                </a:lnTo>
                <a:lnTo>
                  <a:pt x="1050" y="325"/>
                </a:lnTo>
                <a:lnTo>
                  <a:pt x="1048" y="325"/>
                </a:lnTo>
                <a:lnTo>
                  <a:pt x="1043" y="323"/>
                </a:lnTo>
                <a:lnTo>
                  <a:pt x="1041" y="325"/>
                </a:lnTo>
                <a:lnTo>
                  <a:pt x="1041" y="325"/>
                </a:lnTo>
                <a:lnTo>
                  <a:pt x="1043" y="327"/>
                </a:lnTo>
                <a:lnTo>
                  <a:pt x="1043" y="327"/>
                </a:lnTo>
                <a:lnTo>
                  <a:pt x="1043" y="327"/>
                </a:lnTo>
                <a:lnTo>
                  <a:pt x="1041" y="327"/>
                </a:lnTo>
                <a:lnTo>
                  <a:pt x="1039" y="329"/>
                </a:lnTo>
                <a:lnTo>
                  <a:pt x="1039" y="329"/>
                </a:lnTo>
                <a:lnTo>
                  <a:pt x="1039" y="331"/>
                </a:lnTo>
                <a:lnTo>
                  <a:pt x="1043" y="342"/>
                </a:lnTo>
                <a:lnTo>
                  <a:pt x="1043" y="344"/>
                </a:lnTo>
                <a:lnTo>
                  <a:pt x="1043" y="346"/>
                </a:lnTo>
                <a:lnTo>
                  <a:pt x="1043" y="346"/>
                </a:lnTo>
                <a:lnTo>
                  <a:pt x="1043" y="348"/>
                </a:lnTo>
                <a:lnTo>
                  <a:pt x="1046" y="348"/>
                </a:lnTo>
                <a:lnTo>
                  <a:pt x="1046" y="348"/>
                </a:lnTo>
                <a:lnTo>
                  <a:pt x="1046" y="350"/>
                </a:lnTo>
                <a:lnTo>
                  <a:pt x="1046" y="352"/>
                </a:lnTo>
                <a:lnTo>
                  <a:pt x="1048" y="357"/>
                </a:lnTo>
                <a:lnTo>
                  <a:pt x="1050" y="361"/>
                </a:lnTo>
                <a:lnTo>
                  <a:pt x="1054" y="363"/>
                </a:lnTo>
                <a:lnTo>
                  <a:pt x="1052" y="363"/>
                </a:lnTo>
                <a:lnTo>
                  <a:pt x="1052" y="363"/>
                </a:lnTo>
                <a:lnTo>
                  <a:pt x="1052" y="365"/>
                </a:lnTo>
                <a:lnTo>
                  <a:pt x="1052" y="365"/>
                </a:lnTo>
                <a:lnTo>
                  <a:pt x="1052" y="365"/>
                </a:lnTo>
                <a:lnTo>
                  <a:pt x="1048" y="367"/>
                </a:lnTo>
                <a:lnTo>
                  <a:pt x="1046" y="369"/>
                </a:lnTo>
                <a:lnTo>
                  <a:pt x="1046" y="371"/>
                </a:lnTo>
                <a:lnTo>
                  <a:pt x="1046" y="371"/>
                </a:lnTo>
                <a:lnTo>
                  <a:pt x="1043" y="369"/>
                </a:lnTo>
                <a:lnTo>
                  <a:pt x="1043" y="369"/>
                </a:lnTo>
                <a:lnTo>
                  <a:pt x="1041" y="369"/>
                </a:lnTo>
                <a:lnTo>
                  <a:pt x="1041" y="367"/>
                </a:lnTo>
                <a:lnTo>
                  <a:pt x="1039" y="367"/>
                </a:lnTo>
                <a:lnTo>
                  <a:pt x="1039" y="363"/>
                </a:lnTo>
                <a:lnTo>
                  <a:pt x="1037" y="357"/>
                </a:lnTo>
                <a:lnTo>
                  <a:pt x="1035" y="352"/>
                </a:lnTo>
                <a:lnTo>
                  <a:pt x="1033" y="350"/>
                </a:lnTo>
                <a:lnTo>
                  <a:pt x="1033" y="346"/>
                </a:lnTo>
                <a:lnTo>
                  <a:pt x="1033" y="346"/>
                </a:lnTo>
                <a:lnTo>
                  <a:pt x="1031" y="346"/>
                </a:lnTo>
                <a:lnTo>
                  <a:pt x="1029" y="344"/>
                </a:lnTo>
                <a:lnTo>
                  <a:pt x="1029" y="344"/>
                </a:lnTo>
                <a:lnTo>
                  <a:pt x="1029" y="344"/>
                </a:lnTo>
                <a:lnTo>
                  <a:pt x="1029" y="342"/>
                </a:lnTo>
                <a:lnTo>
                  <a:pt x="1029" y="342"/>
                </a:lnTo>
                <a:lnTo>
                  <a:pt x="1029" y="342"/>
                </a:lnTo>
                <a:lnTo>
                  <a:pt x="1027" y="340"/>
                </a:lnTo>
                <a:lnTo>
                  <a:pt x="1023" y="340"/>
                </a:lnTo>
                <a:lnTo>
                  <a:pt x="1023" y="338"/>
                </a:lnTo>
                <a:lnTo>
                  <a:pt x="1020" y="338"/>
                </a:lnTo>
                <a:lnTo>
                  <a:pt x="1014" y="333"/>
                </a:lnTo>
                <a:lnTo>
                  <a:pt x="1012" y="333"/>
                </a:lnTo>
                <a:lnTo>
                  <a:pt x="1006" y="333"/>
                </a:lnTo>
                <a:lnTo>
                  <a:pt x="1004" y="333"/>
                </a:lnTo>
                <a:lnTo>
                  <a:pt x="1004" y="336"/>
                </a:lnTo>
                <a:lnTo>
                  <a:pt x="1006" y="338"/>
                </a:lnTo>
                <a:lnTo>
                  <a:pt x="1010" y="340"/>
                </a:lnTo>
                <a:lnTo>
                  <a:pt x="1012" y="340"/>
                </a:lnTo>
                <a:lnTo>
                  <a:pt x="1012" y="342"/>
                </a:lnTo>
                <a:lnTo>
                  <a:pt x="1012" y="342"/>
                </a:lnTo>
                <a:lnTo>
                  <a:pt x="1008" y="344"/>
                </a:lnTo>
                <a:lnTo>
                  <a:pt x="1006" y="344"/>
                </a:lnTo>
                <a:lnTo>
                  <a:pt x="1004" y="346"/>
                </a:lnTo>
                <a:lnTo>
                  <a:pt x="999" y="348"/>
                </a:lnTo>
                <a:lnTo>
                  <a:pt x="997" y="350"/>
                </a:lnTo>
                <a:lnTo>
                  <a:pt x="997" y="350"/>
                </a:lnTo>
                <a:lnTo>
                  <a:pt x="995" y="350"/>
                </a:lnTo>
                <a:lnTo>
                  <a:pt x="995" y="350"/>
                </a:lnTo>
                <a:lnTo>
                  <a:pt x="995" y="350"/>
                </a:lnTo>
                <a:lnTo>
                  <a:pt x="995" y="348"/>
                </a:lnTo>
                <a:lnTo>
                  <a:pt x="995" y="348"/>
                </a:lnTo>
                <a:lnTo>
                  <a:pt x="995" y="348"/>
                </a:lnTo>
                <a:lnTo>
                  <a:pt x="995" y="348"/>
                </a:lnTo>
                <a:lnTo>
                  <a:pt x="993" y="350"/>
                </a:lnTo>
                <a:lnTo>
                  <a:pt x="991" y="350"/>
                </a:lnTo>
                <a:lnTo>
                  <a:pt x="989" y="352"/>
                </a:lnTo>
                <a:lnTo>
                  <a:pt x="989" y="352"/>
                </a:lnTo>
                <a:lnTo>
                  <a:pt x="987" y="350"/>
                </a:lnTo>
                <a:lnTo>
                  <a:pt x="987" y="350"/>
                </a:lnTo>
                <a:lnTo>
                  <a:pt x="991" y="348"/>
                </a:lnTo>
                <a:lnTo>
                  <a:pt x="995" y="344"/>
                </a:lnTo>
                <a:lnTo>
                  <a:pt x="995" y="342"/>
                </a:lnTo>
                <a:lnTo>
                  <a:pt x="995" y="342"/>
                </a:lnTo>
                <a:lnTo>
                  <a:pt x="993" y="340"/>
                </a:lnTo>
                <a:lnTo>
                  <a:pt x="985" y="336"/>
                </a:lnTo>
                <a:lnTo>
                  <a:pt x="979" y="336"/>
                </a:lnTo>
                <a:lnTo>
                  <a:pt x="974" y="333"/>
                </a:lnTo>
                <a:lnTo>
                  <a:pt x="970" y="333"/>
                </a:lnTo>
                <a:lnTo>
                  <a:pt x="968" y="333"/>
                </a:lnTo>
                <a:lnTo>
                  <a:pt x="966" y="336"/>
                </a:lnTo>
                <a:lnTo>
                  <a:pt x="964" y="338"/>
                </a:lnTo>
                <a:lnTo>
                  <a:pt x="964" y="338"/>
                </a:lnTo>
                <a:lnTo>
                  <a:pt x="964" y="340"/>
                </a:lnTo>
                <a:lnTo>
                  <a:pt x="964" y="342"/>
                </a:lnTo>
                <a:lnTo>
                  <a:pt x="964" y="342"/>
                </a:lnTo>
                <a:lnTo>
                  <a:pt x="962" y="342"/>
                </a:lnTo>
                <a:lnTo>
                  <a:pt x="962" y="344"/>
                </a:lnTo>
                <a:lnTo>
                  <a:pt x="960" y="342"/>
                </a:lnTo>
                <a:lnTo>
                  <a:pt x="958" y="342"/>
                </a:lnTo>
                <a:lnTo>
                  <a:pt x="953" y="344"/>
                </a:lnTo>
                <a:lnTo>
                  <a:pt x="951" y="344"/>
                </a:lnTo>
                <a:lnTo>
                  <a:pt x="949" y="344"/>
                </a:lnTo>
                <a:lnTo>
                  <a:pt x="949" y="344"/>
                </a:lnTo>
                <a:lnTo>
                  <a:pt x="949" y="344"/>
                </a:lnTo>
                <a:lnTo>
                  <a:pt x="951" y="340"/>
                </a:lnTo>
                <a:lnTo>
                  <a:pt x="953" y="338"/>
                </a:lnTo>
                <a:lnTo>
                  <a:pt x="955" y="338"/>
                </a:lnTo>
                <a:lnTo>
                  <a:pt x="955" y="336"/>
                </a:lnTo>
                <a:lnTo>
                  <a:pt x="955" y="333"/>
                </a:lnTo>
                <a:lnTo>
                  <a:pt x="955" y="333"/>
                </a:lnTo>
                <a:lnTo>
                  <a:pt x="955" y="331"/>
                </a:lnTo>
                <a:lnTo>
                  <a:pt x="955" y="329"/>
                </a:lnTo>
                <a:lnTo>
                  <a:pt x="953" y="327"/>
                </a:lnTo>
                <a:lnTo>
                  <a:pt x="953" y="325"/>
                </a:lnTo>
                <a:lnTo>
                  <a:pt x="953" y="325"/>
                </a:lnTo>
                <a:lnTo>
                  <a:pt x="951" y="325"/>
                </a:lnTo>
                <a:lnTo>
                  <a:pt x="947" y="323"/>
                </a:lnTo>
                <a:lnTo>
                  <a:pt x="935" y="327"/>
                </a:lnTo>
                <a:lnTo>
                  <a:pt x="920" y="331"/>
                </a:lnTo>
                <a:lnTo>
                  <a:pt x="914" y="333"/>
                </a:lnTo>
                <a:lnTo>
                  <a:pt x="909" y="336"/>
                </a:lnTo>
                <a:lnTo>
                  <a:pt x="905" y="338"/>
                </a:lnTo>
                <a:lnTo>
                  <a:pt x="897" y="344"/>
                </a:lnTo>
                <a:lnTo>
                  <a:pt x="893" y="346"/>
                </a:lnTo>
                <a:lnTo>
                  <a:pt x="893" y="348"/>
                </a:lnTo>
                <a:lnTo>
                  <a:pt x="891" y="348"/>
                </a:lnTo>
                <a:lnTo>
                  <a:pt x="893" y="350"/>
                </a:lnTo>
                <a:lnTo>
                  <a:pt x="893" y="350"/>
                </a:lnTo>
                <a:lnTo>
                  <a:pt x="895" y="352"/>
                </a:lnTo>
                <a:lnTo>
                  <a:pt x="895" y="352"/>
                </a:lnTo>
                <a:lnTo>
                  <a:pt x="895" y="352"/>
                </a:lnTo>
                <a:lnTo>
                  <a:pt x="893" y="354"/>
                </a:lnTo>
                <a:lnTo>
                  <a:pt x="891" y="357"/>
                </a:lnTo>
                <a:lnTo>
                  <a:pt x="884" y="361"/>
                </a:lnTo>
                <a:lnTo>
                  <a:pt x="884" y="361"/>
                </a:lnTo>
                <a:lnTo>
                  <a:pt x="884" y="363"/>
                </a:lnTo>
                <a:lnTo>
                  <a:pt x="884" y="365"/>
                </a:lnTo>
                <a:lnTo>
                  <a:pt x="884" y="367"/>
                </a:lnTo>
                <a:lnTo>
                  <a:pt x="884" y="367"/>
                </a:lnTo>
                <a:lnTo>
                  <a:pt x="886" y="369"/>
                </a:lnTo>
                <a:lnTo>
                  <a:pt x="891" y="369"/>
                </a:lnTo>
                <a:lnTo>
                  <a:pt x="893" y="369"/>
                </a:lnTo>
                <a:lnTo>
                  <a:pt x="899" y="369"/>
                </a:lnTo>
                <a:lnTo>
                  <a:pt x="901" y="369"/>
                </a:lnTo>
                <a:lnTo>
                  <a:pt x="901" y="371"/>
                </a:lnTo>
                <a:lnTo>
                  <a:pt x="897" y="373"/>
                </a:lnTo>
                <a:lnTo>
                  <a:pt x="895" y="375"/>
                </a:lnTo>
                <a:lnTo>
                  <a:pt x="895" y="375"/>
                </a:lnTo>
                <a:lnTo>
                  <a:pt x="895" y="375"/>
                </a:lnTo>
                <a:lnTo>
                  <a:pt x="899" y="378"/>
                </a:lnTo>
                <a:lnTo>
                  <a:pt x="903" y="378"/>
                </a:lnTo>
                <a:lnTo>
                  <a:pt x="907" y="375"/>
                </a:lnTo>
                <a:lnTo>
                  <a:pt x="916" y="375"/>
                </a:lnTo>
                <a:lnTo>
                  <a:pt x="932" y="373"/>
                </a:lnTo>
                <a:lnTo>
                  <a:pt x="937" y="373"/>
                </a:lnTo>
                <a:lnTo>
                  <a:pt x="937" y="373"/>
                </a:lnTo>
                <a:lnTo>
                  <a:pt x="937" y="375"/>
                </a:lnTo>
                <a:lnTo>
                  <a:pt x="935" y="375"/>
                </a:lnTo>
                <a:lnTo>
                  <a:pt x="930" y="373"/>
                </a:lnTo>
                <a:lnTo>
                  <a:pt x="928" y="375"/>
                </a:lnTo>
                <a:lnTo>
                  <a:pt x="926" y="375"/>
                </a:lnTo>
                <a:lnTo>
                  <a:pt x="926" y="375"/>
                </a:lnTo>
                <a:lnTo>
                  <a:pt x="928" y="375"/>
                </a:lnTo>
                <a:lnTo>
                  <a:pt x="928" y="378"/>
                </a:lnTo>
                <a:lnTo>
                  <a:pt x="926" y="378"/>
                </a:lnTo>
                <a:lnTo>
                  <a:pt x="924" y="378"/>
                </a:lnTo>
                <a:lnTo>
                  <a:pt x="922" y="378"/>
                </a:lnTo>
                <a:lnTo>
                  <a:pt x="916" y="380"/>
                </a:lnTo>
                <a:lnTo>
                  <a:pt x="907" y="382"/>
                </a:lnTo>
                <a:lnTo>
                  <a:pt x="901" y="382"/>
                </a:lnTo>
                <a:lnTo>
                  <a:pt x="899" y="384"/>
                </a:lnTo>
                <a:lnTo>
                  <a:pt x="895" y="386"/>
                </a:lnTo>
                <a:lnTo>
                  <a:pt x="893" y="386"/>
                </a:lnTo>
                <a:lnTo>
                  <a:pt x="893" y="388"/>
                </a:lnTo>
                <a:lnTo>
                  <a:pt x="895" y="390"/>
                </a:lnTo>
                <a:lnTo>
                  <a:pt x="905" y="396"/>
                </a:lnTo>
                <a:lnTo>
                  <a:pt x="914" y="396"/>
                </a:lnTo>
                <a:lnTo>
                  <a:pt x="922" y="396"/>
                </a:lnTo>
                <a:lnTo>
                  <a:pt x="924" y="396"/>
                </a:lnTo>
                <a:lnTo>
                  <a:pt x="926" y="398"/>
                </a:lnTo>
                <a:lnTo>
                  <a:pt x="928" y="398"/>
                </a:lnTo>
                <a:lnTo>
                  <a:pt x="937" y="396"/>
                </a:lnTo>
                <a:lnTo>
                  <a:pt x="945" y="396"/>
                </a:lnTo>
                <a:lnTo>
                  <a:pt x="947" y="396"/>
                </a:lnTo>
                <a:lnTo>
                  <a:pt x="951" y="396"/>
                </a:lnTo>
                <a:lnTo>
                  <a:pt x="953" y="396"/>
                </a:lnTo>
                <a:lnTo>
                  <a:pt x="958" y="394"/>
                </a:lnTo>
                <a:lnTo>
                  <a:pt x="960" y="394"/>
                </a:lnTo>
                <a:lnTo>
                  <a:pt x="966" y="396"/>
                </a:lnTo>
                <a:lnTo>
                  <a:pt x="968" y="396"/>
                </a:lnTo>
                <a:lnTo>
                  <a:pt x="983" y="401"/>
                </a:lnTo>
                <a:lnTo>
                  <a:pt x="989" y="405"/>
                </a:lnTo>
                <a:lnTo>
                  <a:pt x="991" y="405"/>
                </a:lnTo>
                <a:lnTo>
                  <a:pt x="989" y="405"/>
                </a:lnTo>
                <a:lnTo>
                  <a:pt x="989" y="407"/>
                </a:lnTo>
                <a:lnTo>
                  <a:pt x="983" y="405"/>
                </a:lnTo>
                <a:lnTo>
                  <a:pt x="981" y="407"/>
                </a:lnTo>
                <a:lnTo>
                  <a:pt x="979" y="407"/>
                </a:lnTo>
                <a:lnTo>
                  <a:pt x="976" y="407"/>
                </a:lnTo>
                <a:lnTo>
                  <a:pt x="968" y="407"/>
                </a:lnTo>
                <a:lnTo>
                  <a:pt x="962" y="407"/>
                </a:lnTo>
                <a:lnTo>
                  <a:pt x="958" y="405"/>
                </a:lnTo>
                <a:lnTo>
                  <a:pt x="953" y="405"/>
                </a:lnTo>
                <a:lnTo>
                  <a:pt x="947" y="405"/>
                </a:lnTo>
                <a:lnTo>
                  <a:pt x="935" y="407"/>
                </a:lnTo>
                <a:lnTo>
                  <a:pt x="920" y="409"/>
                </a:lnTo>
                <a:lnTo>
                  <a:pt x="911" y="411"/>
                </a:lnTo>
                <a:lnTo>
                  <a:pt x="909" y="411"/>
                </a:lnTo>
                <a:lnTo>
                  <a:pt x="909" y="411"/>
                </a:lnTo>
                <a:lnTo>
                  <a:pt x="909" y="413"/>
                </a:lnTo>
                <a:lnTo>
                  <a:pt x="911" y="415"/>
                </a:lnTo>
                <a:lnTo>
                  <a:pt x="911" y="417"/>
                </a:lnTo>
                <a:lnTo>
                  <a:pt x="911" y="417"/>
                </a:lnTo>
                <a:lnTo>
                  <a:pt x="914" y="419"/>
                </a:lnTo>
                <a:lnTo>
                  <a:pt x="918" y="424"/>
                </a:lnTo>
                <a:lnTo>
                  <a:pt x="918" y="426"/>
                </a:lnTo>
                <a:lnTo>
                  <a:pt x="920" y="426"/>
                </a:lnTo>
                <a:lnTo>
                  <a:pt x="920" y="428"/>
                </a:lnTo>
                <a:lnTo>
                  <a:pt x="920" y="428"/>
                </a:lnTo>
                <a:lnTo>
                  <a:pt x="926" y="430"/>
                </a:lnTo>
                <a:lnTo>
                  <a:pt x="928" y="430"/>
                </a:lnTo>
                <a:lnTo>
                  <a:pt x="932" y="432"/>
                </a:lnTo>
                <a:lnTo>
                  <a:pt x="939" y="432"/>
                </a:lnTo>
                <a:lnTo>
                  <a:pt x="947" y="432"/>
                </a:lnTo>
                <a:lnTo>
                  <a:pt x="951" y="432"/>
                </a:lnTo>
                <a:lnTo>
                  <a:pt x="955" y="432"/>
                </a:lnTo>
                <a:lnTo>
                  <a:pt x="960" y="434"/>
                </a:lnTo>
                <a:lnTo>
                  <a:pt x="962" y="434"/>
                </a:lnTo>
                <a:lnTo>
                  <a:pt x="962" y="438"/>
                </a:lnTo>
                <a:lnTo>
                  <a:pt x="962" y="438"/>
                </a:lnTo>
                <a:lnTo>
                  <a:pt x="962" y="443"/>
                </a:lnTo>
                <a:lnTo>
                  <a:pt x="962" y="445"/>
                </a:lnTo>
                <a:lnTo>
                  <a:pt x="966" y="449"/>
                </a:lnTo>
                <a:lnTo>
                  <a:pt x="968" y="451"/>
                </a:lnTo>
                <a:lnTo>
                  <a:pt x="968" y="451"/>
                </a:lnTo>
                <a:lnTo>
                  <a:pt x="970" y="451"/>
                </a:lnTo>
                <a:lnTo>
                  <a:pt x="972" y="451"/>
                </a:lnTo>
                <a:lnTo>
                  <a:pt x="976" y="451"/>
                </a:lnTo>
                <a:lnTo>
                  <a:pt x="981" y="451"/>
                </a:lnTo>
                <a:lnTo>
                  <a:pt x="991" y="451"/>
                </a:lnTo>
                <a:lnTo>
                  <a:pt x="995" y="449"/>
                </a:lnTo>
                <a:lnTo>
                  <a:pt x="997" y="449"/>
                </a:lnTo>
                <a:lnTo>
                  <a:pt x="999" y="449"/>
                </a:lnTo>
                <a:lnTo>
                  <a:pt x="1002" y="449"/>
                </a:lnTo>
                <a:lnTo>
                  <a:pt x="1008" y="449"/>
                </a:lnTo>
                <a:lnTo>
                  <a:pt x="1014" y="447"/>
                </a:lnTo>
                <a:lnTo>
                  <a:pt x="1023" y="447"/>
                </a:lnTo>
                <a:lnTo>
                  <a:pt x="1029" y="445"/>
                </a:lnTo>
                <a:lnTo>
                  <a:pt x="1033" y="443"/>
                </a:lnTo>
                <a:lnTo>
                  <a:pt x="1035" y="440"/>
                </a:lnTo>
                <a:lnTo>
                  <a:pt x="1037" y="440"/>
                </a:lnTo>
                <a:lnTo>
                  <a:pt x="1046" y="440"/>
                </a:lnTo>
                <a:lnTo>
                  <a:pt x="1052" y="438"/>
                </a:lnTo>
                <a:lnTo>
                  <a:pt x="1052" y="438"/>
                </a:lnTo>
                <a:lnTo>
                  <a:pt x="1056" y="434"/>
                </a:lnTo>
                <a:lnTo>
                  <a:pt x="1056" y="434"/>
                </a:lnTo>
                <a:lnTo>
                  <a:pt x="1060" y="430"/>
                </a:lnTo>
                <a:lnTo>
                  <a:pt x="1060" y="428"/>
                </a:lnTo>
                <a:lnTo>
                  <a:pt x="1062" y="428"/>
                </a:lnTo>
                <a:lnTo>
                  <a:pt x="1064" y="428"/>
                </a:lnTo>
                <a:lnTo>
                  <a:pt x="1067" y="428"/>
                </a:lnTo>
                <a:lnTo>
                  <a:pt x="1067" y="428"/>
                </a:lnTo>
                <a:lnTo>
                  <a:pt x="1067" y="430"/>
                </a:lnTo>
                <a:lnTo>
                  <a:pt x="1067" y="432"/>
                </a:lnTo>
                <a:lnTo>
                  <a:pt x="1067" y="432"/>
                </a:lnTo>
                <a:lnTo>
                  <a:pt x="1067" y="432"/>
                </a:lnTo>
                <a:lnTo>
                  <a:pt x="1069" y="434"/>
                </a:lnTo>
                <a:lnTo>
                  <a:pt x="1071" y="434"/>
                </a:lnTo>
                <a:lnTo>
                  <a:pt x="1073" y="434"/>
                </a:lnTo>
                <a:lnTo>
                  <a:pt x="1075" y="434"/>
                </a:lnTo>
                <a:lnTo>
                  <a:pt x="1079" y="434"/>
                </a:lnTo>
                <a:lnTo>
                  <a:pt x="1083" y="436"/>
                </a:lnTo>
                <a:lnTo>
                  <a:pt x="1085" y="436"/>
                </a:lnTo>
                <a:lnTo>
                  <a:pt x="1085" y="436"/>
                </a:lnTo>
                <a:lnTo>
                  <a:pt x="1085" y="436"/>
                </a:lnTo>
                <a:lnTo>
                  <a:pt x="1085" y="438"/>
                </a:lnTo>
                <a:lnTo>
                  <a:pt x="1083" y="440"/>
                </a:lnTo>
                <a:lnTo>
                  <a:pt x="1085" y="440"/>
                </a:lnTo>
                <a:lnTo>
                  <a:pt x="1094" y="443"/>
                </a:lnTo>
                <a:lnTo>
                  <a:pt x="1094" y="440"/>
                </a:lnTo>
                <a:lnTo>
                  <a:pt x="1096" y="440"/>
                </a:lnTo>
                <a:lnTo>
                  <a:pt x="1100" y="443"/>
                </a:lnTo>
                <a:lnTo>
                  <a:pt x="1104" y="443"/>
                </a:lnTo>
                <a:lnTo>
                  <a:pt x="1108" y="443"/>
                </a:lnTo>
                <a:lnTo>
                  <a:pt x="1113" y="443"/>
                </a:lnTo>
                <a:lnTo>
                  <a:pt x="1117" y="443"/>
                </a:lnTo>
                <a:lnTo>
                  <a:pt x="1119" y="443"/>
                </a:lnTo>
                <a:lnTo>
                  <a:pt x="1119" y="443"/>
                </a:lnTo>
                <a:lnTo>
                  <a:pt x="1123" y="440"/>
                </a:lnTo>
                <a:lnTo>
                  <a:pt x="1125" y="440"/>
                </a:lnTo>
                <a:lnTo>
                  <a:pt x="1129" y="438"/>
                </a:lnTo>
                <a:lnTo>
                  <a:pt x="1131" y="438"/>
                </a:lnTo>
                <a:lnTo>
                  <a:pt x="1134" y="434"/>
                </a:lnTo>
                <a:lnTo>
                  <a:pt x="1134" y="434"/>
                </a:lnTo>
                <a:lnTo>
                  <a:pt x="1134" y="432"/>
                </a:lnTo>
                <a:lnTo>
                  <a:pt x="1131" y="432"/>
                </a:lnTo>
                <a:lnTo>
                  <a:pt x="1131" y="432"/>
                </a:lnTo>
                <a:lnTo>
                  <a:pt x="1129" y="432"/>
                </a:lnTo>
                <a:lnTo>
                  <a:pt x="1129" y="432"/>
                </a:lnTo>
                <a:lnTo>
                  <a:pt x="1129" y="432"/>
                </a:lnTo>
                <a:lnTo>
                  <a:pt x="1129" y="430"/>
                </a:lnTo>
                <a:lnTo>
                  <a:pt x="1129" y="430"/>
                </a:lnTo>
                <a:lnTo>
                  <a:pt x="1129" y="430"/>
                </a:lnTo>
                <a:lnTo>
                  <a:pt x="1129" y="428"/>
                </a:lnTo>
                <a:lnTo>
                  <a:pt x="1129" y="428"/>
                </a:lnTo>
                <a:lnTo>
                  <a:pt x="1129" y="426"/>
                </a:lnTo>
                <a:lnTo>
                  <a:pt x="1127" y="426"/>
                </a:lnTo>
                <a:lnTo>
                  <a:pt x="1123" y="426"/>
                </a:lnTo>
                <a:lnTo>
                  <a:pt x="1123" y="428"/>
                </a:lnTo>
                <a:lnTo>
                  <a:pt x="1119" y="428"/>
                </a:lnTo>
                <a:lnTo>
                  <a:pt x="1117" y="430"/>
                </a:lnTo>
                <a:lnTo>
                  <a:pt x="1115" y="432"/>
                </a:lnTo>
                <a:lnTo>
                  <a:pt x="1115" y="434"/>
                </a:lnTo>
                <a:lnTo>
                  <a:pt x="1115" y="432"/>
                </a:lnTo>
                <a:lnTo>
                  <a:pt x="1115" y="430"/>
                </a:lnTo>
                <a:lnTo>
                  <a:pt x="1115" y="428"/>
                </a:lnTo>
                <a:lnTo>
                  <a:pt x="1115" y="426"/>
                </a:lnTo>
                <a:lnTo>
                  <a:pt x="1115" y="426"/>
                </a:lnTo>
                <a:lnTo>
                  <a:pt x="1115" y="426"/>
                </a:lnTo>
                <a:lnTo>
                  <a:pt x="1113" y="426"/>
                </a:lnTo>
                <a:lnTo>
                  <a:pt x="1111" y="424"/>
                </a:lnTo>
                <a:lnTo>
                  <a:pt x="1111" y="424"/>
                </a:lnTo>
                <a:lnTo>
                  <a:pt x="1108" y="422"/>
                </a:lnTo>
                <a:lnTo>
                  <a:pt x="1108" y="422"/>
                </a:lnTo>
                <a:lnTo>
                  <a:pt x="1111" y="422"/>
                </a:lnTo>
                <a:lnTo>
                  <a:pt x="1111" y="422"/>
                </a:lnTo>
                <a:lnTo>
                  <a:pt x="1115" y="424"/>
                </a:lnTo>
                <a:lnTo>
                  <a:pt x="1117" y="424"/>
                </a:lnTo>
                <a:lnTo>
                  <a:pt x="1119" y="424"/>
                </a:lnTo>
                <a:lnTo>
                  <a:pt x="1121" y="424"/>
                </a:lnTo>
                <a:lnTo>
                  <a:pt x="1121" y="424"/>
                </a:lnTo>
                <a:lnTo>
                  <a:pt x="1123" y="424"/>
                </a:lnTo>
                <a:lnTo>
                  <a:pt x="1123" y="422"/>
                </a:lnTo>
                <a:lnTo>
                  <a:pt x="1123" y="422"/>
                </a:lnTo>
                <a:lnTo>
                  <a:pt x="1121" y="422"/>
                </a:lnTo>
                <a:lnTo>
                  <a:pt x="1121" y="419"/>
                </a:lnTo>
                <a:lnTo>
                  <a:pt x="1123" y="419"/>
                </a:lnTo>
                <a:lnTo>
                  <a:pt x="1125" y="417"/>
                </a:lnTo>
                <a:lnTo>
                  <a:pt x="1127" y="417"/>
                </a:lnTo>
                <a:lnTo>
                  <a:pt x="1127" y="417"/>
                </a:lnTo>
                <a:lnTo>
                  <a:pt x="1129" y="417"/>
                </a:lnTo>
                <a:lnTo>
                  <a:pt x="1131" y="419"/>
                </a:lnTo>
                <a:lnTo>
                  <a:pt x="1134" y="419"/>
                </a:lnTo>
                <a:lnTo>
                  <a:pt x="1136" y="422"/>
                </a:lnTo>
                <a:lnTo>
                  <a:pt x="1136" y="419"/>
                </a:lnTo>
                <a:lnTo>
                  <a:pt x="1136" y="419"/>
                </a:lnTo>
                <a:lnTo>
                  <a:pt x="1138" y="417"/>
                </a:lnTo>
                <a:lnTo>
                  <a:pt x="1138" y="417"/>
                </a:lnTo>
                <a:lnTo>
                  <a:pt x="1138" y="417"/>
                </a:lnTo>
                <a:lnTo>
                  <a:pt x="1138" y="419"/>
                </a:lnTo>
                <a:lnTo>
                  <a:pt x="1140" y="419"/>
                </a:lnTo>
                <a:lnTo>
                  <a:pt x="1142" y="422"/>
                </a:lnTo>
                <a:lnTo>
                  <a:pt x="1144" y="422"/>
                </a:lnTo>
                <a:lnTo>
                  <a:pt x="1144" y="422"/>
                </a:lnTo>
                <a:lnTo>
                  <a:pt x="1146" y="419"/>
                </a:lnTo>
                <a:close/>
                <a:moveTo>
                  <a:pt x="1140" y="428"/>
                </a:moveTo>
                <a:lnTo>
                  <a:pt x="1142" y="428"/>
                </a:lnTo>
                <a:lnTo>
                  <a:pt x="1142" y="428"/>
                </a:lnTo>
                <a:lnTo>
                  <a:pt x="1144" y="428"/>
                </a:lnTo>
                <a:lnTo>
                  <a:pt x="1144" y="426"/>
                </a:lnTo>
                <a:lnTo>
                  <a:pt x="1144" y="426"/>
                </a:lnTo>
                <a:lnTo>
                  <a:pt x="1144" y="426"/>
                </a:lnTo>
                <a:lnTo>
                  <a:pt x="1144" y="424"/>
                </a:lnTo>
                <a:lnTo>
                  <a:pt x="1142" y="424"/>
                </a:lnTo>
                <a:lnTo>
                  <a:pt x="1140" y="424"/>
                </a:lnTo>
                <a:lnTo>
                  <a:pt x="1140" y="424"/>
                </a:lnTo>
                <a:lnTo>
                  <a:pt x="1140" y="424"/>
                </a:lnTo>
                <a:lnTo>
                  <a:pt x="1140" y="426"/>
                </a:lnTo>
                <a:lnTo>
                  <a:pt x="1142" y="426"/>
                </a:lnTo>
                <a:lnTo>
                  <a:pt x="1142" y="426"/>
                </a:lnTo>
                <a:lnTo>
                  <a:pt x="1142" y="426"/>
                </a:lnTo>
                <a:lnTo>
                  <a:pt x="1140" y="428"/>
                </a:lnTo>
                <a:lnTo>
                  <a:pt x="1140" y="428"/>
                </a:lnTo>
                <a:lnTo>
                  <a:pt x="1140" y="428"/>
                </a:lnTo>
                <a:lnTo>
                  <a:pt x="1140" y="428"/>
                </a:lnTo>
                <a:lnTo>
                  <a:pt x="1140" y="428"/>
                </a:lnTo>
                <a:close/>
                <a:moveTo>
                  <a:pt x="1150" y="445"/>
                </a:moveTo>
                <a:lnTo>
                  <a:pt x="1150" y="445"/>
                </a:lnTo>
                <a:lnTo>
                  <a:pt x="1152" y="443"/>
                </a:lnTo>
                <a:lnTo>
                  <a:pt x="1152" y="443"/>
                </a:lnTo>
                <a:lnTo>
                  <a:pt x="1152" y="445"/>
                </a:lnTo>
                <a:lnTo>
                  <a:pt x="1152" y="445"/>
                </a:lnTo>
                <a:lnTo>
                  <a:pt x="1152" y="445"/>
                </a:lnTo>
                <a:lnTo>
                  <a:pt x="1155" y="445"/>
                </a:lnTo>
                <a:lnTo>
                  <a:pt x="1155" y="445"/>
                </a:lnTo>
                <a:lnTo>
                  <a:pt x="1155" y="445"/>
                </a:lnTo>
                <a:lnTo>
                  <a:pt x="1157" y="443"/>
                </a:lnTo>
                <a:lnTo>
                  <a:pt x="1157" y="440"/>
                </a:lnTo>
                <a:lnTo>
                  <a:pt x="1157" y="440"/>
                </a:lnTo>
                <a:lnTo>
                  <a:pt x="1155" y="438"/>
                </a:lnTo>
                <a:lnTo>
                  <a:pt x="1155" y="438"/>
                </a:lnTo>
                <a:lnTo>
                  <a:pt x="1152" y="438"/>
                </a:lnTo>
                <a:lnTo>
                  <a:pt x="1152" y="438"/>
                </a:lnTo>
                <a:lnTo>
                  <a:pt x="1150" y="438"/>
                </a:lnTo>
                <a:lnTo>
                  <a:pt x="1150" y="438"/>
                </a:lnTo>
                <a:lnTo>
                  <a:pt x="1150" y="438"/>
                </a:lnTo>
                <a:lnTo>
                  <a:pt x="1150" y="438"/>
                </a:lnTo>
                <a:lnTo>
                  <a:pt x="1150" y="440"/>
                </a:lnTo>
                <a:lnTo>
                  <a:pt x="1150" y="443"/>
                </a:lnTo>
                <a:lnTo>
                  <a:pt x="1150" y="443"/>
                </a:lnTo>
                <a:lnTo>
                  <a:pt x="1150" y="445"/>
                </a:lnTo>
                <a:lnTo>
                  <a:pt x="1150" y="445"/>
                </a:lnTo>
                <a:close/>
                <a:moveTo>
                  <a:pt x="1211" y="262"/>
                </a:moveTo>
                <a:lnTo>
                  <a:pt x="1213" y="264"/>
                </a:lnTo>
                <a:lnTo>
                  <a:pt x="1215" y="264"/>
                </a:lnTo>
                <a:lnTo>
                  <a:pt x="1215" y="262"/>
                </a:lnTo>
                <a:lnTo>
                  <a:pt x="1217" y="262"/>
                </a:lnTo>
                <a:lnTo>
                  <a:pt x="1217" y="262"/>
                </a:lnTo>
                <a:lnTo>
                  <a:pt x="1217" y="260"/>
                </a:lnTo>
                <a:lnTo>
                  <a:pt x="1215" y="260"/>
                </a:lnTo>
                <a:lnTo>
                  <a:pt x="1211" y="258"/>
                </a:lnTo>
                <a:lnTo>
                  <a:pt x="1211" y="258"/>
                </a:lnTo>
                <a:lnTo>
                  <a:pt x="1211" y="258"/>
                </a:lnTo>
                <a:lnTo>
                  <a:pt x="1211" y="260"/>
                </a:lnTo>
                <a:lnTo>
                  <a:pt x="1209" y="260"/>
                </a:lnTo>
                <a:lnTo>
                  <a:pt x="1205" y="262"/>
                </a:lnTo>
                <a:lnTo>
                  <a:pt x="1203" y="262"/>
                </a:lnTo>
                <a:lnTo>
                  <a:pt x="1203" y="264"/>
                </a:lnTo>
                <a:lnTo>
                  <a:pt x="1203" y="264"/>
                </a:lnTo>
                <a:lnTo>
                  <a:pt x="1203" y="266"/>
                </a:lnTo>
                <a:lnTo>
                  <a:pt x="1205" y="266"/>
                </a:lnTo>
                <a:lnTo>
                  <a:pt x="1207" y="266"/>
                </a:lnTo>
                <a:lnTo>
                  <a:pt x="1207" y="266"/>
                </a:lnTo>
                <a:lnTo>
                  <a:pt x="1207" y="264"/>
                </a:lnTo>
                <a:lnTo>
                  <a:pt x="1211" y="262"/>
                </a:lnTo>
                <a:lnTo>
                  <a:pt x="1211" y="262"/>
                </a:lnTo>
                <a:close/>
                <a:moveTo>
                  <a:pt x="1205" y="329"/>
                </a:moveTo>
                <a:lnTo>
                  <a:pt x="1205" y="329"/>
                </a:lnTo>
                <a:lnTo>
                  <a:pt x="1205" y="327"/>
                </a:lnTo>
                <a:lnTo>
                  <a:pt x="1203" y="329"/>
                </a:lnTo>
                <a:lnTo>
                  <a:pt x="1201" y="329"/>
                </a:lnTo>
                <a:lnTo>
                  <a:pt x="1201" y="331"/>
                </a:lnTo>
                <a:lnTo>
                  <a:pt x="1201" y="331"/>
                </a:lnTo>
                <a:lnTo>
                  <a:pt x="1201" y="333"/>
                </a:lnTo>
                <a:lnTo>
                  <a:pt x="1203" y="336"/>
                </a:lnTo>
                <a:lnTo>
                  <a:pt x="1205" y="336"/>
                </a:lnTo>
                <a:lnTo>
                  <a:pt x="1207" y="336"/>
                </a:lnTo>
                <a:lnTo>
                  <a:pt x="1207" y="333"/>
                </a:lnTo>
                <a:lnTo>
                  <a:pt x="1207" y="333"/>
                </a:lnTo>
                <a:lnTo>
                  <a:pt x="1209" y="331"/>
                </a:lnTo>
                <a:lnTo>
                  <a:pt x="1209" y="331"/>
                </a:lnTo>
                <a:lnTo>
                  <a:pt x="1207" y="331"/>
                </a:lnTo>
                <a:lnTo>
                  <a:pt x="1207" y="329"/>
                </a:lnTo>
                <a:lnTo>
                  <a:pt x="1205" y="329"/>
                </a:lnTo>
                <a:close/>
                <a:moveTo>
                  <a:pt x="1234" y="252"/>
                </a:moveTo>
                <a:lnTo>
                  <a:pt x="1234" y="254"/>
                </a:lnTo>
                <a:lnTo>
                  <a:pt x="1234" y="254"/>
                </a:lnTo>
                <a:lnTo>
                  <a:pt x="1234" y="256"/>
                </a:lnTo>
                <a:lnTo>
                  <a:pt x="1236" y="256"/>
                </a:lnTo>
                <a:lnTo>
                  <a:pt x="1238" y="256"/>
                </a:lnTo>
                <a:lnTo>
                  <a:pt x="1240" y="256"/>
                </a:lnTo>
                <a:lnTo>
                  <a:pt x="1243" y="254"/>
                </a:lnTo>
                <a:lnTo>
                  <a:pt x="1243" y="254"/>
                </a:lnTo>
                <a:lnTo>
                  <a:pt x="1240" y="254"/>
                </a:lnTo>
                <a:lnTo>
                  <a:pt x="1240" y="252"/>
                </a:lnTo>
                <a:lnTo>
                  <a:pt x="1240" y="250"/>
                </a:lnTo>
                <a:lnTo>
                  <a:pt x="1238" y="250"/>
                </a:lnTo>
                <a:lnTo>
                  <a:pt x="1238" y="248"/>
                </a:lnTo>
                <a:lnTo>
                  <a:pt x="1238" y="248"/>
                </a:lnTo>
                <a:lnTo>
                  <a:pt x="1234" y="250"/>
                </a:lnTo>
                <a:lnTo>
                  <a:pt x="1234" y="250"/>
                </a:lnTo>
                <a:lnTo>
                  <a:pt x="1234" y="250"/>
                </a:lnTo>
                <a:lnTo>
                  <a:pt x="1232" y="250"/>
                </a:lnTo>
                <a:lnTo>
                  <a:pt x="1232" y="252"/>
                </a:lnTo>
                <a:lnTo>
                  <a:pt x="1234" y="252"/>
                </a:lnTo>
                <a:lnTo>
                  <a:pt x="1234" y="252"/>
                </a:lnTo>
                <a:close/>
                <a:moveTo>
                  <a:pt x="1136" y="231"/>
                </a:moveTo>
                <a:lnTo>
                  <a:pt x="1136" y="231"/>
                </a:lnTo>
                <a:lnTo>
                  <a:pt x="1138" y="231"/>
                </a:lnTo>
                <a:lnTo>
                  <a:pt x="1142" y="231"/>
                </a:lnTo>
                <a:lnTo>
                  <a:pt x="1148" y="229"/>
                </a:lnTo>
                <a:lnTo>
                  <a:pt x="1155" y="227"/>
                </a:lnTo>
                <a:lnTo>
                  <a:pt x="1152" y="227"/>
                </a:lnTo>
                <a:lnTo>
                  <a:pt x="1150" y="227"/>
                </a:lnTo>
                <a:lnTo>
                  <a:pt x="1146" y="227"/>
                </a:lnTo>
                <a:lnTo>
                  <a:pt x="1144" y="227"/>
                </a:lnTo>
                <a:lnTo>
                  <a:pt x="1142" y="229"/>
                </a:lnTo>
                <a:lnTo>
                  <a:pt x="1138" y="229"/>
                </a:lnTo>
                <a:lnTo>
                  <a:pt x="1136" y="231"/>
                </a:lnTo>
                <a:close/>
                <a:moveTo>
                  <a:pt x="1188" y="302"/>
                </a:moveTo>
                <a:lnTo>
                  <a:pt x="1180" y="304"/>
                </a:lnTo>
                <a:lnTo>
                  <a:pt x="1175" y="304"/>
                </a:lnTo>
                <a:lnTo>
                  <a:pt x="1175" y="306"/>
                </a:lnTo>
                <a:lnTo>
                  <a:pt x="1173" y="306"/>
                </a:lnTo>
                <a:lnTo>
                  <a:pt x="1173" y="306"/>
                </a:lnTo>
                <a:lnTo>
                  <a:pt x="1171" y="306"/>
                </a:lnTo>
                <a:lnTo>
                  <a:pt x="1169" y="308"/>
                </a:lnTo>
                <a:lnTo>
                  <a:pt x="1167" y="308"/>
                </a:lnTo>
                <a:lnTo>
                  <a:pt x="1167" y="308"/>
                </a:lnTo>
                <a:lnTo>
                  <a:pt x="1167" y="308"/>
                </a:lnTo>
                <a:lnTo>
                  <a:pt x="1169" y="310"/>
                </a:lnTo>
                <a:lnTo>
                  <a:pt x="1173" y="310"/>
                </a:lnTo>
                <a:lnTo>
                  <a:pt x="1175" y="310"/>
                </a:lnTo>
                <a:lnTo>
                  <a:pt x="1178" y="310"/>
                </a:lnTo>
                <a:lnTo>
                  <a:pt x="1178" y="310"/>
                </a:lnTo>
                <a:lnTo>
                  <a:pt x="1180" y="310"/>
                </a:lnTo>
                <a:lnTo>
                  <a:pt x="1184" y="308"/>
                </a:lnTo>
                <a:lnTo>
                  <a:pt x="1186" y="308"/>
                </a:lnTo>
                <a:lnTo>
                  <a:pt x="1190" y="306"/>
                </a:lnTo>
                <a:lnTo>
                  <a:pt x="1192" y="306"/>
                </a:lnTo>
                <a:lnTo>
                  <a:pt x="1192" y="304"/>
                </a:lnTo>
                <a:lnTo>
                  <a:pt x="1192" y="304"/>
                </a:lnTo>
                <a:lnTo>
                  <a:pt x="1192" y="302"/>
                </a:lnTo>
                <a:lnTo>
                  <a:pt x="1192" y="302"/>
                </a:lnTo>
                <a:lnTo>
                  <a:pt x="1190" y="302"/>
                </a:lnTo>
                <a:lnTo>
                  <a:pt x="1188" y="302"/>
                </a:lnTo>
                <a:close/>
                <a:moveTo>
                  <a:pt x="1117" y="178"/>
                </a:moveTo>
                <a:lnTo>
                  <a:pt x="1117" y="180"/>
                </a:lnTo>
                <a:lnTo>
                  <a:pt x="1115" y="180"/>
                </a:lnTo>
                <a:lnTo>
                  <a:pt x="1113" y="183"/>
                </a:lnTo>
                <a:lnTo>
                  <a:pt x="1113" y="183"/>
                </a:lnTo>
                <a:lnTo>
                  <a:pt x="1113" y="183"/>
                </a:lnTo>
                <a:lnTo>
                  <a:pt x="1113" y="183"/>
                </a:lnTo>
                <a:lnTo>
                  <a:pt x="1115" y="185"/>
                </a:lnTo>
                <a:lnTo>
                  <a:pt x="1115" y="183"/>
                </a:lnTo>
                <a:lnTo>
                  <a:pt x="1119" y="180"/>
                </a:lnTo>
                <a:lnTo>
                  <a:pt x="1119" y="180"/>
                </a:lnTo>
                <a:lnTo>
                  <a:pt x="1117" y="178"/>
                </a:lnTo>
                <a:close/>
                <a:moveTo>
                  <a:pt x="1123" y="243"/>
                </a:moveTo>
                <a:lnTo>
                  <a:pt x="1121" y="239"/>
                </a:lnTo>
                <a:lnTo>
                  <a:pt x="1119" y="239"/>
                </a:lnTo>
                <a:lnTo>
                  <a:pt x="1115" y="239"/>
                </a:lnTo>
                <a:lnTo>
                  <a:pt x="1106" y="241"/>
                </a:lnTo>
                <a:lnTo>
                  <a:pt x="1100" y="241"/>
                </a:lnTo>
                <a:lnTo>
                  <a:pt x="1096" y="243"/>
                </a:lnTo>
                <a:lnTo>
                  <a:pt x="1096" y="245"/>
                </a:lnTo>
                <a:lnTo>
                  <a:pt x="1098" y="248"/>
                </a:lnTo>
                <a:lnTo>
                  <a:pt x="1102" y="248"/>
                </a:lnTo>
                <a:lnTo>
                  <a:pt x="1104" y="248"/>
                </a:lnTo>
                <a:lnTo>
                  <a:pt x="1102" y="250"/>
                </a:lnTo>
                <a:lnTo>
                  <a:pt x="1104" y="252"/>
                </a:lnTo>
                <a:lnTo>
                  <a:pt x="1113" y="250"/>
                </a:lnTo>
                <a:lnTo>
                  <a:pt x="1115" y="250"/>
                </a:lnTo>
                <a:lnTo>
                  <a:pt x="1113" y="254"/>
                </a:lnTo>
                <a:lnTo>
                  <a:pt x="1111" y="256"/>
                </a:lnTo>
                <a:lnTo>
                  <a:pt x="1117" y="256"/>
                </a:lnTo>
                <a:lnTo>
                  <a:pt x="1121" y="254"/>
                </a:lnTo>
                <a:lnTo>
                  <a:pt x="1123" y="254"/>
                </a:lnTo>
                <a:lnTo>
                  <a:pt x="1123" y="252"/>
                </a:lnTo>
                <a:lnTo>
                  <a:pt x="1125" y="252"/>
                </a:lnTo>
                <a:lnTo>
                  <a:pt x="1129" y="250"/>
                </a:lnTo>
                <a:lnTo>
                  <a:pt x="1129" y="250"/>
                </a:lnTo>
                <a:lnTo>
                  <a:pt x="1129" y="250"/>
                </a:lnTo>
                <a:lnTo>
                  <a:pt x="1127" y="248"/>
                </a:lnTo>
                <a:lnTo>
                  <a:pt x="1123" y="245"/>
                </a:lnTo>
                <a:lnTo>
                  <a:pt x="1123" y="245"/>
                </a:lnTo>
                <a:lnTo>
                  <a:pt x="1123" y="243"/>
                </a:lnTo>
                <a:close/>
                <a:moveTo>
                  <a:pt x="1081" y="313"/>
                </a:moveTo>
                <a:lnTo>
                  <a:pt x="1079" y="313"/>
                </a:lnTo>
                <a:lnTo>
                  <a:pt x="1067" y="313"/>
                </a:lnTo>
                <a:lnTo>
                  <a:pt x="1062" y="315"/>
                </a:lnTo>
                <a:lnTo>
                  <a:pt x="1062" y="315"/>
                </a:lnTo>
                <a:lnTo>
                  <a:pt x="1060" y="317"/>
                </a:lnTo>
                <a:lnTo>
                  <a:pt x="1058" y="319"/>
                </a:lnTo>
                <a:lnTo>
                  <a:pt x="1058" y="321"/>
                </a:lnTo>
                <a:lnTo>
                  <a:pt x="1060" y="321"/>
                </a:lnTo>
                <a:lnTo>
                  <a:pt x="1064" y="321"/>
                </a:lnTo>
                <a:lnTo>
                  <a:pt x="1069" y="325"/>
                </a:lnTo>
                <a:lnTo>
                  <a:pt x="1071" y="327"/>
                </a:lnTo>
                <a:lnTo>
                  <a:pt x="1071" y="327"/>
                </a:lnTo>
                <a:lnTo>
                  <a:pt x="1075" y="331"/>
                </a:lnTo>
                <a:lnTo>
                  <a:pt x="1079" y="333"/>
                </a:lnTo>
                <a:lnTo>
                  <a:pt x="1081" y="336"/>
                </a:lnTo>
                <a:lnTo>
                  <a:pt x="1081" y="336"/>
                </a:lnTo>
                <a:lnTo>
                  <a:pt x="1083" y="336"/>
                </a:lnTo>
                <a:lnTo>
                  <a:pt x="1083" y="336"/>
                </a:lnTo>
                <a:lnTo>
                  <a:pt x="1085" y="333"/>
                </a:lnTo>
                <a:lnTo>
                  <a:pt x="1087" y="331"/>
                </a:lnTo>
                <a:lnTo>
                  <a:pt x="1087" y="331"/>
                </a:lnTo>
                <a:lnTo>
                  <a:pt x="1090" y="329"/>
                </a:lnTo>
                <a:lnTo>
                  <a:pt x="1092" y="325"/>
                </a:lnTo>
                <a:lnTo>
                  <a:pt x="1092" y="323"/>
                </a:lnTo>
                <a:lnTo>
                  <a:pt x="1094" y="321"/>
                </a:lnTo>
                <a:lnTo>
                  <a:pt x="1094" y="319"/>
                </a:lnTo>
                <a:lnTo>
                  <a:pt x="1092" y="317"/>
                </a:lnTo>
                <a:lnTo>
                  <a:pt x="1092" y="317"/>
                </a:lnTo>
                <a:lnTo>
                  <a:pt x="1092" y="317"/>
                </a:lnTo>
                <a:lnTo>
                  <a:pt x="1090" y="315"/>
                </a:lnTo>
                <a:lnTo>
                  <a:pt x="1085" y="313"/>
                </a:lnTo>
                <a:lnTo>
                  <a:pt x="1081" y="313"/>
                </a:lnTo>
                <a:close/>
                <a:moveTo>
                  <a:pt x="1092" y="269"/>
                </a:moveTo>
                <a:lnTo>
                  <a:pt x="1090" y="271"/>
                </a:lnTo>
                <a:lnTo>
                  <a:pt x="1090" y="273"/>
                </a:lnTo>
                <a:lnTo>
                  <a:pt x="1087" y="273"/>
                </a:lnTo>
                <a:lnTo>
                  <a:pt x="1087" y="273"/>
                </a:lnTo>
                <a:lnTo>
                  <a:pt x="1090" y="275"/>
                </a:lnTo>
                <a:lnTo>
                  <a:pt x="1092" y="275"/>
                </a:lnTo>
                <a:lnTo>
                  <a:pt x="1096" y="277"/>
                </a:lnTo>
                <a:lnTo>
                  <a:pt x="1100" y="277"/>
                </a:lnTo>
                <a:lnTo>
                  <a:pt x="1104" y="275"/>
                </a:lnTo>
                <a:lnTo>
                  <a:pt x="1104" y="275"/>
                </a:lnTo>
                <a:lnTo>
                  <a:pt x="1106" y="273"/>
                </a:lnTo>
                <a:lnTo>
                  <a:pt x="1106" y="273"/>
                </a:lnTo>
                <a:lnTo>
                  <a:pt x="1106" y="273"/>
                </a:lnTo>
                <a:lnTo>
                  <a:pt x="1106" y="271"/>
                </a:lnTo>
                <a:lnTo>
                  <a:pt x="1104" y="271"/>
                </a:lnTo>
                <a:lnTo>
                  <a:pt x="1104" y="269"/>
                </a:lnTo>
                <a:lnTo>
                  <a:pt x="1104" y="266"/>
                </a:lnTo>
                <a:lnTo>
                  <a:pt x="1104" y="266"/>
                </a:lnTo>
                <a:lnTo>
                  <a:pt x="1102" y="266"/>
                </a:lnTo>
                <a:lnTo>
                  <a:pt x="1100" y="264"/>
                </a:lnTo>
                <a:lnTo>
                  <a:pt x="1096" y="264"/>
                </a:lnTo>
                <a:lnTo>
                  <a:pt x="1094" y="264"/>
                </a:lnTo>
                <a:lnTo>
                  <a:pt x="1092" y="266"/>
                </a:lnTo>
                <a:lnTo>
                  <a:pt x="1092" y="269"/>
                </a:lnTo>
                <a:close/>
                <a:moveTo>
                  <a:pt x="1211" y="277"/>
                </a:moveTo>
                <a:lnTo>
                  <a:pt x="1213" y="279"/>
                </a:lnTo>
                <a:lnTo>
                  <a:pt x="1213" y="279"/>
                </a:lnTo>
                <a:lnTo>
                  <a:pt x="1213" y="279"/>
                </a:lnTo>
                <a:lnTo>
                  <a:pt x="1215" y="279"/>
                </a:lnTo>
                <a:lnTo>
                  <a:pt x="1215" y="279"/>
                </a:lnTo>
                <a:lnTo>
                  <a:pt x="1219" y="281"/>
                </a:lnTo>
                <a:lnTo>
                  <a:pt x="1226" y="283"/>
                </a:lnTo>
                <a:lnTo>
                  <a:pt x="1228" y="283"/>
                </a:lnTo>
                <a:lnTo>
                  <a:pt x="1232" y="285"/>
                </a:lnTo>
                <a:lnTo>
                  <a:pt x="1234" y="287"/>
                </a:lnTo>
                <a:lnTo>
                  <a:pt x="1236" y="287"/>
                </a:lnTo>
                <a:lnTo>
                  <a:pt x="1238" y="287"/>
                </a:lnTo>
                <a:lnTo>
                  <a:pt x="1243" y="287"/>
                </a:lnTo>
                <a:lnTo>
                  <a:pt x="1247" y="287"/>
                </a:lnTo>
                <a:lnTo>
                  <a:pt x="1251" y="287"/>
                </a:lnTo>
                <a:lnTo>
                  <a:pt x="1253" y="287"/>
                </a:lnTo>
                <a:lnTo>
                  <a:pt x="1253" y="285"/>
                </a:lnTo>
                <a:lnTo>
                  <a:pt x="1253" y="285"/>
                </a:lnTo>
                <a:lnTo>
                  <a:pt x="1253" y="285"/>
                </a:lnTo>
                <a:lnTo>
                  <a:pt x="1253" y="283"/>
                </a:lnTo>
                <a:lnTo>
                  <a:pt x="1253" y="283"/>
                </a:lnTo>
                <a:lnTo>
                  <a:pt x="1253" y="281"/>
                </a:lnTo>
                <a:lnTo>
                  <a:pt x="1253" y="279"/>
                </a:lnTo>
                <a:lnTo>
                  <a:pt x="1253" y="279"/>
                </a:lnTo>
                <a:lnTo>
                  <a:pt x="1253" y="277"/>
                </a:lnTo>
                <a:lnTo>
                  <a:pt x="1253" y="275"/>
                </a:lnTo>
                <a:lnTo>
                  <a:pt x="1253" y="275"/>
                </a:lnTo>
                <a:lnTo>
                  <a:pt x="1253" y="273"/>
                </a:lnTo>
                <a:lnTo>
                  <a:pt x="1251" y="271"/>
                </a:lnTo>
                <a:lnTo>
                  <a:pt x="1251" y="269"/>
                </a:lnTo>
                <a:lnTo>
                  <a:pt x="1249" y="266"/>
                </a:lnTo>
                <a:lnTo>
                  <a:pt x="1247" y="264"/>
                </a:lnTo>
                <a:lnTo>
                  <a:pt x="1243" y="262"/>
                </a:lnTo>
                <a:lnTo>
                  <a:pt x="1240" y="260"/>
                </a:lnTo>
                <a:lnTo>
                  <a:pt x="1236" y="260"/>
                </a:lnTo>
                <a:lnTo>
                  <a:pt x="1234" y="258"/>
                </a:lnTo>
                <a:lnTo>
                  <a:pt x="1230" y="260"/>
                </a:lnTo>
                <a:lnTo>
                  <a:pt x="1222" y="262"/>
                </a:lnTo>
                <a:lnTo>
                  <a:pt x="1219" y="264"/>
                </a:lnTo>
                <a:lnTo>
                  <a:pt x="1217" y="264"/>
                </a:lnTo>
                <a:lnTo>
                  <a:pt x="1215" y="266"/>
                </a:lnTo>
                <a:lnTo>
                  <a:pt x="1215" y="269"/>
                </a:lnTo>
                <a:lnTo>
                  <a:pt x="1215" y="271"/>
                </a:lnTo>
                <a:lnTo>
                  <a:pt x="1213" y="271"/>
                </a:lnTo>
                <a:lnTo>
                  <a:pt x="1211" y="271"/>
                </a:lnTo>
                <a:lnTo>
                  <a:pt x="1209" y="275"/>
                </a:lnTo>
                <a:lnTo>
                  <a:pt x="1209" y="275"/>
                </a:lnTo>
                <a:lnTo>
                  <a:pt x="1209" y="277"/>
                </a:lnTo>
                <a:lnTo>
                  <a:pt x="1209" y="277"/>
                </a:lnTo>
                <a:lnTo>
                  <a:pt x="1209" y="277"/>
                </a:lnTo>
                <a:lnTo>
                  <a:pt x="1211" y="277"/>
                </a:lnTo>
                <a:lnTo>
                  <a:pt x="1211" y="277"/>
                </a:lnTo>
                <a:close/>
                <a:moveTo>
                  <a:pt x="1473" y="631"/>
                </a:moveTo>
                <a:lnTo>
                  <a:pt x="1473" y="629"/>
                </a:lnTo>
                <a:lnTo>
                  <a:pt x="1475" y="629"/>
                </a:lnTo>
                <a:lnTo>
                  <a:pt x="1471" y="629"/>
                </a:lnTo>
                <a:lnTo>
                  <a:pt x="1469" y="631"/>
                </a:lnTo>
                <a:lnTo>
                  <a:pt x="1469" y="631"/>
                </a:lnTo>
                <a:lnTo>
                  <a:pt x="1469" y="631"/>
                </a:lnTo>
                <a:lnTo>
                  <a:pt x="1471" y="631"/>
                </a:lnTo>
                <a:lnTo>
                  <a:pt x="1473" y="631"/>
                </a:lnTo>
                <a:close/>
                <a:moveTo>
                  <a:pt x="1479" y="579"/>
                </a:moveTo>
                <a:lnTo>
                  <a:pt x="1481" y="579"/>
                </a:lnTo>
                <a:lnTo>
                  <a:pt x="1483" y="577"/>
                </a:lnTo>
                <a:lnTo>
                  <a:pt x="1483" y="577"/>
                </a:lnTo>
                <a:lnTo>
                  <a:pt x="1483" y="575"/>
                </a:lnTo>
                <a:lnTo>
                  <a:pt x="1486" y="575"/>
                </a:lnTo>
                <a:lnTo>
                  <a:pt x="1483" y="575"/>
                </a:lnTo>
                <a:lnTo>
                  <a:pt x="1483" y="572"/>
                </a:lnTo>
                <a:lnTo>
                  <a:pt x="1481" y="570"/>
                </a:lnTo>
                <a:lnTo>
                  <a:pt x="1481" y="570"/>
                </a:lnTo>
                <a:lnTo>
                  <a:pt x="1479" y="570"/>
                </a:lnTo>
                <a:lnTo>
                  <a:pt x="1479" y="570"/>
                </a:lnTo>
                <a:lnTo>
                  <a:pt x="1475" y="570"/>
                </a:lnTo>
                <a:lnTo>
                  <a:pt x="1471" y="570"/>
                </a:lnTo>
                <a:lnTo>
                  <a:pt x="1471" y="570"/>
                </a:lnTo>
                <a:lnTo>
                  <a:pt x="1471" y="570"/>
                </a:lnTo>
                <a:lnTo>
                  <a:pt x="1471" y="572"/>
                </a:lnTo>
                <a:lnTo>
                  <a:pt x="1473" y="575"/>
                </a:lnTo>
                <a:lnTo>
                  <a:pt x="1477" y="579"/>
                </a:lnTo>
                <a:lnTo>
                  <a:pt x="1479" y="579"/>
                </a:lnTo>
                <a:close/>
                <a:moveTo>
                  <a:pt x="1523" y="451"/>
                </a:moveTo>
                <a:lnTo>
                  <a:pt x="1523" y="449"/>
                </a:lnTo>
                <a:lnTo>
                  <a:pt x="1521" y="447"/>
                </a:lnTo>
                <a:lnTo>
                  <a:pt x="1519" y="447"/>
                </a:lnTo>
                <a:lnTo>
                  <a:pt x="1519" y="447"/>
                </a:lnTo>
                <a:lnTo>
                  <a:pt x="1517" y="447"/>
                </a:lnTo>
                <a:lnTo>
                  <a:pt x="1515" y="447"/>
                </a:lnTo>
                <a:lnTo>
                  <a:pt x="1515" y="449"/>
                </a:lnTo>
                <a:lnTo>
                  <a:pt x="1515" y="449"/>
                </a:lnTo>
                <a:lnTo>
                  <a:pt x="1515" y="451"/>
                </a:lnTo>
                <a:lnTo>
                  <a:pt x="1517" y="451"/>
                </a:lnTo>
                <a:lnTo>
                  <a:pt x="1519" y="453"/>
                </a:lnTo>
                <a:lnTo>
                  <a:pt x="1521" y="455"/>
                </a:lnTo>
                <a:lnTo>
                  <a:pt x="1523" y="455"/>
                </a:lnTo>
                <a:lnTo>
                  <a:pt x="1523" y="455"/>
                </a:lnTo>
                <a:lnTo>
                  <a:pt x="1523" y="453"/>
                </a:lnTo>
                <a:lnTo>
                  <a:pt x="1523" y="453"/>
                </a:lnTo>
                <a:lnTo>
                  <a:pt x="1523" y="453"/>
                </a:lnTo>
                <a:lnTo>
                  <a:pt x="1523" y="453"/>
                </a:lnTo>
                <a:lnTo>
                  <a:pt x="1523" y="451"/>
                </a:lnTo>
                <a:lnTo>
                  <a:pt x="1523" y="451"/>
                </a:lnTo>
                <a:close/>
                <a:moveTo>
                  <a:pt x="1467" y="728"/>
                </a:moveTo>
                <a:lnTo>
                  <a:pt x="1467" y="728"/>
                </a:lnTo>
                <a:lnTo>
                  <a:pt x="1467" y="726"/>
                </a:lnTo>
                <a:lnTo>
                  <a:pt x="1469" y="726"/>
                </a:lnTo>
                <a:lnTo>
                  <a:pt x="1469" y="723"/>
                </a:lnTo>
                <a:lnTo>
                  <a:pt x="1469" y="721"/>
                </a:lnTo>
                <a:lnTo>
                  <a:pt x="1467" y="721"/>
                </a:lnTo>
                <a:lnTo>
                  <a:pt x="1467" y="721"/>
                </a:lnTo>
                <a:lnTo>
                  <a:pt x="1467" y="721"/>
                </a:lnTo>
                <a:lnTo>
                  <a:pt x="1467" y="723"/>
                </a:lnTo>
                <a:lnTo>
                  <a:pt x="1467" y="723"/>
                </a:lnTo>
                <a:lnTo>
                  <a:pt x="1465" y="726"/>
                </a:lnTo>
                <a:lnTo>
                  <a:pt x="1465" y="728"/>
                </a:lnTo>
                <a:lnTo>
                  <a:pt x="1465" y="728"/>
                </a:lnTo>
                <a:lnTo>
                  <a:pt x="1465" y="728"/>
                </a:lnTo>
                <a:lnTo>
                  <a:pt x="1467" y="728"/>
                </a:lnTo>
                <a:close/>
                <a:moveTo>
                  <a:pt x="1481" y="560"/>
                </a:moveTo>
                <a:lnTo>
                  <a:pt x="1483" y="558"/>
                </a:lnTo>
                <a:lnTo>
                  <a:pt x="1483" y="558"/>
                </a:lnTo>
                <a:lnTo>
                  <a:pt x="1483" y="558"/>
                </a:lnTo>
                <a:lnTo>
                  <a:pt x="1483" y="558"/>
                </a:lnTo>
                <a:lnTo>
                  <a:pt x="1481" y="558"/>
                </a:lnTo>
                <a:lnTo>
                  <a:pt x="1479" y="558"/>
                </a:lnTo>
                <a:lnTo>
                  <a:pt x="1477" y="558"/>
                </a:lnTo>
                <a:lnTo>
                  <a:pt x="1479" y="558"/>
                </a:lnTo>
                <a:lnTo>
                  <a:pt x="1479" y="560"/>
                </a:lnTo>
                <a:lnTo>
                  <a:pt x="1481" y="560"/>
                </a:lnTo>
                <a:close/>
                <a:moveTo>
                  <a:pt x="1509" y="455"/>
                </a:moveTo>
                <a:lnTo>
                  <a:pt x="1507" y="455"/>
                </a:lnTo>
                <a:lnTo>
                  <a:pt x="1504" y="455"/>
                </a:lnTo>
                <a:lnTo>
                  <a:pt x="1504" y="455"/>
                </a:lnTo>
                <a:lnTo>
                  <a:pt x="1502" y="455"/>
                </a:lnTo>
                <a:lnTo>
                  <a:pt x="1498" y="457"/>
                </a:lnTo>
                <a:lnTo>
                  <a:pt x="1496" y="457"/>
                </a:lnTo>
                <a:lnTo>
                  <a:pt x="1496" y="457"/>
                </a:lnTo>
                <a:lnTo>
                  <a:pt x="1494" y="461"/>
                </a:lnTo>
                <a:lnTo>
                  <a:pt x="1490" y="463"/>
                </a:lnTo>
                <a:lnTo>
                  <a:pt x="1490" y="468"/>
                </a:lnTo>
                <a:lnTo>
                  <a:pt x="1488" y="470"/>
                </a:lnTo>
                <a:lnTo>
                  <a:pt x="1488" y="472"/>
                </a:lnTo>
                <a:lnTo>
                  <a:pt x="1490" y="476"/>
                </a:lnTo>
                <a:lnTo>
                  <a:pt x="1490" y="478"/>
                </a:lnTo>
                <a:lnTo>
                  <a:pt x="1492" y="480"/>
                </a:lnTo>
                <a:lnTo>
                  <a:pt x="1492" y="480"/>
                </a:lnTo>
                <a:lnTo>
                  <a:pt x="1494" y="482"/>
                </a:lnTo>
                <a:lnTo>
                  <a:pt x="1494" y="482"/>
                </a:lnTo>
                <a:lnTo>
                  <a:pt x="1496" y="482"/>
                </a:lnTo>
                <a:lnTo>
                  <a:pt x="1502" y="482"/>
                </a:lnTo>
                <a:lnTo>
                  <a:pt x="1507" y="480"/>
                </a:lnTo>
                <a:lnTo>
                  <a:pt x="1511" y="480"/>
                </a:lnTo>
                <a:lnTo>
                  <a:pt x="1515" y="478"/>
                </a:lnTo>
                <a:lnTo>
                  <a:pt x="1517" y="478"/>
                </a:lnTo>
                <a:lnTo>
                  <a:pt x="1519" y="476"/>
                </a:lnTo>
                <a:lnTo>
                  <a:pt x="1519" y="474"/>
                </a:lnTo>
                <a:lnTo>
                  <a:pt x="1519" y="472"/>
                </a:lnTo>
                <a:lnTo>
                  <a:pt x="1519" y="470"/>
                </a:lnTo>
                <a:lnTo>
                  <a:pt x="1519" y="463"/>
                </a:lnTo>
                <a:lnTo>
                  <a:pt x="1519" y="463"/>
                </a:lnTo>
                <a:lnTo>
                  <a:pt x="1519" y="461"/>
                </a:lnTo>
                <a:lnTo>
                  <a:pt x="1521" y="461"/>
                </a:lnTo>
                <a:lnTo>
                  <a:pt x="1521" y="459"/>
                </a:lnTo>
                <a:lnTo>
                  <a:pt x="1519" y="459"/>
                </a:lnTo>
                <a:lnTo>
                  <a:pt x="1519" y="457"/>
                </a:lnTo>
                <a:lnTo>
                  <a:pt x="1519" y="457"/>
                </a:lnTo>
                <a:lnTo>
                  <a:pt x="1511" y="455"/>
                </a:lnTo>
                <a:lnTo>
                  <a:pt x="1509" y="455"/>
                </a:lnTo>
                <a:close/>
                <a:moveTo>
                  <a:pt x="1450" y="650"/>
                </a:moveTo>
                <a:lnTo>
                  <a:pt x="1450" y="650"/>
                </a:lnTo>
                <a:lnTo>
                  <a:pt x="1450" y="650"/>
                </a:lnTo>
                <a:lnTo>
                  <a:pt x="1448" y="650"/>
                </a:lnTo>
                <a:lnTo>
                  <a:pt x="1448" y="650"/>
                </a:lnTo>
                <a:lnTo>
                  <a:pt x="1448" y="650"/>
                </a:lnTo>
                <a:lnTo>
                  <a:pt x="1446" y="652"/>
                </a:lnTo>
                <a:lnTo>
                  <a:pt x="1448" y="652"/>
                </a:lnTo>
                <a:lnTo>
                  <a:pt x="1450" y="650"/>
                </a:lnTo>
                <a:close/>
                <a:moveTo>
                  <a:pt x="1448" y="784"/>
                </a:moveTo>
                <a:lnTo>
                  <a:pt x="1448" y="784"/>
                </a:lnTo>
                <a:lnTo>
                  <a:pt x="1450" y="784"/>
                </a:lnTo>
                <a:lnTo>
                  <a:pt x="1450" y="784"/>
                </a:lnTo>
                <a:lnTo>
                  <a:pt x="1450" y="782"/>
                </a:lnTo>
                <a:lnTo>
                  <a:pt x="1448" y="782"/>
                </a:lnTo>
                <a:lnTo>
                  <a:pt x="1448" y="782"/>
                </a:lnTo>
                <a:lnTo>
                  <a:pt x="1448" y="784"/>
                </a:lnTo>
                <a:lnTo>
                  <a:pt x="1448" y="784"/>
                </a:lnTo>
                <a:close/>
                <a:moveTo>
                  <a:pt x="1450" y="713"/>
                </a:moveTo>
                <a:lnTo>
                  <a:pt x="1450" y="713"/>
                </a:lnTo>
                <a:lnTo>
                  <a:pt x="1450" y="715"/>
                </a:lnTo>
                <a:lnTo>
                  <a:pt x="1450" y="715"/>
                </a:lnTo>
                <a:lnTo>
                  <a:pt x="1450" y="715"/>
                </a:lnTo>
                <a:lnTo>
                  <a:pt x="1452" y="713"/>
                </a:lnTo>
                <a:lnTo>
                  <a:pt x="1452" y="713"/>
                </a:lnTo>
                <a:lnTo>
                  <a:pt x="1450" y="713"/>
                </a:lnTo>
                <a:lnTo>
                  <a:pt x="1450" y="713"/>
                </a:lnTo>
                <a:close/>
                <a:moveTo>
                  <a:pt x="1450" y="726"/>
                </a:moveTo>
                <a:lnTo>
                  <a:pt x="1454" y="723"/>
                </a:lnTo>
                <a:lnTo>
                  <a:pt x="1454" y="721"/>
                </a:lnTo>
                <a:lnTo>
                  <a:pt x="1454" y="721"/>
                </a:lnTo>
                <a:lnTo>
                  <a:pt x="1454" y="721"/>
                </a:lnTo>
                <a:lnTo>
                  <a:pt x="1454" y="721"/>
                </a:lnTo>
                <a:lnTo>
                  <a:pt x="1452" y="723"/>
                </a:lnTo>
                <a:lnTo>
                  <a:pt x="1452" y="723"/>
                </a:lnTo>
                <a:lnTo>
                  <a:pt x="1450" y="723"/>
                </a:lnTo>
                <a:lnTo>
                  <a:pt x="1450" y="723"/>
                </a:lnTo>
                <a:lnTo>
                  <a:pt x="1448" y="723"/>
                </a:lnTo>
                <a:lnTo>
                  <a:pt x="1448" y="723"/>
                </a:lnTo>
                <a:lnTo>
                  <a:pt x="1448" y="726"/>
                </a:lnTo>
                <a:lnTo>
                  <a:pt x="1448" y="726"/>
                </a:lnTo>
                <a:lnTo>
                  <a:pt x="1450" y="726"/>
                </a:lnTo>
                <a:close/>
                <a:moveTo>
                  <a:pt x="1222" y="428"/>
                </a:moveTo>
                <a:lnTo>
                  <a:pt x="1222" y="430"/>
                </a:lnTo>
                <a:lnTo>
                  <a:pt x="1222" y="430"/>
                </a:lnTo>
                <a:lnTo>
                  <a:pt x="1224" y="430"/>
                </a:lnTo>
                <a:lnTo>
                  <a:pt x="1224" y="430"/>
                </a:lnTo>
                <a:lnTo>
                  <a:pt x="1226" y="428"/>
                </a:lnTo>
                <a:lnTo>
                  <a:pt x="1226" y="428"/>
                </a:lnTo>
                <a:lnTo>
                  <a:pt x="1226" y="426"/>
                </a:lnTo>
                <a:lnTo>
                  <a:pt x="1226" y="426"/>
                </a:lnTo>
                <a:lnTo>
                  <a:pt x="1224" y="424"/>
                </a:lnTo>
                <a:lnTo>
                  <a:pt x="1224" y="424"/>
                </a:lnTo>
                <a:lnTo>
                  <a:pt x="1222" y="422"/>
                </a:lnTo>
                <a:lnTo>
                  <a:pt x="1219" y="422"/>
                </a:lnTo>
                <a:lnTo>
                  <a:pt x="1219" y="424"/>
                </a:lnTo>
                <a:lnTo>
                  <a:pt x="1217" y="424"/>
                </a:lnTo>
                <a:lnTo>
                  <a:pt x="1217" y="426"/>
                </a:lnTo>
                <a:lnTo>
                  <a:pt x="1217" y="426"/>
                </a:lnTo>
                <a:lnTo>
                  <a:pt x="1217" y="428"/>
                </a:lnTo>
                <a:lnTo>
                  <a:pt x="1217" y="428"/>
                </a:lnTo>
                <a:lnTo>
                  <a:pt x="1217" y="430"/>
                </a:lnTo>
                <a:lnTo>
                  <a:pt x="1219" y="430"/>
                </a:lnTo>
                <a:lnTo>
                  <a:pt x="1219" y="428"/>
                </a:lnTo>
                <a:lnTo>
                  <a:pt x="1219" y="428"/>
                </a:lnTo>
                <a:lnTo>
                  <a:pt x="1219" y="426"/>
                </a:lnTo>
                <a:lnTo>
                  <a:pt x="1219" y="424"/>
                </a:lnTo>
                <a:lnTo>
                  <a:pt x="1219" y="424"/>
                </a:lnTo>
                <a:lnTo>
                  <a:pt x="1219" y="424"/>
                </a:lnTo>
                <a:lnTo>
                  <a:pt x="1222" y="424"/>
                </a:lnTo>
                <a:lnTo>
                  <a:pt x="1222" y="426"/>
                </a:lnTo>
                <a:lnTo>
                  <a:pt x="1222" y="428"/>
                </a:lnTo>
                <a:lnTo>
                  <a:pt x="1222" y="428"/>
                </a:lnTo>
                <a:lnTo>
                  <a:pt x="1222" y="428"/>
                </a:lnTo>
                <a:close/>
                <a:moveTo>
                  <a:pt x="1207" y="350"/>
                </a:moveTo>
                <a:lnTo>
                  <a:pt x="1209" y="350"/>
                </a:lnTo>
                <a:lnTo>
                  <a:pt x="1211" y="348"/>
                </a:lnTo>
                <a:lnTo>
                  <a:pt x="1211" y="348"/>
                </a:lnTo>
                <a:lnTo>
                  <a:pt x="1211" y="346"/>
                </a:lnTo>
                <a:lnTo>
                  <a:pt x="1209" y="344"/>
                </a:lnTo>
                <a:lnTo>
                  <a:pt x="1209" y="342"/>
                </a:lnTo>
                <a:lnTo>
                  <a:pt x="1209" y="342"/>
                </a:lnTo>
                <a:lnTo>
                  <a:pt x="1207" y="342"/>
                </a:lnTo>
                <a:lnTo>
                  <a:pt x="1205" y="342"/>
                </a:lnTo>
                <a:lnTo>
                  <a:pt x="1203" y="344"/>
                </a:lnTo>
                <a:lnTo>
                  <a:pt x="1201" y="344"/>
                </a:lnTo>
                <a:lnTo>
                  <a:pt x="1201" y="344"/>
                </a:lnTo>
                <a:lnTo>
                  <a:pt x="1201" y="342"/>
                </a:lnTo>
                <a:lnTo>
                  <a:pt x="1201" y="342"/>
                </a:lnTo>
                <a:lnTo>
                  <a:pt x="1201" y="340"/>
                </a:lnTo>
                <a:lnTo>
                  <a:pt x="1199" y="338"/>
                </a:lnTo>
                <a:lnTo>
                  <a:pt x="1196" y="338"/>
                </a:lnTo>
                <a:lnTo>
                  <a:pt x="1196" y="338"/>
                </a:lnTo>
                <a:lnTo>
                  <a:pt x="1199" y="336"/>
                </a:lnTo>
                <a:lnTo>
                  <a:pt x="1199" y="336"/>
                </a:lnTo>
                <a:lnTo>
                  <a:pt x="1199" y="336"/>
                </a:lnTo>
                <a:lnTo>
                  <a:pt x="1196" y="333"/>
                </a:lnTo>
                <a:lnTo>
                  <a:pt x="1192" y="333"/>
                </a:lnTo>
                <a:lnTo>
                  <a:pt x="1192" y="331"/>
                </a:lnTo>
                <a:lnTo>
                  <a:pt x="1188" y="331"/>
                </a:lnTo>
                <a:lnTo>
                  <a:pt x="1188" y="333"/>
                </a:lnTo>
                <a:lnTo>
                  <a:pt x="1186" y="333"/>
                </a:lnTo>
                <a:lnTo>
                  <a:pt x="1182" y="336"/>
                </a:lnTo>
                <a:lnTo>
                  <a:pt x="1182" y="336"/>
                </a:lnTo>
                <a:lnTo>
                  <a:pt x="1182" y="333"/>
                </a:lnTo>
                <a:lnTo>
                  <a:pt x="1182" y="333"/>
                </a:lnTo>
                <a:lnTo>
                  <a:pt x="1182" y="333"/>
                </a:lnTo>
                <a:lnTo>
                  <a:pt x="1182" y="331"/>
                </a:lnTo>
                <a:lnTo>
                  <a:pt x="1186" y="329"/>
                </a:lnTo>
                <a:lnTo>
                  <a:pt x="1190" y="325"/>
                </a:lnTo>
                <a:lnTo>
                  <a:pt x="1196" y="323"/>
                </a:lnTo>
                <a:lnTo>
                  <a:pt x="1199" y="323"/>
                </a:lnTo>
                <a:lnTo>
                  <a:pt x="1199" y="321"/>
                </a:lnTo>
                <a:lnTo>
                  <a:pt x="1199" y="321"/>
                </a:lnTo>
                <a:lnTo>
                  <a:pt x="1196" y="321"/>
                </a:lnTo>
                <a:lnTo>
                  <a:pt x="1196" y="321"/>
                </a:lnTo>
                <a:lnTo>
                  <a:pt x="1194" y="321"/>
                </a:lnTo>
                <a:lnTo>
                  <a:pt x="1194" y="321"/>
                </a:lnTo>
                <a:lnTo>
                  <a:pt x="1194" y="321"/>
                </a:lnTo>
                <a:lnTo>
                  <a:pt x="1194" y="319"/>
                </a:lnTo>
                <a:lnTo>
                  <a:pt x="1194" y="319"/>
                </a:lnTo>
                <a:lnTo>
                  <a:pt x="1194" y="319"/>
                </a:lnTo>
                <a:lnTo>
                  <a:pt x="1196" y="319"/>
                </a:lnTo>
                <a:lnTo>
                  <a:pt x="1199" y="317"/>
                </a:lnTo>
                <a:lnTo>
                  <a:pt x="1201" y="317"/>
                </a:lnTo>
                <a:lnTo>
                  <a:pt x="1201" y="317"/>
                </a:lnTo>
                <a:lnTo>
                  <a:pt x="1203" y="315"/>
                </a:lnTo>
                <a:lnTo>
                  <a:pt x="1203" y="315"/>
                </a:lnTo>
                <a:lnTo>
                  <a:pt x="1203" y="315"/>
                </a:lnTo>
                <a:lnTo>
                  <a:pt x="1201" y="310"/>
                </a:lnTo>
                <a:lnTo>
                  <a:pt x="1201" y="310"/>
                </a:lnTo>
                <a:lnTo>
                  <a:pt x="1199" y="310"/>
                </a:lnTo>
                <a:lnTo>
                  <a:pt x="1199" y="310"/>
                </a:lnTo>
                <a:lnTo>
                  <a:pt x="1194" y="308"/>
                </a:lnTo>
                <a:lnTo>
                  <a:pt x="1192" y="308"/>
                </a:lnTo>
                <a:lnTo>
                  <a:pt x="1190" y="308"/>
                </a:lnTo>
                <a:lnTo>
                  <a:pt x="1188" y="308"/>
                </a:lnTo>
                <a:lnTo>
                  <a:pt x="1186" y="310"/>
                </a:lnTo>
                <a:lnTo>
                  <a:pt x="1180" y="310"/>
                </a:lnTo>
                <a:lnTo>
                  <a:pt x="1178" y="313"/>
                </a:lnTo>
                <a:lnTo>
                  <a:pt x="1173" y="313"/>
                </a:lnTo>
                <a:lnTo>
                  <a:pt x="1171" y="313"/>
                </a:lnTo>
                <a:lnTo>
                  <a:pt x="1159" y="306"/>
                </a:lnTo>
                <a:lnTo>
                  <a:pt x="1157" y="308"/>
                </a:lnTo>
                <a:lnTo>
                  <a:pt x="1157" y="308"/>
                </a:lnTo>
                <a:lnTo>
                  <a:pt x="1157" y="308"/>
                </a:lnTo>
                <a:lnTo>
                  <a:pt x="1157" y="310"/>
                </a:lnTo>
                <a:lnTo>
                  <a:pt x="1159" y="310"/>
                </a:lnTo>
                <a:lnTo>
                  <a:pt x="1161" y="310"/>
                </a:lnTo>
                <a:lnTo>
                  <a:pt x="1161" y="310"/>
                </a:lnTo>
                <a:lnTo>
                  <a:pt x="1159" y="310"/>
                </a:lnTo>
                <a:lnTo>
                  <a:pt x="1157" y="310"/>
                </a:lnTo>
                <a:lnTo>
                  <a:pt x="1152" y="310"/>
                </a:lnTo>
                <a:lnTo>
                  <a:pt x="1146" y="310"/>
                </a:lnTo>
                <a:lnTo>
                  <a:pt x="1144" y="310"/>
                </a:lnTo>
                <a:lnTo>
                  <a:pt x="1144" y="313"/>
                </a:lnTo>
                <a:lnTo>
                  <a:pt x="1144" y="313"/>
                </a:lnTo>
                <a:lnTo>
                  <a:pt x="1146" y="315"/>
                </a:lnTo>
                <a:lnTo>
                  <a:pt x="1146" y="315"/>
                </a:lnTo>
                <a:lnTo>
                  <a:pt x="1148" y="317"/>
                </a:lnTo>
                <a:lnTo>
                  <a:pt x="1150" y="317"/>
                </a:lnTo>
                <a:lnTo>
                  <a:pt x="1150" y="317"/>
                </a:lnTo>
                <a:lnTo>
                  <a:pt x="1150" y="319"/>
                </a:lnTo>
                <a:lnTo>
                  <a:pt x="1152" y="321"/>
                </a:lnTo>
                <a:lnTo>
                  <a:pt x="1152" y="321"/>
                </a:lnTo>
                <a:lnTo>
                  <a:pt x="1148" y="319"/>
                </a:lnTo>
                <a:lnTo>
                  <a:pt x="1146" y="317"/>
                </a:lnTo>
                <a:lnTo>
                  <a:pt x="1144" y="317"/>
                </a:lnTo>
                <a:lnTo>
                  <a:pt x="1142" y="317"/>
                </a:lnTo>
                <a:lnTo>
                  <a:pt x="1140" y="317"/>
                </a:lnTo>
                <a:lnTo>
                  <a:pt x="1138" y="319"/>
                </a:lnTo>
                <a:lnTo>
                  <a:pt x="1138" y="319"/>
                </a:lnTo>
                <a:lnTo>
                  <a:pt x="1138" y="321"/>
                </a:lnTo>
                <a:lnTo>
                  <a:pt x="1138" y="321"/>
                </a:lnTo>
                <a:lnTo>
                  <a:pt x="1138" y="321"/>
                </a:lnTo>
                <a:lnTo>
                  <a:pt x="1146" y="325"/>
                </a:lnTo>
                <a:lnTo>
                  <a:pt x="1148" y="325"/>
                </a:lnTo>
                <a:lnTo>
                  <a:pt x="1150" y="325"/>
                </a:lnTo>
                <a:lnTo>
                  <a:pt x="1152" y="325"/>
                </a:lnTo>
                <a:lnTo>
                  <a:pt x="1155" y="323"/>
                </a:lnTo>
                <a:lnTo>
                  <a:pt x="1155" y="323"/>
                </a:lnTo>
                <a:lnTo>
                  <a:pt x="1159" y="327"/>
                </a:lnTo>
                <a:lnTo>
                  <a:pt x="1161" y="327"/>
                </a:lnTo>
                <a:lnTo>
                  <a:pt x="1159" y="327"/>
                </a:lnTo>
                <a:lnTo>
                  <a:pt x="1159" y="327"/>
                </a:lnTo>
                <a:lnTo>
                  <a:pt x="1157" y="327"/>
                </a:lnTo>
                <a:lnTo>
                  <a:pt x="1155" y="325"/>
                </a:lnTo>
                <a:lnTo>
                  <a:pt x="1152" y="327"/>
                </a:lnTo>
                <a:lnTo>
                  <a:pt x="1152" y="327"/>
                </a:lnTo>
                <a:lnTo>
                  <a:pt x="1150" y="327"/>
                </a:lnTo>
                <a:lnTo>
                  <a:pt x="1150" y="329"/>
                </a:lnTo>
                <a:lnTo>
                  <a:pt x="1150" y="329"/>
                </a:lnTo>
                <a:lnTo>
                  <a:pt x="1152" y="329"/>
                </a:lnTo>
                <a:lnTo>
                  <a:pt x="1155" y="329"/>
                </a:lnTo>
                <a:lnTo>
                  <a:pt x="1155" y="329"/>
                </a:lnTo>
                <a:lnTo>
                  <a:pt x="1157" y="331"/>
                </a:lnTo>
                <a:lnTo>
                  <a:pt x="1157" y="331"/>
                </a:lnTo>
                <a:lnTo>
                  <a:pt x="1157" y="333"/>
                </a:lnTo>
                <a:lnTo>
                  <a:pt x="1157" y="336"/>
                </a:lnTo>
                <a:lnTo>
                  <a:pt x="1157" y="336"/>
                </a:lnTo>
                <a:lnTo>
                  <a:pt x="1157" y="336"/>
                </a:lnTo>
                <a:lnTo>
                  <a:pt x="1157" y="336"/>
                </a:lnTo>
                <a:lnTo>
                  <a:pt x="1155" y="333"/>
                </a:lnTo>
                <a:lnTo>
                  <a:pt x="1152" y="333"/>
                </a:lnTo>
                <a:lnTo>
                  <a:pt x="1152" y="338"/>
                </a:lnTo>
                <a:lnTo>
                  <a:pt x="1152" y="340"/>
                </a:lnTo>
                <a:lnTo>
                  <a:pt x="1152" y="340"/>
                </a:lnTo>
                <a:lnTo>
                  <a:pt x="1146" y="340"/>
                </a:lnTo>
                <a:lnTo>
                  <a:pt x="1144" y="342"/>
                </a:lnTo>
                <a:lnTo>
                  <a:pt x="1140" y="342"/>
                </a:lnTo>
                <a:lnTo>
                  <a:pt x="1140" y="340"/>
                </a:lnTo>
                <a:lnTo>
                  <a:pt x="1138" y="338"/>
                </a:lnTo>
                <a:lnTo>
                  <a:pt x="1136" y="336"/>
                </a:lnTo>
                <a:lnTo>
                  <a:pt x="1136" y="336"/>
                </a:lnTo>
                <a:lnTo>
                  <a:pt x="1134" y="336"/>
                </a:lnTo>
                <a:lnTo>
                  <a:pt x="1134" y="333"/>
                </a:lnTo>
                <a:lnTo>
                  <a:pt x="1131" y="333"/>
                </a:lnTo>
                <a:lnTo>
                  <a:pt x="1131" y="331"/>
                </a:lnTo>
                <a:lnTo>
                  <a:pt x="1129" y="331"/>
                </a:lnTo>
                <a:lnTo>
                  <a:pt x="1127" y="331"/>
                </a:lnTo>
                <a:lnTo>
                  <a:pt x="1125" y="331"/>
                </a:lnTo>
                <a:lnTo>
                  <a:pt x="1123" y="333"/>
                </a:lnTo>
                <a:lnTo>
                  <a:pt x="1121" y="333"/>
                </a:lnTo>
                <a:lnTo>
                  <a:pt x="1121" y="336"/>
                </a:lnTo>
                <a:lnTo>
                  <a:pt x="1121" y="338"/>
                </a:lnTo>
                <a:lnTo>
                  <a:pt x="1119" y="340"/>
                </a:lnTo>
                <a:lnTo>
                  <a:pt x="1119" y="340"/>
                </a:lnTo>
                <a:lnTo>
                  <a:pt x="1121" y="342"/>
                </a:lnTo>
                <a:lnTo>
                  <a:pt x="1125" y="344"/>
                </a:lnTo>
                <a:lnTo>
                  <a:pt x="1129" y="348"/>
                </a:lnTo>
                <a:lnTo>
                  <a:pt x="1131" y="348"/>
                </a:lnTo>
                <a:lnTo>
                  <a:pt x="1131" y="350"/>
                </a:lnTo>
                <a:lnTo>
                  <a:pt x="1134" y="350"/>
                </a:lnTo>
                <a:lnTo>
                  <a:pt x="1134" y="350"/>
                </a:lnTo>
                <a:lnTo>
                  <a:pt x="1134" y="352"/>
                </a:lnTo>
                <a:lnTo>
                  <a:pt x="1138" y="352"/>
                </a:lnTo>
                <a:lnTo>
                  <a:pt x="1140" y="352"/>
                </a:lnTo>
                <a:lnTo>
                  <a:pt x="1140" y="352"/>
                </a:lnTo>
                <a:lnTo>
                  <a:pt x="1142" y="352"/>
                </a:lnTo>
                <a:lnTo>
                  <a:pt x="1144" y="352"/>
                </a:lnTo>
                <a:lnTo>
                  <a:pt x="1144" y="354"/>
                </a:lnTo>
                <a:lnTo>
                  <a:pt x="1144" y="354"/>
                </a:lnTo>
                <a:lnTo>
                  <a:pt x="1148" y="354"/>
                </a:lnTo>
                <a:lnTo>
                  <a:pt x="1148" y="354"/>
                </a:lnTo>
                <a:lnTo>
                  <a:pt x="1150" y="357"/>
                </a:lnTo>
                <a:lnTo>
                  <a:pt x="1155" y="361"/>
                </a:lnTo>
                <a:lnTo>
                  <a:pt x="1157" y="363"/>
                </a:lnTo>
                <a:lnTo>
                  <a:pt x="1163" y="367"/>
                </a:lnTo>
                <a:lnTo>
                  <a:pt x="1165" y="369"/>
                </a:lnTo>
                <a:lnTo>
                  <a:pt x="1167" y="371"/>
                </a:lnTo>
                <a:lnTo>
                  <a:pt x="1169" y="375"/>
                </a:lnTo>
                <a:lnTo>
                  <a:pt x="1169" y="378"/>
                </a:lnTo>
                <a:lnTo>
                  <a:pt x="1171" y="378"/>
                </a:lnTo>
                <a:lnTo>
                  <a:pt x="1173" y="378"/>
                </a:lnTo>
                <a:lnTo>
                  <a:pt x="1175" y="378"/>
                </a:lnTo>
                <a:lnTo>
                  <a:pt x="1178" y="380"/>
                </a:lnTo>
                <a:lnTo>
                  <a:pt x="1178" y="380"/>
                </a:lnTo>
                <a:lnTo>
                  <a:pt x="1180" y="378"/>
                </a:lnTo>
                <a:lnTo>
                  <a:pt x="1182" y="378"/>
                </a:lnTo>
                <a:lnTo>
                  <a:pt x="1186" y="375"/>
                </a:lnTo>
                <a:lnTo>
                  <a:pt x="1186" y="375"/>
                </a:lnTo>
                <a:lnTo>
                  <a:pt x="1186" y="373"/>
                </a:lnTo>
                <a:lnTo>
                  <a:pt x="1184" y="371"/>
                </a:lnTo>
                <a:lnTo>
                  <a:pt x="1182" y="367"/>
                </a:lnTo>
                <a:lnTo>
                  <a:pt x="1182" y="367"/>
                </a:lnTo>
                <a:lnTo>
                  <a:pt x="1182" y="365"/>
                </a:lnTo>
                <a:lnTo>
                  <a:pt x="1184" y="365"/>
                </a:lnTo>
                <a:lnTo>
                  <a:pt x="1184" y="365"/>
                </a:lnTo>
                <a:lnTo>
                  <a:pt x="1184" y="365"/>
                </a:lnTo>
                <a:lnTo>
                  <a:pt x="1184" y="365"/>
                </a:lnTo>
                <a:lnTo>
                  <a:pt x="1184" y="367"/>
                </a:lnTo>
                <a:lnTo>
                  <a:pt x="1184" y="367"/>
                </a:lnTo>
                <a:lnTo>
                  <a:pt x="1184" y="369"/>
                </a:lnTo>
                <a:lnTo>
                  <a:pt x="1186" y="369"/>
                </a:lnTo>
                <a:lnTo>
                  <a:pt x="1194" y="371"/>
                </a:lnTo>
                <a:lnTo>
                  <a:pt x="1196" y="369"/>
                </a:lnTo>
                <a:lnTo>
                  <a:pt x="1199" y="369"/>
                </a:lnTo>
                <a:lnTo>
                  <a:pt x="1201" y="369"/>
                </a:lnTo>
                <a:lnTo>
                  <a:pt x="1203" y="367"/>
                </a:lnTo>
                <a:lnTo>
                  <a:pt x="1203" y="365"/>
                </a:lnTo>
                <a:lnTo>
                  <a:pt x="1209" y="365"/>
                </a:lnTo>
                <a:lnTo>
                  <a:pt x="1207" y="361"/>
                </a:lnTo>
                <a:lnTo>
                  <a:pt x="1207" y="361"/>
                </a:lnTo>
                <a:lnTo>
                  <a:pt x="1207" y="359"/>
                </a:lnTo>
                <a:lnTo>
                  <a:pt x="1205" y="359"/>
                </a:lnTo>
                <a:lnTo>
                  <a:pt x="1209" y="357"/>
                </a:lnTo>
                <a:lnTo>
                  <a:pt x="1209" y="357"/>
                </a:lnTo>
                <a:lnTo>
                  <a:pt x="1209" y="354"/>
                </a:lnTo>
                <a:lnTo>
                  <a:pt x="1209" y="354"/>
                </a:lnTo>
                <a:lnTo>
                  <a:pt x="1207" y="352"/>
                </a:lnTo>
                <a:lnTo>
                  <a:pt x="1205" y="352"/>
                </a:lnTo>
                <a:lnTo>
                  <a:pt x="1205" y="352"/>
                </a:lnTo>
                <a:lnTo>
                  <a:pt x="1207" y="352"/>
                </a:lnTo>
                <a:lnTo>
                  <a:pt x="1207" y="350"/>
                </a:lnTo>
                <a:close/>
                <a:moveTo>
                  <a:pt x="54" y="2310"/>
                </a:moveTo>
                <a:lnTo>
                  <a:pt x="54" y="2310"/>
                </a:lnTo>
                <a:lnTo>
                  <a:pt x="54" y="2313"/>
                </a:lnTo>
                <a:lnTo>
                  <a:pt x="54" y="2313"/>
                </a:lnTo>
                <a:lnTo>
                  <a:pt x="57" y="2310"/>
                </a:lnTo>
                <a:lnTo>
                  <a:pt x="57" y="2310"/>
                </a:lnTo>
                <a:lnTo>
                  <a:pt x="54" y="2310"/>
                </a:lnTo>
                <a:close/>
                <a:moveTo>
                  <a:pt x="1297" y="430"/>
                </a:moveTo>
                <a:lnTo>
                  <a:pt x="1295" y="430"/>
                </a:lnTo>
                <a:lnTo>
                  <a:pt x="1295" y="428"/>
                </a:lnTo>
                <a:lnTo>
                  <a:pt x="1293" y="430"/>
                </a:lnTo>
                <a:lnTo>
                  <a:pt x="1293" y="430"/>
                </a:lnTo>
                <a:lnTo>
                  <a:pt x="1293" y="430"/>
                </a:lnTo>
                <a:lnTo>
                  <a:pt x="1295" y="432"/>
                </a:lnTo>
                <a:lnTo>
                  <a:pt x="1295" y="432"/>
                </a:lnTo>
                <a:lnTo>
                  <a:pt x="1295" y="432"/>
                </a:lnTo>
                <a:lnTo>
                  <a:pt x="1295" y="432"/>
                </a:lnTo>
                <a:lnTo>
                  <a:pt x="1297" y="432"/>
                </a:lnTo>
                <a:lnTo>
                  <a:pt x="1297" y="432"/>
                </a:lnTo>
                <a:lnTo>
                  <a:pt x="1297" y="430"/>
                </a:lnTo>
                <a:lnTo>
                  <a:pt x="1297" y="430"/>
                </a:lnTo>
                <a:close/>
                <a:moveTo>
                  <a:pt x="1215" y="432"/>
                </a:moveTo>
                <a:lnTo>
                  <a:pt x="1213" y="430"/>
                </a:lnTo>
                <a:lnTo>
                  <a:pt x="1207" y="426"/>
                </a:lnTo>
                <a:lnTo>
                  <a:pt x="1205" y="426"/>
                </a:lnTo>
                <a:lnTo>
                  <a:pt x="1203" y="424"/>
                </a:lnTo>
                <a:lnTo>
                  <a:pt x="1201" y="424"/>
                </a:lnTo>
                <a:lnTo>
                  <a:pt x="1199" y="422"/>
                </a:lnTo>
                <a:lnTo>
                  <a:pt x="1199" y="422"/>
                </a:lnTo>
                <a:lnTo>
                  <a:pt x="1199" y="422"/>
                </a:lnTo>
                <a:lnTo>
                  <a:pt x="1196" y="422"/>
                </a:lnTo>
                <a:lnTo>
                  <a:pt x="1196" y="422"/>
                </a:lnTo>
                <a:lnTo>
                  <a:pt x="1196" y="422"/>
                </a:lnTo>
                <a:lnTo>
                  <a:pt x="1196" y="422"/>
                </a:lnTo>
                <a:lnTo>
                  <a:pt x="1196" y="422"/>
                </a:lnTo>
                <a:lnTo>
                  <a:pt x="1196" y="422"/>
                </a:lnTo>
                <a:lnTo>
                  <a:pt x="1196" y="419"/>
                </a:lnTo>
                <a:lnTo>
                  <a:pt x="1196" y="419"/>
                </a:lnTo>
                <a:lnTo>
                  <a:pt x="1194" y="417"/>
                </a:lnTo>
                <a:lnTo>
                  <a:pt x="1192" y="417"/>
                </a:lnTo>
                <a:lnTo>
                  <a:pt x="1190" y="417"/>
                </a:lnTo>
                <a:lnTo>
                  <a:pt x="1190" y="417"/>
                </a:lnTo>
                <a:lnTo>
                  <a:pt x="1186" y="417"/>
                </a:lnTo>
                <a:lnTo>
                  <a:pt x="1186" y="417"/>
                </a:lnTo>
                <a:lnTo>
                  <a:pt x="1184" y="419"/>
                </a:lnTo>
                <a:lnTo>
                  <a:pt x="1184" y="419"/>
                </a:lnTo>
                <a:lnTo>
                  <a:pt x="1184" y="422"/>
                </a:lnTo>
                <a:lnTo>
                  <a:pt x="1184" y="422"/>
                </a:lnTo>
                <a:lnTo>
                  <a:pt x="1184" y="422"/>
                </a:lnTo>
                <a:lnTo>
                  <a:pt x="1186" y="426"/>
                </a:lnTo>
                <a:lnTo>
                  <a:pt x="1188" y="426"/>
                </a:lnTo>
                <a:lnTo>
                  <a:pt x="1186" y="426"/>
                </a:lnTo>
                <a:lnTo>
                  <a:pt x="1184" y="426"/>
                </a:lnTo>
                <a:lnTo>
                  <a:pt x="1182" y="424"/>
                </a:lnTo>
                <a:lnTo>
                  <a:pt x="1182" y="424"/>
                </a:lnTo>
                <a:lnTo>
                  <a:pt x="1180" y="424"/>
                </a:lnTo>
                <a:lnTo>
                  <a:pt x="1180" y="424"/>
                </a:lnTo>
                <a:lnTo>
                  <a:pt x="1180" y="426"/>
                </a:lnTo>
                <a:lnTo>
                  <a:pt x="1182" y="426"/>
                </a:lnTo>
                <a:lnTo>
                  <a:pt x="1182" y="426"/>
                </a:lnTo>
                <a:lnTo>
                  <a:pt x="1180" y="426"/>
                </a:lnTo>
                <a:lnTo>
                  <a:pt x="1180" y="426"/>
                </a:lnTo>
                <a:lnTo>
                  <a:pt x="1180" y="428"/>
                </a:lnTo>
                <a:lnTo>
                  <a:pt x="1182" y="428"/>
                </a:lnTo>
                <a:lnTo>
                  <a:pt x="1182" y="430"/>
                </a:lnTo>
                <a:lnTo>
                  <a:pt x="1182" y="430"/>
                </a:lnTo>
                <a:lnTo>
                  <a:pt x="1180" y="430"/>
                </a:lnTo>
                <a:lnTo>
                  <a:pt x="1178" y="432"/>
                </a:lnTo>
                <a:lnTo>
                  <a:pt x="1175" y="434"/>
                </a:lnTo>
                <a:lnTo>
                  <a:pt x="1171" y="434"/>
                </a:lnTo>
                <a:lnTo>
                  <a:pt x="1167" y="434"/>
                </a:lnTo>
                <a:lnTo>
                  <a:pt x="1165" y="436"/>
                </a:lnTo>
                <a:lnTo>
                  <a:pt x="1165" y="436"/>
                </a:lnTo>
                <a:lnTo>
                  <a:pt x="1165" y="438"/>
                </a:lnTo>
                <a:lnTo>
                  <a:pt x="1167" y="438"/>
                </a:lnTo>
                <a:lnTo>
                  <a:pt x="1167" y="440"/>
                </a:lnTo>
                <a:lnTo>
                  <a:pt x="1169" y="440"/>
                </a:lnTo>
                <a:lnTo>
                  <a:pt x="1169" y="443"/>
                </a:lnTo>
                <a:lnTo>
                  <a:pt x="1171" y="443"/>
                </a:lnTo>
                <a:lnTo>
                  <a:pt x="1173" y="440"/>
                </a:lnTo>
                <a:lnTo>
                  <a:pt x="1171" y="440"/>
                </a:lnTo>
                <a:lnTo>
                  <a:pt x="1173" y="440"/>
                </a:lnTo>
                <a:lnTo>
                  <a:pt x="1173" y="440"/>
                </a:lnTo>
                <a:lnTo>
                  <a:pt x="1175" y="440"/>
                </a:lnTo>
                <a:lnTo>
                  <a:pt x="1175" y="440"/>
                </a:lnTo>
                <a:lnTo>
                  <a:pt x="1175" y="440"/>
                </a:lnTo>
                <a:lnTo>
                  <a:pt x="1175" y="443"/>
                </a:lnTo>
                <a:lnTo>
                  <a:pt x="1175" y="443"/>
                </a:lnTo>
                <a:lnTo>
                  <a:pt x="1178" y="443"/>
                </a:lnTo>
                <a:lnTo>
                  <a:pt x="1178" y="443"/>
                </a:lnTo>
                <a:lnTo>
                  <a:pt x="1180" y="443"/>
                </a:lnTo>
                <a:lnTo>
                  <a:pt x="1182" y="443"/>
                </a:lnTo>
                <a:lnTo>
                  <a:pt x="1182" y="443"/>
                </a:lnTo>
                <a:lnTo>
                  <a:pt x="1184" y="443"/>
                </a:lnTo>
                <a:lnTo>
                  <a:pt x="1184" y="443"/>
                </a:lnTo>
                <a:lnTo>
                  <a:pt x="1184" y="443"/>
                </a:lnTo>
                <a:lnTo>
                  <a:pt x="1184" y="445"/>
                </a:lnTo>
                <a:lnTo>
                  <a:pt x="1184" y="445"/>
                </a:lnTo>
                <a:lnTo>
                  <a:pt x="1184" y="445"/>
                </a:lnTo>
                <a:lnTo>
                  <a:pt x="1190" y="447"/>
                </a:lnTo>
                <a:lnTo>
                  <a:pt x="1192" y="447"/>
                </a:lnTo>
                <a:lnTo>
                  <a:pt x="1196" y="449"/>
                </a:lnTo>
                <a:lnTo>
                  <a:pt x="1199" y="451"/>
                </a:lnTo>
                <a:lnTo>
                  <a:pt x="1203" y="449"/>
                </a:lnTo>
                <a:lnTo>
                  <a:pt x="1209" y="451"/>
                </a:lnTo>
                <a:lnTo>
                  <a:pt x="1211" y="451"/>
                </a:lnTo>
                <a:lnTo>
                  <a:pt x="1213" y="451"/>
                </a:lnTo>
                <a:lnTo>
                  <a:pt x="1217" y="449"/>
                </a:lnTo>
                <a:lnTo>
                  <a:pt x="1219" y="447"/>
                </a:lnTo>
                <a:lnTo>
                  <a:pt x="1219" y="447"/>
                </a:lnTo>
                <a:lnTo>
                  <a:pt x="1222" y="445"/>
                </a:lnTo>
                <a:lnTo>
                  <a:pt x="1222" y="445"/>
                </a:lnTo>
                <a:lnTo>
                  <a:pt x="1224" y="445"/>
                </a:lnTo>
                <a:lnTo>
                  <a:pt x="1226" y="445"/>
                </a:lnTo>
                <a:lnTo>
                  <a:pt x="1228" y="443"/>
                </a:lnTo>
                <a:lnTo>
                  <a:pt x="1228" y="443"/>
                </a:lnTo>
                <a:lnTo>
                  <a:pt x="1226" y="440"/>
                </a:lnTo>
                <a:lnTo>
                  <a:pt x="1226" y="440"/>
                </a:lnTo>
                <a:lnTo>
                  <a:pt x="1226" y="440"/>
                </a:lnTo>
                <a:lnTo>
                  <a:pt x="1224" y="443"/>
                </a:lnTo>
                <a:lnTo>
                  <a:pt x="1222" y="440"/>
                </a:lnTo>
                <a:lnTo>
                  <a:pt x="1219" y="440"/>
                </a:lnTo>
                <a:lnTo>
                  <a:pt x="1217" y="438"/>
                </a:lnTo>
                <a:lnTo>
                  <a:pt x="1215" y="434"/>
                </a:lnTo>
                <a:lnTo>
                  <a:pt x="1215" y="432"/>
                </a:lnTo>
                <a:close/>
                <a:moveTo>
                  <a:pt x="1299" y="432"/>
                </a:moveTo>
                <a:lnTo>
                  <a:pt x="1299" y="432"/>
                </a:lnTo>
                <a:lnTo>
                  <a:pt x="1299" y="432"/>
                </a:lnTo>
                <a:lnTo>
                  <a:pt x="1299" y="432"/>
                </a:lnTo>
                <a:lnTo>
                  <a:pt x="1301" y="430"/>
                </a:lnTo>
                <a:lnTo>
                  <a:pt x="1301" y="428"/>
                </a:lnTo>
                <a:lnTo>
                  <a:pt x="1301" y="428"/>
                </a:lnTo>
                <a:lnTo>
                  <a:pt x="1301" y="428"/>
                </a:lnTo>
                <a:lnTo>
                  <a:pt x="1299" y="428"/>
                </a:lnTo>
                <a:lnTo>
                  <a:pt x="1299" y="428"/>
                </a:lnTo>
                <a:lnTo>
                  <a:pt x="1297" y="428"/>
                </a:lnTo>
                <a:lnTo>
                  <a:pt x="1297" y="430"/>
                </a:lnTo>
                <a:lnTo>
                  <a:pt x="1297" y="430"/>
                </a:lnTo>
                <a:lnTo>
                  <a:pt x="1299" y="432"/>
                </a:lnTo>
                <a:close/>
                <a:moveTo>
                  <a:pt x="1527" y="468"/>
                </a:moveTo>
                <a:lnTo>
                  <a:pt x="1530" y="468"/>
                </a:lnTo>
                <a:lnTo>
                  <a:pt x="1530" y="468"/>
                </a:lnTo>
                <a:lnTo>
                  <a:pt x="1534" y="468"/>
                </a:lnTo>
                <a:lnTo>
                  <a:pt x="1542" y="468"/>
                </a:lnTo>
                <a:lnTo>
                  <a:pt x="1544" y="468"/>
                </a:lnTo>
                <a:lnTo>
                  <a:pt x="1544" y="468"/>
                </a:lnTo>
                <a:lnTo>
                  <a:pt x="1544" y="466"/>
                </a:lnTo>
                <a:lnTo>
                  <a:pt x="1544" y="463"/>
                </a:lnTo>
                <a:lnTo>
                  <a:pt x="1544" y="463"/>
                </a:lnTo>
                <a:lnTo>
                  <a:pt x="1542" y="463"/>
                </a:lnTo>
                <a:lnTo>
                  <a:pt x="1542" y="463"/>
                </a:lnTo>
                <a:lnTo>
                  <a:pt x="1538" y="463"/>
                </a:lnTo>
                <a:lnTo>
                  <a:pt x="1534" y="461"/>
                </a:lnTo>
                <a:lnTo>
                  <a:pt x="1530" y="461"/>
                </a:lnTo>
                <a:lnTo>
                  <a:pt x="1525" y="461"/>
                </a:lnTo>
                <a:lnTo>
                  <a:pt x="1525" y="461"/>
                </a:lnTo>
                <a:lnTo>
                  <a:pt x="1525" y="463"/>
                </a:lnTo>
                <a:lnTo>
                  <a:pt x="1525" y="463"/>
                </a:lnTo>
                <a:lnTo>
                  <a:pt x="1525" y="466"/>
                </a:lnTo>
                <a:lnTo>
                  <a:pt x="1527" y="468"/>
                </a:lnTo>
                <a:close/>
                <a:moveTo>
                  <a:pt x="1349" y="466"/>
                </a:moveTo>
                <a:lnTo>
                  <a:pt x="1349" y="466"/>
                </a:lnTo>
                <a:lnTo>
                  <a:pt x="1349" y="468"/>
                </a:lnTo>
                <a:lnTo>
                  <a:pt x="1349" y="468"/>
                </a:lnTo>
                <a:lnTo>
                  <a:pt x="1351" y="470"/>
                </a:lnTo>
                <a:lnTo>
                  <a:pt x="1354" y="470"/>
                </a:lnTo>
                <a:lnTo>
                  <a:pt x="1354" y="470"/>
                </a:lnTo>
                <a:lnTo>
                  <a:pt x="1354" y="470"/>
                </a:lnTo>
                <a:lnTo>
                  <a:pt x="1356" y="468"/>
                </a:lnTo>
                <a:lnTo>
                  <a:pt x="1356" y="468"/>
                </a:lnTo>
                <a:lnTo>
                  <a:pt x="1356" y="466"/>
                </a:lnTo>
                <a:lnTo>
                  <a:pt x="1356" y="466"/>
                </a:lnTo>
                <a:lnTo>
                  <a:pt x="1356" y="463"/>
                </a:lnTo>
                <a:lnTo>
                  <a:pt x="1356" y="461"/>
                </a:lnTo>
                <a:lnTo>
                  <a:pt x="1356" y="459"/>
                </a:lnTo>
                <a:lnTo>
                  <a:pt x="1356" y="459"/>
                </a:lnTo>
                <a:lnTo>
                  <a:pt x="1356" y="457"/>
                </a:lnTo>
                <a:lnTo>
                  <a:pt x="1354" y="455"/>
                </a:lnTo>
                <a:lnTo>
                  <a:pt x="1351" y="455"/>
                </a:lnTo>
                <a:lnTo>
                  <a:pt x="1349" y="457"/>
                </a:lnTo>
                <a:lnTo>
                  <a:pt x="1349" y="459"/>
                </a:lnTo>
                <a:lnTo>
                  <a:pt x="1349" y="459"/>
                </a:lnTo>
                <a:lnTo>
                  <a:pt x="1347" y="459"/>
                </a:lnTo>
                <a:lnTo>
                  <a:pt x="1347" y="461"/>
                </a:lnTo>
                <a:lnTo>
                  <a:pt x="1347" y="461"/>
                </a:lnTo>
                <a:lnTo>
                  <a:pt x="1349" y="463"/>
                </a:lnTo>
                <a:lnTo>
                  <a:pt x="1349" y="466"/>
                </a:lnTo>
                <a:lnTo>
                  <a:pt x="1349" y="466"/>
                </a:lnTo>
                <a:close/>
                <a:moveTo>
                  <a:pt x="1496" y="428"/>
                </a:moveTo>
                <a:lnTo>
                  <a:pt x="1492" y="428"/>
                </a:lnTo>
                <a:lnTo>
                  <a:pt x="1490" y="428"/>
                </a:lnTo>
                <a:lnTo>
                  <a:pt x="1490" y="428"/>
                </a:lnTo>
                <a:lnTo>
                  <a:pt x="1488" y="428"/>
                </a:lnTo>
                <a:lnTo>
                  <a:pt x="1488" y="428"/>
                </a:lnTo>
                <a:lnTo>
                  <a:pt x="1488" y="428"/>
                </a:lnTo>
                <a:lnTo>
                  <a:pt x="1488" y="430"/>
                </a:lnTo>
                <a:lnTo>
                  <a:pt x="1488" y="432"/>
                </a:lnTo>
                <a:lnTo>
                  <a:pt x="1488" y="434"/>
                </a:lnTo>
                <a:lnTo>
                  <a:pt x="1488" y="434"/>
                </a:lnTo>
                <a:lnTo>
                  <a:pt x="1490" y="434"/>
                </a:lnTo>
                <a:lnTo>
                  <a:pt x="1490" y="434"/>
                </a:lnTo>
                <a:lnTo>
                  <a:pt x="1492" y="434"/>
                </a:lnTo>
                <a:lnTo>
                  <a:pt x="1494" y="434"/>
                </a:lnTo>
                <a:lnTo>
                  <a:pt x="1494" y="432"/>
                </a:lnTo>
                <a:lnTo>
                  <a:pt x="1494" y="432"/>
                </a:lnTo>
                <a:lnTo>
                  <a:pt x="1496" y="430"/>
                </a:lnTo>
                <a:lnTo>
                  <a:pt x="1496" y="430"/>
                </a:lnTo>
                <a:lnTo>
                  <a:pt x="1496" y="430"/>
                </a:lnTo>
                <a:lnTo>
                  <a:pt x="1496" y="428"/>
                </a:lnTo>
                <a:lnTo>
                  <a:pt x="1496" y="428"/>
                </a:lnTo>
                <a:close/>
                <a:moveTo>
                  <a:pt x="1351" y="413"/>
                </a:moveTo>
                <a:lnTo>
                  <a:pt x="1354" y="413"/>
                </a:lnTo>
                <a:lnTo>
                  <a:pt x="1354" y="413"/>
                </a:lnTo>
                <a:lnTo>
                  <a:pt x="1354" y="411"/>
                </a:lnTo>
                <a:lnTo>
                  <a:pt x="1354" y="411"/>
                </a:lnTo>
                <a:lnTo>
                  <a:pt x="1354" y="411"/>
                </a:lnTo>
                <a:lnTo>
                  <a:pt x="1351" y="409"/>
                </a:lnTo>
                <a:lnTo>
                  <a:pt x="1349" y="411"/>
                </a:lnTo>
                <a:lnTo>
                  <a:pt x="1349" y="409"/>
                </a:lnTo>
                <a:lnTo>
                  <a:pt x="1345" y="409"/>
                </a:lnTo>
                <a:lnTo>
                  <a:pt x="1345" y="409"/>
                </a:lnTo>
                <a:lnTo>
                  <a:pt x="1343" y="411"/>
                </a:lnTo>
                <a:lnTo>
                  <a:pt x="1343" y="411"/>
                </a:lnTo>
                <a:lnTo>
                  <a:pt x="1343" y="411"/>
                </a:lnTo>
                <a:lnTo>
                  <a:pt x="1345" y="413"/>
                </a:lnTo>
                <a:lnTo>
                  <a:pt x="1347" y="413"/>
                </a:lnTo>
                <a:lnTo>
                  <a:pt x="1347" y="413"/>
                </a:lnTo>
                <a:lnTo>
                  <a:pt x="1349" y="413"/>
                </a:lnTo>
                <a:lnTo>
                  <a:pt x="1351" y="413"/>
                </a:lnTo>
                <a:close/>
                <a:moveTo>
                  <a:pt x="1287" y="325"/>
                </a:moveTo>
                <a:lnTo>
                  <a:pt x="1289" y="321"/>
                </a:lnTo>
                <a:lnTo>
                  <a:pt x="1289" y="321"/>
                </a:lnTo>
                <a:lnTo>
                  <a:pt x="1291" y="319"/>
                </a:lnTo>
                <a:lnTo>
                  <a:pt x="1291" y="319"/>
                </a:lnTo>
                <a:lnTo>
                  <a:pt x="1293" y="317"/>
                </a:lnTo>
                <a:lnTo>
                  <a:pt x="1295" y="315"/>
                </a:lnTo>
                <a:lnTo>
                  <a:pt x="1297" y="313"/>
                </a:lnTo>
                <a:lnTo>
                  <a:pt x="1299" y="310"/>
                </a:lnTo>
                <a:lnTo>
                  <a:pt x="1299" y="308"/>
                </a:lnTo>
                <a:lnTo>
                  <a:pt x="1297" y="308"/>
                </a:lnTo>
                <a:lnTo>
                  <a:pt x="1295" y="306"/>
                </a:lnTo>
                <a:lnTo>
                  <a:pt x="1289" y="306"/>
                </a:lnTo>
                <a:lnTo>
                  <a:pt x="1280" y="304"/>
                </a:lnTo>
                <a:lnTo>
                  <a:pt x="1276" y="306"/>
                </a:lnTo>
                <a:lnTo>
                  <a:pt x="1272" y="306"/>
                </a:lnTo>
                <a:lnTo>
                  <a:pt x="1270" y="306"/>
                </a:lnTo>
                <a:lnTo>
                  <a:pt x="1268" y="304"/>
                </a:lnTo>
                <a:lnTo>
                  <a:pt x="1266" y="304"/>
                </a:lnTo>
                <a:lnTo>
                  <a:pt x="1263" y="302"/>
                </a:lnTo>
                <a:lnTo>
                  <a:pt x="1257" y="302"/>
                </a:lnTo>
                <a:lnTo>
                  <a:pt x="1255" y="300"/>
                </a:lnTo>
                <a:lnTo>
                  <a:pt x="1253" y="300"/>
                </a:lnTo>
                <a:lnTo>
                  <a:pt x="1249" y="302"/>
                </a:lnTo>
                <a:lnTo>
                  <a:pt x="1247" y="302"/>
                </a:lnTo>
                <a:lnTo>
                  <a:pt x="1238" y="302"/>
                </a:lnTo>
                <a:lnTo>
                  <a:pt x="1236" y="304"/>
                </a:lnTo>
                <a:lnTo>
                  <a:pt x="1232" y="304"/>
                </a:lnTo>
                <a:lnTo>
                  <a:pt x="1230" y="304"/>
                </a:lnTo>
                <a:lnTo>
                  <a:pt x="1230" y="306"/>
                </a:lnTo>
                <a:lnTo>
                  <a:pt x="1230" y="306"/>
                </a:lnTo>
                <a:lnTo>
                  <a:pt x="1230" y="308"/>
                </a:lnTo>
                <a:lnTo>
                  <a:pt x="1230" y="308"/>
                </a:lnTo>
                <a:lnTo>
                  <a:pt x="1230" y="308"/>
                </a:lnTo>
                <a:lnTo>
                  <a:pt x="1230" y="310"/>
                </a:lnTo>
                <a:lnTo>
                  <a:pt x="1232" y="313"/>
                </a:lnTo>
                <a:lnTo>
                  <a:pt x="1234" y="315"/>
                </a:lnTo>
                <a:lnTo>
                  <a:pt x="1236" y="315"/>
                </a:lnTo>
                <a:lnTo>
                  <a:pt x="1236" y="315"/>
                </a:lnTo>
                <a:lnTo>
                  <a:pt x="1234" y="315"/>
                </a:lnTo>
                <a:lnTo>
                  <a:pt x="1232" y="315"/>
                </a:lnTo>
                <a:lnTo>
                  <a:pt x="1226" y="313"/>
                </a:lnTo>
                <a:lnTo>
                  <a:pt x="1226" y="313"/>
                </a:lnTo>
                <a:lnTo>
                  <a:pt x="1224" y="313"/>
                </a:lnTo>
                <a:lnTo>
                  <a:pt x="1222" y="315"/>
                </a:lnTo>
                <a:lnTo>
                  <a:pt x="1222" y="315"/>
                </a:lnTo>
                <a:lnTo>
                  <a:pt x="1222" y="317"/>
                </a:lnTo>
                <a:lnTo>
                  <a:pt x="1222" y="319"/>
                </a:lnTo>
                <a:lnTo>
                  <a:pt x="1224" y="325"/>
                </a:lnTo>
                <a:lnTo>
                  <a:pt x="1224" y="329"/>
                </a:lnTo>
                <a:lnTo>
                  <a:pt x="1224" y="329"/>
                </a:lnTo>
                <a:lnTo>
                  <a:pt x="1222" y="333"/>
                </a:lnTo>
                <a:lnTo>
                  <a:pt x="1222" y="336"/>
                </a:lnTo>
                <a:lnTo>
                  <a:pt x="1224" y="336"/>
                </a:lnTo>
                <a:lnTo>
                  <a:pt x="1224" y="338"/>
                </a:lnTo>
                <a:lnTo>
                  <a:pt x="1224" y="340"/>
                </a:lnTo>
                <a:lnTo>
                  <a:pt x="1228" y="346"/>
                </a:lnTo>
                <a:lnTo>
                  <a:pt x="1228" y="350"/>
                </a:lnTo>
                <a:lnTo>
                  <a:pt x="1230" y="357"/>
                </a:lnTo>
                <a:lnTo>
                  <a:pt x="1228" y="359"/>
                </a:lnTo>
                <a:lnTo>
                  <a:pt x="1232" y="361"/>
                </a:lnTo>
                <a:lnTo>
                  <a:pt x="1236" y="359"/>
                </a:lnTo>
                <a:lnTo>
                  <a:pt x="1238" y="359"/>
                </a:lnTo>
                <a:lnTo>
                  <a:pt x="1245" y="361"/>
                </a:lnTo>
                <a:lnTo>
                  <a:pt x="1245" y="359"/>
                </a:lnTo>
                <a:lnTo>
                  <a:pt x="1247" y="357"/>
                </a:lnTo>
                <a:lnTo>
                  <a:pt x="1249" y="354"/>
                </a:lnTo>
                <a:lnTo>
                  <a:pt x="1253" y="348"/>
                </a:lnTo>
                <a:lnTo>
                  <a:pt x="1253" y="348"/>
                </a:lnTo>
                <a:lnTo>
                  <a:pt x="1253" y="346"/>
                </a:lnTo>
                <a:lnTo>
                  <a:pt x="1253" y="346"/>
                </a:lnTo>
                <a:lnTo>
                  <a:pt x="1253" y="346"/>
                </a:lnTo>
                <a:lnTo>
                  <a:pt x="1249" y="342"/>
                </a:lnTo>
                <a:lnTo>
                  <a:pt x="1247" y="342"/>
                </a:lnTo>
                <a:lnTo>
                  <a:pt x="1245" y="340"/>
                </a:lnTo>
                <a:lnTo>
                  <a:pt x="1243" y="340"/>
                </a:lnTo>
                <a:lnTo>
                  <a:pt x="1253" y="340"/>
                </a:lnTo>
                <a:lnTo>
                  <a:pt x="1255" y="340"/>
                </a:lnTo>
                <a:lnTo>
                  <a:pt x="1270" y="342"/>
                </a:lnTo>
                <a:lnTo>
                  <a:pt x="1272" y="340"/>
                </a:lnTo>
                <a:lnTo>
                  <a:pt x="1274" y="340"/>
                </a:lnTo>
                <a:lnTo>
                  <a:pt x="1276" y="338"/>
                </a:lnTo>
                <a:lnTo>
                  <a:pt x="1278" y="336"/>
                </a:lnTo>
                <a:lnTo>
                  <a:pt x="1280" y="333"/>
                </a:lnTo>
                <a:lnTo>
                  <a:pt x="1282" y="329"/>
                </a:lnTo>
                <a:lnTo>
                  <a:pt x="1282" y="327"/>
                </a:lnTo>
                <a:lnTo>
                  <a:pt x="1282" y="327"/>
                </a:lnTo>
                <a:lnTo>
                  <a:pt x="1282" y="327"/>
                </a:lnTo>
                <a:lnTo>
                  <a:pt x="1284" y="325"/>
                </a:lnTo>
                <a:lnTo>
                  <a:pt x="1287" y="325"/>
                </a:lnTo>
                <a:close/>
                <a:moveTo>
                  <a:pt x="17" y="1895"/>
                </a:moveTo>
                <a:lnTo>
                  <a:pt x="17" y="1895"/>
                </a:lnTo>
                <a:lnTo>
                  <a:pt x="17" y="1895"/>
                </a:lnTo>
                <a:lnTo>
                  <a:pt x="17" y="1895"/>
                </a:lnTo>
                <a:lnTo>
                  <a:pt x="19" y="1895"/>
                </a:lnTo>
                <a:lnTo>
                  <a:pt x="19" y="1895"/>
                </a:lnTo>
                <a:lnTo>
                  <a:pt x="17" y="1895"/>
                </a:lnTo>
                <a:close/>
                <a:moveTo>
                  <a:pt x="2" y="1870"/>
                </a:moveTo>
                <a:lnTo>
                  <a:pt x="2" y="1868"/>
                </a:lnTo>
                <a:lnTo>
                  <a:pt x="0" y="1870"/>
                </a:lnTo>
                <a:lnTo>
                  <a:pt x="0" y="1870"/>
                </a:lnTo>
                <a:lnTo>
                  <a:pt x="0" y="1870"/>
                </a:lnTo>
                <a:lnTo>
                  <a:pt x="0" y="1870"/>
                </a:lnTo>
                <a:lnTo>
                  <a:pt x="2" y="1870"/>
                </a:lnTo>
                <a:close/>
                <a:moveTo>
                  <a:pt x="2" y="1906"/>
                </a:moveTo>
                <a:lnTo>
                  <a:pt x="2" y="1906"/>
                </a:lnTo>
                <a:lnTo>
                  <a:pt x="2" y="1906"/>
                </a:lnTo>
                <a:lnTo>
                  <a:pt x="2" y="1906"/>
                </a:lnTo>
                <a:lnTo>
                  <a:pt x="2" y="1908"/>
                </a:lnTo>
                <a:lnTo>
                  <a:pt x="2" y="1908"/>
                </a:lnTo>
                <a:lnTo>
                  <a:pt x="2" y="1908"/>
                </a:lnTo>
                <a:lnTo>
                  <a:pt x="2" y="1906"/>
                </a:lnTo>
                <a:lnTo>
                  <a:pt x="2" y="1906"/>
                </a:lnTo>
                <a:lnTo>
                  <a:pt x="2" y="1906"/>
                </a:lnTo>
                <a:lnTo>
                  <a:pt x="2" y="1906"/>
                </a:lnTo>
                <a:lnTo>
                  <a:pt x="2" y="1906"/>
                </a:lnTo>
                <a:lnTo>
                  <a:pt x="2" y="1906"/>
                </a:lnTo>
                <a:lnTo>
                  <a:pt x="2" y="1906"/>
                </a:lnTo>
                <a:close/>
                <a:moveTo>
                  <a:pt x="15" y="1881"/>
                </a:moveTo>
                <a:lnTo>
                  <a:pt x="15" y="1881"/>
                </a:lnTo>
                <a:lnTo>
                  <a:pt x="15" y="1881"/>
                </a:lnTo>
                <a:lnTo>
                  <a:pt x="15" y="1881"/>
                </a:lnTo>
                <a:lnTo>
                  <a:pt x="15" y="1881"/>
                </a:lnTo>
                <a:lnTo>
                  <a:pt x="15" y="1881"/>
                </a:lnTo>
                <a:lnTo>
                  <a:pt x="15" y="1883"/>
                </a:lnTo>
                <a:lnTo>
                  <a:pt x="15" y="1883"/>
                </a:lnTo>
                <a:lnTo>
                  <a:pt x="15" y="1881"/>
                </a:lnTo>
                <a:lnTo>
                  <a:pt x="15" y="1881"/>
                </a:lnTo>
                <a:lnTo>
                  <a:pt x="17" y="1881"/>
                </a:lnTo>
                <a:lnTo>
                  <a:pt x="15" y="1881"/>
                </a:lnTo>
                <a:lnTo>
                  <a:pt x="15" y="1881"/>
                </a:lnTo>
                <a:close/>
                <a:moveTo>
                  <a:pt x="15" y="1891"/>
                </a:moveTo>
                <a:lnTo>
                  <a:pt x="13" y="1891"/>
                </a:lnTo>
                <a:lnTo>
                  <a:pt x="13" y="1891"/>
                </a:lnTo>
                <a:lnTo>
                  <a:pt x="15" y="1891"/>
                </a:lnTo>
                <a:lnTo>
                  <a:pt x="15" y="1891"/>
                </a:lnTo>
                <a:lnTo>
                  <a:pt x="15" y="1891"/>
                </a:lnTo>
                <a:lnTo>
                  <a:pt x="15" y="1891"/>
                </a:lnTo>
                <a:lnTo>
                  <a:pt x="15" y="1891"/>
                </a:lnTo>
                <a:close/>
                <a:moveTo>
                  <a:pt x="2" y="1872"/>
                </a:moveTo>
                <a:lnTo>
                  <a:pt x="2" y="1872"/>
                </a:lnTo>
                <a:lnTo>
                  <a:pt x="0" y="1874"/>
                </a:lnTo>
                <a:lnTo>
                  <a:pt x="0" y="1877"/>
                </a:lnTo>
                <a:lnTo>
                  <a:pt x="0" y="1877"/>
                </a:lnTo>
                <a:lnTo>
                  <a:pt x="2" y="1874"/>
                </a:lnTo>
                <a:lnTo>
                  <a:pt x="2" y="1874"/>
                </a:lnTo>
                <a:lnTo>
                  <a:pt x="2" y="1872"/>
                </a:lnTo>
                <a:close/>
                <a:moveTo>
                  <a:pt x="593" y="424"/>
                </a:moveTo>
                <a:lnTo>
                  <a:pt x="593" y="424"/>
                </a:lnTo>
                <a:lnTo>
                  <a:pt x="595" y="424"/>
                </a:lnTo>
                <a:lnTo>
                  <a:pt x="595" y="424"/>
                </a:lnTo>
                <a:lnTo>
                  <a:pt x="593" y="422"/>
                </a:lnTo>
                <a:lnTo>
                  <a:pt x="593" y="422"/>
                </a:lnTo>
                <a:lnTo>
                  <a:pt x="589" y="424"/>
                </a:lnTo>
                <a:lnTo>
                  <a:pt x="591" y="424"/>
                </a:lnTo>
                <a:lnTo>
                  <a:pt x="593" y="424"/>
                </a:lnTo>
                <a:close/>
                <a:moveTo>
                  <a:pt x="113" y="1696"/>
                </a:moveTo>
                <a:lnTo>
                  <a:pt x="113" y="1696"/>
                </a:lnTo>
                <a:lnTo>
                  <a:pt x="113" y="1696"/>
                </a:lnTo>
                <a:lnTo>
                  <a:pt x="113" y="1696"/>
                </a:lnTo>
                <a:lnTo>
                  <a:pt x="113" y="1696"/>
                </a:lnTo>
                <a:lnTo>
                  <a:pt x="113" y="1696"/>
                </a:lnTo>
                <a:lnTo>
                  <a:pt x="113" y="1696"/>
                </a:lnTo>
                <a:lnTo>
                  <a:pt x="113" y="1696"/>
                </a:lnTo>
                <a:lnTo>
                  <a:pt x="113" y="1696"/>
                </a:lnTo>
                <a:lnTo>
                  <a:pt x="113" y="1696"/>
                </a:lnTo>
                <a:lnTo>
                  <a:pt x="113" y="1696"/>
                </a:lnTo>
                <a:lnTo>
                  <a:pt x="113" y="1696"/>
                </a:lnTo>
                <a:lnTo>
                  <a:pt x="113" y="1696"/>
                </a:lnTo>
                <a:lnTo>
                  <a:pt x="113" y="1696"/>
                </a:lnTo>
                <a:close/>
                <a:moveTo>
                  <a:pt x="0" y="1864"/>
                </a:moveTo>
                <a:lnTo>
                  <a:pt x="0" y="1864"/>
                </a:lnTo>
                <a:lnTo>
                  <a:pt x="0" y="1866"/>
                </a:lnTo>
                <a:lnTo>
                  <a:pt x="0" y="1866"/>
                </a:lnTo>
                <a:lnTo>
                  <a:pt x="0" y="1864"/>
                </a:lnTo>
                <a:lnTo>
                  <a:pt x="0" y="1864"/>
                </a:lnTo>
                <a:close/>
                <a:moveTo>
                  <a:pt x="52" y="814"/>
                </a:moveTo>
                <a:lnTo>
                  <a:pt x="54" y="814"/>
                </a:lnTo>
                <a:lnTo>
                  <a:pt x="54" y="814"/>
                </a:lnTo>
                <a:lnTo>
                  <a:pt x="52" y="811"/>
                </a:lnTo>
                <a:lnTo>
                  <a:pt x="52" y="811"/>
                </a:lnTo>
                <a:lnTo>
                  <a:pt x="52" y="814"/>
                </a:lnTo>
                <a:lnTo>
                  <a:pt x="52" y="814"/>
                </a:lnTo>
                <a:close/>
                <a:moveTo>
                  <a:pt x="19" y="1931"/>
                </a:moveTo>
                <a:lnTo>
                  <a:pt x="19" y="1931"/>
                </a:lnTo>
                <a:lnTo>
                  <a:pt x="19" y="1931"/>
                </a:lnTo>
                <a:lnTo>
                  <a:pt x="19" y="1931"/>
                </a:lnTo>
                <a:lnTo>
                  <a:pt x="19" y="1931"/>
                </a:lnTo>
                <a:lnTo>
                  <a:pt x="19" y="1931"/>
                </a:lnTo>
                <a:lnTo>
                  <a:pt x="19" y="1931"/>
                </a:lnTo>
                <a:lnTo>
                  <a:pt x="19" y="1931"/>
                </a:lnTo>
                <a:lnTo>
                  <a:pt x="19" y="1931"/>
                </a:lnTo>
                <a:lnTo>
                  <a:pt x="19" y="1931"/>
                </a:lnTo>
                <a:lnTo>
                  <a:pt x="19" y="1931"/>
                </a:lnTo>
                <a:close/>
                <a:moveTo>
                  <a:pt x="46" y="816"/>
                </a:moveTo>
                <a:lnTo>
                  <a:pt x="50" y="814"/>
                </a:lnTo>
                <a:lnTo>
                  <a:pt x="50" y="814"/>
                </a:lnTo>
                <a:lnTo>
                  <a:pt x="50" y="814"/>
                </a:lnTo>
                <a:lnTo>
                  <a:pt x="52" y="814"/>
                </a:lnTo>
                <a:lnTo>
                  <a:pt x="52" y="814"/>
                </a:lnTo>
                <a:lnTo>
                  <a:pt x="52" y="811"/>
                </a:lnTo>
                <a:lnTo>
                  <a:pt x="50" y="811"/>
                </a:lnTo>
                <a:lnTo>
                  <a:pt x="50" y="811"/>
                </a:lnTo>
                <a:lnTo>
                  <a:pt x="50" y="811"/>
                </a:lnTo>
                <a:lnTo>
                  <a:pt x="50" y="811"/>
                </a:lnTo>
                <a:lnTo>
                  <a:pt x="50" y="809"/>
                </a:lnTo>
                <a:lnTo>
                  <a:pt x="50" y="809"/>
                </a:lnTo>
                <a:lnTo>
                  <a:pt x="48" y="809"/>
                </a:lnTo>
                <a:lnTo>
                  <a:pt x="48" y="811"/>
                </a:lnTo>
                <a:lnTo>
                  <a:pt x="48" y="811"/>
                </a:lnTo>
                <a:lnTo>
                  <a:pt x="46" y="811"/>
                </a:lnTo>
                <a:lnTo>
                  <a:pt x="46" y="814"/>
                </a:lnTo>
                <a:lnTo>
                  <a:pt x="44" y="816"/>
                </a:lnTo>
                <a:lnTo>
                  <a:pt x="46" y="816"/>
                </a:lnTo>
                <a:lnTo>
                  <a:pt x="46" y="816"/>
                </a:lnTo>
                <a:close/>
                <a:moveTo>
                  <a:pt x="54" y="2302"/>
                </a:moveTo>
                <a:lnTo>
                  <a:pt x="54" y="2302"/>
                </a:lnTo>
                <a:lnTo>
                  <a:pt x="54" y="2302"/>
                </a:lnTo>
                <a:lnTo>
                  <a:pt x="50" y="2302"/>
                </a:lnTo>
                <a:lnTo>
                  <a:pt x="48" y="2302"/>
                </a:lnTo>
                <a:lnTo>
                  <a:pt x="46" y="2302"/>
                </a:lnTo>
                <a:lnTo>
                  <a:pt x="46" y="2304"/>
                </a:lnTo>
                <a:lnTo>
                  <a:pt x="46" y="2304"/>
                </a:lnTo>
                <a:lnTo>
                  <a:pt x="48" y="2304"/>
                </a:lnTo>
                <a:lnTo>
                  <a:pt x="50" y="2304"/>
                </a:lnTo>
                <a:lnTo>
                  <a:pt x="50" y="2304"/>
                </a:lnTo>
                <a:lnTo>
                  <a:pt x="50" y="2306"/>
                </a:lnTo>
                <a:lnTo>
                  <a:pt x="48" y="2306"/>
                </a:lnTo>
                <a:lnTo>
                  <a:pt x="48" y="2306"/>
                </a:lnTo>
                <a:lnTo>
                  <a:pt x="50" y="2308"/>
                </a:lnTo>
                <a:lnTo>
                  <a:pt x="50" y="2308"/>
                </a:lnTo>
                <a:lnTo>
                  <a:pt x="50" y="2308"/>
                </a:lnTo>
                <a:lnTo>
                  <a:pt x="52" y="2308"/>
                </a:lnTo>
                <a:lnTo>
                  <a:pt x="52" y="2308"/>
                </a:lnTo>
                <a:lnTo>
                  <a:pt x="52" y="2306"/>
                </a:lnTo>
                <a:lnTo>
                  <a:pt x="52" y="2306"/>
                </a:lnTo>
                <a:lnTo>
                  <a:pt x="52" y="2306"/>
                </a:lnTo>
                <a:lnTo>
                  <a:pt x="50" y="2304"/>
                </a:lnTo>
                <a:lnTo>
                  <a:pt x="52" y="2304"/>
                </a:lnTo>
                <a:lnTo>
                  <a:pt x="52" y="2304"/>
                </a:lnTo>
                <a:lnTo>
                  <a:pt x="50" y="2302"/>
                </a:lnTo>
                <a:lnTo>
                  <a:pt x="50" y="2302"/>
                </a:lnTo>
                <a:lnTo>
                  <a:pt x="52" y="2302"/>
                </a:lnTo>
                <a:lnTo>
                  <a:pt x="52" y="2302"/>
                </a:lnTo>
                <a:lnTo>
                  <a:pt x="52" y="2304"/>
                </a:lnTo>
                <a:lnTo>
                  <a:pt x="54" y="2302"/>
                </a:lnTo>
                <a:close/>
                <a:moveTo>
                  <a:pt x="42" y="809"/>
                </a:moveTo>
                <a:lnTo>
                  <a:pt x="42" y="811"/>
                </a:lnTo>
                <a:lnTo>
                  <a:pt x="40" y="811"/>
                </a:lnTo>
                <a:lnTo>
                  <a:pt x="40" y="814"/>
                </a:lnTo>
                <a:lnTo>
                  <a:pt x="38" y="814"/>
                </a:lnTo>
                <a:lnTo>
                  <a:pt x="34" y="814"/>
                </a:lnTo>
                <a:lnTo>
                  <a:pt x="34" y="814"/>
                </a:lnTo>
                <a:lnTo>
                  <a:pt x="34" y="816"/>
                </a:lnTo>
                <a:lnTo>
                  <a:pt x="36" y="816"/>
                </a:lnTo>
                <a:lnTo>
                  <a:pt x="36" y="814"/>
                </a:lnTo>
                <a:lnTo>
                  <a:pt x="38" y="814"/>
                </a:lnTo>
                <a:lnTo>
                  <a:pt x="40" y="816"/>
                </a:lnTo>
                <a:lnTo>
                  <a:pt x="42" y="814"/>
                </a:lnTo>
                <a:lnTo>
                  <a:pt x="42" y="814"/>
                </a:lnTo>
                <a:lnTo>
                  <a:pt x="42" y="814"/>
                </a:lnTo>
                <a:lnTo>
                  <a:pt x="42" y="811"/>
                </a:lnTo>
                <a:lnTo>
                  <a:pt x="42" y="811"/>
                </a:lnTo>
                <a:lnTo>
                  <a:pt x="42" y="811"/>
                </a:lnTo>
                <a:lnTo>
                  <a:pt x="42" y="809"/>
                </a:lnTo>
                <a:lnTo>
                  <a:pt x="42" y="809"/>
                </a:lnTo>
                <a:close/>
                <a:moveTo>
                  <a:pt x="57" y="1824"/>
                </a:moveTo>
                <a:lnTo>
                  <a:pt x="57" y="1822"/>
                </a:lnTo>
                <a:lnTo>
                  <a:pt x="57" y="1822"/>
                </a:lnTo>
                <a:lnTo>
                  <a:pt x="54" y="1822"/>
                </a:lnTo>
                <a:lnTo>
                  <a:pt x="54" y="1824"/>
                </a:lnTo>
                <a:lnTo>
                  <a:pt x="54" y="1824"/>
                </a:lnTo>
                <a:lnTo>
                  <a:pt x="57" y="1824"/>
                </a:lnTo>
                <a:close/>
                <a:moveTo>
                  <a:pt x="25" y="1891"/>
                </a:moveTo>
                <a:lnTo>
                  <a:pt x="25" y="1891"/>
                </a:lnTo>
                <a:lnTo>
                  <a:pt x="23" y="1891"/>
                </a:lnTo>
                <a:lnTo>
                  <a:pt x="25" y="1891"/>
                </a:lnTo>
                <a:lnTo>
                  <a:pt x="25" y="1891"/>
                </a:lnTo>
                <a:lnTo>
                  <a:pt x="25" y="1891"/>
                </a:lnTo>
                <a:lnTo>
                  <a:pt x="25" y="1891"/>
                </a:lnTo>
                <a:close/>
                <a:moveTo>
                  <a:pt x="31" y="811"/>
                </a:moveTo>
                <a:lnTo>
                  <a:pt x="31" y="811"/>
                </a:lnTo>
                <a:lnTo>
                  <a:pt x="29" y="811"/>
                </a:lnTo>
                <a:lnTo>
                  <a:pt x="27" y="811"/>
                </a:lnTo>
                <a:lnTo>
                  <a:pt x="27" y="811"/>
                </a:lnTo>
                <a:lnTo>
                  <a:pt x="25" y="811"/>
                </a:lnTo>
                <a:lnTo>
                  <a:pt x="27" y="811"/>
                </a:lnTo>
                <a:lnTo>
                  <a:pt x="29" y="814"/>
                </a:lnTo>
                <a:lnTo>
                  <a:pt x="29" y="814"/>
                </a:lnTo>
                <a:lnTo>
                  <a:pt x="29" y="814"/>
                </a:lnTo>
                <a:lnTo>
                  <a:pt x="29" y="814"/>
                </a:lnTo>
                <a:lnTo>
                  <a:pt x="27" y="816"/>
                </a:lnTo>
                <a:lnTo>
                  <a:pt x="27" y="816"/>
                </a:lnTo>
                <a:lnTo>
                  <a:pt x="29" y="816"/>
                </a:lnTo>
                <a:lnTo>
                  <a:pt x="31" y="816"/>
                </a:lnTo>
                <a:lnTo>
                  <a:pt x="31" y="816"/>
                </a:lnTo>
                <a:lnTo>
                  <a:pt x="31" y="816"/>
                </a:lnTo>
                <a:lnTo>
                  <a:pt x="31" y="814"/>
                </a:lnTo>
                <a:lnTo>
                  <a:pt x="34" y="814"/>
                </a:lnTo>
                <a:lnTo>
                  <a:pt x="34" y="811"/>
                </a:lnTo>
                <a:lnTo>
                  <a:pt x="31" y="811"/>
                </a:lnTo>
                <a:close/>
                <a:moveTo>
                  <a:pt x="786" y="361"/>
                </a:moveTo>
                <a:lnTo>
                  <a:pt x="792" y="361"/>
                </a:lnTo>
                <a:lnTo>
                  <a:pt x="794" y="361"/>
                </a:lnTo>
                <a:lnTo>
                  <a:pt x="794" y="363"/>
                </a:lnTo>
                <a:lnTo>
                  <a:pt x="800" y="365"/>
                </a:lnTo>
                <a:lnTo>
                  <a:pt x="811" y="369"/>
                </a:lnTo>
                <a:lnTo>
                  <a:pt x="813" y="369"/>
                </a:lnTo>
                <a:lnTo>
                  <a:pt x="815" y="373"/>
                </a:lnTo>
                <a:lnTo>
                  <a:pt x="815" y="373"/>
                </a:lnTo>
                <a:lnTo>
                  <a:pt x="817" y="375"/>
                </a:lnTo>
                <a:lnTo>
                  <a:pt x="819" y="382"/>
                </a:lnTo>
                <a:lnTo>
                  <a:pt x="821" y="382"/>
                </a:lnTo>
                <a:lnTo>
                  <a:pt x="823" y="384"/>
                </a:lnTo>
                <a:lnTo>
                  <a:pt x="823" y="384"/>
                </a:lnTo>
                <a:lnTo>
                  <a:pt x="828" y="384"/>
                </a:lnTo>
                <a:lnTo>
                  <a:pt x="828" y="384"/>
                </a:lnTo>
                <a:lnTo>
                  <a:pt x="830" y="384"/>
                </a:lnTo>
                <a:lnTo>
                  <a:pt x="832" y="382"/>
                </a:lnTo>
                <a:lnTo>
                  <a:pt x="838" y="380"/>
                </a:lnTo>
                <a:lnTo>
                  <a:pt x="844" y="375"/>
                </a:lnTo>
                <a:lnTo>
                  <a:pt x="844" y="375"/>
                </a:lnTo>
                <a:lnTo>
                  <a:pt x="847" y="375"/>
                </a:lnTo>
                <a:lnTo>
                  <a:pt x="847" y="375"/>
                </a:lnTo>
                <a:lnTo>
                  <a:pt x="849" y="378"/>
                </a:lnTo>
                <a:lnTo>
                  <a:pt x="853" y="375"/>
                </a:lnTo>
                <a:lnTo>
                  <a:pt x="855" y="375"/>
                </a:lnTo>
                <a:lnTo>
                  <a:pt x="861" y="373"/>
                </a:lnTo>
                <a:lnTo>
                  <a:pt x="861" y="371"/>
                </a:lnTo>
                <a:lnTo>
                  <a:pt x="863" y="371"/>
                </a:lnTo>
                <a:lnTo>
                  <a:pt x="863" y="371"/>
                </a:lnTo>
                <a:lnTo>
                  <a:pt x="863" y="363"/>
                </a:lnTo>
                <a:lnTo>
                  <a:pt x="865" y="361"/>
                </a:lnTo>
                <a:lnTo>
                  <a:pt x="867" y="357"/>
                </a:lnTo>
                <a:lnTo>
                  <a:pt x="867" y="354"/>
                </a:lnTo>
                <a:lnTo>
                  <a:pt x="867" y="354"/>
                </a:lnTo>
                <a:lnTo>
                  <a:pt x="872" y="354"/>
                </a:lnTo>
                <a:lnTo>
                  <a:pt x="876" y="352"/>
                </a:lnTo>
                <a:lnTo>
                  <a:pt x="878" y="350"/>
                </a:lnTo>
                <a:lnTo>
                  <a:pt x="882" y="344"/>
                </a:lnTo>
                <a:lnTo>
                  <a:pt x="882" y="344"/>
                </a:lnTo>
                <a:lnTo>
                  <a:pt x="884" y="342"/>
                </a:lnTo>
                <a:lnTo>
                  <a:pt x="899" y="336"/>
                </a:lnTo>
                <a:lnTo>
                  <a:pt x="905" y="331"/>
                </a:lnTo>
                <a:lnTo>
                  <a:pt x="911" y="331"/>
                </a:lnTo>
                <a:lnTo>
                  <a:pt x="920" y="327"/>
                </a:lnTo>
                <a:lnTo>
                  <a:pt x="924" y="325"/>
                </a:lnTo>
                <a:lnTo>
                  <a:pt x="928" y="325"/>
                </a:lnTo>
                <a:lnTo>
                  <a:pt x="935" y="321"/>
                </a:lnTo>
                <a:lnTo>
                  <a:pt x="935" y="321"/>
                </a:lnTo>
                <a:lnTo>
                  <a:pt x="937" y="321"/>
                </a:lnTo>
                <a:lnTo>
                  <a:pt x="937" y="319"/>
                </a:lnTo>
                <a:lnTo>
                  <a:pt x="937" y="319"/>
                </a:lnTo>
                <a:lnTo>
                  <a:pt x="935" y="317"/>
                </a:lnTo>
                <a:lnTo>
                  <a:pt x="935" y="317"/>
                </a:lnTo>
                <a:lnTo>
                  <a:pt x="932" y="315"/>
                </a:lnTo>
                <a:lnTo>
                  <a:pt x="928" y="313"/>
                </a:lnTo>
                <a:lnTo>
                  <a:pt x="918" y="304"/>
                </a:lnTo>
                <a:lnTo>
                  <a:pt x="914" y="302"/>
                </a:lnTo>
                <a:lnTo>
                  <a:pt x="909" y="300"/>
                </a:lnTo>
                <a:lnTo>
                  <a:pt x="905" y="300"/>
                </a:lnTo>
                <a:lnTo>
                  <a:pt x="903" y="298"/>
                </a:lnTo>
                <a:lnTo>
                  <a:pt x="899" y="298"/>
                </a:lnTo>
                <a:lnTo>
                  <a:pt x="895" y="298"/>
                </a:lnTo>
                <a:lnTo>
                  <a:pt x="891" y="298"/>
                </a:lnTo>
                <a:lnTo>
                  <a:pt x="888" y="300"/>
                </a:lnTo>
                <a:lnTo>
                  <a:pt x="888" y="300"/>
                </a:lnTo>
                <a:lnTo>
                  <a:pt x="884" y="304"/>
                </a:lnTo>
                <a:lnTo>
                  <a:pt x="882" y="304"/>
                </a:lnTo>
                <a:lnTo>
                  <a:pt x="882" y="304"/>
                </a:lnTo>
                <a:lnTo>
                  <a:pt x="882" y="304"/>
                </a:lnTo>
                <a:lnTo>
                  <a:pt x="882" y="302"/>
                </a:lnTo>
                <a:lnTo>
                  <a:pt x="882" y="300"/>
                </a:lnTo>
                <a:lnTo>
                  <a:pt x="882" y="300"/>
                </a:lnTo>
                <a:lnTo>
                  <a:pt x="880" y="300"/>
                </a:lnTo>
                <a:lnTo>
                  <a:pt x="880" y="300"/>
                </a:lnTo>
                <a:lnTo>
                  <a:pt x="878" y="300"/>
                </a:lnTo>
                <a:lnTo>
                  <a:pt x="874" y="302"/>
                </a:lnTo>
                <a:lnTo>
                  <a:pt x="874" y="302"/>
                </a:lnTo>
                <a:lnTo>
                  <a:pt x="874" y="302"/>
                </a:lnTo>
                <a:lnTo>
                  <a:pt x="874" y="302"/>
                </a:lnTo>
                <a:lnTo>
                  <a:pt x="876" y="300"/>
                </a:lnTo>
                <a:lnTo>
                  <a:pt x="870" y="298"/>
                </a:lnTo>
                <a:lnTo>
                  <a:pt x="861" y="296"/>
                </a:lnTo>
                <a:lnTo>
                  <a:pt x="857" y="294"/>
                </a:lnTo>
                <a:lnTo>
                  <a:pt x="853" y="292"/>
                </a:lnTo>
                <a:lnTo>
                  <a:pt x="851" y="292"/>
                </a:lnTo>
                <a:lnTo>
                  <a:pt x="847" y="289"/>
                </a:lnTo>
                <a:lnTo>
                  <a:pt x="844" y="289"/>
                </a:lnTo>
                <a:lnTo>
                  <a:pt x="832" y="292"/>
                </a:lnTo>
                <a:lnTo>
                  <a:pt x="819" y="294"/>
                </a:lnTo>
                <a:lnTo>
                  <a:pt x="800" y="296"/>
                </a:lnTo>
                <a:lnTo>
                  <a:pt x="800" y="296"/>
                </a:lnTo>
                <a:lnTo>
                  <a:pt x="803" y="298"/>
                </a:lnTo>
                <a:lnTo>
                  <a:pt x="803" y="298"/>
                </a:lnTo>
                <a:lnTo>
                  <a:pt x="803" y="298"/>
                </a:lnTo>
                <a:lnTo>
                  <a:pt x="807" y="306"/>
                </a:lnTo>
                <a:lnTo>
                  <a:pt x="809" y="308"/>
                </a:lnTo>
                <a:lnTo>
                  <a:pt x="811" y="310"/>
                </a:lnTo>
                <a:lnTo>
                  <a:pt x="813" y="310"/>
                </a:lnTo>
                <a:lnTo>
                  <a:pt x="815" y="313"/>
                </a:lnTo>
                <a:lnTo>
                  <a:pt x="815" y="313"/>
                </a:lnTo>
                <a:lnTo>
                  <a:pt x="811" y="315"/>
                </a:lnTo>
                <a:lnTo>
                  <a:pt x="809" y="319"/>
                </a:lnTo>
                <a:lnTo>
                  <a:pt x="805" y="321"/>
                </a:lnTo>
                <a:lnTo>
                  <a:pt x="803" y="327"/>
                </a:lnTo>
                <a:lnTo>
                  <a:pt x="803" y="327"/>
                </a:lnTo>
                <a:lnTo>
                  <a:pt x="800" y="329"/>
                </a:lnTo>
                <a:lnTo>
                  <a:pt x="798" y="331"/>
                </a:lnTo>
                <a:lnTo>
                  <a:pt x="800" y="331"/>
                </a:lnTo>
                <a:lnTo>
                  <a:pt x="800" y="333"/>
                </a:lnTo>
                <a:lnTo>
                  <a:pt x="803" y="333"/>
                </a:lnTo>
                <a:lnTo>
                  <a:pt x="803" y="333"/>
                </a:lnTo>
                <a:lnTo>
                  <a:pt x="803" y="333"/>
                </a:lnTo>
                <a:lnTo>
                  <a:pt x="803" y="333"/>
                </a:lnTo>
                <a:lnTo>
                  <a:pt x="803" y="336"/>
                </a:lnTo>
                <a:lnTo>
                  <a:pt x="803" y="336"/>
                </a:lnTo>
                <a:lnTo>
                  <a:pt x="798" y="338"/>
                </a:lnTo>
                <a:lnTo>
                  <a:pt x="796" y="338"/>
                </a:lnTo>
                <a:lnTo>
                  <a:pt x="796" y="338"/>
                </a:lnTo>
                <a:lnTo>
                  <a:pt x="796" y="340"/>
                </a:lnTo>
                <a:lnTo>
                  <a:pt x="796" y="340"/>
                </a:lnTo>
                <a:lnTo>
                  <a:pt x="796" y="344"/>
                </a:lnTo>
                <a:lnTo>
                  <a:pt x="796" y="344"/>
                </a:lnTo>
                <a:lnTo>
                  <a:pt x="796" y="344"/>
                </a:lnTo>
                <a:lnTo>
                  <a:pt x="796" y="344"/>
                </a:lnTo>
                <a:lnTo>
                  <a:pt x="796" y="346"/>
                </a:lnTo>
                <a:lnTo>
                  <a:pt x="794" y="346"/>
                </a:lnTo>
                <a:lnTo>
                  <a:pt x="792" y="348"/>
                </a:lnTo>
                <a:lnTo>
                  <a:pt x="792" y="348"/>
                </a:lnTo>
                <a:lnTo>
                  <a:pt x="790" y="350"/>
                </a:lnTo>
                <a:lnTo>
                  <a:pt x="790" y="352"/>
                </a:lnTo>
                <a:lnTo>
                  <a:pt x="788" y="352"/>
                </a:lnTo>
                <a:lnTo>
                  <a:pt x="788" y="354"/>
                </a:lnTo>
                <a:lnTo>
                  <a:pt x="788" y="354"/>
                </a:lnTo>
                <a:lnTo>
                  <a:pt x="788" y="354"/>
                </a:lnTo>
                <a:lnTo>
                  <a:pt x="788" y="354"/>
                </a:lnTo>
                <a:lnTo>
                  <a:pt x="788" y="354"/>
                </a:lnTo>
                <a:lnTo>
                  <a:pt x="786" y="357"/>
                </a:lnTo>
                <a:lnTo>
                  <a:pt x="786" y="357"/>
                </a:lnTo>
                <a:lnTo>
                  <a:pt x="786" y="359"/>
                </a:lnTo>
                <a:lnTo>
                  <a:pt x="786" y="359"/>
                </a:lnTo>
                <a:lnTo>
                  <a:pt x="786" y="361"/>
                </a:lnTo>
                <a:lnTo>
                  <a:pt x="784" y="361"/>
                </a:lnTo>
                <a:lnTo>
                  <a:pt x="786" y="361"/>
                </a:lnTo>
                <a:lnTo>
                  <a:pt x="786" y="361"/>
                </a:lnTo>
                <a:close/>
                <a:moveTo>
                  <a:pt x="21" y="1910"/>
                </a:moveTo>
                <a:lnTo>
                  <a:pt x="21" y="1910"/>
                </a:lnTo>
                <a:lnTo>
                  <a:pt x="21" y="1908"/>
                </a:lnTo>
                <a:lnTo>
                  <a:pt x="21" y="1908"/>
                </a:lnTo>
                <a:lnTo>
                  <a:pt x="21" y="1908"/>
                </a:lnTo>
                <a:lnTo>
                  <a:pt x="21" y="1908"/>
                </a:lnTo>
                <a:lnTo>
                  <a:pt x="21" y="1908"/>
                </a:lnTo>
                <a:lnTo>
                  <a:pt x="21" y="1910"/>
                </a:lnTo>
                <a:lnTo>
                  <a:pt x="21" y="1910"/>
                </a:lnTo>
                <a:lnTo>
                  <a:pt x="21" y="1910"/>
                </a:lnTo>
                <a:lnTo>
                  <a:pt x="21" y="1910"/>
                </a:lnTo>
                <a:lnTo>
                  <a:pt x="21" y="1910"/>
                </a:lnTo>
                <a:lnTo>
                  <a:pt x="21" y="1910"/>
                </a:lnTo>
                <a:lnTo>
                  <a:pt x="21" y="1910"/>
                </a:lnTo>
                <a:close/>
                <a:moveTo>
                  <a:pt x="27" y="1837"/>
                </a:moveTo>
                <a:lnTo>
                  <a:pt x="27" y="1837"/>
                </a:lnTo>
                <a:lnTo>
                  <a:pt x="25" y="1837"/>
                </a:lnTo>
                <a:lnTo>
                  <a:pt x="27" y="1839"/>
                </a:lnTo>
                <a:lnTo>
                  <a:pt x="27" y="1839"/>
                </a:lnTo>
                <a:lnTo>
                  <a:pt x="29" y="1839"/>
                </a:lnTo>
                <a:lnTo>
                  <a:pt x="29" y="1839"/>
                </a:lnTo>
                <a:lnTo>
                  <a:pt x="27" y="1837"/>
                </a:lnTo>
                <a:lnTo>
                  <a:pt x="27" y="1837"/>
                </a:lnTo>
                <a:close/>
                <a:moveTo>
                  <a:pt x="1012" y="191"/>
                </a:moveTo>
                <a:lnTo>
                  <a:pt x="1018" y="189"/>
                </a:lnTo>
                <a:lnTo>
                  <a:pt x="1018" y="189"/>
                </a:lnTo>
                <a:lnTo>
                  <a:pt x="1020" y="187"/>
                </a:lnTo>
                <a:lnTo>
                  <a:pt x="1020" y="185"/>
                </a:lnTo>
                <a:lnTo>
                  <a:pt x="1018" y="185"/>
                </a:lnTo>
                <a:lnTo>
                  <a:pt x="1008" y="185"/>
                </a:lnTo>
                <a:lnTo>
                  <a:pt x="1004" y="185"/>
                </a:lnTo>
                <a:lnTo>
                  <a:pt x="1002" y="185"/>
                </a:lnTo>
                <a:lnTo>
                  <a:pt x="997" y="185"/>
                </a:lnTo>
                <a:lnTo>
                  <a:pt x="981" y="187"/>
                </a:lnTo>
                <a:lnTo>
                  <a:pt x="974" y="189"/>
                </a:lnTo>
                <a:lnTo>
                  <a:pt x="970" y="191"/>
                </a:lnTo>
                <a:lnTo>
                  <a:pt x="968" y="191"/>
                </a:lnTo>
                <a:lnTo>
                  <a:pt x="968" y="191"/>
                </a:lnTo>
                <a:lnTo>
                  <a:pt x="966" y="193"/>
                </a:lnTo>
                <a:lnTo>
                  <a:pt x="966" y="193"/>
                </a:lnTo>
                <a:lnTo>
                  <a:pt x="966" y="193"/>
                </a:lnTo>
                <a:lnTo>
                  <a:pt x="966" y="195"/>
                </a:lnTo>
                <a:lnTo>
                  <a:pt x="968" y="197"/>
                </a:lnTo>
                <a:lnTo>
                  <a:pt x="968" y="197"/>
                </a:lnTo>
                <a:lnTo>
                  <a:pt x="968" y="199"/>
                </a:lnTo>
                <a:lnTo>
                  <a:pt x="968" y="199"/>
                </a:lnTo>
                <a:lnTo>
                  <a:pt x="968" y="199"/>
                </a:lnTo>
                <a:lnTo>
                  <a:pt x="968" y="201"/>
                </a:lnTo>
                <a:lnTo>
                  <a:pt x="968" y="201"/>
                </a:lnTo>
                <a:lnTo>
                  <a:pt x="968" y="201"/>
                </a:lnTo>
                <a:lnTo>
                  <a:pt x="970" y="204"/>
                </a:lnTo>
                <a:lnTo>
                  <a:pt x="972" y="204"/>
                </a:lnTo>
                <a:lnTo>
                  <a:pt x="976" y="206"/>
                </a:lnTo>
                <a:lnTo>
                  <a:pt x="981" y="208"/>
                </a:lnTo>
                <a:lnTo>
                  <a:pt x="983" y="208"/>
                </a:lnTo>
                <a:lnTo>
                  <a:pt x="985" y="208"/>
                </a:lnTo>
                <a:lnTo>
                  <a:pt x="997" y="206"/>
                </a:lnTo>
                <a:lnTo>
                  <a:pt x="999" y="206"/>
                </a:lnTo>
                <a:lnTo>
                  <a:pt x="1002" y="206"/>
                </a:lnTo>
                <a:lnTo>
                  <a:pt x="1004" y="206"/>
                </a:lnTo>
                <a:lnTo>
                  <a:pt x="1008" y="204"/>
                </a:lnTo>
                <a:lnTo>
                  <a:pt x="1012" y="201"/>
                </a:lnTo>
                <a:lnTo>
                  <a:pt x="1012" y="201"/>
                </a:lnTo>
                <a:lnTo>
                  <a:pt x="1012" y="199"/>
                </a:lnTo>
                <a:lnTo>
                  <a:pt x="1012" y="197"/>
                </a:lnTo>
                <a:lnTo>
                  <a:pt x="1012" y="195"/>
                </a:lnTo>
                <a:lnTo>
                  <a:pt x="1012" y="195"/>
                </a:lnTo>
                <a:lnTo>
                  <a:pt x="1012" y="195"/>
                </a:lnTo>
                <a:lnTo>
                  <a:pt x="1010" y="195"/>
                </a:lnTo>
                <a:lnTo>
                  <a:pt x="1004" y="195"/>
                </a:lnTo>
                <a:lnTo>
                  <a:pt x="1002" y="193"/>
                </a:lnTo>
                <a:lnTo>
                  <a:pt x="1002" y="193"/>
                </a:lnTo>
                <a:lnTo>
                  <a:pt x="1002" y="193"/>
                </a:lnTo>
                <a:lnTo>
                  <a:pt x="1004" y="193"/>
                </a:lnTo>
                <a:lnTo>
                  <a:pt x="1012" y="191"/>
                </a:lnTo>
                <a:close/>
                <a:moveTo>
                  <a:pt x="1463" y="243"/>
                </a:moveTo>
                <a:lnTo>
                  <a:pt x="1460" y="245"/>
                </a:lnTo>
                <a:lnTo>
                  <a:pt x="1458" y="248"/>
                </a:lnTo>
                <a:lnTo>
                  <a:pt x="1456" y="250"/>
                </a:lnTo>
                <a:lnTo>
                  <a:pt x="1452" y="252"/>
                </a:lnTo>
                <a:lnTo>
                  <a:pt x="1454" y="254"/>
                </a:lnTo>
                <a:lnTo>
                  <a:pt x="1456" y="254"/>
                </a:lnTo>
                <a:lnTo>
                  <a:pt x="1458" y="254"/>
                </a:lnTo>
                <a:lnTo>
                  <a:pt x="1460" y="252"/>
                </a:lnTo>
                <a:lnTo>
                  <a:pt x="1463" y="252"/>
                </a:lnTo>
                <a:lnTo>
                  <a:pt x="1463" y="250"/>
                </a:lnTo>
                <a:lnTo>
                  <a:pt x="1463" y="250"/>
                </a:lnTo>
                <a:lnTo>
                  <a:pt x="1465" y="248"/>
                </a:lnTo>
                <a:lnTo>
                  <a:pt x="1465" y="245"/>
                </a:lnTo>
                <a:lnTo>
                  <a:pt x="1465" y="243"/>
                </a:lnTo>
                <a:lnTo>
                  <a:pt x="1463" y="243"/>
                </a:lnTo>
                <a:close/>
                <a:moveTo>
                  <a:pt x="1236" y="122"/>
                </a:moveTo>
                <a:lnTo>
                  <a:pt x="1226" y="122"/>
                </a:lnTo>
                <a:lnTo>
                  <a:pt x="1219" y="122"/>
                </a:lnTo>
                <a:lnTo>
                  <a:pt x="1205" y="120"/>
                </a:lnTo>
                <a:lnTo>
                  <a:pt x="1207" y="124"/>
                </a:lnTo>
                <a:lnTo>
                  <a:pt x="1209" y="124"/>
                </a:lnTo>
                <a:lnTo>
                  <a:pt x="1209" y="126"/>
                </a:lnTo>
                <a:lnTo>
                  <a:pt x="1211" y="130"/>
                </a:lnTo>
                <a:lnTo>
                  <a:pt x="1217" y="134"/>
                </a:lnTo>
                <a:lnTo>
                  <a:pt x="1219" y="134"/>
                </a:lnTo>
                <a:lnTo>
                  <a:pt x="1222" y="134"/>
                </a:lnTo>
                <a:lnTo>
                  <a:pt x="1224" y="136"/>
                </a:lnTo>
                <a:lnTo>
                  <a:pt x="1228" y="136"/>
                </a:lnTo>
                <a:lnTo>
                  <a:pt x="1232" y="134"/>
                </a:lnTo>
                <a:lnTo>
                  <a:pt x="1238" y="132"/>
                </a:lnTo>
                <a:lnTo>
                  <a:pt x="1240" y="132"/>
                </a:lnTo>
                <a:lnTo>
                  <a:pt x="1238" y="134"/>
                </a:lnTo>
                <a:lnTo>
                  <a:pt x="1238" y="134"/>
                </a:lnTo>
                <a:lnTo>
                  <a:pt x="1228" y="139"/>
                </a:lnTo>
                <a:lnTo>
                  <a:pt x="1224" y="139"/>
                </a:lnTo>
                <a:lnTo>
                  <a:pt x="1222" y="139"/>
                </a:lnTo>
                <a:lnTo>
                  <a:pt x="1222" y="143"/>
                </a:lnTo>
                <a:lnTo>
                  <a:pt x="1222" y="145"/>
                </a:lnTo>
                <a:lnTo>
                  <a:pt x="1228" y="145"/>
                </a:lnTo>
                <a:lnTo>
                  <a:pt x="1230" y="147"/>
                </a:lnTo>
                <a:lnTo>
                  <a:pt x="1230" y="147"/>
                </a:lnTo>
                <a:lnTo>
                  <a:pt x="1234" y="145"/>
                </a:lnTo>
                <a:lnTo>
                  <a:pt x="1240" y="145"/>
                </a:lnTo>
                <a:lnTo>
                  <a:pt x="1243" y="143"/>
                </a:lnTo>
                <a:lnTo>
                  <a:pt x="1245" y="143"/>
                </a:lnTo>
                <a:lnTo>
                  <a:pt x="1247" y="143"/>
                </a:lnTo>
                <a:lnTo>
                  <a:pt x="1247" y="145"/>
                </a:lnTo>
                <a:lnTo>
                  <a:pt x="1245" y="145"/>
                </a:lnTo>
                <a:lnTo>
                  <a:pt x="1245" y="147"/>
                </a:lnTo>
                <a:lnTo>
                  <a:pt x="1245" y="147"/>
                </a:lnTo>
                <a:lnTo>
                  <a:pt x="1245" y="147"/>
                </a:lnTo>
                <a:lnTo>
                  <a:pt x="1247" y="147"/>
                </a:lnTo>
                <a:lnTo>
                  <a:pt x="1253" y="145"/>
                </a:lnTo>
                <a:lnTo>
                  <a:pt x="1255" y="145"/>
                </a:lnTo>
                <a:lnTo>
                  <a:pt x="1259" y="143"/>
                </a:lnTo>
                <a:lnTo>
                  <a:pt x="1263" y="143"/>
                </a:lnTo>
                <a:lnTo>
                  <a:pt x="1266" y="143"/>
                </a:lnTo>
                <a:lnTo>
                  <a:pt x="1268" y="143"/>
                </a:lnTo>
                <a:lnTo>
                  <a:pt x="1272" y="145"/>
                </a:lnTo>
                <a:lnTo>
                  <a:pt x="1280" y="145"/>
                </a:lnTo>
                <a:lnTo>
                  <a:pt x="1284" y="145"/>
                </a:lnTo>
                <a:lnTo>
                  <a:pt x="1284" y="145"/>
                </a:lnTo>
                <a:lnTo>
                  <a:pt x="1276" y="147"/>
                </a:lnTo>
                <a:lnTo>
                  <a:pt x="1268" y="147"/>
                </a:lnTo>
                <a:lnTo>
                  <a:pt x="1266" y="151"/>
                </a:lnTo>
                <a:lnTo>
                  <a:pt x="1263" y="151"/>
                </a:lnTo>
                <a:lnTo>
                  <a:pt x="1259" y="151"/>
                </a:lnTo>
                <a:lnTo>
                  <a:pt x="1257" y="151"/>
                </a:lnTo>
                <a:lnTo>
                  <a:pt x="1247" y="155"/>
                </a:lnTo>
                <a:lnTo>
                  <a:pt x="1243" y="157"/>
                </a:lnTo>
                <a:lnTo>
                  <a:pt x="1243" y="157"/>
                </a:lnTo>
                <a:lnTo>
                  <a:pt x="1245" y="157"/>
                </a:lnTo>
                <a:lnTo>
                  <a:pt x="1245" y="159"/>
                </a:lnTo>
                <a:lnTo>
                  <a:pt x="1247" y="159"/>
                </a:lnTo>
                <a:lnTo>
                  <a:pt x="1255" y="162"/>
                </a:lnTo>
                <a:lnTo>
                  <a:pt x="1257" y="164"/>
                </a:lnTo>
                <a:lnTo>
                  <a:pt x="1257" y="164"/>
                </a:lnTo>
                <a:lnTo>
                  <a:pt x="1253" y="164"/>
                </a:lnTo>
                <a:lnTo>
                  <a:pt x="1251" y="164"/>
                </a:lnTo>
                <a:lnTo>
                  <a:pt x="1251" y="164"/>
                </a:lnTo>
                <a:lnTo>
                  <a:pt x="1253" y="166"/>
                </a:lnTo>
                <a:lnTo>
                  <a:pt x="1255" y="168"/>
                </a:lnTo>
                <a:lnTo>
                  <a:pt x="1257" y="168"/>
                </a:lnTo>
                <a:lnTo>
                  <a:pt x="1259" y="170"/>
                </a:lnTo>
                <a:lnTo>
                  <a:pt x="1261" y="168"/>
                </a:lnTo>
                <a:lnTo>
                  <a:pt x="1263" y="168"/>
                </a:lnTo>
                <a:lnTo>
                  <a:pt x="1276" y="170"/>
                </a:lnTo>
                <a:lnTo>
                  <a:pt x="1276" y="170"/>
                </a:lnTo>
                <a:lnTo>
                  <a:pt x="1270" y="172"/>
                </a:lnTo>
                <a:lnTo>
                  <a:pt x="1263" y="172"/>
                </a:lnTo>
                <a:lnTo>
                  <a:pt x="1263" y="174"/>
                </a:lnTo>
                <a:lnTo>
                  <a:pt x="1263" y="174"/>
                </a:lnTo>
                <a:lnTo>
                  <a:pt x="1266" y="176"/>
                </a:lnTo>
                <a:lnTo>
                  <a:pt x="1270" y="178"/>
                </a:lnTo>
                <a:lnTo>
                  <a:pt x="1276" y="180"/>
                </a:lnTo>
                <a:lnTo>
                  <a:pt x="1284" y="183"/>
                </a:lnTo>
                <a:lnTo>
                  <a:pt x="1291" y="183"/>
                </a:lnTo>
                <a:lnTo>
                  <a:pt x="1295" y="183"/>
                </a:lnTo>
                <a:lnTo>
                  <a:pt x="1299" y="183"/>
                </a:lnTo>
                <a:lnTo>
                  <a:pt x="1299" y="183"/>
                </a:lnTo>
                <a:lnTo>
                  <a:pt x="1299" y="180"/>
                </a:lnTo>
                <a:lnTo>
                  <a:pt x="1297" y="180"/>
                </a:lnTo>
                <a:lnTo>
                  <a:pt x="1297" y="180"/>
                </a:lnTo>
                <a:lnTo>
                  <a:pt x="1295" y="178"/>
                </a:lnTo>
                <a:lnTo>
                  <a:pt x="1295" y="178"/>
                </a:lnTo>
                <a:lnTo>
                  <a:pt x="1297" y="178"/>
                </a:lnTo>
                <a:lnTo>
                  <a:pt x="1299" y="178"/>
                </a:lnTo>
                <a:lnTo>
                  <a:pt x="1301" y="178"/>
                </a:lnTo>
                <a:lnTo>
                  <a:pt x="1303" y="178"/>
                </a:lnTo>
                <a:lnTo>
                  <a:pt x="1305" y="180"/>
                </a:lnTo>
                <a:lnTo>
                  <a:pt x="1305" y="180"/>
                </a:lnTo>
                <a:lnTo>
                  <a:pt x="1310" y="183"/>
                </a:lnTo>
                <a:lnTo>
                  <a:pt x="1310" y="183"/>
                </a:lnTo>
                <a:lnTo>
                  <a:pt x="1312" y="183"/>
                </a:lnTo>
                <a:lnTo>
                  <a:pt x="1312" y="183"/>
                </a:lnTo>
                <a:lnTo>
                  <a:pt x="1312" y="180"/>
                </a:lnTo>
                <a:lnTo>
                  <a:pt x="1310" y="178"/>
                </a:lnTo>
                <a:lnTo>
                  <a:pt x="1307" y="176"/>
                </a:lnTo>
                <a:lnTo>
                  <a:pt x="1303" y="172"/>
                </a:lnTo>
                <a:lnTo>
                  <a:pt x="1303" y="170"/>
                </a:lnTo>
                <a:lnTo>
                  <a:pt x="1303" y="168"/>
                </a:lnTo>
                <a:lnTo>
                  <a:pt x="1303" y="170"/>
                </a:lnTo>
                <a:lnTo>
                  <a:pt x="1305" y="170"/>
                </a:lnTo>
                <a:lnTo>
                  <a:pt x="1310" y="174"/>
                </a:lnTo>
                <a:lnTo>
                  <a:pt x="1312" y="176"/>
                </a:lnTo>
                <a:lnTo>
                  <a:pt x="1318" y="180"/>
                </a:lnTo>
                <a:lnTo>
                  <a:pt x="1318" y="183"/>
                </a:lnTo>
                <a:lnTo>
                  <a:pt x="1320" y="183"/>
                </a:lnTo>
                <a:lnTo>
                  <a:pt x="1322" y="183"/>
                </a:lnTo>
                <a:lnTo>
                  <a:pt x="1322" y="180"/>
                </a:lnTo>
                <a:lnTo>
                  <a:pt x="1324" y="178"/>
                </a:lnTo>
                <a:lnTo>
                  <a:pt x="1324" y="176"/>
                </a:lnTo>
                <a:lnTo>
                  <a:pt x="1324" y="174"/>
                </a:lnTo>
                <a:lnTo>
                  <a:pt x="1322" y="170"/>
                </a:lnTo>
                <a:lnTo>
                  <a:pt x="1322" y="170"/>
                </a:lnTo>
                <a:lnTo>
                  <a:pt x="1322" y="170"/>
                </a:lnTo>
                <a:lnTo>
                  <a:pt x="1324" y="170"/>
                </a:lnTo>
                <a:lnTo>
                  <a:pt x="1328" y="172"/>
                </a:lnTo>
                <a:lnTo>
                  <a:pt x="1331" y="172"/>
                </a:lnTo>
                <a:lnTo>
                  <a:pt x="1333" y="172"/>
                </a:lnTo>
                <a:lnTo>
                  <a:pt x="1333" y="172"/>
                </a:lnTo>
                <a:lnTo>
                  <a:pt x="1333" y="170"/>
                </a:lnTo>
                <a:lnTo>
                  <a:pt x="1333" y="170"/>
                </a:lnTo>
                <a:lnTo>
                  <a:pt x="1333" y="168"/>
                </a:lnTo>
                <a:lnTo>
                  <a:pt x="1333" y="168"/>
                </a:lnTo>
                <a:lnTo>
                  <a:pt x="1331" y="168"/>
                </a:lnTo>
                <a:lnTo>
                  <a:pt x="1328" y="166"/>
                </a:lnTo>
                <a:lnTo>
                  <a:pt x="1331" y="166"/>
                </a:lnTo>
                <a:lnTo>
                  <a:pt x="1331" y="164"/>
                </a:lnTo>
                <a:lnTo>
                  <a:pt x="1331" y="162"/>
                </a:lnTo>
                <a:lnTo>
                  <a:pt x="1331" y="159"/>
                </a:lnTo>
                <a:lnTo>
                  <a:pt x="1331" y="157"/>
                </a:lnTo>
                <a:lnTo>
                  <a:pt x="1333" y="157"/>
                </a:lnTo>
                <a:lnTo>
                  <a:pt x="1335" y="155"/>
                </a:lnTo>
                <a:lnTo>
                  <a:pt x="1335" y="155"/>
                </a:lnTo>
                <a:lnTo>
                  <a:pt x="1335" y="155"/>
                </a:lnTo>
                <a:lnTo>
                  <a:pt x="1335" y="157"/>
                </a:lnTo>
                <a:lnTo>
                  <a:pt x="1333" y="159"/>
                </a:lnTo>
                <a:lnTo>
                  <a:pt x="1333" y="159"/>
                </a:lnTo>
                <a:lnTo>
                  <a:pt x="1333" y="162"/>
                </a:lnTo>
                <a:lnTo>
                  <a:pt x="1335" y="164"/>
                </a:lnTo>
                <a:lnTo>
                  <a:pt x="1335" y="166"/>
                </a:lnTo>
                <a:lnTo>
                  <a:pt x="1339" y="166"/>
                </a:lnTo>
                <a:lnTo>
                  <a:pt x="1341" y="166"/>
                </a:lnTo>
                <a:lnTo>
                  <a:pt x="1343" y="162"/>
                </a:lnTo>
                <a:lnTo>
                  <a:pt x="1345" y="162"/>
                </a:lnTo>
                <a:lnTo>
                  <a:pt x="1347" y="159"/>
                </a:lnTo>
                <a:lnTo>
                  <a:pt x="1347" y="157"/>
                </a:lnTo>
                <a:lnTo>
                  <a:pt x="1349" y="157"/>
                </a:lnTo>
                <a:lnTo>
                  <a:pt x="1351" y="157"/>
                </a:lnTo>
                <a:lnTo>
                  <a:pt x="1354" y="157"/>
                </a:lnTo>
                <a:lnTo>
                  <a:pt x="1356" y="155"/>
                </a:lnTo>
                <a:lnTo>
                  <a:pt x="1360" y="153"/>
                </a:lnTo>
                <a:lnTo>
                  <a:pt x="1372" y="149"/>
                </a:lnTo>
                <a:lnTo>
                  <a:pt x="1375" y="149"/>
                </a:lnTo>
                <a:lnTo>
                  <a:pt x="1377" y="147"/>
                </a:lnTo>
                <a:lnTo>
                  <a:pt x="1375" y="147"/>
                </a:lnTo>
                <a:lnTo>
                  <a:pt x="1375" y="145"/>
                </a:lnTo>
                <a:lnTo>
                  <a:pt x="1368" y="139"/>
                </a:lnTo>
                <a:lnTo>
                  <a:pt x="1366" y="136"/>
                </a:lnTo>
                <a:lnTo>
                  <a:pt x="1366" y="136"/>
                </a:lnTo>
                <a:lnTo>
                  <a:pt x="1366" y="136"/>
                </a:lnTo>
                <a:lnTo>
                  <a:pt x="1364" y="139"/>
                </a:lnTo>
                <a:lnTo>
                  <a:pt x="1362" y="141"/>
                </a:lnTo>
                <a:lnTo>
                  <a:pt x="1362" y="141"/>
                </a:lnTo>
                <a:lnTo>
                  <a:pt x="1360" y="139"/>
                </a:lnTo>
                <a:lnTo>
                  <a:pt x="1360" y="136"/>
                </a:lnTo>
                <a:lnTo>
                  <a:pt x="1358" y="136"/>
                </a:lnTo>
                <a:lnTo>
                  <a:pt x="1358" y="136"/>
                </a:lnTo>
                <a:lnTo>
                  <a:pt x="1351" y="136"/>
                </a:lnTo>
                <a:lnTo>
                  <a:pt x="1349" y="136"/>
                </a:lnTo>
                <a:lnTo>
                  <a:pt x="1349" y="136"/>
                </a:lnTo>
                <a:lnTo>
                  <a:pt x="1343" y="139"/>
                </a:lnTo>
                <a:lnTo>
                  <a:pt x="1343" y="139"/>
                </a:lnTo>
                <a:lnTo>
                  <a:pt x="1343" y="136"/>
                </a:lnTo>
                <a:lnTo>
                  <a:pt x="1345" y="134"/>
                </a:lnTo>
                <a:lnTo>
                  <a:pt x="1347" y="130"/>
                </a:lnTo>
                <a:lnTo>
                  <a:pt x="1347" y="128"/>
                </a:lnTo>
                <a:lnTo>
                  <a:pt x="1345" y="126"/>
                </a:lnTo>
                <a:lnTo>
                  <a:pt x="1345" y="122"/>
                </a:lnTo>
                <a:lnTo>
                  <a:pt x="1343" y="122"/>
                </a:lnTo>
                <a:lnTo>
                  <a:pt x="1339" y="122"/>
                </a:lnTo>
                <a:lnTo>
                  <a:pt x="1335" y="122"/>
                </a:lnTo>
                <a:lnTo>
                  <a:pt x="1335" y="122"/>
                </a:lnTo>
                <a:lnTo>
                  <a:pt x="1335" y="120"/>
                </a:lnTo>
                <a:lnTo>
                  <a:pt x="1339" y="118"/>
                </a:lnTo>
                <a:lnTo>
                  <a:pt x="1339" y="118"/>
                </a:lnTo>
                <a:lnTo>
                  <a:pt x="1339" y="113"/>
                </a:lnTo>
                <a:lnTo>
                  <a:pt x="1339" y="113"/>
                </a:lnTo>
                <a:lnTo>
                  <a:pt x="1337" y="111"/>
                </a:lnTo>
                <a:lnTo>
                  <a:pt x="1333" y="111"/>
                </a:lnTo>
                <a:lnTo>
                  <a:pt x="1331" y="109"/>
                </a:lnTo>
                <a:lnTo>
                  <a:pt x="1326" y="109"/>
                </a:lnTo>
                <a:lnTo>
                  <a:pt x="1324" y="111"/>
                </a:lnTo>
                <a:lnTo>
                  <a:pt x="1324" y="111"/>
                </a:lnTo>
                <a:lnTo>
                  <a:pt x="1324" y="113"/>
                </a:lnTo>
                <a:lnTo>
                  <a:pt x="1324" y="115"/>
                </a:lnTo>
                <a:lnTo>
                  <a:pt x="1324" y="115"/>
                </a:lnTo>
                <a:lnTo>
                  <a:pt x="1326" y="118"/>
                </a:lnTo>
                <a:lnTo>
                  <a:pt x="1328" y="120"/>
                </a:lnTo>
                <a:lnTo>
                  <a:pt x="1331" y="120"/>
                </a:lnTo>
                <a:lnTo>
                  <a:pt x="1331" y="120"/>
                </a:lnTo>
                <a:lnTo>
                  <a:pt x="1328" y="120"/>
                </a:lnTo>
                <a:lnTo>
                  <a:pt x="1324" y="120"/>
                </a:lnTo>
                <a:lnTo>
                  <a:pt x="1320" y="120"/>
                </a:lnTo>
                <a:lnTo>
                  <a:pt x="1318" y="118"/>
                </a:lnTo>
                <a:lnTo>
                  <a:pt x="1316" y="115"/>
                </a:lnTo>
                <a:lnTo>
                  <a:pt x="1316" y="115"/>
                </a:lnTo>
                <a:lnTo>
                  <a:pt x="1316" y="111"/>
                </a:lnTo>
                <a:lnTo>
                  <a:pt x="1316" y="111"/>
                </a:lnTo>
                <a:lnTo>
                  <a:pt x="1316" y="111"/>
                </a:lnTo>
                <a:lnTo>
                  <a:pt x="1316" y="111"/>
                </a:lnTo>
                <a:lnTo>
                  <a:pt x="1316" y="109"/>
                </a:lnTo>
                <a:lnTo>
                  <a:pt x="1316" y="109"/>
                </a:lnTo>
                <a:lnTo>
                  <a:pt x="1316" y="109"/>
                </a:lnTo>
                <a:lnTo>
                  <a:pt x="1316" y="107"/>
                </a:lnTo>
                <a:lnTo>
                  <a:pt x="1314" y="107"/>
                </a:lnTo>
                <a:lnTo>
                  <a:pt x="1312" y="107"/>
                </a:lnTo>
                <a:lnTo>
                  <a:pt x="1310" y="107"/>
                </a:lnTo>
                <a:lnTo>
                  <a:pt x="1307" y="107"/>
                </a:lnTo>
                <a:lnTo>
                  <a:pt x="1305" y="107"/>
                </a:lnTo>
                <a:lnTo>
                  <a:pt x="1301" y="107"/>
                </a:lnTo>
                <a:lnTo>
                  <a:pt x="1297" y="105"/>
                </a:lnTo>
                <a:lnTo>
                  <a:pt x="1295" y="105"/>
                </a:lnTo>
                <a:lnTo>
                  <a:pt x="1295" y="103"/>
                </a:lnTo>
                <a:lnTo>
                  <a:pt x="1295" y="103"/>
                </a:lnTo>
                <a:lnTo>
                  <a:pt x="1295" y="101"/>
                </a:lnTo>
                <a:lnTo>
                  <a:pt x="1289" y="99"/>
                </a:lnTo>
                <a:lnTo>
                  <a:pt x="1284" y="97"/>
                </a:lnTo>
                <a:lnTo>
                  <a:pt x="1278" y="88"/>
                </a:lnTo>
                <a:lnTo>
                  <a:pt x="1276" y="86"/>
                </a:lnTo>
                <a:lnTo>
                  <a:pt x="1274" y="84"/>
                </a:lnTo>
                <a:lnTo>
                  <a:pt x="1272" y="82"/>
                </a:lnTo>
                <a:lnTo>
                  <a:pt x="1270" y="82"/>
                </a:lnTo>
                <a:lnTo>
                  <a:pt x="1259" y="80"/>
                </a:lnTo>
                <a:lnTo>
                  <a:pt x="1255" y="78"/>
                </a:lnTo>
                <a:lnTo>
                  <a:pt x="1251" y="80"/>
                </a:lnTo>
                <a:lnTo>
                  <a:pt x="1245" y="80"/>
                </a:lnTo>
                <a:lnTo>
                  <a:pt x="1243" y="80"/>
                </a:lnTo>
                <a:lnTo>
                  <a:pt x="1243" y="80"/>
                </a:lnTo>
                <a:lnTo>
                  <a:pt x="1243" y="80"/>
                </a:lnTo>
                <a:lnTo>
                  <a:pt x="1243" y="82"/>
                </a:lnTo>
                <a:lnTo>
                  <a:pt x="1243" y="82"/>
                </a:lnTo>
                <a:lnTo>
                  <a:pt x="1243" y="82"/>
                </a:lnTo>
                <a:lnTo>
                  <a:pt x="1245" y="84"/>
                </a:lnTo>
                <a:lnTo>
                  <a:pt x="1247" y="84"/>
                </a:lnTo>
                <a:lnTo>
                  <a:pt x="1255" y="84"/>
                </a:lnTo>
                <a:lnTo>
                  <a:pt x="1257" y="84"/>
                </a:lnTo>
                <a:lnTo>
                  <a:pt x="1257" y="86"/>
                </a:lnTo>
                <a:lnTo>
                  <a:pt x="1257" y="86"/>
                </a:lnTo>
                <a:lnTo>
                  <a:pt x="1257" y="88"/>
                </a:lnTo>
                <a:lnTo>
                  <a:pt x="1255" y="88"/>
                </a:lnTo>
                <a:lnTo>
                  <a:pt x="1253" y="88"/>
                </a:lnTo>
                <a:lnTo>
                  <a:pt x="1249" y="88"/>
                </a:lnTo>
                <a:lnTo>
                  <a:pt x="1243" y="88"/>
                </a:lnTo>
                <a:lnTo>
                  <a:pt x="1238" y="90"/>
                </a:lnTo>
                <a:lnTo>
                  <a:pt x="1232" y="88"/>
                </a:lnTo>
                <a:lnTo>
                  <a:pt x="1228" y="90"/>
                </a:lnTo>
                <a:lnTo>
                  <a:pt x="1224" y="95"/>
                </a:lnTo>
                <a:lnTo>
                  <a:pt x="1224" y="97"/>
                </a:lnTo>
                <a:lnTo>
                  <a:pt x="1228" y="97"/>
                </a:lnTo>
                <a:lnTo>
                  <a:pt x="1234" y="99"/>
                </a:lnTo>
                <a:lnTo>
                  <a:pt x="1236" y="103"/>
                </a:lnTo>
                <a:lnTo>
                  <a:pt x="1243" y="105"/>
                </a:lnTo>
                <a:lnTo>
                  <a:pt x="1245" y="105"/>
                </a:lnTo>
                <a:lnTo>
                  <a:pt x="1247" y="105"/>
                </a:lnTo>
                <a:lnTo>
                  <a:pt x="1238" y="105"/>
                </a:lnTo>
                <a:lnTo>
                  <a:pt x="1236" y="105"/>
                </a:lnTo>
                <a:lnTo>
                  <a:pt x="1232" y="105"/>
                </a:lnTo>
                <a:lnTo>
                  <a:pt x="1232" y="103"/>
                </a:lnTo>
                <a:lnTo>
                  <a:pt x="1228" y="101"/>
                </a:lnTo>
                <a:lnTo>
                  <a:pt x="1224" y="101"/>
                </a:lnTo>
                <a:lnTo>
                  <a:pt x="1222" y="101"/>
                </a:lnTo>
                <a:lnTo>
                  <a:pt x="1217" y="101"/>
                </a:lnTo>
                <a:lnTo>
                  <a:pt x="1215" y="101"/>
                </a:lnTo>
                <a:lnTo>
                  <a:pt x="1215" y="105"/>
                </a:lnTo>
                <a:lnTo>
                  <a:pt x="1217" y="109"/>
                </a:lnTo>
                <a:lnTo>
                  <a:pt x="1222" y="111"/>
                </a:lnTo>
                <a:lnTo>
                  <a:pt x="1224" y="111"/>
                </a:lnTo>
                <a:lnTo>
                  <a:pt x="1222" y="111"/>
                </a:lnTo>
                <a:lnTo>
                  <a:pt x="1217" y="111"/>
                </a:lnTo>
                <a:lnTo>
                  <a:pt x="1215" y="111"/>
                </a:lnTo>
                <a:lnTo>
                  <a:pt x="1211" y="113"/>
                </a:lnTo>
                <a:lnTo>
                  <a:pt x="1211" y="113"/>
                </a:lnTo>
                <a:lnTo>
                  <a:pt x="1211" y="113"/>
                </a:lnTo>
                <a:lnTo>
                  <a:pt x="1211" y="115"/>
                </a:lnTo>
                <a:lnTo>
                  <a:pt x="1213" y="115"/>
                </a:lnTo>
                <a:lnTo>
                  <a:pt x="1213" y="115"/>
                </a:lnTo>
                <a:lnTo>
                  <a:pt x="1217" y="118"/>
                </a:lnTo>
                <a:lnTo>
                  <a:pt x="1217" y="118"/>
                </a:lnTo>
                <a:lnTo>
                  <a:pt x="1222" y="118"/>
                </a:lnTo>
                <a:lnTo>
                  <a:pt x="1226" y="120"/>
                </a:lnTo>
                <a:lnTo>
                  <a:pt x="1228" y="120"/>
                </a:lnTo>
                <a:lnTo>
                  <a:pt x="1238" y="118"/>
                </a:lnTo>
                <a:lnTo>
                  <a:pt x="1243" y="118"/>
                </a:lnTo>
                <a:lnTo>
                  <a:pt x="1243" y="118"/>
                </a:lnTo>
                <a:lnTo>
                  <a:pt x="1238" y="120"/>
                </a:lnTo>
                <a:lnTo>
                  <a:pt x="1236" y="120"/>
                </a:lnTo>
                <a:lnTo>
                  <a:pt x="1236" y="122"/>
                </a:lnTo>
                <a:lnTo>
                  <a:pt x="1236" y="122"/>
                </a:lnTo>
                <a:lnTo>
                  <a:pt x="1236" y="122"/>
                </a:lnTo>
                <a:lnTo>
                  <a:pt x="1236" y="122"/>
                </a:lnTo>
                <a:close/>
                <a:moveTo>
                  <a:pt x="1159" y="128"/>
                </a:moveTo>
                <a:lnTo>
                  <a:pt x="1159" y="128"/>
                </a:lnTo>
                <a:lnTo>
                  <a:pt x="1161" y="128"/>
                </a:lnTo>
                <a:lnTo>
                  <a:pt x="1165" y="128"/>
                </a:lnTo>
                <a:lnTo>
                  <a:pt x="1169" y="130"/>
                </a:lnTo>
                <a:lnTo>
                  <a:pt x="1169" y="130"/>
                </a:lnTo>
                <a:lnTo>
                  <a:pt x="1169" y="130"/>
                </a:lnTo>
                <a:lnTo>
                  <a:pt x="1171" y="132"/>
                </a:lnTo>
                <a:lnTo>
                  <a:pt x="1173" y="132"/>
                </a:lnTo>
                <a:lnTo>
                  <a:pt x="1175" y="132"/>
                </a:lnTo>
                <a:lnTo>
                  <a:pt x="1175" y="132"/>
                </a:lnTo>
                <a:lnTo>
                  <a:pt x="1178" y="130"/>
                </a:lnTo>
                <a:lnTo>
                  <a:pt x="1178" y="128"/>
                </a:lnTo>
                <a:lnTo>
                  <a:pt x="1175" y="124"/>
                </a:lnTo>
                <a:lnTo>
                  <a:pt x="1175" y="124"/>
                </a:lnTo>
                <a:lnTo>
                  <a:pt x="1175" y="122"/>
                </a:lnTo>
                <a:lnTo>
                  <a:pt x="1173" y="120"/>
                </a:lnTo>
                <a:lnTo>
                  <a:pt x="1171" y="120"/>
                </a:lnTo>
                <a:lnTo>
                  <a:pt x="1167" y="120"/>
                </a:lnTo>
                <a:lnTo>
                  <a:pt x="1163" y="120"/>
                </a:lnTo>
                <a:lnTo>
                  <a:pt x="1161" y="120"/>
                </a:lnTo>
                <a:lnTo>
                  <a:pt x="1159" y="122"/>
                </a:lnTo>
                <a:lnTo>
                  <a:pt x="1159" y="122"/>
                </a:lnTo>
                <a:lnTo>
                  <a:pt x="1157" y="124"/>
                </a:lnTo>
                <a:lnTo>
                  <a:pt x="1157" y="124"/>
                </a:lnTo>
                <a:lnTo>
                  <a:pt x="1157" y="126"/>
                </a:lnTo>
                <a:lnTo>
                  <a:pt x="1159" y="128"/>
                </a:lnTo>
                <a:close/>
                <a:moveTo>
                  <a:pt x="1186" y="170"/>
                </a:moveTo>
                <a:lnTo>
                  <a:pt x="1188" y="170"/>
                </a:lnTo>
                <a:lnTo>
                  <a:pt x="1184" y="172"/>
                </a:lnTo>
                <a:lnTo>
                  <a:pt x="1184" y="172"/>
                </a:lnTo>
                <a:lnTo>
                  <a:pt x="1184" y="172"/>
                </a:lnTo>
                <a:lnTo>
                  <a:pt x="1184" y="174"/>
                </a:lnTo>
                <a:lnTo>
                  <a:pt x="1184" y="174"/>
                </a:lnTo>
                <a:lnTo>
                  <a:pt x="1186" y="176"/>
                </a:lnTo>
                <a:lnTo>
                  <a:pt x="1186" y="176"/>
                </a:lnTo>
                <a:lnTo>
                  <a:pt x="1188" y="178"/>
                </a:lnTo>
                <a:lnTo>
                  <a:pt x="1190" y="180"/>
                </a:lnTo>
                <a:lnTo>
                  <a:pt x="1190" y="180"/>
                </a:lnTo>
                <a:lnTo>
                  <a:pt x="1199" y="180"/>
                </a:lnTo>
                <a:lnTo>
                  <a:pt x="1203" y="183"/>
                </a:lnTo>
                <a:lnTo>
                  <a:pt x="1203" y="183"/>
                </a:lnTo>
                <a:lnTo>
                  <a:pt x="1203" y="183"/>
                </a:lnTo>
                <a:lnTo>
                  <a:pt x="1203" y="185"/>
                </a:lnTo>
                <a:lnTo>
                  <a:pt x="1199" y="185"/>
                </a:lnTo>
                <a:lnTo>
                  <a:pt x="1192" y="185"/>
                </a:lnTo>
                <a:lnTo>
                  <a:pt x="1192" y="185"/>
                </a:lnTo>
                <a:lnTo>
                  <a:pt x="1194" y="187"/>
                </a:lnTo>
                <a:lnTo>
                  <a:pt x="1196" y="189"/>
                </a:lnTo>
                <a:lnTo>
                  <a:pt x="1201" y="189"/>
                </a:lnTo>
                <a:lnTo>
                  <a:pt x="1203" y="191"/>
                </a:lnTo>
                <a:lnTo>
                  <a:pt x="1203" y="191"/>
                </a:lnTo>
                <a:lnTo>
                  <a:pt x="1201" y="193"/>
                </a:lnTo>
                <a:lnTo>
                  <a:pt x="1203" y="193"/>
                </a:lnTo>
                <a:lnTo>
                  <a:pt x="1203" y="193"/>
                </a:lnTo>
                <a:lnTo>
                  <a:pt x="1205" y="193"/>
                </a:lnTo>
                <a:lnTo>
                  <a:pt x="1209" y="193"/>
                </a:lnTo>
                <a:lnTo>
                  <a:pt x="1209" y="191"/>
                </a:lnTo>
                <a:lnTo>
                  <a:pt x="1217" y="191"/>
                </a:lnTo>
                <a:lnTo>
                  <a:pt x="1222" y="191"/>
                </a:lnTo>
                <a:lnTo>
                  <a:pt x="1226" y="189"/>
                </a:lnTo>
                <a:lnTo>
                  <a:pt x="1226" y="189"/>
                </a:lnTo>
                <a:lnTo>
                  <a:pt x="1228" y="189"/>
                </a:lnTo>
                <a:lnTo>
                  <a:pt x="1230" y="189"/>
                </a:lnTo>
                <a:lnTo>
                  <a:pt x="1232" y="185"/>
                </a:lnTo>
                <a:lnTo>
                  <a:pt x="1232" y="185"/>
                </a:lnTo>
                <a:lnTo>
                  <a:pt x="1232" y="183"/>
                </a:lnTo>
                <a:lnTo>
                  <a:pt x="1230" y="183"/>
                </a:lnTo>
                <a:lnTo>
                  <a:pt x="1226" y="180"/>
                </a:lnTo>
                <a:lnTo>
                  <a:pt x="1228" y="180"/>
                </a:lnTo>
                <a:lnTo>
                  <a:pt x="1232" y="178"/>
                </a:lnTo>
                <a:lnTo>
                  <a:pt x="1232" y="176"/>
                </a:lnTo>
                <a:lnTo>
                  <a:pt x="1232" y="176"/>
                </a:lnTo>
                <a:lnTo>
                  <a:pt x="1232" y="176"/>
                </a:lnTo>
                <a:lnTo>
                  <a:pt x="1230" y="174"/>
                </a:lnTo>
                <a:lnTo>
                  <a:pt x="1226" y="172"/>
                </a:lnTo>
                <a:lnTo>
                  <a:pt x="1224" y="172"/>
                </a:lnTo>
                <a:lnTo>
                  <a:pt x="1217" y="172"/>
                </a:lnTo>
                <a:lnTo>
                  <a:pt x="1213" y="172"/>
                </a:lnTo>
                <a:lnTo>
                  <a:pt x="1213" y="170"/>
                </a:lnTo>
                <a:lnTo>
                  <a:pt x="1213" y="170"/>
                </a:lnTo>
                <a:lnTo>
                  <a:pt x="1213" y="170"/>
                </a:lnTo>
                <a:lnTo>
                  <a:pt x="1211" y="168"/>
                </a:lnTo>
                <a:lnTo>
                  <a:pt x="1209" y="166"/>
                </a:lnTo>
                <a:lnTo>
                  <a:pt x="1203" y="166"/>
                </a:lnTo>
                <a:lnTo>
                  <a:pt x="1201" y="164"/>
                </a:lnTo>
                <a:lnTo>
                  <a:pt x="1196" y="164"/>
                </a:lnTo>
                <a:lnTo>
                  <a:pt x="1194" y="164"/>
                </a:lnTo>
                <a:lnTo>
                  <a:pt x="1188" y="162"/>
                </a:lnTo>
                <a:lnTo>
                  <a:pt x="1184" y="162"/>
                </a:lnTo>
                <a:lnTo>
                  <a:pt x="1184" y="164"/>
                </a:lnTo>
                <a:lnTo>
                  <a:pt x="1184" y="164"/>
                </a:lnTo>
                <a:lnTo>
                  <a:pt x="1184" y="166"/>
                </a:lnTo>
                <a:lnTo>
                  <a:pt x="1186" y="170"/>
                </a:lnTo>
                <a:close/>
                <a:moveTo>
                  <a:pt x="1173" y="231"/>
                </a:moveTo>
                <a:lnTo>
                  <a:pt x="1173" y="233"/>
                </a:lnTo>
                <a:lnTo>
                  <a:pt x="1175" y="235"/>
                </a:lnTo>
                <a:lnTo>
                  <a:pt x="1171" y="235"/>
                </a:lnTo>
                <a:lnTo>
                  <a:pt x="1169" y="233"/>
                </a:lnTo>
                <a:lnTo>
                  <a:pt x="1163" y="229"/>
                </a:lnTo>
                <a:lnTo>
                  <a:pt x="1161" y="229"/>
                </a:lnTo>
                <a:lnTo>
                  <a:pt x="1159" y="229"/>
                </a:lnTo>
                <a:lnTo>
                  <a:pt x="1152" y="231"/>
                </a:lnTo>
                <a:lnTo>
                  <a:pt x="1150" y="231"/>
                </a:lnTo>
                <a:lnTo>
                  <a:pt x="1146" y="233"/>
                </a:lnTo>
                <a:lnTo>
                  <a:pt x="1146" y="235"/>
                </a:lnTo>
                <a:lnTo>
                  <a:pt x="1146" y="235"/>
                </a:lnTo>
                <a:lnTo>
                  <a:pt x="1146" y="235"/>
                </a:lnTo>
                <a:lnTo>
                  <a:pt x="1150" y="237"/>
                </a:lnTo>
                <a:lnTo>
                  <a:pt x="1157" y="237"/>
                </a:lnTo>
                <a:lnTo>
                  <a:pt x="1159" y="237"/>
                </a:lnTo>
                <a:lnTo>
                  <a:pt x="1159" y="239"/>
                </a:lnTo>
                <a:lnTo>
                  <a:pt x="1159" y="239"/>
                </a:lnTo>
                <a:lnTo>
                  <a:pt x="1159" y="239"/>
                </a:lnTo>
                <a:lnTo>
                  <a:pt x="1155" y="239"/>
                </a:lnTo>
                <a:lnTo>
                  <a:pt x="1152" y="241"/>
                </a:lnTo>
                <a:lnTo>
                  <a:pt x="1152" y="241"/>
                </a:lnTo>
                <a:lnTo>
                  <a:pt x="1157" y="243"/>
                </a:lnTo>
                <a:lnTo>
                  <a:pt x="1159" y="243"/>
                </a:lnTo>
                <a:lnTo>
                  <a:pt x="1161" y="243"/>
                </a:lnTo>
                <a:lnTo>
                  <a:pt x="1165" y="243"/>
                </a:lnTo>
                <a:lnTo>
                  <a:pt x="1163" y="243"/>
                </a:lnTo>
                <a:lnTo>
                  <a:pt x="1159" y="243"/>
                </a:lnTo>
                <a:lnTo>
                  <a:pt x="1159" y="243"/>
                </a:lnTo>
                <a:lnTo>
                  <a:pt x="1157" y="245"/>
                </a:lnTo>
                <a:lnTo>
                  <a:pt x="1159" y="245"/>
                </a:lnTo>
                <a:lnTo>
                  <a:pt x="1159" y="248"/>
                </a:lnTo>
                <a:lnTo>
                  <a:pt x="1163" y="250"/>
                </a:lnTo>
                <a:lnTo>
                  <a:pt x="1163" y="250"/>
                </a:lnTo>
                <a:lnTo>
                  <a:pt x="1163" y="250"/>
                </a:lnTo>
                <a:lnTo>
                  <a:pt x="1161" y="250"/>
                </a:lnTo>
                <a:lnTo>
                  <a:pt x="1159" y="250"/>
                </a:lnTo>
                <a:lnTo>
                  <a:pt x="1157" y="250"/>
                </a:lnTo>
                <a:lnTo>
                  <a:pt x="1157" y="248"/>
                </a:lnTo>
                <a:lnTo>
                  <a:pt x="1146" y="241"/>
                </a:lnTo>
                <a:lnTo>
                  <a:pt x="1144" y="241"/>
                </a:lnTo>
                <a:lnTo>
                  <a:pt x="1144" y="239"/>
                </a:lnTo>
                <a:lnTo>
                  <a:pt x="1144" y="239"/>
                </a:lnTo>
                <a:lnTo>
                  <a:pt x="1142" y="237"/>
                </a:lnTo>
                <a:lnTo>
                  <a:pt x="1140" y="237"/>
                </a:lnTo>
                <a:lnTo>
                  <a:pt x="1138" y="235"/>
                </a:lnTo>
                <a:lnTo>
                  <a:pt x="1136" y="235"/>
                </a:lnTo>
                <a:lnTo>
                  <a:pt x="1134" y="235"/>
                </a:lnTo>
                <a:lnTo>
                  <a:pt x="1131" y="235"/>
                </a:lnTo>
                <a:lnTo>
                  <a:pt x="1131" y="237"/>
                </a:lnTo>
                <a:lnTo>
                  <a:pt x="1129" y="239"/>
                </a:lnTo>
                <a:lnTo>
                  <a:pt x="1127" y="239"/>
                </a:lnTo>
                <a:lnTo>
                  <a:pt x="1129" y="241"/>
                </a:lnTo>
                <a:lnTo>
                  <a:pt x="1131" y="241"/>
                </a:lnTo>
                <a:lnTo>
                  <a:pt x="1136" y="241"/>
                </a:lnTo>
                <a:lnTo>
                  <a:pt x="1138" y="241"/>
                </a:lnTo>
                <a:lnTo>
                  <a:pt x="1134" y="243"/>
                </a:lnTo>
                <a:lnTo>
                  <a:pt x="1131" y="245"/>
                </a:lnTo>
                <a:lnTo>
                  <a:pt x="1131" y="245"/>
                </a:lnTo>
                <a:lnTo>
                  <a:pt x="1134" y="248"/>
                </a:lnTo>
                <a:lnTo>
                  <a:pt x="1134" y="248"/>
                </a:lnTo>
                <a:lnTo>
                  <a:pt x="1138" y="248"/>
                </a:lnTo>
                <a:lnTo>
                  <a:pt x="1138" y="250"/>
                </a:lnTo>
                <a:lnTo>
                  <a:pt x="1138" y="250"/>
                </a:lnTo>
                <a:lnTo>
                  <a:pt x="1138" y="252"/>
                </a:lnTo>
                <a:lnTo>
                  <a:pt x="1138" y="252"/>
                </a:lnTo>
                <a:lnTo>
                  <a:pt x="1140" y="254"/>
                </a:lnTo>
                <a:lnTo>
                  <a:pt x="1140" y="254"/>
                </a:lnTo>
                <a:lnTo>
                  <a:pt x="1144" y="254"/>
                </a:lnTo>
                <a:lnTo>
                  <a:pt x="1144" y="254"/>
                </a:lnTo>
                <a:lnTo>
                  <a:pt x="1142" y="256"/>
                </a:lnTo>
                <a:lnTo>
                  <a:pt x="1140" y="256"/>
                </a:lnTo>
                <a:lnTo>
                  <a:pt x="1138" y="254"/>
                </a:lnTo>
                <a:lnTo>
                  <a:pt x="1136" y="254"/>
                </a:lnTo>
                <a:lnTo>
                  <a:pt x="1131" y="252"/>
                </a:lnTo>
                <a:lnTo>
                  <a:pt x="1127" y="252"/>
                </a:lnTo>
                <a:lnTo>
                  <a:pt x="1125" y="254"/>
                </a:lnTo>
                <a:lnTo>
                  <a:pt x="1127" y="254"/>
                </a:lnTo>
                <a:lnTo>
                  <a:pt x="1123" y="256"/>
                </a:lnTo>
                <a:lnTo>
                  <a:pt x="1119" y="258"/>
                </a:lnTo>
                <a:lnTo>
                  <a:pt x="1119" y="260"/>
                </a:lnTo>
                <a:lnTo>
                  <a:pt x="1119" y="262"/>
                </a:lnTo>
                <a:lnTo>
                  <a:pt x="1121" y="262"/>
                </a:lnTo>
                <a:lnTo>
                  <a:pt x="1123" y="262"/>
                </a:lnTo>
                <a:lnTo>
                  <a:pt x="1138" y="260"/>
                </a:lnTo>
                <a:lnTo>
                  <a:pt x="1142" y="260"/>
                </a:lnTo>
                <a:lnTo>
                  <a:pt x="1146" y="260"/>
                </a:lnTo>
                <a:lnTo>
                  <a:pt x="1161" y="258"/>
                </a:lnTo>
                <a:lnTo>
                  <a:pt x="1171" y="258"/>
                </a:lnTo>
                <a:lnTo>
                  <a:pt x="1171" y="258"/>
                </a:lnTo>
                <a:lnTo>
                  <a:pt x="1165" y="258"/>
                </a:lnTo>
                <a:lnTo>
                  <a:pt x="1163" y="258"/>
                </a:lnTo>
                <a:lnTo>
                  <a:pt x="1163" y="260"/>
                </a:lnTo>
                <a:lnTo>
                  <a:pt x="1159" y="260"/>
                </a:lnTo>
                <a:lnTo>
                  <a:pt x="1155" y="264"/>
                </a:lnTo>
                <a:lnTo>
                  <a:pt x="1148" y="266"/>
                </a:lnTo>
                <a:lnTo>
                  <a:pt x="1148" y="266"/>
                </a:lnTo>
                <a:lnTo>
                  <a:pt x="1148" y="266"/>
                </a:lnTo>
                <a:lnTo>
                  <a:pt x="1150" y="269"/>
                </a:lnTo>
                <a:lnTo>
                  <a:pt x="1155" y="269"/>
                </a:lnTo>
                <a:lnTo>
                  <a:pt x="1157" y="271"/>
                </a:lnTo>
                <a:lnTo>
                  <a:pt x="1157" y="271"/>
                </a:lnTo>
                <a:lnTo>
                  <a:pt x="1152" y="271"/>
                </a:lnTo>
                <a:lnTo>
                  <a:pt x="1152" y="273"/>
                </a:lnTo>
                <a:lnTo>
                  <a:pt x="1155" y="275"/>
                </a:lnTo>
                <a:lnTo>
                  <a:pt x="1155" y="277"/>
                </a:lnTo>
                <a:lnTo>
                  <a:pt x="1157" y="277"/>
                </a:lnTo>
                <a:lnTo>
                  <a:pt x="1161" y="277"/>
                </a:lnTo>
                <a:lnTo>
                  <a:pt x="1165" y="277"/>
                </a:lnTo>
                <a:lnTo>
                  <a:pt x="1167" y="277"/>
                </a:lnTo>
                <a:lnTo>
                  <a:pt x="1169" y="275"/>
                </a:lnTo>
                <a:lnTo>
                  <a:pt x="1169" y="277"/>
                </a:lnTo>
                <a:lnTo>
                  <a:pt x="1171" y="277"/>
                </a:lnTo>
                <a:lnTo>
                  <a:pt x="1173" y="277"/>
                </a:lnTo>
                <a:lnTo>
                  <a:pt x="1175" y="277"/>
                </a:lnTo>
                <a:lnTo>
                  <a:pt x="1178" y="277"/>
                </a:lnTo>
                <a:lnTo>
                  <a:pt x="1180" y="277"/>
                </a:lnTo>
                <a:lnTo>
                  <a:pt x="1184" y="277"/>
                </a:lnTo>
                <a:lnTo>
                  <a:pt x="1186" y="277"/>
                </a:lnTo>
                <a:lnTo>
                  <a:pt x="1188" y="277"/>
                </a:lnTo>
                <a:lnTo>
                  <a:pt x="1188" y="275"/>
                </a:lnTo>
                <a:lnTo>
                  <a:pt x="1188" y="275"/>
                </a:lnTo>
                <a:lnTo>
                  <a:pt x="1186" y="273"/>
                </a:lnTo>
                <a:lnTo>
                  <a:pt x="1186" y="273"/>
                </a:lnTo>
                <a:lnTo>
                  <a:pt x="1186" y="271"/>
                </a:lnTo>
                <a:lnTo>
                  <a:pt x="1188" y="271"/>
                </a:lnTo>
                <a:lnTo>
                  <a:pt x="1188" y="273"/>
                </a:lnTo>
                <a:lnTo>
                  <a:pt x="1190" y="275"/>
                </a:lnTo>
                <a:lnTo>
                  <a:pt x="1190" y="275"/>
                </a:lnTo>
                <a:lnTo>
                  <a:pt x="1192" y="273"/>
                </a:lnTo>
                <a:lnTo>
                  <a:pt x="1192" y="273"/>
                </a:lnTo>
                <a:lnTo>
                  <a:pt x="1192" y="273"/>
                </a:lnTo>
                <a:lnTo>
                  <a:pt x="1190" y="271"/>
                </a:lnTo>
                <a:lnTo>
                  <a:pt x="1190" y="264"/>
                </a:lnTo>
                <a:lnTo>
                  <a:pt x="1192" y="262"/>
                </a:lnTo>
                <a:lnTo>
                  <a:pt x="1196" y="264"/>
                </a:lnTo>
                <a:lnTo>
                  <a:pt x="1196" y="264"/>
                </a:lnTo>
                <a:lnTo>
                  <a:pt x="1199" y="264"/>
                </a:lnTo>
                <a:lnTo>
                  <a:pt x="1196" y="262"/>
                </a:lnTo>
                <a:lnTo>
                  <a:pt x="1196" y="258"/>
                </a:lnTo>
                <a:lnTo>
                  <a:pt x="1196" y="258"/>
                </a:lnTo>
                <a:lnTo>
                  <a:pt x="1190" y="256"/>
                </a:lnTo>
                <a:lnTo>
                  <a:pt x="1190" y="256"/>
                </a:lnTo>
                <a:lnTo>
                  <a:pt x="1192" y="254"/>
                </a:lnTo>
                <a:lnTo>
                  <a:pt x="1194" y="252"/>
                </a:lnTo>
                <a:lnTo>
                  <a:pt x="1194" y="252"/>
                </a:lnTo>
                <a:lnTo>
                  <a:pt x="1192" y="250"/>
                </a:lnTo>
                <a:lnTo>
                  <a:pt x="1192" y="250"/>
                </a:lnTo>
                <a:lnTo>
                  <a:pt x="1194" y="248"/>
                </a:lnTo>
                <a:lnTo>
                  <a:pt x="1194" y="245"/>
                </a:lnTo>
                <a:lnTo>
                  <a:pt x="1194" y="243"/>
                </a:lnTo>
                <a:lnTo>
                  <a:pt x="1194" y="243"/>
                </a:lnTo>
                <a:lnTo>
                  <a:pt x="1194" y="241"/>
                </a:lnTo>
                <a:lnTo>
                  <a:pt x="1192" y="239"/>
                </a:lnTo>
                <a:lnTo>
                  <a:pt x="1192" y="239"/>
                </a:lnTo>
                <a:lnTo>
                  <a:pt x="1192" y="237"/>
                </a:lnTo>
                <a:lnTo>
                  <a:pt x="1192" y="237"/>
                </a:lnTo>
                <a:lnTo>
                  <a:pt x="1192" y="235"/>
                </a:lnTo>
                <a:lnTo>
                  <a:pt x="1192" y="235"/>
                </a:lnTo>
                <a:lnTo>
                  <a:pt x="1192" y="233"/>
                </a:lnTo>
                <a:lnTo>
                  <a:pt x="1190" y="233"/>
                </a:lnTo>
                <a:lnTo>
                  <a:pt x="1188" y="233"/>
                </a:lnTo>
                <a:lnTo>
                  <a:pt x="1184" y="231"/>
                </a:lnTo>
                <a:lnTo>
                  <a:pt x="1184" y="231"/>
                </a:lnTo>
                <a:lnTo>
                  <a:pt x="1180" y="229"/>
                </a:lnTo>
                <a:lnTo>
                  <a:pt x="1178" y="227"/>
                </a:lnTo>
                <a:lnTo>
                  <a:pt x="1173" y="229"/>
                </a:lnTo>
                <a:lnTo>
                  <a:pt x="1173" y="231"/>
                </a:lnTo>
                <a:close/>
                <a:moveTo>
                  <a:pt x="1502" y="331"/>
                </a:moveTo>
                <a:lnTo>
                  <a:pt x="1500" y="329"/>
                </a:lnTo>
                <a:lnTo>
                  <a:pt x="1498" y="329"/>
                </a:lnTo>
                <a:lnTo>
                  <a:pt x="1498" y="327"/>
                </a:lnTo>
                <a:lnTo>
                  <a:pt x="1498" y="327"/>
                </a:lnTo>
                <a:lnTo>
                  <a:pt x="1496" y="325"/>
                </a:lnTo>
                <a:lnTo>
                  <a:pt x="1492" y="323"/>
                </a:lnTo>
                <a:lnTo>
                  <a:pt x="1492" y="323"/>
                </a:lnTo>
                <a:lnTo>
                  <a:pt x="1490" y="321"/>
                </a:lnTo>
                <a:lnTo>
                  <a:pt x="1490" y="319"/>
                </a:lnTo>
                <a:lnTo>
                  <a:pt x="1488" y="319"/>
                </a:lnTo>
                <a:lnTo>
                  <a:pt x="1477" y="315"/>
                </a:lnTo>
                <a:lnTo>
                  <a:pt x="1473" y="315"/>
                </a:lnTo>
                <a:lnTo>
                  <a:pt x="1458" y="315"/>
                </a:lnTo>
                <a:lnTo>
                  <a:pt x="1456" y="315"/>
                </a:lnTo>
                <a:lnTo>
                  <a:pt x="1450" y="315"/>
                </a:lnTo>
                <a:lnTo>
                  <a:pt x="1448" y="315"/>
                </a:lnTo>
                <a:lnTo>
                  <a:pt x="1444" y="313"/>
                </a:lnTo>
                <a:lnTo>
                  <a:pt x="1439" y="313"/>
                </a:lnTo>
                <a:lnTo>
                  <a:pt x="1437" y="313"/>
                </a:lnTo>
                <a:lnTo>
                  <a:pt x="1437" y="313"/>
                </a:lnTo>
                <a:lnTo>
                  <a:pt x="1437" y="313"/>
                </a:lnTo>
                <a:lnTo>
                  <a:pt x="1435" y="315"/>
                </a:lnTo>
                <a:lnTo>
                  <a:pt x="1435" y="317"/>
                </a:lnTo>
                <a:lnTo>
                  <a:pt x="1437" y="319"/>
                </a:lnTo>
                <a:lnTo>
                  <a:pt x="1437" y="321"/>
                </a:lnTo>
                <a:lnTo>
                  <a:pt x="1437" y="321"/>
                </a:lnTo>
                <a:lnTo>
                  <a:pt x="1437" y="321"/>
                </a:lnTo>
                <a:lnTo>
                  <a:pt x="1437" y="321"/>
                </a:lnTo>
                <a:lnTo>
                  <a:pt x="1437" y="323"/>
                </a:lnTo>
                <a:lnTo>
                  <a:pt x="1437" y="325"/>
                </a:lnTo>
                <a:lnTo>
                  <a:pt x="1437" y="325"/>
                </a:lnTo>
                <a:lnTo>
                  <a:pt x="1439" y="325"/>
                </a:lnTo>
                <a:lnTo>
                  <a:pt x="1444" y="327"/>
                </a:lnTo>
                <a:lnTo>
                  <a:pt x="1446" y="327"/>
                </a:lnTo>
                <a:lnTo>
                  <a:pt x="1446" y="329"/>
                </a:lnTo>
                <a:lnTo>
                  <a:pt x="1448" y="331"/>
                </a:lnTo>
                <a:lnTo>
                  <a:pt x="1448" y="333"/>
                </a:lnTo>
                <a:lnTo>
                  <a:pt x="1450" y="336"/>
                </a:lnTo>
                <a:lnTo>
                  <a:pt x="1450" y="338"/>
                </a:lnTo>
                <a:lnTo>
                  <a:pt x="1452" y="338"/>
                </a:lnTo>
                <a:lnTo>
                  <a:pt x="1456" y="340"/>
                </a:lnTo>
                <a:lnTo>
                  <a:pt x="1458" y="340"/>
                </a:lnTo>
                <a:lnTo>
                  <a:pt x="1460" y="340"/>
                </a:lnTo>
                <a:lnTo>
                  <a:pt x="1469" y="338"/>
                </a:lnTo>
                <a:lnTo>
                  <a:pt x="1473" y="336"/>
                </a:lnTo>
                <a:lnTo>
                  <a:pt x="1479" y="336"/>
                </a:lnTo>
                <a:lnTo>
                  <a:pt x="1492" y="338"/>
                </a:lnTo>
                <a:lnTo>
                  <a:pt x="1500" y="338"/>
                </a:lnTo>
                <a:lnTo>
                  <a:pt x="1504" y="338"/>
                </a:lnTo>
                <a:lnTo>
                  <a:pt x="1504" y="336"/>
                </a:lnTo>
                <a:lnTo>
                  <a:pt x="1504" y="336"/>
                </a:lnTo>
                <a:lnTo>
                  <a:pt x="1502" y="333"/>
                </a:lnTo>
                <a:lnTo>
                  <a:pt x="1502" y="333"/>
                </a:lnTo>
                <a:lnTo>
                  <a:pt x="1502" y="331"/>
                </a:lnTo>
                <a:lnTo>
                  <a:pt x="1502" y="331"/>
                </a:lnTo>
                <a:close/>
                <a:moveTo>
                  <a:pt x="1217" y="204"/>
                </a:moveTo>
                <a:lnTo>
                  <a:pt x="1240" y="204"/>
                </a:lnTo>
                <a:lnTo>
                  <a:pt x="1249" y="206"/>
                </a:lnTo>
                <a:lnTo>
                  <a:pt x="1249" y="204"/>
                </a:lnTo>
                <a:lnTo>
                  <a:pt x="1253" y="204"/>
                </a:lnTo>
                <a:lnTo>
                  <a:pt x="1253" y="204"/>
                </a:lnTo>
                <a:lnTo>
                  <a:pt x="1255" y="199"/>
                </a:lnTo>
                <a:lnTo>
                  <a:pt x="1259" y="199"/>
                </a:lnTo>
                <a:lnTo>
                  <a:pt x="1257" y="197"/>
                </a:lnTo>
                <a:lnTo>
                  <a:pt x="1255" y="195"/>
                </a:lnTo>
                <a:lnTo>
                  <a:pt x="1253" y="195"/>
                </a:lnTo>
                <a:lnTo>
                  <a:pt x="1253" y="195"/>
                </a:lnTo>
                <a:lnTo>
                  <a:pt x="1247" y="195"/>
                </a:lnTo>
                <a:lnTo>
                  <a:pt x="1236" y="195"/>
                </a:lnTo>
                <a:lnTo>
                  <a:pt x="1232" y="195"/>
                </a:lnTo>
                <a:lnTo>
                  <a:pt x="1228" y="195"/>
                </a:lnTo>
                <a:lnTo>
                  <a:pt x="1224" y="195"/>
                </a:lnTo>
                <a:lnTo>
                  <a:pt x="1222" y="195"/>
                </a:lnTo>
                <a:lnTo>
                  <a:pt x="1215" y="197"/>
                </a:lnTo>
                <a:lnTo>
                  <a:pt x="1213" y="197"/>
                </a:lnTo>
                <a:lnTo>
                  <a:pt x="1213" y="197"/>
                </a:lnTo>
                <a:lnTo>
                  <a:pt x="1213" y="199"/>
                </a:lnTo>
                <a:lnTo>
                  <a:pt x="1213" y="199"/>
                </a:lnTo>
                <a:lnTo>
                  <a:pt x="1215" y="204"/>
                </a:lnTo>
                <a:lnTo>
                  <a:pt x="1217" y="204"/>
                </a:lnTo>
                <a:close/>
                <a:moveTo>
                  <a:pt x="1305" y="289"/>
                </a:moveTo>
                <a:lnTo>
                  <a:pt x="1310" y="289"/>
                </a:lnTo>
                <a:lnTo>
                  <a:pt x="1312" y="289"/>
                </a:lnTo>
                <a:lnTo>
                  <a:pt x="1314" y="287"/>
                </a:lnTo>
                <a:lnTo>
                  <a:pt x="1316" y="287"/>
                </a:lnTo>
                <a:lnTo>
                  <a:pt x="1316" y="287"/>
                </a:lnTo>
                <a:lnTo>
                  <a:pt x="1316" y="285"/>
                </a:lnTo>
                <a:lnTo>
                  <a:pt x="1316" y="285"/>
                </a:lnTo>
                <a:lnTo>
                  <a:pt x="1316" y="285"/>
                </a:lnTo>
                <a:lnTo>
                  <a:pt x="1316" y="285"/>
                </a:lnTo>
                <a:lnTo>
                  <a:pt x="1318" y="285"/>
                </a:lnTo>
                <a:lnTo>
                  <a:pt x="1318" y="283"/>
                </a:lnTo>
                <a:lnTo>
                  <a:pt x="1318" y="283"/>
                </a:lnTo>
                <a:lnTo>
                  <a:pt x="1320" y="283"/>
                </a:lnTo>
                <a:lnTo>
                  <a:pt x="1320" y="283"/>
                </a:lnTo>
                <a:lnTo>
                  <a:pt x="1320" y="285"/>
                </a:lnTo>
                <a:lnTo>
                  <a:pt x="1320" y="285"/>
                </a:lnTo>
                <a:lnTo>
                  <a:pt x="1322" y="285"/>
                </a:lnTo>
                <a:lnTo>
                  <a:pt x="1322" y="283"/>
                </a:lnTo>
                <a:lnTo>
                  <a:pt x="1324" y="281"/>
                </a:lnTo>
                <a:lnTo>
                  <a:pt x="1326" y="283"/>
                </a:lnTo>
                <a:lnTo>
                  <a:pt x="1326" y="283"/>
                </a:lnTo>
                <a:lnTo>
                  <a:pt x="1328" y="283"/>
                </a:lnTo>
                <a:lnTo>
                  <a:pt x="1328" y="285"/>
                </a:lnTo>
                <a:lnTo>
                  <a:pt x="1326" y="287"/>
                </a:lnTo>
                <a:lnTo>
                  <a:pt x="1324" y="289"/>
                </a:lnTo>
                <a:lnTo>
                  <a:pt x="1324" y="289"/>
                </a:lnTo>
                <a:lnTo>
                  <a:pt x="1324" y="289"/>
                </a:lnTo>
                <a:lnTo>
                  <a:pt x="1326" y="292"/>
                </a:lnTo>
                <a:lnTo>
                  <a:pt x="1326" y="292"/>
                </a:lnTo>
                <a:lnTo>
                  <a:pt x="1333" y="292"/>
                </a:lnTo>
                <a:lnTo>
                  <a:pt x="1339" y="292"/>
                </a:lnTo>
                <a:lnTo>
                  <a:pt x="1343" y="292"/>
                </a:lnTo>
                <a:lnTo>
                  <a:pt x="1347" y="292"/>
                </a:lnTo>
                <a:lnTo>
                  <a:pt x="1351" y="292"/>
                </a:lnTo>
                <a:lnTo>
                  <a:pt x="1351" y="292"/>
                </a:lnTo>
                <a:lnTo>
                  <a:pt x="1351" y="289"/>
                </a:lnTo>
                <a:lnTo>
                  <a:pt x="1351" y="289"/>
                </a:lnTo>
                <a:lnTo>
                  <a:pt x="1358" y="292"/>
                </a:lnTo>
                <a:lnTo>
                  <a:pt x="1358" y="289"/>
                </a:lnTo>
                <a:lnTo>
                  <a:pt x="1360" y="289"/>
                </a:lnTo>
                <a:lnTo>
                  <a:pt x="1362" y="292"/>
                </a:lnTo>
                <a:lnTo>
                  <a:pt x="1364" y="292"/>
                </a:lnTo>
                <a:lnTo>
                  <a:pt x="1368" y="292"/>
                </a:lnTo>
                <a:lnTo>
                  <a:pt x="1368" y="289"/>
                </a:lnTo>
                <a:lnTo>
                  <a:pt x="1368" y="289"/>
                </a:lnTo>
                <a:lnTo>
                  <a:pt x="1370" y="289"/>
                </a:lnTo>
                <a:lnTo>
                  <a:pt x="1370" y="289"/>
                </a:lnTo>
                <a:lnTo>
                  <a:pt x="1370" y="289"/>
                </a:lnTo>
                <a:lnTo>
                  <a:pt x="1372" y="292"/>
                </a:lnTo>
                <a:lnTo>
                  <a:pt x="1375" y="292"/>
                </a:lnTo>
                <a:lnTo>
                  <a:pt x="1375" y="292"/>
                </a:lnTo>
                <a:lnTo>
                  <a:pt x="1375" y="289"/>
                </a:lnTo>
                <a:lnTo>
                  <a:pt x="1377" y="289"/>
                </a:lnTo>
                <a:lnTo>
                  <a:pt x="1377" y="289"/>
                </a:lnTo>
                <a:lnTo>
                  <a:pt x="1379" y="289"/>
                </a:lnTo>
                <a:lnTo>
                  <a:pt x="1381" y="292"/>
                </a:lnTo>
                <a:lnTo>
                  <a:pt x="1385" y="292"/>
                </a:lnTo>
                <a:lnTo>
                  <a:pt x="1387" y="292"/>
                </a:lnTo>
                <a:lnTo>
                  <a:pt x="1393" y="289"/>
                </a:lnTo>
                <a:lnTo>
                  <a:pt x="1395" y="289"/>
                </a:lnTo>
                <a:lnTo>
                  <a:pt x="1398" y="289"/>
                </a:lnTo>
                <a:lnTo>
                  <a:pt x="1400" y="287"/>
                </a:lnTo>
                <a:lnTo>
                  <a:pt x="1400" y="287"/>
                </a:lnTo>
                <a:lnTo>
                  <a:pt x="1400" y="283"/>
                </a:lnTo>
                <a:lnTo>
                  <a:pt x="1400" y="283"/>
                </a:lnTo>
                <a:lnTo>
                  <a:pt x="1398" y="281"/>
                </a:lnTo>
                <a:lnTo>
                  <a:pt x="1398" y="281"/>
                </a:lnTo>
                <a:lnTo>
                  <a:pt x="1398" y="281"/>
                </a:lnTo>
                <a:lnTo>
                  <a:pt x="1398" y="281"/>
                </a:lnTo>
                <a:lnTo>
                  <a:pt x="1400" y="281"/>
                </a:lnTo>
                <a:lnTo>
                  <a:pt x="1402" y="283"/>
                </a:lnTo>
                <a:lnTo>
                  <a:pt x="1404" y="283"/>
                </a:lnTo>
                <a:lnTo>
                  <a:pt x="1404" y="283"/>
                </a:lnTo>
                <a:lnTo>
                  <a:pt x="1404" y="283"/>
                </a:lnTo>
                <a:lnTo>
                  <a:pt x="1404" y="285"/>
                </a:lnTo>
                <a:lnTo>
                  <a:pt x="1404" y="285"/>
                </a:lnTo>
                <a:lnTo>
                  <a:pt x="1404" y="287"/>
                </a:lnTo>
                <a:lnTo>
                  <a:pt x="1406" y="289"/>
                </a:lnTo>
                <a:lnTo>
                  <a:pt x="1406" y="289"/>
                </a:lnTo>
                <a:lnTo>
                  <a:pt x="1410" y="292"/>
                </a:lnTo>
                <a:lnTo>
                  <a:pt x="1410" y="292"/>
                </a:lnTo>
                <a:lnTo>
                  <a:pt x="1414" y="292"/>
                </a:lnTo>
                <a:lnTo>
                  <a:pt x="1419" y="292"/>
                </a:lnTo>
                <a:lnTo>
                  <a:pt x="1421" y="292"/>
                </a:lnTo>
                <a:lnTo>
                  <a:pt x="1423" y="292"/>
                </a:lnTo>
                <a:lnTo>
                  <a:pt x="1425" y="292"/>
                </a:lnTo>
                <a:lnTo>
                  <a:pt x="1429" y="289"/>
                </a:lnTo>
                <a:lnTo>
                  <a:pt x="1431" y="289"/>
                </a:lnTo>
                <a:lnTo>
                  <a:pt x="1444" y="289"/>
                </a:lnTo>
                <a:lnTo>
                  <a:pt x="1446" y="289"/>
                </a:lnTo>
                <a:lnTo>
                  <a:pt x="1446" y="287"/>
                </a:lnTo>
                <a:lnTo>
                  <a:pt x="1446" y="285"/>
                </a:lnTo>
                <a:lnTo>
                  <a:pt x="1446" y="285"/>
                </a:lnTo>
                <a:lnTo>
                  <a:pt x="1446" y="283"/>
                </a:lnTo>
                <a:lnTo>
                  <a:pt x="1446" y="283"/>
                </a:lnTo>
                <a:lnTo>
                  <a:pt x="1446" y="283"/>
                </a:lnTo>
                <a:lnTo>
                  <a:pt x="1444" y="281"/>
                </a:lnTo>
                <a:lnTo>
                  <a:pt x="1444" y="279"/>
                </a:lnTo>
                <a:lnTo>
                  <a:pt x="1444" y="279"/>
                </a:lnTo>
                <a:lnTo>
                  <a:pt x="1446" y="281"/>
                </a:lnTo>
                <a:lnTo>
                  <a:pt x="1450" y="281"/>
                </a:lnTo>
                <a:lnTo>
                  <a:pt x="1456" y="281"/>
                </a:lnTo>
                <a:lnTo>
                  <a:pt x="1458" y="279"/>
                </a:lnTo>
                <a:lnTo>
                  <a:pt x="1456" y="279"/>
                </a:lnTo>
                <a:lnTo>
                  <a:pt x="1456" y="277"/>
                </a:lnTo>
                <a:lnTo>
                  <a:pt x="1454" y="277"/>
                </a:lnTo>
                <a:lnTo>
                  <a:pt x="1452" y="277"/>
                </a:lnTo>
                <a:lnTo>
                  <a:pt x="1448" y="277"/>
                </a:lnTo>
                <a:lnTo>
                  <a:pt x="1446" y="277"/>
                </a:lnTo>
                <a:lnTo>
                  <a:pt x="1446" y="277"/>
                </a:lnTo>
                <a:lnTo>
                  <a:pt x="1444" y="277"/>
                </a:lnTo>
                <a:lnTo>
                  <a:pt x="1444" y="275"/>
                </a:lnTo>
                <a:lnTo>
                  <a:pt x="1450" y="275"/>
                </a:lnTo>
                <a:lnTo>
                  <a:pt x="1454" y="271"/>
                </a:lnTo>
                <a:lnTo>
                  <a:pt x="1456" y="271"/>
                </a:lnTo>
                <a:lnTo>
                  <a:pt x="1456" y="269"/>
                </a:lnTo>
                <a:lnTo>
                  <a:pt x="1454" y="266"/>
                </a:lnTo>
                <a:lnTo>
                  <a:pt x="1454" y="264"/>
                </a:lnTo>
                <a:lnTo>
                  <a:pt x="1452" y="264"/>
                </a:lnTo>
                <a:lnTo>
                  <a:pt x="1448" y="264"/>
                </a:lnTo>
                <a:lnTo>
                  <a:pt x="1446" y="264"/>
                </a:lnTo>
                <a:lnTo>
                  <a:pt x="1444" y="262"/>
                </a:lnTo>
                <a:lnTo>
                  <a:pt x="1448" y="262"/>
                </a:lnTo>
                <a:lnTo>
                  <a:pt x="1448" y="260"/>
                </a:lnTo>
                <a:lnTo>
                  <a:pt x="1446" y="260"/>
                </a:lnTo>
                <a:lnTo>
                  <a:pt x="1444" y="258"/>
                </a:lnTo>
                <a:lnTo>
                  <a:pt x="1442" y="258"/>
                </a:lnTo>
                <a:lnTo>
                  <a:pt x="1433" y="258"/>
                </a:lnTo>
                <a:lnTo>
                  <a:pt x="1433" y="258"/>
                </a:lnTo>
                <a:lnTo>
                  <a:pt x="1431" y="258"/>
                </a:lnTo>
                <a:lnTo>
                  <a:pt x="1431" y="258"/>
                </a:lnTo>
                <a:lnTo>
                  <a:pt x="1431" y="256"/>
                </a:lnTo>
                <a:lnTo>
                  <a:pt x="1431" y="256"/>
                </a:lnTo>
                <a:lnTo>
                  <a:pt x="1425" y="254"/>
                </a:lnTo>
                <a:lnTo>
                  <a:pt x="1419" y="254"/>
                </a:lnTo>
                <a:lnTo>
                  <a:pt x="1414" y="254"/>
                </a:lnTo>
                <a:lnTo>
                  <a:pt x="1412" y="254"/>
                </a:lnTo>
                <a:lnTo>
                  <a:pt x="1404" y="256"/>
                </a:lnTo>
                <a:lnTo>
                  <a:pt x="1402" y="256"/>
                </a:lnTo>
                <a:lnTo>
                  <a:pt x="1395" y="254"/>
                </a:lnTo>
                <a:lnTo>
                  <a:pt x="1391" y="254"/>
                </a:lnTo>
                <a:lnTo>
                  <a:pt x="1391" y="254"/>
                </a:lnTo>
                <a:lnTo>
                  <a:pt x="1389" y="256"/>
                </a:lnTo>
                <a:lnTo>
                  <a:pt x="1383" y="258"/>
                </a:lnTo>
                <a:lnTo>
                  <a:pt x="1381" y="258"/>
                </a:lnTo>
                <a:lnTo>
                  <a:pt x="1377" y="258"/>
                </a:lnTo>
                <a:lnTo>
                  <a:pt x="1370" y="260"/>
                </a:lnTo>
                <a:lnTo>
                  <a:pt x="1368" y="260"/>
                </a:lnTo>
                <a:lnTo>
                  <a:pt x="1362" y="262"/>
                </a:lnTo>
                <a:lnTo>
                  <a:pt x="1360" y="262"/>
                </a:lnTo>
                <a:lnTo>
                  <a:pt x="1364" y="264"/>
                </a:lnTo>
                <a:lnTo>
                  <a:pt x="1362" y="266"/>
                </a:lnTo>
                <a:lnTo>
                  <a:pt x="1358" y="266"/>
                </a:lnTo>
                <a:lnTo>
                  <a:pt x="1356" y="264"/>
                </a:lnTo>
                <a:lnTo>
                  <a:pt x="1354" y="264"/>
                </a:lnTo>
                <a:lnTo>
                  <a:pt x="1349" y="262"/>
                </a:lnTo>
                <a:lnTo>
                  <a:pt x="1343" y="260"/>
                </a:lnTo>
                <a:lnTo>
                  <a:pt x="1341" y="260"/>
                </a:lnTo>
                <a:lnTo>
                  <a:pt x="1339" y="262"/>
                </a:lnTo>
                <a:lnTo>
                  <a:pt x="1339" y="262"/>
                </a:lnTo>
                <a:lnTo>
                  <a:pt x="1339" y="262"/>
                </a:lnTo>
                <a:lnTo>
                  <a:pt x="1337" y="260"/>
                </a:lnTo>
                <a:lnTo>
                  <a:pt x="1331" y="262"/>
                </a:lnTo>
                <a:lnTo>
                  <a:pt x="1324" y="258"/>
                </a:lnTo>
                <a:lnTo>
                  <a:pt x="1324" y="258"/>
                </a:lnTo>
                <a:lnTo>
                  <a:pt x="1322" y="258"/>
                </a:lnTo>
                <a:lnTo>
                  <a:pt x="1322" y="258"/>
                </a:lnTo>
                <a:lnTo>
                  <a:pt x="1320" y="260"/>
                </a:lnTo>
                <a:lnTo>
                  <a:pt x="1320" y="260"/>
                </a:lnTo>
                <a:lnTo>
                  <a:pt x="1320" y="262"/>
                </a:lnTo>
                <a:lnTo>
                  <a:pt x="1322" y="262"/>
                </a:lnTo>
                <a:lnTo>
                  <a:pt x="1320" y="264"/>
                </a:lnTo>
                <a:lnTo>
                  <a:pt x="1320" y="264"/>
                </a:lnTo>
                <a:lnTo>
                  <a:pt x="1320" y="264"/>
                </a:lnTo>
                <a:lnTo>
                  <a:pt x="1314" y="260"/>
                </a:lnTo>
                <a:lnTo>
                  <a:pt x="1314" y="260"/>
                </a:lnTo>
                <a:lnTo>
                  <a:pt x="1310" y="260"/>
                </a:lnTo>
                <a:lnTo>
                  <a:pt x="1310" y="260"/>
                </a:lnTo>
                <a:lnTo>
                  <a:pt x="1314" y="258"/>
                </a:lnTo>
                <a:lnTo>
                  <a:pt x="1314" y="258"/>
                </a:lnTo>
                <a:lnTo>
                  <a:pt x="1316" y="256"/>
                </a:lnTo>
                <a:lnTo>
                  <a:pt x="1316" y="256"/>
                </a:lnTo>
                <a:lnTo>
                  <a:pt x="1314" y="254"/>
                </a:lnTo>
                <a:lnTo>
                  <a:pt x="1312" y="252"/>
                </a:lnTo>
                <a:lnTo>
                  <a:pt x="1310" y="252"/>
                </a:lnTo>
                <a:lnTo>
                  <a:pt x="1307" y="252"/>
                </a:lnTo>
                <a:lnTo>
                  <a:pt x="1307" y="250"/>
                </a:lnTo>
                <a:lnTo>
                  <a:pt x="1305" y="250"/>
                </a:lnTo>
                <a:lnTo>
                  <a:pt x="1303" y="250"/>
                </a:lnTo>
                <a:lnTo>
                  <a:pt x="1301" y="248"/>
                </a:lnTo>
                <a:lnTo>
                  <a:pt x="1301" y="248"/>
                </a:lnTo>
                <a:lnTo>
                  <a:pt x="1293" y="245"/>
                </a:lnTo>
                <a:lnTo>
                  <a:pt x="1293" y="245"/>
                </a:lnTo>
                <a:lnTo>
                  <a:pt x="1289" y="243"/>
                </a:lnTo>
                <a:lnTo>
                  <a:pt x="1284" y="243"/>
                </a:lnTo>
                <a:lnTo>
                  <a:pt x="1284" y="241"/>
                </a:lnTo>
                <a:lnTo>
                  <a:pt x="1287" y="241"/>
                </a:lnTo>
                <a:lnTo>
                  <a:pt x="1293" y="243"/>
                </a:lnTo>
                <a:lnTo>
                  <a:pt x="1299" y="243"/>
                </a:lnTo>
                <a:lnTo>
                  <a:pt x="1312" y="243"/>
                </a:lnTo>
                <a:lnTo>
                  <a:pt x="1314" y="241"/>
                </a:lnTo>
                <a:lnTo>
                  <a:pt x="1316" y="241"/>
                </a:lnTo>
                <a:lnTo>
                  <a:pt x="1316" y="241"/>
                </a:lnTo>
                <a:lnTo>
                  <a:pt x="1314" y="239"/>
                </a:lnTo>
                <a:lnTo>
                  <a:pt x="1291" y="235"/>
                </a:lnTo>
                <a:lnTo>
                  <a:pt x="1284" y="235"/>
                </a:lnTo>
                <a:lnTo>
                  <a:pt x="1282" y="235"/>
                </a:lnTo>
                <a:lnTo>
                  <a:pt x="1282" y="233"/>
                </a:lnTo>
                <a:lnTo>
                  <a:pt x="1284" y="233"/>
                </a:lnTo>
                <a:lnTo>
                  <a:pt x="1284" y="233"/>
                </a:lnTo>
                <a:lnTo>
                  <a:pt x="1287" y="233"/>
                </a:lnTo>
                <a:lnTo>
                  <a:pt x="1291" y="233"/>
                </a:lnTo>
                <a:lnTo>
                  <a:pt x="1295" y="235"/>
                </a:lnTo>
                <a:lnTo>
                  <a:pt x="1297" y="233"/>
                </a:lnTo>
                <a:lnTo>
                  <a:pt x="1295" y="233"/>
                </a:lnTo>
                <a:lnTo>
                  <a:pt x="1295" y="233"/>
                </a:lnTo>
                <a:lnTo>
                  <a:pt x="1293" y="231"/>
                </a:lnTo>
                <a:lnTo>
                  <a:pt x="1289" y="229"/>
                </a:lnTo>
                <a:lnTo>
                  <a:pt x="1284" y="229"/>
                </a:lnTo>
                <a:lnTo>
                  <a:pt x="1282" y="229"/>
                </a:lnTo>
                <a:lnTo>
                  <a:pt x="1278" y="229"/>
                </a:lnTo>
                <a:lnTo>
                  <a:pt x="1270" y="231"/>
                </a:lnTo>
                <a:lnTo>
                  <a:pt x="1263" y="231"/>
                </a:lnTo>
                <a:lnTo>
                  <a:pt x="1261" y="231"/>
                </a:lnTo>
                <a:lnTo>
                  <a:pt x="1255" y="235"/>
                </a:lnTo>
                <a:lnTo>
                  <a:pt x="1253" y="235"/>
                </a:lnTo>
                <a:lnTo>
                  <a:pt x="1253" y="233"/>
                </a:lnTo>
                <a:lnTo>
                  <a:pt x="1255" y="233"/>
                </a:lnTo>
                <a:lnTo>
                  <a:pt x="1255" y="231"/>
                </a:lnTo>
                <a:lnTo>
                  <a:pt x="1257" y="229"/>
                </a:lnTo>
                <a:lnTo>
                  <a:pt x="1257" y="229"/>
                </a:lnTo>
                <a:lnTo>
                  <a:pt x="1257" y="229"/>
                </a:lnTo>
                <a:lnTo>
                  <a:pt x="1257" y="227"/>
                </a:lnTo>
                <a:lnTo>
                  <a:pt x="1257" y="227"/>
                </a:lnTo>
                <a:lnTo>
                  <a:pt x="1257" y="224"/>
                </a:lnTo>
                <a:lnTo>
                  <a:pt x="1257" y="224"/>
                </a:lnTo>
                <a:lnTo>
                  <a:pt x="1255" y="224"/>
                </a:lnTo>
                <a:lnTo>
                  <a:pt x="1251" y="222"/>
                </a:lnTo>
                <a:lnTo>
                  <a:pt x="1249" y="220"/>
                </a:lnTo>
                <a:lnTo>
                  <a:pt x="1247" y="220"/>
                </a:lnTo>
                <a:lnTo>
                  <a:pt x="1245" y="220"/>
                </a:lnTo>
                <a:lnTo>
                  <a:pt x="1243" y="220"/>
                </a:lnTo>
                <a:lnTo>
                  <a:pt x="1236" y="220"/>
                </a:lnTo>
                <a:lnTo>
                  <a:pt x="1230" y="218"/>
                </a:lnTo>
                <a:lnTo>
                  <a:pt x="1222" y="216"/>
                </a:lnTo>
                <a:lnTo>
                  <a:pt x="1219" y="216"/>
                </a:lnTo>
                <a:lnTo>
                  <a:pt x="1215" y="216"/>
                </a:lnTo>
                <a:lnTo>
                  <a:pt x="1211" y="218"/>
                </a:lnTo>
                <a:lnTo>
                  <a:pt x="1209" y="218"/>
                </a:lnTo>
                <a:lnTo>
                  <a:pt x="1207" y="218"/>
                </a:lnTo>
                <a:lnTo>
                  <a:pt x="1207" y="220"/>
                </a:lnTo>
                <a:lnTo>
                  <a:pt x="1205" y="220"/>
                </a:lnTo>
                <a:lnTo>
                  <a:pt x="1205" y="220"/>
                </a:lnTo>
                <a:lnTo>
                  <a:pt x="1205" y="222"/>
                </a:lnTo>
                <a:lnTo>
                  <a:pt x="1207" y="222"/>
                </a:lnTo>
                <a:lnTo>
                  <a:pt x="1211" y="224"/>
                </a:lnTo>
                <a:lnTo>
                  <a:pt x="1211" y="224"/>
                </a:lnTo>
                <a:lnTo>
                  <a:pt x="1211" y="224"/>
                </a:lnTo>
                <a:lnTo>
                  <a:pt x="1209" y="227"/>
                </a:lnTo>
                <a:lnTo>
                  <a:pt x="1207" y="224"/>
                </a:lnTo>
                <a:lnTo>
                  <a:pt x="1205" y="224"/>
                </a:lnTo>
                <a:lnTo>
                  <a:pt x="1205" y="224"/>
                </a:lnTo>
                <a:lnTo>
                  <a:pt x="1205" y="227"/>
                </a:lnTo>
                <a:lnTo>
                  <a:pt x="1205" y="227"/>
                </a:lnTo>
                <a:lnTo>
                  <a:pt x="1205" y="227"/>
                </a:lnTo>
                <a:lnTo>
                  <a:pt x="1207" y="227"/>
                </a:lnTo>
                <a:lnTo>
                  <a:pt x="1217" y="231"/>
                </a:lnTo>
                <a:lnTo>
                  <a:pt x="1219" y="231"/>
                </a:lnTo>
                <a:lnTo>
                  <a:pt x="1222" y="231"/>
                </a:lnTo>
                <a:lnTo>
                  <a:pt x="1222" y="231"/>
                </a:lnTo>
                <a:lnTo>
                  <a:pt x="1219" y="233"/>
                </a:lnTo>
                <a:lnTo>
                  <a:pt x="1217" y="233"/>
                </a:lnTo>
                <a:lnTo>
                  <a:pt x="1217" y="233"/>
                </a:lnTo>
                <a:lnTo>
                  <a:pt x="1217" y="235"/>
                </a:lnTo>
                <a:lnTo>
                  <a:pt x="1219" y="235"/>
                </a:lnTo>
                <a:lnTo>
                  <a:pt x="1226" y="237"/>
                </a:lnTo>
                <a:lnTo>
                  <a:pt x="1228" y="241"/>
                </a:lnTo>
                <a:lnTo>
                  <a:pt x="1232" y="241"/>
                </a:lnTo>
                <a:lnTo>
                  <a:pt x="1236" y="239"/>
                </a:lnTo>
                <a:lnTo>
                  <a:pt x="1238" y="239"/>
                </a:lnTo>
                <a:lnTo>
                  <a:pt x="1240" y="239"/>
                </a:lnTo>
                <a:lnTo>
                  <a:pt x="1249" y="241"/>
                </a:lnTo>
                <a:lnTo>
                  <a:pt x="1251" y="239"/>
                </a:lnTo>
                <a:lnTo>
                  <a:pt x="1251" y="239"/>
                </a:lnTo>
                <a:lnTo>
                  <a:pt x="1253" y="239"/>
                </a:lnTo>
                <a:lnTo>
                  <a:pt x="1255" y="237"/>
                </a:lnTo>
                <a:lnTo>
                  <a:pt x="1257" y="237"/>
                </a:lnTo>
                <a:lnTo>
                  <a:pt x="1259" y="237"/>
                </a:lnTo>
                <a:lnTo>
                  <a:pt x="1261" y="241"/>
                </a:lnTo>
                <a:lnTo>
                  <a:pt x="1266" y="245"/>
                </a:lnTo>
                <a:lnTo>
                  <a:pt x="1268" y="250"/>
                </a:lnTo>
                <a:lnTo>
                  <a:pt x="1270" y="252"/>
                </a:lnTo>
                <a:lnTo>
                  <a:pt x="1272" y="252"/>
                </a:lnTo>
                <a:lnTo>
                  <a:pt x="1272" y="254"/>
                </a:lnTo>
                <a:lnTo>
                  <a:pt x="1274" y="256"/>
                </a:lnTo>
                <a:lnTo>
                  <a:pt x="1274" y="258"/>
                </a:lnTo>
                <a:lnTo>
                  <a:pt x="1274" y="258"/>
                </a:lnTo>
                <a:lnTo>
                  <a:pt x="1274" y="260"/>
                </a:lnTo>
                <a:lnTo>
                  <a:pt x="1270" y="264"/>
                </a:lnTo>
                <a:lnTo>
                  <a:pt x="1270" y="266"/>
                </a:lnTo>
                <a:lnTo>
                  <a:pt x="1268" y="266"/>
                </a:lnTo>
                <a:lnTo>
                  <a:pt x="1268" y="266"/>
                </a:lnTo>
                <a:lnTo>
                  <a:pt x="1270" y="269"/>
                </a:lnTo>
                <a:lnTo>
                  <a:pt x="1270" y="271"/>
                </a:lnTo>
                <a:lnTo>
                  <a:pt x="1270" y="271"/>
                </a:lnTo>
                <a:lnTo>
                  <a:pt x="1272" y="273"/>
                </a:lnTo>
                <a:lnTo>
                  <a:pt x="1274" y="273"/>
                </a:lnTo>
                <a:lnTo>
                  <a:pt x="1274" y="275"/>
                </a:lnTo>
                <a:lnTo>
                  <a:pt x="1272" y="275"/>
                </a:lnTo>
                <a:lnTo>
                  <a:pt x="1272" y="275"/>
                </a:lnTo>
                <a:lnTo>
                  <a:pt x="1274" y="279"/>
                </a:lnTo>
                <a:lnTo>
                  <a:pt x="1276" y="283"/>
                </a:lnTo>
                <a:lnTo>
                  <a:pt x="1276" y="285"/>
                </a:lnTo>
                <a:lnTo>
                  <a:pt x="1280" y="285"/>
                </a:lnTo>
                <a:lnTo>
                  <a:pt x="1282" y="287"/>
                </a:lnTo>
                <a:lnTo>
                  <a:pt x="1282" y="287"/>
                </a:lnTo>
                <a:lnTo>
                  <a:pt x="1284" y="287"/>
                </a:lnTo>
                <a:lnTo>
                  <a:pt x="1287" y="287"/>
                </a:lnTo>
                <a:lnTo>
                  <a:pt x="1287" y="287"/>
                </a:lnTo>
                <a:lnTo>
                  <a:pt x="1287" y="285"/>
                </a:lnTo>
                <a:lnTo>
                  <a:pt x="1287" y="285"/>
                </a:lnTo>
                <a:lnTo>
                  <a:pt x="1291" y="283"/>
                </a:lnTo>
                <a:lnTo>
                  <a:pt x="1291" y="283"/>
                </a:lnTo>
                <a:lnTo>
                  <a:pt x="1291" y="285"/>
                </a:lnTo>
                <a:lnTo>
                  <a:pt x="1291" y="285"/>
                </a:lnTo>
                <a:lnTo>
                  <a:pt x="1293" y="285"/>
                </a:lnTo>
                <a:lnTo>
                  <a:pt x="1295" y="287"/>
                </a:lnTo>
                <a:lnTo>
                  <a:pt x="1299" y="287"/>
                </a:lnTo>
                <a:lnTo>
                  <a:pt x="1303" y="289"/>
                </a:lnTo>
                <a:lnTo>
                  <a:pt x="1305" y="289"/>
                </a:lnTo>
                <a:close/>
                <a:moveTo>
                  <a:pt x="1307" y="208"/>
                </a:moveTo>
                <a:lnTo>
                  <a:pt x="1307" y="206"/>
                </a:lnTo>
                <a:lnTo>
                  <a:pt x="1305" y="204"/>
                </a:lnTo>
                <a:lnTo>
                  <a:pt x="1301" y="199"/>
                </a:lnTo>
                <a:lnTo>
                  <a:pt x="1297" y="199"/>
                </a:lnTo>
                <a:lnTo>
                  <a:pt x="1295" y="199"/>
                </a:lnTo>
                <a:lnTo>
                  <a:pt x="1291" y="199"/>
                </a:lnTo>
                <a:lnTo>
                  <a:pt x="1289" y="199"/>
                </a:lnTo>
                <a:lnTo>
                  <a:pt x="1289" y="199"/>
                </a:lnTo>
                <a:lnTo>
                  <a:pt x="1287" y="199"/>
                </a:lnTo>
                <a:lnTo>
                  <a:pt x="1287" y="201"/>
                </a:lnTo>
                <a:lnTo>
                  <a:pt x="1287" y="204"/>
                </a:lnTo>
                <a:lnTo>
                  <a:pt x="1287" y="206"/>
                </a:lnTo>
                <a:lnTo>
                  <a:pt x="1287" y="206"/>
                </a:lnTo>
                <a:lnTo>
                  <a:pt x="1289" y="208"/>
                </a:lnTo>
                <a:lnTo>
                  <a:pt x="1301" y="212"/>
                </a:lnTo>
                <a:lnTo>
                  <a:pt x="1303" y="212"/>
                </a:lnTo>
                <a:lnTo>
                  <a:pt x="1305" y="210"/>
                </a:lnTo>
                <a:lnTo>
                  <a:pt x="1307" y="210"/>
                </a:lnTo>
                <a:lnTo>
                  <a:pt x="1307" y="210"/>
                </a:lnTo>
                <a:lnTo>
                  <a:pt x="1307" y="208"/>
                </a:lnTo>
                <a:lnTo>
                  <a:pt x="1307" y="208"/>
                </a:lnTo>
                <a:close/>
                <a:moveTo>
                  <a:pt x="1307" y="227"/>
                </a:moveTo>
                <a:lnTo>
                  <a:pt x="1307" y="227"/>
                </a:lnTo>
                <a:lnTo>
                  <a:pt x="1307" y="227"/>
                </a:lnTo>
                <a:lnTo>
                  <a:pt x="1307" y="224"/>
                </a:lnTo>
                <a:lnTo>
                  <a:pt x="1307" y="224"/>
                </a:lnTo>
                <a:lnTo>
                  <a:pt x="1305" y="222"/>
                </a:lnTo>
                <a:lnTo>
                  <a:pt x="1301" y="222"/>
                </a:lnTo>
                <a:lnTo>
                  <a:pt x="1297" y="224"/>
                </a:lnTo>
                <a:lnTo>
                  <a:pt x="1297" y="224"/>
                </a:lnTo>
                <a:lnTo>
                  <a:pt x="1295" y="227"/>
                </a:lnTo>
                <a:lnTo>
                  <a:pt x="1295" y="227"/>
                </a:lnTo>
                <a:lnTo>
                  <a:pt x="1297" y="229"/>
                </a:lnTo>
                <a:lnTo>
                  <a:pt x="1299" y="231"/>
                </a:lnTo>
                <a:lnTo>
                  <a:pt x="1301" y="233"/>
                </a:lnTo>
                <a:lnTo>
                  <a:pt x="1303" y="233"/>
                </a:lnTo>
                <a:lnTo>
                  <a:pt x="1303" y="233"/>
                </a:lnTo>
                <a:lnTo>
                  <a:pt x="1305" y="233"/>
                </a:lnTo>
                <a:lnTo>
                  <a:pt x="1307" y="233"/>
                </a:lnTo>
                <a:lnTo>
                  <a:pt x="1307" y="233"/>
                </a:lnTo>
                <a:lnTo>
                  <a:pt x="1307" y="233"/>
                </a:lnTo>
                <a:lnTo>
                  <a:pt x="1307" y="233"/>
                </a:lnTo>
                <a:lnTo>
                  <a:pt x="1307" y="231"/>
                </a:lnTo>
                <a:lnTo>
                  <a:pt x="1307" y="231"/>
                </a:lnTo>
                <a:lnTo>
                  <a:pt x="1307" y="229"/>
                </a:lnTo>
                <a:lnTo>
                  <a:pt x="1307" y="229"/>
                </a:lnTo>
                <a:lnTo>
                  <a:pt x="1307" y="227"/>
                </a:lnTo>
                <a:close/>
                <a:moveTo>
                  <a:pt x="832" y="243"/>
                </a:moveTo>
                <a:lnTo>
                  <a:pt x="832" y="243"/>
                </a:lnTo>
                <a:lnTo>
                  <a:pt x="832" y="243"/>
                </a:lnTo>
                <a:lnTo>
                  <a:pt x="832" y="243"/>
                </a:lnTo>
                <a:lnTo>
                  <a:pt x="832" y="245"/>
                </a:lnTo>
                <a:lnTo>
                  <a:pt x="832" y="245"/>
                </a:lnTo>
                <a:lnTo>
                  <a:pt x="832" y="245"/>
                </a:lnTo>
                <a:lnTo>
                  <a:pt x="832" y="248"/>
                </a:lnTo>
                <a:lnTo>
                  <a:pt x="832" y="248"/>
                </a:lnTo>
                <a:lnTo>
                  <a:pt x="832" y="248"/>
                </a:lnTo>
                <a:lnTo>
                  <a:pt x="832" y="250"/>
                </a:lnTo>
                <a:lnTo>
                  <a:pt x="832" y="250"/>
                </a:lnTo>
                <a:lnTo>
                  <a:pt x="834" y="250"/>
                </a:lnTo>
                <a:lnTo>
                  <a:pt x="836" y="250"/>
                </a:lnTo>
                <a:lnTo>
                  <a:pt x="840" y="248"/>
                </a:lnTo>
                <a:lnTo>
                  <a:pt x="842" y="248"/>
                </a:lnTo>
                <a:lnTo>
                  <a:pt x="844" y="248"/>
                </a:lnTo>
                <a:lnTo>
                  <a:pt x="849" y="250"/>
                </a:lnTo>
                <a:lnTo>
                  <a:pt x="851" y="250"/>
                </a:lnTo>
                <a:lnTo>
                  <a:pt x="851" y="250"/>
                </a:lnTo>
                <a:lnTo>
                  <a:pt x="855" y="248"/>
                </a:lnTo>
                <a:lnTo>
                  <a:pt x="857" y="243"/>
                </a:lnTo>
                <a:lnTo>
                  <a:pt x="857" y="243"/>
                </a:lnTo>
                <a:lnTo>
                  <a:pt x="857" y="243"/>
                </a:lnTo>
                <a:lnTo>
                  <a:pt x="859" y="243"/>
                </a:lnTo>
                <a:lnTo>
                  <a:pt x="859" y="243"/>
                </a:lnTo>
                <a:lnTo>
                  <a:pt x="859" y="248"/>
                </a:lnTo>
                <a:lnTo>
                  <a:pt x="861" y="248"/>
                </a:lnTo>
                <a:lnTo>
                  <a:pt x="861" y="250"/>
                </a:lnTo>
                <a:lnTo>
                  <a:pt x="863" y="252"/>
                </a:lnTo>
                <a:lnTo>
                  <a:pt x="863" y="254"/>
                </a:lnTo>
                <a:lnTo>
                  <a:pt x="863" y="254"/>
                </a:lnTo>
                <a:lnTo>
                  <a:pt x="867" y="252"/>
                </a:lnTo>
                <a:lnTo>
                  <a:pt x="870" y="252"/>
                </a:lnTo>
                <a:lnTo>
                  <a:pt x="874" y="250"/>
                </a:lnTo>
                <a:lnTo>
                  <a:pt x="874" y="250"/>
                </a:lnTo>
                <a:lnTo>
                  <a:pt x="876" y="250"/>
                </a:lnTo>
                <a:lnTo>
                  <a:pt x="876" y="250"/>
                </a:lnTo>
                <a:lnTo>
                  <a:pt x="876" y="248"/>
                </a:lnTo>
                <a:lnTo>
                  <a:pt x="876" y="248"/>
                </a:lnTo>
                <a:lnTo>
                  <a:pt x="876" y="248"/>
                </a:lnTo>
                <a:lnTo>
                  <a:pt x="874" y="245"/>
                </a:lnTo>
                <a:lnTo>
                  <a:pt x="874" y="245"/>
                </a:lnTo>
                <a:lnTo>
                  <a:pt x="874" y="243"/>
                </a:lnTo>
                <a:lnTo>
                  <a:pt x="874" y="243"/>
                </a:lnTo>
                <a:lnTo>
                  <a:pt x="874" y="241"/>
                </a:lnTo>
                <a:lnTo>
                  <a:pt x="874" y="239"/>
                </a:lnTo>
                <a:lnTo>
                  <a:pt x="876" y="239"/>
                </a:lnTo>
                <a:lnTo>
                  <a:pt x="876" y="239"/>
                </a:lnTo>
                <a:lnTo>
                  <a:pt x="876" y="239"/>
                </a:lnTo>
                <a:lnTo>
                  <a:pt x="878" y="239"/>
                </a:lnTo>
                <a:lnTo>
                  <a:pt x="878" y="241"/>
                </a:lnTo>
                <a:lnTo>
                  <a:pt x="880" y="243"/>
                </a:lnTo>
                <a:lnTo>
                  <a:pt x="882" y="245"/>
                </a:lnTo>
                <a:lnTo>
                  <a:pt x="882" y="245"/>
                </a:lnTo>
                <a:lnTo>
                  <a:pt x="884" y="243"/>
                </a:lnTo>
                <a:lnTo>
                  <a:pt x="884" y="243"/>
                </a:lnTo>
                <a:lnTo>
                  <a:pt x="886" y="241"/>
                </a:lnTo>
                <a:lnTo>
                  <a:pt x="886" y="239"/>
                </a:lnTo>
                <a:lnTo>
                  <a:pt x="888" y="239"/>
                </a:lnTo>
                <a:lnTo>
                  <a:pt x="888" y="237"/>
                </a:lnTo>
                <a:lnTo>
                  <a:pt x="888" y="235"/>
                </a:lnTo>
                <a:lnTo>
                  <a:pt x="886" y="235"/>
                </a:lnTo>
                <a:lnTo>
                  <a:pt x="886" y="233"/>
                </a:lnTo>
                <a:lnTo>
                  <a:pt x="886" y="233"/>
                </a:lnTo>
                <a:lnTo>
                  <a:pt x="888" y="233"/>
                </a:lnTo>
                <a:lnTo>
                  <a:pt x="891" y="233"/>
                </a:lnTo>
                <a:lnTo>
                  <a:pt x="891" y="233"/>
                </a:lnTo>
                <a:lnTo>
                  <a:pt x="893" y="231"/>
                </a:lnTo>
                <a:lnTo>
                  <a:pt x="893" y="229"/>
                </a:lnTo>
                <a:lnTo>
                  <a:pt x="893" y="227"/>
                </a:lnTo>
                <a:lnTo>
                  <a:pt x="895" y="227"/>
                </a:lnTo>
                <a:lnTo>
                  <a:pt x="895" y="227"/>
                </a:lnTo>
                <a:lnTo>
                  <a:pt x="897" y="224"/>
                </a:lnTo>
                <a:lnTo>
                  <a:pt x="901" y="224"/>
                </a:lnTo>
                <a:lnTo>
                  <a:pt x="901" y="224"/>
                </a:lnTo>
                <a:lnTo>
                  <a:pt x="901" y="224"/>
                </a:lnTo>
                <a:lnTo>
                  <a:pt x="901" y="227"/>
                </a:lnTo>
                <a:lnTo>
                  <a:pt x="899" y="229"/>
                </a:lnTo>
                <a:lnTo>
                  <a:pt x="899" y="231"/>
                </a:lnTo>
                <a:lnTo>
                  <a:pt x="899" y="233"/>
                </a:lnTo>
                <a:lnTo>
                  <a:pt x="899" y="235"/>
                </a:lnTo>
                <a:lnTo>
                  <a:pt x="899" y="237"/>
                </a:lnTo>
                <a:lnTo>
                  <a:pt x="901" y="237"/>
                </a:lnTo>
                <a:lnTo>
                  <a:pt x="903" y="239"/>
                </a:lnTo>
                <a:lnTo>
                  <a:pt x="905" y="239"/>
                </a:lnTo>
                <a:lnTo>
                  <a:pt x="907" y="239"/>
                </a:lnTo>
                <a:lnTo>
                  <a:pt x="909" y="239"/>
                </a:lnTo>
                <a:lnTo>
                  <a:pt x="911" y="239"/>
                </a:lnTo>
                <a:lnTo>
                  <a:pt x="911" y="239"/>
                </a:lnTo>
                <a:lnTo>
                  <a:pt x="911" y="237"/>
                </a:lnTo>
                <a:lnTo>
                  <a:pt x="911" y="237"/>
                </a:lnTo>
                <a:lnTo>
                  <a:pt x="914" y="235"/>
                </a:lnTo>
                <a:lnTo>
                  <a:pt x="911" y="233"/>
                </a:lnTo>
                <a:lnTo>
                  <a:pt x="914" y="233"/>
                </a:lnTo>
                <a:lnTo>
                  <a:pt x="920" y="231"/>
                </a:lnTo>
                <a:lnTo>
                  <a:pt x="924" y="231"/>
                </a:lnTo>
                <a:lnTo>
                  <a:pt x="926" y="229"/>
                </a:lnTo>
                <a:lnTo>
                  <a:pt x="928" y="229"/>
                </a:lnTo>
                <a:lnTo>
                  <a:pt x="928" y="227"/>
                </a:lnTo>
                <a:lnTo>
                  <a:pt x="928" y="227"/>
                </a:lnTo>
                <a:lnTo>
                  <a:pt x="926" y="224"/>
                </a:lnTo>
                <a:lnTo>
                  <a:pt x="924" y="222"/>
                </a:lnTo>
                <a:lnTo>
                  <a:pt x="924" y="222"/>
                </a:lnTo>
                <a:lnTo>
                  <a:pt x="924" y="220"/>
                </a:lnTo>
                <a:lnTo>
                  <a:pt x="926" y="220"/>
                </a:lnTo>
                <a:lnTo>
                  <a:pt x="928" y="220"/>
                </a:lnTo>
                <a:lnTo>
                  <a:pt x="930" y="220"/>
                </a:lnTo>
                <a:lnTo>
                  <a:pt x="928" y="220"/>
                </a:lnTo>
                <a:lnTo>
                  <a:pt x="926" y="218"/>
                </a:lnTo>
                <a:lnTo>
                  <a:pt x="924" y="216"/>
                </a:lnTo>
                <a:lnTo>
                  <a:pt x="922" y="214"/>
                </a:lnTo>
                <a:lnTo>
                  <a:pt x="924" y="214"/>
                </a:lnTo>
                <a:lnTo>
                  <a:pt x="932" y="210"/>
                </a:lnTo>
                <a:lnTo>
                  <a:pt x="935" y="210"/>
                </a:lnTo>
                <a:lnTo>
                  <a:pt x="935" y="210"/>
                </a:lnTo>
                <a:lnTo>
                  <a:pt x="935" y="208"/>
                </a:lnTo>
                <a:lnTo>
                  <a:pt x="935" y="208"/>
                </a:lnTo>
                <a:lnTo>
                  <a:pt x="926" y="204"/>
                </a:lnTo>
                <a:lnTo>
                  <a:pt x="924" y="204"/>
                </a:lnTo>
                <a:lnTo>
                  <a:pt x="922" y="201"/>
                </a:lnTo>
                <a:lnTo>
                  <a:pt x="920" y="201"/>
                </a:lnTo>
                <a:lnTo>
                  <a:pt x="916" y="201"/>
                </a:lnTo>
                <a:lnTo>
                  <a:pt x="914" y="204"/>
                </a:lnTo>
                <a:lnTo>
                  <a:pt x="911" y="204"/>
                </a:lnTo>
                <a:lnTo>
                  <a:pt x="911" y="206"/>
                </a:lnTo>
                <a:lnTo>
                  <a:pt x="911" y="206"/>
                </a:lnTo>
                <a:lnTo>
                  <a:pt x="916" y="206"/>
                </a:lnTo>
                <a:lnTo>
                  <a:pt x="918" y="208"/>
                </a:lnTo>
                <a:lnTo>
                  <a:pt x="916" y="208"/>
                </a:lnTo>
                <a:lnTo>
                  <a:pt x="916" y="208"/>
                </a:lnTo>
                <a:lnTo>
                  <a:pt x="911" y="208"/>
                </a:lnTo>
                <a:lnTo>
                  <a:pt x="911" y="208"/>
                </a:lnTo>
                <a:lnTo>
                  <a:pt x="909" y="208"/>
                </a:lnTo>
                <a:lnTo>
                  <a:pt x="909" y="210"/>
                </a:lnTo>
                <a:lnTo>
                  <a:pt x="907" y="210"/>
                </a:lnTo>
                <a:lnTo>
                  <a:pt x="899" y="208"/>
                </a:lnTo>
                <a:lnTo>
                  <a:pt x="886" y="208"/>
                </a:lnTo>
                <a:lnTo>
                  <a:pt x="882" y="210"/>
                </a:lnTo>
                <a:lnTo>
                  <a:pt x="880" y="212"/>
                </a:lnTo>
                <a:lnTo>
                  <a:pt x="876" y="214"/>
                </a:lnTo>
                <a:lnTo>
                  <a:pt x="872" y="216"/>
                </a:lnTo>
                <a:lnTo>
                  <a:pt x="865" y="220"/>
                </a:lnTo>
                <a:lnTo>
                  <a:pt x="865" y="220"/>
                </a:lnTo>
                <a:lnTo>
                  <a:pt x="863" y="222"/>
                </a:lnTo>
                <a:lnTo>
                  <a:pt x="863" y="224"/>
                </a:lnTo>
                <a:lnTo>
                  <a:pt x="861" y="224"/>
                </a:lnTo>
                <a:lnTo>
                  <a:pt x="855" y="229"/>
                </a:lnTo>
                <a:lnTo>
                  <a:pt x="853" y="229"/>
                </a:lnTo>
                <a:lnTo>
                  <a:pt x="853" y="231"/>
                </a:lnTo>
                <a:lnTo>
                  <a:pt x="847" y="235"/>
                </a:lnTo>
                <a:lnTo>
                  <a:pt x="847" y="235"/>
                </a:lnTo>
                <a:lnTo>
                  <a:pt x="834" y="237"/>
                </a:lnTo>
                <a:lnTo>
                  <a:pt x="834" y="237"/>
                </a:lnTo>
                <a:lnTo>
                  <a:pt x="832" y="237"/>
                </a:lnTo>
                <a:lnTo>
                  <a:pt x="830" y="241"/>
                </a:lnTo>
                <a:lnTo>
                  <a:pt x="828" y="243"/>
                </a:lnTo>
                <a:lnTo>
                  <a:pt x="828" y="243"/>
                </a:lnTo>
                <a:lnTo>
                  <a:pt x="830" y="243"/>
                </a:lnTo>
                <a:lnTo>
                  <a:pt x="832" y="243"/>
                </a:lnTo>
                <a:close/>
                <a:moveTo>
                  <a:pt x="947" y="195"/>
                </a:moveTo>
                <a:lnTo>
                  <a:pt x="951" y="197"/>
                </a:lnTo>
                <a:lnTo>
                  <a:pt x="955" y="197"/>
                </a:lnTo>
                <a:lnTo>
                  <a:pt x="958" y="195"/>
                </a:lnTo>
                <a:lnTo>
                  <a:pt x="960" y="195"/>
                </a:lnTo>
                <a:lnTo>
                  <a:pt x="962" y="193"/>
                </a:lnTo>
                <a:lnTo>
                  <a:pt x="962" y="193"/>
                </a:lnTo>
                <a:lnTo>
                  <a:pt x="960" y="191"/>
                </a:lnTo>
                <a:lnTo>
                  <a:pt x="960" y="191"/>
                </a:lnTo>
                <a:lnTo>
                  <a:pt x="960" y="191"/>
                </a:lnTo>
                <a:lnTo>
                  <a:pt x="958" y="191"/>
                </a:lnTo>
                <a:lnTo>
                  <a:pt x="955" y="189"/>
                </a:lnTo>
                <a:lnTo>
                  <a:pt x="953" y="189"/>
                </a:lnTo>
                <a:lnTo>
                  <a:pt x="951" y="187"/>
                </a:lnTo>
                <a:lnTo>
                  <a:pt x="951" y="187"/>
                </a:lnTo>
                <a:lnTo>
                  <a:pt x="951" y="187"/>
                </a:lnTo>
                <a:lnTo>
                  <a:pt x="951" y="185"/>
                </a:lnTo>
                <a:lnTo>
                  <a:pt x="947" y="187"/>
                </a:lnTo>
                <a:lnTo>
                  <a:pt x="945" y="187"/>
                </a:lnTo>
                <a:lnTo>
                  <a:pt x="945" y="189"/>
                </a:lnTo>
                <a:lnTo>
                  <a:pt x="943" y="189"/>
                </a:lnTo>
                <a:lnTo>
                  <a:pt x="941" y="189"/>
                </a:lnTo>
                <a:lnTo>
                  <a:pt x="943" y="191"/>
                </a:lnTo>
                <a:lnTo>
                  <a:pt x="947" y="195"/>
                </a:lnTo>
                <a:close/>
                <a:moveTo>
                  <a:pt x="958" y="222"/>
                </a:moveTo>
                <a:lnTo>
                  <a:pt x="949" y="222"/>
                </a:lnTo>
                <a:lnTo>
                  <a:pt x="947" y="222"/>
                </a:lnTo>
                <a:lnTo>
                  <a:pt x="945" y="224"/>
                </a:lnTo>
                <a:lnTo>
                  <a:pt x="945" y="224"/>
                </a:lnTo>
                <a:lnTo>
                  <a:pt x="945" y="227"/>
                </a:lnTo>
                <a:lnTo>
                  <a:pt x="960" y="227"/>
                </a:lnTo>
                <a:lnTo>
                  <a:pt x="962" y="227"/>
                </a:lnTo>
                <a:lnTo>
                  <a:pt x="964" y="224"/>
                </a:lnTo>
                <a:lnTo>
                  <a:pt x="964" y="224"/>
                </a:lnTo>
                <a:lnTo>
                  <a:pt x="962" y="222"/>
                </a:lnTo>
                <a:lnTo>
                  <a:pt x="960" y="222"/>
                </a:lnTo>
                <a:lnTo>
                  <a:pt x="958" y="222"/>
                </a:lnTo>
                <a:close/>
                <a:moveTo>
                  <a:pt x="851" y="254"/>
                </a:moveTo>
                <a:lnTo>
                  <a:pt x="851" y="256"/>
                </a:lnTo>
                <a:lnTo>
                  <a:pt x="853" y="256"/>
                </a:lnTo>
                <a:lnTo>
                  <a:pt x="853" y="256"/>
                </a:lnTo>
                <a:lnTo>
                  <a:pt x="855" y="256"/>
                </a:lnTo>
                <a:lnTo>
                  <a:pt x="855" y="254"/>
                </a:lnTo>
                <a:lnTo>
                  <a:pt x="855" y="254"/>
                </a:lnTo>
                <a:lnTo>
                  <a:pt x="857" y="252"/>
                </a:lnTo>
                <a:lnTo>
                  <a:pt x="857" y="252"/>
                </a:lnTo>
                <a:lnTo>
                  <a:pt x="857" y="250"/>
                </a:lnTo>
                <a:lnTo>
                  <a:pt x="857" y="250"/>
                </a:lnTo>
                <a:lnTo>
                  <a:pt x="855" y="250"/>
                </a:lnTo>
                <a:lnTo>
                  <a:pt x="855" y="252"/>
                </a:lnTo>
                <a:lnTo>
                  <a:pt x="855" y="252"/>
                </a:lnTo>
                <a:lnTo>
                  <a:pt x="855" y="252"/>
                </a:lnTo>
                <a:lnTo>
                  <a:pt x="855" y="252"/>
                </a:lnTo>
                <a:lnTo>
                  <a:pt x="851" y="254"/>
                </a:lnTo>
                <a:close/>
                <a:moveTo>
                  <a:pt x="905" y="245"/>
                </a:moveTo>
                <a:lnTo>
                  <a:pt x="903" y="245"/>
                </a:lnTo>
                <a:lnTo>
                  <a:pt x="901" y="245"/>
                </a:lnTo>
                <a:lnTo>
                  <a:pt x="899" y="245"/>
                </a:lnTo>
                <a:lnTo>
                  <a:pt x="897" y="248"/>
                </a:lnTo>
                <a:lnTo>
                  <a:pt x="893" y="250"/>
                </a:lnTo>
                <a:lnTo>
                  <a:pt x="888" y="252"/>
                </a:lnTo>
                <a:lnTo>
                  <a:pt x="884" y="256"/>
                </a:lnTo>
                <a:lnTo>
                  <a:pt x="880" y="258"/>
                </a:lnTo>
                <a:lnTo>
                  <a:pt x="880" y="258"/>
                </a:lnTo>
                <a:lnTo>
                  <a:pt x="878" y="260"/>
                </a:lnTo>
                <a:lnTo>
                  <a:pt x="878" y="260"/>
                </a:lnTo>
                <a:lnTo>
                  <a:pt x="880" y="260"/>
                </a:lnTo>
                <a:lnTo>
                  <a:pt x="882" y="260"/>
                </a:lnTo>
                <a:lnTo>
                  <a:pt x="886" y="262"/>
                </a:lnTo>
                <a:lnTo>
                  <a:pt x="888" y="262"/>
                </a:lnTo>
                <a:lnTo>
                  <a:pt x="893" y="260"/>
                </a:lnTo>
                <a:lnTo>
                  <a:pt x="895" y="260"/>
                </a:lnTo>
                <a:lnTo>
                  <a:pt x="899" y="254"/>
                </a:lnTo>
                <a:lnTo>
                  <a:pt x="903" y="250"/>
                </a:lnTo>
                <a:lnTo>
                  <a:pt x="903" y="250"/>
                </a:lnTo>
                <a:lnTo>
                  <a:pt x="905" y="245"/>
                </a:lnTo>
                <a:lnTo>
                  <a:pt x="905" y="245"/>
                </a:lnTo>
                <a:close/>
                <a:moveTo>
                  <a:pt x="1219" y="289"/>
                </a:moveTo>
                <a:lnTo>
                  <a:pt x="1226" y="292"/>
                </a:lnTo>
                <a:lnTo>
                  <a:pt x="1226" y="292"/>
                </a:lnTo>
                <a:lnTo>
                  <a:pt x="1228" y="292"/>
                </a:lnTo>
                <a:lnTo>
                  <a:pt x="1228" y="292"/>
                </a:lnTo>
                <a:lnTo>
                  <a:pt x="1228" y="289"/>
                </a:lnTo>
                <a:lnTo>
                  <a:pt x="1226" y="289"/>
                </a:lnTo>
                <a:lnTo>
                  <a:pt x="1224" y="287"/>
                </a:lnTo>
                <a:lnTo>
                  <a:pt x="1222" y="287"/>
                </a:lnTo>
                <a:lnTo>
                  <a:pt x="1222" y="287"/>
                </a:lnTo>
                <a:lnTo>
                  <a:pt x="1219" y="289"/>
                </a:lnTo>
                <a:lnTo>
                  <a:pt x="1219" y="289"/>
                </a:lnTo>
                <a:lnTo>
                  <a:pt x="1219" y="289"/>
                </a:lnTo>
                <a:lnTo>
                  <a:pt x="1219" y="289"/>
                </a:lnTo>
                <a:close/>
                <a:moveTo>
                  <a:pt x="958" y="241"/>
                </a:moveTo>
                <a:lnTo>
                  <a:pt x="955" y="239"/>
                </a:lnTo>
                <a:lnTo>
                  <a:pt x="955" y="239"/>
                </a:lnTo>
                <a:lnTo>
                  <a:pt x="955" y="237"/>
                </a:lnTo>
                <a:lnTo>
                  <a:pt x="955" y="237"/>
                </a:lnTo>
                <a:lnTo>
                  <a:pt x="953" y="235"/>
                </a:lnTo>
                <a:lnTo>
                  <a:pt x="953" y="235"/>
                </a:lnTo>
                <a:lnTo>
                  <a:pt x="951" y="235"/>
                </a:lnTo>
                <a:lnTo>
                  <a:pt x="949" y="233"/>
                </a:lnTo>
                <a:lnTo>
                  <a:pt x="945" y="233"/>
                </a:lnTo>
                <a:lnTo>
                  <a:pt x="941" y="233"/>
                </a:lnTo>
                <a:lnTo>
                  <a:pt x="932" y="235"/>
                </a:lnTo>
                <a:lnTo>
                  <a:pt x="930" y="237"/>
                </a:lnTo>
                <a:lnTo>
                  <a:pt x="930" y="239"/>
                </a:lnTo>
                <a:lnTo>
                  <a:pt x="930" y="239"/>
                </a:lnTo>
                <a:lnTo>
                  <a:pt x="930" y="241"/>
                </a:lnTo>
                <a:lnTo>
                  <a:pt x="930" y="241"/>
                </a:lnTo>
                <a:lnTo>
                  <a:pt x="932" y="241"/>
                </a:lnTo>
                <a:lnTo>
                  <a:pt x="941" y="241"/>
                </a:lnTo>
                <a:lnTo>
                  <a:pt x="943" y="243"/>
                </a:lnTo>
                <a:lnTo>
                  <a:pt x="945" y="243"/>
                </a:lnTo>
                <a:lnTo>
                  <a:pt x="943" y="243"/>
                </a:lnTo>
                <a:lnTo>
                  <a:pt x="930" y="243"/>
                </a:lnTo>
                <a:lnTo>
                  <a:pt x="926" y="241"/>
                </a:lnTo>
                <a:lnTo>
                  <a:pt x="924" y="243"/>
                </a:lnTo>
                <a:lnTo>
                  <a:pt x="920" y="243"/>
                </a:lnTo>
                <a:lnTo>
                  <a:pt x="918" y="245"/>
                </a:lnTo>
                <a:lnTo>
                  <a:pt x="918" y="245"/>
                </a:lnTo>
                <a:lnTo>
                  <a:pt x="920" y="248"/>
                </a:lnTo>
                <a:lnTo>
                  <a:pt x="918" y="248"/>
                </a:lnTo>
                <a:lnTo>
                  <a:pt x="918" y="250"/>
                </a:lnTo>
                <a:lnTo>
                  <a:pt x="918" y="250"/>
                </a:lnTo>
                <a:lnTo>
                  <a:pt x="920" y="252"/>
                </a:lnTo>
                <a:lnTo>
                  <a:pt x="922" y="252"/>
                </a:lnTo>
                <a:lnTo>
                  <a:pt x="932" y="252"/>
                </a:lnTo>
                <a:lnTo>
                  <a:pt x="941" y="252"/>
                </a:lnTo>
                <a:lnTo>
                  <a:pt x="939" y="252"/>
                </a:lnTo>
                <a:lnTo>
                  <a:pt x="935" y="254"/>
                </a:lnTo>
                <a:lnTo>
                  <a:pt x="930" y="254"/>
                </a:lnTo>
                <a:lnTo>
                  <a:pt x="922" y="254"/>
                </a:lnTo>
                <a:lnTo>
                  <a:pt x="916" y="256"/>
                </a:lnTo>
                <a:lnTo>
                  <a:pt x="914" y="256"/>
                </a:lnTo>
                <a:lnTo>
                  <a:pt x="911" y="256"/>
                </a:lnTo>
                <a:lnTo>
                  <a:pt x="909" y="258"/>
                </a:lnTo>
                <a:lnTo>
                  <a:pt x="911" y="260"/>
                </a:lnTo>
                <a:lnTo>
                  <a:pt x="911" y="260"/>
                </a:lnTo>
                <a:lnTo>
                  <a:pt x="922" y="260"/>
                </a:lnTo>
                <a:lnTo>
                  <a:pt x="926" y="260"/>
                </a:lnTo>
                <a:lnTo>
                  <a:pt x="941" y="256"/>
                </a:lnTo>
                <a:lnTo>
                  <a:pt x="941" y="258"/>
                </a:lnTo>
                <a:lnTo>
                  <a:pt x="939" y="258"/>
                </a:lnTo>
                <a:lnTo>
                  <a:pt x="939" y="258"/>
                </a:lnTo>
                <a:lnTo>
                  <a:pt x="937" y="260"/>
                </a:lnTo>
                <a:lnTo>
                  <a:pt x="926" y="262"/>
                </a:lnTo>
                <a:lnTo>
                  <a:pt x="924" y="264"/>
                </a:lnTo>
                <a:lnTo>
                  <a:pt x="914" y="264"/>
                </a:lnTo>
                <a:lnTo>
                  <a:pt x="911" y="264"/>
                </a:lnTo>
                <a:lnTo>
                  <a:pt x="909" y="264"/>
                </a:lnTo>
                <a:lnTo>
                  <a:pt x="907" y="264"/>
                </a:lnTo>
                <a:lnTo>
                  <a:pt x="907" y="264"/>
                </a:lnTo>
                <a:lnTo>
                  <a:pt x="905" y="266"/>
                </a:lnTo>
                <a:lnTo>
                  <a:pt x="905" y="269"/>
                </a:lnTo>
                <a:lnTo>
                  <a:pt x="903" y="269"/>
                </a:lnTo>
                <a:lnTo>
                  <a:pt x="903" y="269"/>
                </a:lnTo>
                <a:lnTo>
                  <a:pt x="905" y="271"/>
                </a:lnTo>
                <a:lnTo>
                  <a:pt x="905" y="271"/>
                </a:lnTo>
                <a:lnTo>
                  <a:pt x="914" y="273"/>
                </a:lnTo>
                <a:lnTo>
                  <a:pt x="916" y="273"/>
                </a:lnTo>
                <a:lnTo>
                  <a:pt x="920" y="273"/>
                </a:lnTo>
                <a:lnTo>
                  <a:pt x="926" y="277"/>
                </a:lnTo>
                <a:lnTo>
                  <a:pt x="930" y="279"/>
                </a:lnTo>
                <a:lnTo>
                  <a:pt x="932" y="279"/>
                </a:lnTo>
                <a:lnTo>
                  <a:pt x="932" y="277"/>
                </a:lnTo>
                <a:lnTo>
                  <a:pt x="932" y="275"/>
                </a:lnTo>
                <a:lnTo>
                  <a:pt x="935" y="275"/>
                </a:lnTo>
                <a:lnTo>
                  <a:pt x="935" y="275"/>
                </a:lnTo>
                <a:lnTo>
                  <a:pt x="937" y="275"/>
                </a:lnTo>
                <a:lnTo>
                  <a:pt x="937" y="275"/>
                </a:lnTo>
                <a:lnTo>
                  <a:pt x="937" y="275"/>
                </a:lnTo>
                <a:lnTo>
                  <a:pt x="939" y="277"/>
                </a:lnTo>
                <a:lnTo>
                  <a:pt x="941" y="277"/>
                </a:lnTo>
                <a:lnTo>
                  <a:pt x="941" y="277"/>
                </a:lnTo>
                <a:lnTo>
                  <a:pt x="941" y="277"/>
                </a:lnTo>
                <a:lnTo>
                  <a:pt x="943" y="277"/>
                </a:lnTo>
                <a:lnTo>
                  <a:pt x="949" y="275"/>
                </a:lnTo>
                <a:lnTo>
                  <a:pt x="951" y="273"/>
                </a:lnTo>
                <a:lnTo>
                  <a:pt x="951" y="273"/>
                </a:lnTo>
                <a:lnTo>
                  <a:pt x="949" y="271"/>
                </a:lnTo>
                <a:lnTo>
                  <a:pt x="949" y="269"/>
                </a:lnTo>
                <a:lnTo>
                  <a:pt x="949" y="269"/>
                </a:lnTo>
                <a:lnTo>
                  <a:pt x="949" y="269"/>
                </a:lnTo>
                <a:lnTo>
                  <a:pt x="951" y="271"/>
                </a:lnTo>
                <a:lnTo>
                  <a:pt x="953" y="271"/>
                </a:lnTo>
                <a:lnTo>
                  <a:pt x="953" y="269"/>
                </a:lnTo>
                <a:lnTo>
                  <a:pt x="955" y="266"/>
                </a:lnTo>
                <a:lnTo>
                  <a:pt x="955" y="264"/>
                </a:lnTo>
                <a:lnTo>
                  <a:pt x="955" y="264"/>
                </a:lnTo>
                <a:lnTo>
                  <a:pt x="955" y="264"/>
                </a:lnTo>
                <a:lnTo>
                  <a:pt x="958" y="266"/>
                </a:lnTo>
                <a:lnTo>
                  <a:pt x="958" y="266"/>
                </a:lnTo>
                <a:lnTo>
                  <a:pt x="962" y="266"/>
                </a:lnTo>
                <a:lnTo>
                  <a:pt x="964" y="264"/>
                </a:lnTo>
                <a:lnTo>
                  <a:pt x="964" y="266"/>
                </a:lnTo>
                <a:lnTo>
                  <a:pt x="960" y="269"/>
                </a:lnTo>
                <a:lnTo>
                  <a:pt x="960" y="269"/>
                </a:lnTo>
                <a:lnTo>
                  <a:pt x="958" y="271"/>
                </a:lnTo>
                <a:lnTo>
                  <a:pt x="958" y="271"/>
                </a:lnTo>
                <a:lnTo>
                  <a:pt x="958" y="273"/>
                </a:lnTo>
                <a:lnTo>
                  <a:pt x="958" y="273"/>
                </a:lnTo>
                <a:lnTo>
                  <a:pt x="958" y="275"/>
                </a:lnTo>
                <a:lnTo>
                  <a:pt x="960" y="275"/>
                </a:lnTo>
                <a:lnTo>
                  <a:pt x="960" y="275"/>
                </a:lnTo>
                <a:lnTo>
                  <a:pt x="966" y="275"/>
                </a:lnTo>
                <a:lnTo>
                  <a:pt x="972" y="275"/>
                </a:lnTo>
                <a:lnTo>
                  <a:pt x="972" y="275"/>
                </a:lnTo>
                <a:lnTo>
                  <a:pt x="974" y="273"/>
                </a:lnTo>
                <a:lnTo>
                  <a:pt x="974" y="273"/>
                </a:lnTo>
                <a:lnTo>
                  <a:pt x="976" y="271"/>
                </a:lnTo>
                <a:lnTo>
                  <a:pt x="976" y="271"/>
                </a:lnTo>
                <a:lnTo>
                  <a:pt x="979" y="271"/>
                </a:lnTo>
                <a:lnTo>
                  <a:pt x="981" y="273"/>
                </a:lnTo>
                <a:lnTo>
                  <a:pt x="983" y="273"/>
                </a:lnTo>
                <a:lnTo>
                  <a:pt x="985" y="273"/>
                </a:lnTo>
                <a:lnTo>
                  <a:pt x="989" y="273"/>
                </a:lnTo>
                <a:lnTo>
                  <a:pt x="991" y="273"/>
                </a:lnTo>
                <a:lnTo>
                  <a:pt x="993" y="273"/>
                </a:lnTo>
                <a:lnTo>
                  <a:pt x="997" y="271"/>
                </a:lnTo>
                <a:lnTo>
                  <a:pt x="997" y="271"/>
                </a:lnTo>
                <a:lnTo>
                  <a:pt x="999" y="271"/>
                </a:lnTo>
                <a:lnTo>
                  <a:pt x="999" y="271"/>
                </a:lnTo>
                <a:lnTo>
                  <a:pt x="995" y="273"/>
                </a:lnTo>
                <a:lnTo>
                  <a:pt x="993" y="275"/>
                </a:lnTo>
                <a:lnTo>
                  <a:pt x="989" y="277"/>
                </a:lnTo>
                <a:lnTo>
                  <a:pt x="989" y="277"/>
                </a:lnTo>
                <a:lnTo>
                  <a:pt x="985" y="277"/>
                </a:lnTo>
                <a:lnTo>
                  <a:pt x="983" y="277"/>
                </a:lnTo>
                <a:lnTo>
                  <a:pt x="976" y="277"/>
                </a:lnTo>
                <a:lnTo>
                  <a:pt x="972" y="279"/>
                </a:lnTo>
                <a:lnTo>
                  <a:pt x="966" y="281"/>
                </a:lnTo>
                <a:lnTo>
                  <a:pt x="958" y="283"/>
                </a:lnTo>
                <a:lnTo>
                  <a:pt x="953" y="283"/>
                </a:lnTo>
                <a:lnTo>
                  <a:pt x="951" y="285"/>
                </a:lnTo>
                <a:lnTo>
                  <a:pt x="951" y="287"/>
                </a:lnTo>
                <a:lnTo>
                  <a:pt x="951" y="289"/>
                </a:lnTo>
                <a:lnTo>
                  <a:pt x="953" y="289"/>
                </a:lnTo>
                <a:lnTo>
                  <a:pt x="958" y="292"/>
                </a:lnTo>
                <a:lnTo>
                  <a:pt x="962" y="294"/>
                </a:lnTo>
                <a:lnTo>
                  <a:pt x="964" y="294"/>
                </a:lnTo>
                <a:lnTo>
                  <a:pt x="970" y="294"/>
                </a:lnTo>
                <a:lnTo>
                  <a:pt x="979" y="294"/>
                </a:lnTo>
                <a:lnTo>
                  <a:pt x="989" y="292"/>
                </a:lnTo>
                <a:lnTo>
                  <a:pt x="995" y="289"/>
                </a:lnTo>
                <a:lnTo>
                  <a:pt x="999" y="287"/>
                </a:lnTo>
                <a:lnTo>
                  <a:pt x="1004" y="285"/>
                </a:lnTo>
                <a:lnTo>
                  <a:pt x="1006" y="285"/>
                </a:lnTo>
                <a:lnTo>
                  <a:pt x="1006" y="283"/>
                </a:lnTo>
                <a:lnTo>
                  <a:pt x="1008" y="283"/>
                </a:lnTo>
                <a:lnTo>
                  <a:pt x="1012" y="281"/>
                </a:lnTo>
                <a:lnTo>
                  <a:pt x="1020" y="281"/>
                </a:lnTo>
                <a:lnTo>
                  <a:pt x="1029" y="277"/>
                </a:lnTo>
                <a:lnTo>
                  <a:pt x="1031" y="275"/>
                </a:lnTo>
                <a:lnTo>
                  <a:pt x="1033" y="277"/>
                </a:lnTo>
                <a:lnTo>
                  <a:pt x="1033" y="277"/>
                </a:lnTo>
                <a:lnTo>
                  <a:pt x="1033" y="277"/>
                </a:lnTo>
                <a:lnTo>
                  <a:pt x="1033" y="277"/>
                </a:lnTo>
                <a:lnTo>
                  <a:pt x="1035" y="279"/>
                </a:lnTo>
                <a:lnTo>
                  <a:pt x="1037" y="279"/>
                </a:lnTo>
                <a:lnTo>
                  <a:pt x="1037" y="279"/>
                </a:lnTo>
                <a:lnTo>
                  <a:pt x="1039" y="279"/>
                </a:lnTo>
                <a:lnTo>
                  <a:pt x="1043" y="277"/>
                </a:lnTo>
                <a:lnTo>
                  <a:pt x="1046" y="277"/>
                </a:lnTo>
                <a:lnTo>
                  <a:pt x="1052" y="279"/>
                </a:lnTo>
                <a:lnTo>
                  <a:pt x="1056" y="279"/>
                </a:lnTo>
                <a:lnTo>
                  <a:pt x="1056" y="279"/>
                </a:lnTo>
                <a:lnTo>
                  <a:pt x="1058" y="279"/>
                </a:lnTo>
                <a:lnTo>
                  <a:pt x="1064" y="277"/>
                </a:lnTo>
                <a:lnTo>
                  <a:pt x="1071" y="275"/>
                </a:lnTo>
                <a:lnTo>
                  <a:pt x="1073" y="273"/>
                </a:lnTo>
                <a:lnTo>
                  <a:pt x="1075" y="273"/>
                </a:lnTo>
                <a:lnTo>
                  <a:pt x="1077" y="264"/>
                </a:lnTo>
                <a:lnTo>
                  <a:pt x="1077" y="262"/>
                </a:lnTo>
                <a:lnTo>
                  <a:pt x="1079" y="258"/>
                </a:lnTo>
                <a:lnTo>
                  <a:pt x="1079" y="256"/>
                </a:lnTo>
                <a:lnTo>
                  <a:pt x="1079" y="256"/>
                </a:lnTo>
                <a:lnTo>
                  <a:pt x="1079" y="252"/>
                </a:lnTo>
                <a:lnTo>
                  <a:pt x="1077" y="250"/>
                </a:lnTo>
                <a:lnTo>
                  <a:pt x="1077" y="250"/>
                </a:lnTo>
                <a:lnTo>
                  <a:pt x="1077" y="250"/>
                </a:lnTo>
                <a:lnTo>
                  <a:pt x="1073" y="248"/>
                </a:lnTo>
                <a:lnTo>
                  <a:pt x="1067" y="245"/>
                </a:lnTo>
                <a:lnTo>
                  <a:pt x="1064" y="248"/>
                </a:lnTo>
                <a:lnTo>
                  <a:pt x="1062" y="248"/>
                </a:lnTo>
                <a:lnTo>
                  <a:pt x="1060" y="250"/>
                </a:lnTo>
                <a:lnTo>
                  <a:pt x="1060" y="250"/>
                </a:lnTo>
                <a:lnTo>
                  <a:pt x="1060" y="250"/>
                </a:lnTo>
                <a:lnTo>
                  <a:pt x="1060" y="252"/>
                </a:lnTo>
                <a:lnTo>
                  <a:pt x="1060" y="254"/>
                </a:lnTo>
                <a:lnTo>
                  <a:pt x="1062" y="254"/>
                </a:lnTo>
                <a:lnTo>
                  <a:pt x="1062" y="254"/>
                </a:lnTo>
                <a:lnTo>
                  <a:pt x="1058" y="254"/>
                </a:lnTo>
                <a:lnTo>
                  <a:pt x="1058" y="256"/>
                </a:lnTo>
                <a:lnTo>
                  <a:pt x="1058" y="258"/>
                </a:lnTo>
                <a:lnTo>
                  <a:pt x="1058" y="258"/>
                </a:lnTo>
                <a:lnTo>
                  <a:pt x="1058" y="254"/>
                </a:lnTo>
                <a:lnTo>
                  <a:pt x="1056" y="252"/>
                </a:lnTo>
                <a:lnTo>
                  <a:pt x="1056" y="252"/>
                </a:lnTo>
                <a:lnTo>
                  <a:pt x="1056" y="252"/>
                </a:lnTo>
                <a:lnTo>
                  <a:pt x="1054" y="252"/>
                </a:lnTo>
                <a:lnTo>
                  <a:pt x="1052" y="252"/>
                </a:lnTo>
                <a:lnTo>
                  <a:pt x="1050" y="252"/>
                </a:lnTo>
                <a:lnTo>
                  <a:pt x="1048" y="252"/>
                </a:lnTo>
                <a:lnTo>
                  <a:pt x="1043" y="254"/>
                </a:lnTo>
                <a:lnTo>
                  <a:pt x="1043" y="254"/>
                </a:lnTo>
                <a:lnTo>
                  <a:pt x="1043" y="254"/>
                </a:lnTo>
                <a:lnTo>
                  <a:pt x="1043" y="254"/>
                </a:lnTo>
                <a:lnTo>
                  <a:pt x="1048" y="250"/>
                </a:lnTo>
                <a:lnTo>
                  <a:pt x="1048" y="250"/>
                </a:lnTo>
                <a:lnTo>
                  <a:pt x="1048" y="250"/>
                </a:lnTo>
                <a:lnTo>
                  <a:pt x="1048" y="248"/>
                </a:lnTo>
                <a:lnTo>
                  <a:pt x="1046" y="248"/>
                </a:lnTo>
                <a:lnTo>
                  <a:pt x="1046" y="248"/>
                </a:lnTo>
                <a:lnTo>
                  <a:pt x="1043" y="245"/>
                </a:lnTo>
                <a:lnTo>
                  <a:pt x="1041" y="248"/>
                </a:lnTo>
                <a:lnTo>
                  <a:pt x="1039" y="248"/>
                </a:lnTo>
                <a:lnTo>
                  <a:pt x="1037" y="245"/>
                </a:lnTo>
                <a:lnTo>
                  <a:pt x="1037" y="245"/>
                </a:lnTo>
                <a:lnTo>
                  <a:pt x="1037" y="245"/>
                </a:lnTo>
                <a:lnTo>
                  <a:pt x="1039" y="243"/>
                </a:lnTo>
                <a:lnTo>
                  <a:pt x="1041" y="241"/>
                </a:lnTo>
                <a:lnTo>
                  <a:pt x="1041" y="241"/>
                </a:lnTo>
                <a:lnTo>
                  <a:pt x="1039" y="239"/>
                </a:lnTo>
                <a:lnTo>
                  <a:pt x="1037" y="237"/>
                </a:lnTo>
                <a:lnTo>
                  <a:pt x="1035" y="235"/>
                </a:lnTo>
                <a:lnTo>
                  <a:pt x="1035" y="235"/>
                </a:lnTo>
                <a:lnTo>
                  <a:pt x="1035" y="233"/>
                </a:lnTo>
                <a:lnTo>
                  <a:pt x="1035" y="233"/>
                </a:lnTo>
                <a:lnTo>
                  <a:pt x="1033" y="231"/>
                </a:lnTo>
                <a:lnTo>
                  <a:pt x="1033" y="231"/>
                </a:lnTo>
                <a:lnTo>
                  <a:pt x="1035" y="229"/>
                </a:lnTo>
                <a:lnTo>
                  <a:pt x="1035" y="229"/>
                </a:lnTo>
                <a:lnTo>
                  <a:pt x="1037" y="227"/>
                </a:lnTo>
                <a:lnTo>
                  <a:pt x="1037" y="227"/>
                </a:lnTo>
                <a:lnTo>
                  <a:pt x="1035" y="227"/>
                </a:lnTo>
                <a:lnTo>
                  <a:pt x="1035" y="227"/>
                </a:lnTo>
                <a:lnTo>
                  <a:pt x="1031" y="224"/>
                </a:lnTo>
                <a:lnTo>
                  <a:pt x="1027" y="224"/>
                </a:lnTo>
                <a:lnTo>
                  <a:pt x="1025" y="224"/>
                </a:lnTo>
                <a:lnTo>
                  <a:pt x="1025" y="227"/>
                </a:lnTo>
                <a:lnTo>
                  <a:pt x="1020" y="229"/>
                </a:lnTo>
                <a:lnTo>
                  <a:pt x="1016" y="233"/>
                </a:lnTo>
                <a:lnTo>
                  <a:pt x="1014" y="233"/>
                </a:lnTo>
                <a:lnTo>
                  <a:pt x="1010" y="235"/>
                </a:lnTo>
                <a:lnTo>
                  <a:pt x="1010" y="237"/>
                </a:lnTo>
                <a:lnTo>
                  <a:pt x="1010" y="237"/>
                </a:lnTo>
                <a:lnTo>
                  <a:pt x="1010" y="239"/>
                </a:lnTo>
                <a:lnTo>
                  <a:pt x="1010" y="239"/>
                </a:lnTo>
                <a:lnTo>
                  <a:pt x="1012" y="239"/>
                </a:lnTo>
                <a:lnTo>
                  <a:pt x="1016" y="241"/>
                </a:lnTo>
                <a:lnTo>
                  <a:pt x="1018" y="241"/>
                </a:lnTo>
                <a:lnTo>
                  <a:pt x="1023" y="243"/>
                </a:lnTo>
                <a:lnTo>
                  <a:pt x="1023" y="245"/>
                </a:lnTo>
                <a:lnTo>
                  <a:pt x="1023" y="245"/>
                </a:lnTo>
                <a:lnTo>
                  <a:pt x="1023" y="248"/>
                </a:lnTo>
                <a:lnTo>
                  <a:pt x="1023" y="248"/>
                </a:lnTo>
                <a:lnTo>
                  <a:pt x="1016" y="250"/>
                </a:lnTo>
                <a:lnTo>
                  <a:pt x="1016" y="252"/>
                </a:lnTo>
                <a:lnTo>
                  <a:pt x="1029" y="258"/>
                </a:lnTo>
                <a:lnTo>
                  <a:pt x="1029" y="258"/>
                </a:lnTo>
                <a:lnTo>
                  <a:pt x="1031" y="260"/>
                </a:lnTo>
                <a:lnTo>
                  <a:pt x="1031" y="260"/>
                </a:lnTo>
                <a:lnTo>
                  <a:pt x="1029" y="262"/>
                </a:lnTo>
                <a:lnTo>
                  <a:pt x="1029" y="262"/>
                </a:lnTo>
                <a:lnTo>
                  <a:pt x="1027" y="262"/>
                </a:lnTo>
                <a:lnTo>
                  <a:pt x="1008" y="262"/>
                </a:lnTo>
                <a:lnTo>
                  <a:pt x="1004" y="260"/>
                </a:lnTo>
                <a:lnTo>
                  <a:pt x="1002" y="262"/>
                </a:lnTo>
                <a:lnTo>
                  <a:pt x="999" y="262"/>
                </a:lnTo>
                <a:lnTo>
                  <a:pt x="997" y="260"/>
                </a:lnTo>
                <a:lnTo>
                  <a:pt x="995" y="260"/>
                </a:lnTo>
                <a:lnTo>
                  <a:pt x="993" y="258"/>
                </a:lnTo>
                <a:lnTo>
                  <a:pt x="993" y="256"/>
                </a:lnTo>
                <a:lnTo>
                  <a:pt x="993" y="254"/>
                </a:lnTo>
                <a:lnTo>
                  <a:pt x="991" y="254"/>
                </a:lnTo>
                <a:lnTo>
                  <a:pt x="989" y="254"/>
                </a:lnTo>
                <a:lnTo>
                  <a:pt x="987" y="254"/>
                </a:lnTo>
                <a:lnTo>
                  <a:pt x="985" y="254"/>
                </a:lnTo>
                <a:lnTo>
                  <a:pt x="985" y="252"/>
                </a:lnTo>
                <a:lnTo>
                  <a:pt x="985" y="252"/>
                </a:lnTo>
                <a:lnTo>
                  <a:pt x="987" y="252"/>
                </a:lnTo>
                <a:lnTo>
                  <a:pt x="987" y="250"/>
                </a:lnTo>
                <a:lnTo>
                  <a:pt x="981" y="245"/>
                </a:lnTo>
                <a:lnTo>
                  <a:pt x="974" y="241"/>
                </a:lnTo>
                <a:lnTo>
                  <a:pt x="970" y="241"/>
                </a:lnTo>
                <a:lnTo>
                  <a:pt x="968" y="241"/>
                </a:lnTo>
                <a:lnTo>
                  <a:pt x="966" y="241"/>
                </a:lnTo>
                <a:lnTo>
                  <a:pt x="960" y="241"/>
                </a:lnTo>
                <a:lnTo>
                  <a:pt x="958" y="241"/>
                </a:lnTo>
                <a:close/>
                <a:moveTo>
                  <a:pt x="1075" y="201"/>
                </a:moveTo>
                <a:lnTo>
                  <a:pt x="1075" y="201"/>
                </a:lnTo>
                <a:lnTo>
                  <a:pt x="1077" y="204"/>
                </a:lnTo>
                <a:lnTo>
                  <a:pt x="1079" y="208"/>
                </a:lnTo>
                <a:lnTo>
                  <a:pt x="1081" y="210"/>
                </a:lnTo>
                <a:lnTo>
                  <a:pt x="1083" y="212"/>
                </a:lnTo>
                <a:lnTo>
                  <a:pt x="1085" y="214"/>
                </a:lnTo>
                <a:lnTo>
                  <a:pt x="1092" y="214"/>
                </a:lnTo>
                <a:lnTo>
                  <a:pt x="1094" y="214"/>
                </a:lnTo>
                <a:lnTo>
                  <a:pt x="1094" y="214"/>
                </a:lnTo>
                <a:lnTo>
                  <a:pt x="1094" y="212"/>
                </a:lnTo>
                <a:lnTo>
                  <a:pt x="1094" y="210"/>
                </a:lnTo>
                <a:lnTo>
                  <a:pt x="1094" y="210"/>
                </a:lnTo>
                <a:lnTo>
                  <a:pt x="1094" y="208"/>
                </a:lnTo>
                <a:lnTo>
                  <a:pt x="1090" y="206"/>
                </a:lnTo>
                <a:lnTo>
                  <a:pt x="1087" y="206"/>
                </a:lnTo>
                <a:lnTo>
                  <a:pt x="1087" y="206"/>
                </a:lnTo>
                <a:lnTo>
                  <a:pt x="1087" y="204"/>
                </a:lnTo>
                <a:lnTo>
                  <a:pt x="1085" y="201"/>
                </a:lnTo>
                <a:lnTo>
                  <a:pt x="1083" y="199"/>
                </a:lnTo>
                <a:lnTo>
                  <a:pt x="1079" y="197"/>
                </a:lnTo>
                <a:lnTo>
                  <a:pt x="1077" y="195"/>
                </a:lnTo>
                <a:lnTo>
                  <a:pt x="1075" y="195"/>
                </a:lnTo>
                <a:lnTo>
                  <a:pt x="1071" y="195"/>
                </a:lnTo>
                <a:lnTo>
                  <a:pt x="1071" y="197"/>
                </a:lnTo>
                <a:lnTo>
                  <a:pt x="1073" y="199"/>
                </a:lnTo>
                <a:lnTo>
                  <a:pt x="1075" y="201"/>
                </a:lnTo>
                <a:close/>
                <a:moveTo>
                  <a:pt x="968" y="178"/>
                </a:moveTo>
                <a:lnTo>
                  <a:pt x="970" y="178"/>
                </a:lnTo>
                <a:lnTo>
                  <a:pt x="976" y="176"/>
                </a:lnTo>
                <a:lnTo>
                  <a:pt x="983" y="176"/>
                </a:lnTo>
                <a:lnTo>
                  <a:pt x="989" y="178"/>
                </a:lnTo>
                <a:lnTo>
                  <a:pt x="991" y="178"/>
                </a:lnTo>
                <a:lnTo>
                  <a:pt x="993" y="178"/>
                </a:lnTo>
                <a:lnTo>
                  <a:pt x="995" y="178"/>
                </a:lnTo>
                <a:lnTo>
                  <a:pt x="995" y="176"/>
                </a:lnTo>
                <a:lnTo>
                  <a:pt x="997" y="176"/>
                </a:lnTo>
                <a:lnTo>
                  <a:pt x="999" y="176"/>
                </a:lnTo>
                <a:lnTo>
                  <a:pt x="1002" y="178"/>
                </a:lnTo>
                <a:lnTo>
                  <a:pt x="1004" y="178"/>
                </a:lnTo>
                <a:lnTo>
                  <a:pt x="1008" y="178"/>
                </a:lnTo>
                <a:lnTo>
                  <a:pt x="1010" y="178"/>
                </a:lnTo>
                <a:lnTo>
                  <a:pt x="1014" y="178"/>
                </a:lnTo>
                <a:lnTo>
                  <a:pt x="1018" y="178"/>
                </a:lnTo>
                <a:lnTo>
                  <a:pt x="1023" y="178"/>
                </a:lnTo>
                <a:lnTo>
                  <a:pt x="1023" y="178"/>
                </a:lnTo>
                <a:lnTo>
                  <a:pt x="1023" y="176"/>
                </a:lnTo>
                <a:lnTo>
                  <a:pt x="1025" y="174"/>
                </a:lnTo>
                <a:lnTo>
                  <a:pt x="1025" y="174"/>
                </a:lnTo>
                <a:lnTo>
                  <a:pt x="1023" y="172"/>
                </a:lnTo>
                <a:lnTo>
                  <a:pt x="1023" y="170"/>
                </a:lnTo>
                <a:lnTo>
                  <a:pt x="1020" y="170"/>
                </a:lnTo>
                <a:lnTo>
                  <a:pt x="1020" y="170"/>
                </a:lnTo>
                <a:lnTo>
                  <a:pt x="1018" y="170"/>
                </a:lnTo>
                <a:lnTo>
                  <a:pt x="1016" y="168"/>
                </a:lnTo>
                <a:lnTo>
                  <a:pt x="1014" y="166"/>
                </a:lnTo>
                <a:lnTo>
                  <a:pt x="1012" y="166"/>
                </a:lnTo>
                <a:lnTo>
                  <a:pt x="1008" y="164"/>
                </a:lnTo>
                <a:lnTo>
                  <a:pt x="1006" y="164"/>
                </a:lnTo>
                <a:lnTo>
                  <a:pt x="1002" y="166"/>
                </a:lnTo>
                <a:lnTo>
                  <a:pt x="999" y="166"/>
                </a:lnTo>
                <a:lnTo>
                  <a:pt x="993" y="168"/>
                </a:lnTo>
                <a:lnTo>
                  <a:pt x="991" y="170"/>
                </a:lnTo>
                <a:lnTo>
                  <a:pt x="989" y="170"/>
                </a:lnTo>
                <a:lnTo>
                  <a:pt x="983" y="170"/>
                </a:lnTo>
                <a:lnTo>
                  <a:pt x="976" y="172"/>
                </a:lnTo>
                <a:lnTo>
                  <a:pt x="972" y="174"/>
                </a:lnTo>
                <a:lnTo>
                  <a:pt x="968" y="174"/>
                </a:lnTo>
                <a:lnTo>
                  <a:pt x="966" y="176"/>
                </a:lnTo>
                <a:lnTo>
                  <a:pt x="966" y="178"/>
                </a:lnTo>
                <a:lnTo>
                  <a:pt x="968" y="178"/>
                </a:lnTo>
                <a:lnTo>
                  <a:pt x="968" y="178"/>
                </a:lnTo>
                <a:close/>
                <a:moveTo>
                  <a:pt x="1079" y="155"/>
                </a:moveTo>
                <a:lnTo>
                  <a:pt x="1081" y="155"/>
                </a:lnTo>
                <a:lnTo>
                  <a:pt x="1087" y="155"/>
                </a:lnTo>
                <a:lnTo>
                  <a:pt x="1090" y="155"/>
                </a:lnTo>
                <a:lnTo>
                  <a:pt x="1090" y="157"/>
                </a:lnTo>
                <a:lnTo>
                  <a:pt x="1087" y="159"/>
                </a:lnTo>
                <a:lnTo>
                  <a:pt x="1087" y="162"/>
                </a:lnTo>
                <a:lnTo>
                  <a:pt x="1087" y="162"/>
                </a:lnTo>
                <a:lnTo>
                  <a:pt x="1087" y="162"/>
                </a:lnTo>
                <a:lnTo>
                  <a:pt x="1090" y="162"/>
                </a:lnTo>
                <a:lnTo>
                  <a:pt x="1090" y="162"/>
                </a:lnTo>
                <a:lnTo>
                  <a:pt x="1096" y="157"/>
                </a:lnTo>
                <a:lnTo>
                  <a:pt x="1098" y="157"/>
                </a:lnTo>
                <a:lnTo>
                  <a:pt x="1100" y="157"/>
                </a:lnTo>
                <a:lnTo>
                  <a:pt x="1100" y="157"/>
                </a:lnTo>
                <a:lnTo>
                  <a:pt x="1102" y="159"/>
                </a:lnTo>
                <a:lnTo>
                  <a:pt x="1102" y="159"/>
                </a:lnTo>
                <a:lnTo>
                  <a:pt x="1098" y="162"/>
                </a:lnTo>
                <a:lnTo>
                  <a:pt x="1098" y="164"/>
                </a:lnTo>
                <a:lnTo>
                  <a:pt x="1098" y="164"/>
                </a:lnTo>
                <a:lnTo>
                  <a:pt x="1100" y="164"/>
                </a:lnTo>
                <a:lnTo>
                  <a:pt x="1108" y="164"/>
                </a:lnTo>
                <a:lnTo>
                  <a:pt x="1111" y="164"/>
                </a:lnTo>
                <a:lnTo>
                  <a:pt x="1111" y="166"/>
                </a:lnTo>
                <a:lnTo>
                  <a:pt x="1106" y="166"/>
                </a:lnTo>
                <a:lnTo>
                  <a:pt x="1102" y="168"/>
                </a:lnTo>
                <a:lnTo>
                  <a:pt x="1100" y="168"/>
                </a:lnTo>
                <a:lnTo>
                  <a:pt x="1106" y="168"/>
                </a:lnTo>
                <a:lnTo>
                  <a:pt x="1108" y="170"/>
                </a:lnTo>
                <a:lnTo>
                  <a:pt x="1106" y="170"/>
                </a:lnTo>
                <a:lnTo>
                  <a:pt x="1104" y="172"/>
                </a:lnTo>
                <a:lnTo>
                  <a:pt x="1098" y="170"/>
                </a:lnTo>
                <a:lnTo>
                  <a:pt x="1090" y="170"/>
                </a:lnTo>
                <a:lnTo>
                  <a:pt x="1090" y="170"/>
                </a:lnTo>
                <a:lnTo>
                  <a:pt x="1087" y="170"/>
                </a:lnTo>
                <a:lnTo>
                  <a:pt x="1087" y="172"/>
                </a:lnTo>
                <a:lnTo>
                  <a:pt x="1087" y="174"/>
                </a:lnTo>
                <a:lnTo>
                  <a:pt x="1087" y="176"/>
                </a:lnTo>
                <a:lnTo>
                  <a:pt x="1090" y="176"/>
                </a:lnTo>
                <a:lnTo>
                  <a:pt x="1094" y="178"/>
                </a:lnTo>
                <a:lnTo>
                  <a:pt x="1096" y="180"/>
                </a:lnTo>
                <a:lnTo>
                  <a:pt x="1102" y="180"/>
                </a:lnTo>
                <a:lnTo>
                  <a:pt x="1106" y="178"/>
                </a:lnTo>
                <a:lnTo>
                  <a:pt x="1119" y="176"/>
                </a:lnTo>
                <a:lnTo>
                  <a:pt x="1119" y="178"/>
                </a:lnTo>
                <a:lnTo>
                  <a:pt x="1119" y="178"/>
                </a:lnTo>
                <a:lnTo>
                  <a:pt x="1119" y="178"/>
                </a:lnTo>
                <a:lnTo>
                  <a:pt x="1121" y="180"/>
                </a:lnTo>
                <a:lnTo>
                  <a:pt x="1121" y="180"/>
                </a:lnTo>
                <a:lnTo>
                  <a:pt x="1125" y="178"/>
                </a:lnTo>
                <a:lnTo>
                  <a:pt x="1129" y="178"/>
                </a:lnTo>
                <a:lnTo>
                  <a:pt x="1131" y="180"/>
                </a:lnTo>
                <a:lnTo>
                  <a:pt x="1140" y="183"/>
                </a:lnTo>
                <a:lnTo>
                  <a:pt x="1144" y="183"/>
                </a:lnTo>
                <a:lnTo>
                  <a:pt x="1146" y="185"/>
                </a:lnTo>
                <a:lnTo>
                  <a:pt x="1146" y="185"/>
                </a:lnTo>
                <a:lnTo>
                  <a:pt x="1148" y="185"/>
                </a:lnTo>
                <a:lnTo>
                  <a:pt x="1148" y="189"/>
                </a:lnTo>
                <a:lnTo>
                  <a:pt x="1148" y="189"/>
                </a:lnTo>
                <a:lnTo>
                  <a:pt x="1148" y="191"/>
                </a:lnTo>
                <a:lnTo>
                  <a:pt x="1150" y="191"/>
                </a:lnTo>
                <a:lnTo>
                  <a:pt x="1155" y="193"/>
                </a:lnTo>
                <a:lnTo>
                  <a:pt x="1159" y="195"/>
                </a:lnTo>
                <a:lnTo>
                  <a:pt x="1163" y="193"/>
                </a:lnTo>
                <a:lnTo>
                  <a:pt x="1169" y="193"/>
                </a:lnTo>
                <a:lnTo>
                  <a:pt x="1171" y="193"/>
                </a:lnTo>
                <a:lnTo>
                  <a:pt x="1171" y="191"/>
                </a:lnTo>
                <a:lnTo>
                  <a:pt x="1173" y="189"/>
                </a:lnTo>
                <a:lnTo>
                  <a:pt x="1173" y="189"/>
                </a:lnTo>
                <a:lnTo>
                  <a:pt x="1173" y="187"/>
                </a:lnTo>
                <a:lnTo>
                  <a:pt x="1173" y="185"/>
                </a:lnTo>
                <a:lnTo>
                  <a:pt x="1171" y="185"/>
                </a:lnTo>
                <a:lnTo>
                  <a:pt x="1165" y="178"/>
                </a:lnTo>
                <a:lnTo>
                  <a:pt x="1163" y="178"/>
                </a:lnTo>
                <a:lnTo>
                  <a:pt x="1163" y="178"/>
                </a:lnTo>
                <a:lnTo>
                  <a:pt x="1163" y="176"/>
                </a:lnTo>
                <a:lnTo>
                  <a:pt x="1163" y="176"/>
                </a:lnTo>
                <a:lnTo>
                  <a:pt x="1161" y="174"/>
                </a:lnTo>
                <a:lnTo>
                  <a:pt x="1161" y="174"/>
                </a:lnTo>
                <a:lnTo>
                  <a:pt x="1163" y="172"/>
                </a:lnTo>
                <a:lnTo>
                  <a:pt x="1165" y="170"/>
                </a:lnTo>
                <a:lnTo>
                  <a:pt x="1165" y="170"/>
                </a:lnTo>
                <a:lnTo>
                  <a:pt x="1165" y="170"/>
                </a:lnTo>
                <a:lnTo>
                  <a:pt x="1163" y="168"/>
                </a:lnTo>
                <a:lnTo>
                  <a:pt x="1159" y="166"/>
                </a:lnTo>
                <a:lnTo>
                  <a:pt x="1152" y="162"/>
                </a:lnTo>
                <a:lnTo>
                  <a:pt x="1146" y="164"/>
                </a:lnTo>
                <a:lnTo>
                  <a:pt x="1142" y="164"/>
                </a:lnTo>
                <a:lnTo>
                  <a:pt x="1142" y="162"/>
                </a:lnTo>
                <a:lnTo>
                  <a:pt x="1142" y="162"/>
                </a:lnTo>
                <a:lnTo>
                  <a:pt x="1144" y="159"/>
                </a:lnTo>
                <a:lnTo>
                  <a:pt x="1144" y="157"/>
                </a:lnTo>
                <a:lnTo>
                  <a:pt x="1144" y="157"/>
                </a:lnTo>
                <a:lnTo>
                  <a:pt x="1142" y="157"/>
                </a:lnTo>
                <a:lnTo>
                  <a:pt x="1140" y="157"/>
                </a:lnTo>
                <a:lnTo>
                  <a:pt x="1134" y="153"/>
                </a:lnTo>
                <a:lnTo>
                  <a:pt x="1131" y="153"/>
                </a:lnTo>
                <a:lnTo>
                  <a:pt x="1129" y="153"/>
                </a:lnTo>
                <a:lnTo>
                  <a:pt x="1127" y="155"/>
                </a:lnTo>
                <a:lnTo>
                  <a:pt x="1125" y="155"/>
                </a:lnTo>
                <a:lnTo>
                  <a:pt x="1123" y="157"/>
                </a:lnTo>
                <a:lnTo>
                  <a:pt x="1123" y="159"/>
                </a:lnTo>
                <a:lnTo>
                  <a:pt x="1123" y="159"/>
                </a:lnTo>
                <a:lnTo>
                  <a:pt x="1121" y="159"/>
                </a:lnTo>
                <a:lnTo>
                  <a:pt x="1121" y="159"/>
                </a:lnTo>
                <a:lnTo>
                  <a:pt x="1121" y="159"/>
                </a:lnTo>
                <a:lnTo>
                  <a:pt x="1121" y="157"/>
                </a:lnTo>
                <a:lnTo>
                  <a:pt x="1119" y="157"/>
                </a:lnTo>
                <a:lnTo>
                  <a:pt x="1121" y="157"/>
                </a:lnTo>
                <a:lnTo>
                  <a:pt x="1121" y="155"/>
                </a:lnTo>
                <a:lnTo>
                  <a:pt x="1121" y="155"/>
                </a:lnTo>
                <a:lnTo>
                  <a:pt x="1121" y="153"/>
                </a:lnTo>
                <a:lnTo>
                  <a:pt x="1121" y="153"/>
                </a:lnTo>
                <a:lnTo>
                  <a:pt x="1117" y="149"/>
                </a:lnTo>
                <a:lnTo>
                  <a:pt x="1113" y="147"/>
                </a:lnTo>
                <a:lnTo>
                  <a:pt x="1108" y="147"/>
                </a:lnTo>
                <a:lnTo>
                  <a:pt x="1106" y="145"/>
                </a:lnTo>
                <a:lnTo>
                  <a:pt x="1102" y="145"/>
                </a:lnTo>
                <a:lnTo>
                  <a:pt x="1090" y="147"/>
                </a:lnTo>
                <a:lnTo>
                  <a:pt x="1081" y="147"/>
                </a:lnTo>
                <a:lnTo>
                  <a:pt x="1081" y="147"/>
                </a:lnTo>
                <a:lnTo>
                  <a:pt x="1079" y="149"/>
                </a:lnTo>
                <a:lnTo>
                  <a:pt x="1079" y="151"/>
                </a:lnTo>
                <a:lnTo>
                  <a:pt x="1079" y="153"/>
                </a:lnTo>
                <a:lnTo>
                  <a:pt x="1079" y="155"/>
                </a:lnTo>
                <a:lnTo>
                  <a:pt x="1079" y="155"/>
                </a:lnTo>
                <a:close/>
                <a:moveTo>
                  <a:pt x="1196" y="292"/>
                </a:moveTo>
                <a:lnTo>
                  <a:pt x="1199" y="289"/>
                </a:lnTo>
                <a:lnTo>
                  <a:pt x="1199" y="289"/>
                </a:lnTo>
                <a:lnTo>
                  <a:pt x="1199" y="289"/>
                </a:lnTo>
                <a:lnTo>
                  <a:pt x="1196" y="287"/>
                </a:lnTo>
                <a:lnTo>
                  <a:pt x="1194" y="289"/>
                </a:lnTo>
                <a:lnTo>
                  <a:pt x="1192" y="292"/>
                </a:lnTo>
                <a:lnTo>
                  <a:pt x="1192" y="292"/>
                </a:lnTo>
                <a:lnTo>
                  <a:pt x="1192" y="292"/>
                </a:lnTo>
                <a:lnTo>
                  <a:pt x="1196" y="292"/>
                </a:lnTo>
                <a:close/>
                <a:moveTo>
                  <a:pt x="5016" y="2426"/>
                </a:moveTo>
                <a:lnTo>
                  <a:pt x="5014" y="2426"/>
                </a:lnTo>
                <a:lnTo>
                  <a:pt x="5014" y="2426"/>
                </a:lnTo>
                <a:lnTo>
                  <a:pt x="5014" y="2428"/>
                </a:lnTo>
                <a:lnTo>
                  <a:pt x="5012" y="2430"/>
                </a:lnTo>
                <a:lnTo>
                  <a:pt x="5012" y="2430"/>
                </a:lnTo>
                <a:lnTo>
                  <a:pt x="5012" y="2430"/>
                </a:lnTo>
                <a:lnTo>
                  <a:pt x="5012" y="2430"/>
                </a:lnTo>
                <a:lnTo>
                  <a:pt x="5012" y="2430"/>
                </a:lnTo>
                <a:lnTo>
                  <a:pt x="5014" y="2430"/>
                </a:lnTo>
                <a:lnTo>
                  <a:pt x="5014" y="2430"/>
                </a:lnTo>
                <a:lnTo>
                  <a:pt x="5016" y="2432"/>
                </a:lnTo>
                <a:lnTo>
                  <a:pt x="5016" y="2432"/>
                </a:lnTo>
                <a:lnTo>
                  <a:pt x="5016" y="2430"/>
                </a:lnTo>
                <a:lnTo>
                  <a:pt x="5016" y="2430"/>
                </a:lnTo>
                <a:lnTo>
                  <a:pt x="5016" y="2428"/>
                </a:lnTo>
                <a:lnTo>
                  <a:pt x="5016" y="2428"/>
                </a:lnTo>
                <a:lnTo>
                  <a:pt x="5016" y="2428"/>
                </a:lnTo>
                <a:lnTo>
                  <a:pt x="5016" y="2428"/>
                </a:lnTo>
                <a:lnTo>
                  <a:pt x="5016" y="2426"/>
                </a:lnTo>
                <a:lnTo>
                  <a:pt x="5016" y="2426"/>
                </a:lnTo>
                <a:lnTo>
                  <a:pt x="5016" y="2426"/>
                </a:lnTo>
                <a:lnTo>
                  <a:pt x="5016" y="2426"/>
                </a:lnTo>
                <a:close/>
                <a:moveTo>
                  <a:pt x="4993" y="671"/>
                </a:moveTo>
                <a:lnTo>
                  <a:pt x="4993" y="669"/>
                </a:lnTo>
                <a:lnTo>
                  <a:pt x="4993" y="665"/>
                </a:lnTo>
                <a:lnTo>
                  <a:pt x="4991" y="663"/>
                </a:lnTo>
                <a:lnTo>
                  <a:pt x="4991" y="663"/>
                </a:lnTo>
                <a:lnTo>
                  <a:pt x="4987" y="667"/>
                </a:lnTo>
                <a:lnTo>
                  <a:pt x="4981" y="667"/>
                </a:lnTo>
                <a:lnTo>
                  <a:pt x="4981" y="669"/>
                </a:lnTo>
                <a:lnTo>
                  <a:pt x="4981" y="669"/>
                </a:lnTo>
                <a:lnTo>
                  <a:pt x="4981" y="673"/>
                </a:lnTo>
                <a:lnTo>
                  <a:pt x="4978" y="675"/>
                </a:lnTo>
                <a:lnTo>
                  <a:pt x="4974" y="677"/>
                </a:lnTo>
                <a:lnTo>
                  <a:pt x="4976" y="677"/>
                </a:lnTo>
                <a:lnTo>
                  <a:pt x="4976" y="677"/>
                </a:lnTo>
                <a:lnTo>
                  <a:pt x="4976" y="679"/>
                </a:lnTo>
                <a:lnTo>
                  <a:pt x="4978" y="677"/>
                </a:lnTo>
                <a:lnTo>
                  <a:pt x="4983" y="673"/>
                </a:lnTo>
                <a:lnTo>
                  <a:pt x="4987" y="671"/>
                </a:lnTo>
                <a:lnTo>
                  <a:pt x="4993" y="671"/>
                </a:lnTo>
                <a:close/>
                <a:moveTo>
                  <a:pt x="5022" y="1799"/>
                </a:moveTo>
                <a:lnTo>
                  <a:pt x="5025" y="1799"/>
                </a:lnTo>
                <a:lnTo>
                  <a:pt x="5025" y="1799"/>
                </a:lnTo>
                <a:lnTo>
                  <a:pt x="5027" y="1799"/>
                </a:lnTo>
                <a:lnTo>
                  <a:pt x="5025" y="1799"/>
                </a:lnTo>
                <a:lnTo>
                  <a:pt x="5025" y="1799"/>
                </a:lnTo>
                <a:lnTo>
                  <a:pt x="5025" y="1799"/>
                </a:lnTo>
                <a:lnTo>
                  <a:pt x="5022" y="1799"/>
                </a:lnTo>
                <a:close/>
                <a:moveTo>
                  <a:pt x="5016" y="744"/>
                </a:moveTo>
                <a:lnTo>
                  <a:pt x="5012" y="742"/>
                </a:lnTo>
                <a:lnTo>
                  <a:pt x="5010" y="744"/>
                </a:lnTo>
                <a:lnTo>
                  <a:pt x="5010" y="744"/>
                </a:lnTo>
                <a:lnTo>
                  <a:pt x="5012" y="747"/>
                </a:lnTo>
                <a:lnTo>
                  <a:pt x="5014" y="747"/>
                </a:lnTo>
                <a:lnTo>
                  <a:pt x="5014" y="749"/>
                </a:lnTo>
                <a:lnTo>
                  <a:pt x="5014" y="749"/>
                </a:lnTo>
                <a:lnTo>
                  <a:pt x="5016" y="751"/>
                </a:lnTo>
                <a:lnTo>
                  <a:pt x="5018" y="753"/>
                </a:lnTo>
                <a:lnTo>
                  <a:pt x="5018" y="753"/>
                </a:lnTo>
                <a:lnTo>
                  <a:pt x="5018" y="753"/>
                </a:lnTo>
                <a:lnTo>
                  <a:pt x="5020" y="755"/>
                </a:lnTo>
                <a:lnTo>
                  <a:pt x="5022" y="757"/>
                </a:lnTo>
                <a:lnTo>
                  <a:pt x="5022" y="753"/>
                </a:lnTo>
                <a:lnTo>
                  <a:pt x="5020" y="753"/>
                </a:lnTo>
                <a:lnTo>
                  <a:pt x="5020" y="751"/>
                </a:lnTo>
                <a:lnTo>
                  <a:pt x="5018" y="751"/>
                </a:lnTo>
                <a:lnTo>
                  <a:pt x="5016" y="747"/>
                </a:lnTo>
                <a:lnTo>
                  <a:pt x="5016" y="744"/>
                </a:lnTo>
                <a:lnTo>
                  <a:pt x="5016" y="744"/>
                </a:lnTo>
                <a:lnTo>
                  <a:pt x="5016" y="744"/>
                </a:lnTo>
                <a:close/>
                <a:moveTo>
                  <a:pt x="5020" y="1956"/>
                </a:moveTo>
                <a:lnTo>
                  <a:pt x="5025" y="1958"/>
                </a:lnTo>
                <a:lnTo>
                  <a:pt x="5025" y="1958"/>
                </a:lnTo>
                <a:lnTo>
                  <a:pt x="5027" y="1958"/>
                </a:lnTo>
                <a:lnTo>
                  <a:pt x="5027" y="1956"/>
                </a:lnTo>
                <a:lnTo>
                  <a:pt x="5027" y="1956"/>
                </a:lnTo>
                <a:lnTo>
                  <a:pt x="5027" y="1954"/>
                </a:lnTo>
                <a:lnTo>
                  <a:pt x="5025" y="1952"/>
                </a:lnTo>
                <a:lnTo>
                  <a:pt x="5022" y="1952"/>
                </a:lnTo>
                <a:lnTo>
                  <a:pt x="5020" y="1950"/>
                </a:lnTo>
                <a:lnTo>
                  <a:pt x="5020" y="1948"/>
                </a:lnTo>
                <a:lnTo>
                  <a:pt x="5016" y="1946"/>
                </a:lnTo>
                <a:lnTo>
                  <a:pt x="5014" y="1944"/>
                </a:lnTo>
                <a:lnTo>
                  <a:pt x="5012" y="1944"/>
                </a:lnTo>
                <a:lnTo>
                  <a:pt x="5010" y="1944"/>
                </a:lnTo>
                <a:lnTo>
                  <a:pt x="5010" y="1941"/>
                </a:lnTo>
                <a:lnTo>
                  <a:pt x="5010" y="1941"/>
                </a:lnTo>
                <a:lnTo>
                  <a:pt x="5008" y="1941"/>
                </a:lnTo>
                <a:lnTo>
                  <a:pt x="5006" y="1939"/>
                </a:lnTo>
                <a:lnTo>
                  <a:pt x="5004" y="1937"/>
                </a:lnTo>
                <a:lnTo>
                  <a:pt x="5004" y="1937"/>
                </a:lnTo>
                <a:lnTo>
                  <a:pt x="5004" y="1937"/>
                </a:lnTo>
                <a:lnTo>
                  <a:pt x="5004" y="1935"/>
                </a:lnTo>
                <a:lnTo>
                  <a:pt x="5004" y="1935"/>
                </a:lnTo>
                <a:lnTo>
                  <a:pt x="5001" y="1935"/>
                </a:lnTo>
                <a:lnTo>
                  <a:pt x="5001" y="1933"/>
                </a:lnTo>
                <a:lnTo>
                  <a:pt x="4999" y="1933"/>
                </a:lnTo>
                <a:lnTo>
                  <a:pt x="4997" y="1933"/>
                </a:lnTo>
                <a:lnTo>
                  <a:pt x="4993" y="1927"/>
                </a:lnTo>
                <a:lnTo>
                  <a:pt x="4989" y="1927"/>
                </a:lnTo>
                <a:lnTo>
                  <a:pt x="4989" y="1927"/>
                </a:lnTo>
                <a:lnTo>
                  <a:pt x="4987" y="1925"/>
                </a:lnTo>
                <a:lnTo>
                  <a:pt x="4985" y="1925"/>
                </a:lnTo>
                <a:lnTo>
                  <a:pt x="4985" y="1925"/>
                </a:lnTo>
                <a:lnTo>
                  <a:pt x="4985" y="1925"/>
                </a:lnTo>
                <a:lnTo>
                  <a:pt x="4985" y="1927"/>
                </a:lnTo>
                <a:lnTo>
                  <a:pt x="4985" y="1927"/>
                </a:lnTo>
                <a:lnTo>
                  <a:pt x="4987" y="1927"/>
                </a:lnTo>
                <a:lnTo>
                  <a:pt x="4987" y="1929"/>
                </a:lnTo>
                <a:lnTo>
                  <a:pt x="4987" y="1929"/>
                </a:lnTo>
                <a:lnTo>
                  <a:pt x="4989" y="1931"/>
                </a:lnTo>
                <a:lnTo>
                  <a:pt x="4989" y="1933"/>
                </a:lnTo>
                <a:lnTo>
                  <a:pt x="4991" y="1935"/>
                </a:lnTo>
                <a:lnTo>
                  <a:pt x="4991" y="1935"/>
                </a:lnTo>
                <a:lnTo>
                  <a:pt x="4993" y="1937"/>
                </a:lnTo>
                <a:lnTo>
                  <a:pt x="4995" y="1939"/>
                </a:lnTo>
                <a:lnTo>
                  <a:pt x="4997" y="1941"/>
                </a:lnTo>
                <a:lnTo>
                  <a:pt x="4997" y="1941"/>
                </a:lnTo>
                <a:lnTo>
                  <a:pt x="5001" y="1946"/>
                </a:lnTo>
                <a:lnTo>
                  <a:pt x="5004" y="1946"/>
                </a:lnTo>
                <a:lnTo>
                  <a:pt x="5004" y="1946"/>
                </a:lnTo>
                <a:lnTo>
                  <a:pt x="5008" y="1948"/>
                </a:lnTo>
                <a:lnTo>
                  <a:pt x="5010" y="1948"/>
                </a:lnTo>
                <a:lnTo>
                  <a:pt x="5010" y="1950"/>
                </a:lnTo>
                <a:lnTo>
                  <a:pt x="5012" y="1950"/>
                </a:lnTo>
                <a:lnTo>
                  <a:pt x="5014" y="1952"/>
                </a:lnTo>
                <a:lnTo>
                  <a:pt x="5014" y="1952"/>
                </a:lnTo>
                <a:lnTo>
                  <a:pt x="5014" y="1952"/>
                </a:lnTo>
                <a:lnTo>
                  <a:pt x="5016" y="1954"/>
                </a:lnTo>
                <a:lnTo>
                  <a:pt x="5016" y="1954"/>
                </a:lnTo>
                <a:lnTo>
                  <a:pt x="5018" y="1954"/>
                </a:lnTo>
                <a:lnTo>
                  <a:pt x="5018" y="1956"/>
                </a:lnTo>
                <a:lnTo>
                  <a:pt x="5020" y="1956"/>
                </a:lnTo>
                <a:lnTo>
                  <a:pt x="5020" y="1956"/>
                </a:lnTo>
                <a:lnTo>
                  <a:pt x="5020" y="1956"/>
                </a:lnTo>
                <a:close/>
                <a:moveTo>
                  <a:pt x="4968" y="1554"/>
                </a:moveTo>
                <a:lnTo>
                  <a:pt x="4968" y="1556"/>
                </a:lnTo>
                <a:lnTo>
                  <a:pt x="4968" y="1556"/>
                </a:lnTo>
                <a:lnTo>
                  <a:pt x="4970" y="1556"/>
                </a:lnTo>
                <a:lnTo>
                  <a:pt x="4968" y="1554"/>
                </a:lnTo>
                <a:lnTo>
                  <a:pt x="4968" y="1554"/>
                </a:lnTo>
                <a:close/>
                <a:moveTo>
                  <a:pt x="4945" y="1770"/>
                </a:moveTo>
                <a:lnTo>
                  <a:pt x="4945" y="1770"/>
                </a:lnTo>
                <a:lnTo>
                  <a:pt x="4945" y="1767"/>
                </a:lnTo>
                <a:lnTo>
                  <a:pt x="4945" y="1765"/>
                </a:lnTo>
                <a:lnTo>
                  <a:pt x="4943" y="1763"/>
                </a:lnTo>
                <a:lnTo>
                  <a:pt x="4943" y="1763"/>
                </a:lnTo>
                <a:lnTo>
                  <a:pt x="4943" y="1761"/>
                </a:lnTo>
                <a:lnTo>
                  <a:pt x="4943" y="1759"/>
                </a:lnTo>
                <a:lnTo>
                  <a:pt x="4941" y="1759"/>
                </a:lnTo>
                <a:lnTo>
                  <a:pt x="4941" y="1759"/>
                </a:lnTo>
                <a:lnTo>
                  <a:pt x="4939" y="1757"/>
                </a:lnTo>
                <a:lnTo>
                  <a:pt x="4939" y="1757"/>
                </a:lnTo>
                <a:lnTo>
                  <a:pt x="4941" y="1755"/>
                </a:lnTo>
                <a:lnTo>
                  <a:pt x="4941" y="1755"/>
                </a:lnTo>
                <a:lnTo>
                  <a:pt x="4937" y="1751"/>
                </a:lnTo>
                <a:lnTo>
                  <a:pt x="4937" y="1751"/>
                </a:lnTo>
                <a:lnTo>
                  <a:pt x="4937" y="1751"/>
                </a:lnTo>
                <a:lnTo>
                  <a:pt x="4934" y="1751"/>
                </a:lnTo>
                <a:lnTo>
                  <a:pt x="4934" y="1751"/>
                </a:lnTo>
                <a:lnTo>
                  <a:pt x="4934" y="1751"/>
                </a:lnTo>
                <a:lnTo>
                  <a:pt x="4937" y="1755"/>
                </a:lnTo>
                <a:lnTo>
                  <a:pt x="4934" y="1755"/>
                </a:lnTo>
                <a:lnTo>
                  <a:pt x="4937" y="1759"/>
                </a:lnTo>
                <a:lnTo>
                  <a:pt x="4939" y="1763"/>
                </a:lnTo>
                <a:lnTo>
                  <a:pt x="4941" y="1765"/>
                </a:lnTo>
                <a:lnTo>
                  <a:pt x="4941" y="1765"/>
                </a:lnTo>
                <a:lnTo>
                  <a:pt x="4943" y="1765"/>
                </a:lnTo>
                <a:lnTo>
                  <a:pt x="4945" y="1770"/>
                </a:lnTo>
                <a:lnTo>
                  <a:pt x="4945" y="1770"/>
                </a:lnTo>
                <a:close/>
                <a:moveTo>
                  <a:pt x="4960" y="1786"/>
                </a:moveTo>
                <a:lnTo>
                  <a:pt x="4957" y="1782"/>
                </a:lnTo>
                <a:lnTo>
                  <a:pt x="4955" y="1782"/>
                </a:lnTo>
                <a:lnTo>
                  <a:pt x="4955" y="1782"/>
                </a:lnTo>
                <a:lnTo>
                  <a:pt x="4953" y="1782"/>
                </a:lnTo>
                <a:lnTo>
                  <a:pt x="4953" y="1782"/>
                </a:lnTo>
                <a:lnTo>
                  <a:pt x="4951" y="1780"/>
                </a:lnTo>
                <a:lnTo>
                  <a:pt x="4951" y="1780"/>
                </a:lnTo>
                <a:lnTo>
                  <a:pt x="4949" y="1780"/>
                </a:lnTo>
                <a:lnTo>
                  <a:pt x="4947" y="1778"/>
                </a:lnTo>
                <a:lnTo>
                  <a:pt x="4945" y="1778"/>
                </a:lnTo>
                <a:lnTo>
                  <a:pt x="4945" y="1778"/>
                </a:lnTo>
                <a:lnTo>
                  <a:pt x="4945" y="1780"/>
                </a:lnTo>
                <a:lnTo>
                  <a:pt x="4945" y="1780"/>
                </a:lnTo>
                <a:lnTo>
                  <a:pt x="4945" y="1780"/>
                </a:lnTo>
                <a:lnTo>
                  <a:pt x="4947" y="1780"/>
                </a:lnTo>
                <a:lnTo>
                  <a:pt x="4947" y="1782"/>
                </a:lnTo>
                <a:lnTo>
                  <a:pt x="4947" y="1782"/>
                </a:lnTo>
                <a:lnTo>
                  <a:pt x="4947" y="1784"/>
                </a:lnTo>
                <a:lnTo>
                  <a:pt x="4951" y="1786"/>
                </a:lnTo>
                <a:lnTo>
                  <a:pt x="4953" y="1786"/>
                </a:lnTo>
                <a:lnTo>
                  <a:pt x="4955" y="1786"/>
                </a:lnTo>
                <a:lnTo>
                  <a:pt x="4955" y="1786"/>
                </a:lnTo>
                <a:lnTo>
                  <a:pt x="4957" y="1786"/>
                </a:lnTo>
                <a:lnTo>
                  <a:pt x="4960" y="1786"/>
                </a:lnTo>
                <a:lnTo>
                  <a:pt x="4960" y="1786"/>
                </a:lnTo>
                <a:lnTo>
                  <a:pt x="4960" y="1786"/>
                </a:lnTo>
                <a:lnTo>
                  <a:pt x="4960" y="1786"/>
                </a:lnTo>
                <a:close/>
                <a:moveTo>
                  <a:pt x="4930" y="1763"/>
                </a:moveTo>
                <a:lnTo>
                  <a:pt x="4930" y="1763"/>
                </a:lnTo>
                <a:lnTo>
                  <a:pt x="4930" y="1763"/>
                </a:lnTo>
                <a:lnTo>
                  <a:pt x="4930" y="1763"/>
                </a:lnTo>
                <a:lnTo>
                  <a:pt x="4930" y="1763"/>
                </a:lnTo>
                <a:lnTo>
                  <a:pt x="4932" y="1763"/>
                </a:lnTo>
                <a:lnTo>
                  <a:pt x="4930" y="1761"/>
                </a:lnTo>
                <a:lnTo>
                  <a:pt x="4930" y="1761"/>
                </a:lnTo>
                <a:lnTo>
                  <a:pt x="4928" y="1761"/>
                </a:lnTo>
                <a:lnTo>
                  <a:pt x="4928" y="1761"/>
                </a:lnTo>
                <a:lnTo>
                  <a:pt x="4926" y="1761"/>
                </a:lnTo>
                <a:lnTo>
                  <a:pt x="4928" y="1761"/>
                </a:lnTo>
                <a:lnTo>
                  <a:pt x="4928" y="1761"/>
                </a:lnTo>
                <a:lnTo>
                  <a:pt x="4930" y="1763"/>
                </a:lnTo>
                <a:close/>
                <a:moveTo>
                  <a:pt x="4947" y="1770"/>
                </a:moveTo>
                <a:lnTo>
                  <a:pt x="4947" y="1772"/>
                </a:lnTo>
                <a:lnTo>
                  <a:pt x="4947" y="1772"/>
                </a:lnTo>
                <a:lnTo>
                  <a:pt x="4949" y="1772"/>
                </a:lnTo>
                <a:lnTo>
                  <a:pt x="4949" y="1772"/>
                </a:lnTo>
                <a:lnTo>
                  <a:pt x="4949" y="1770"/>
                </a:lnTo>
                <a:lnTo>
                  <a:pt x="4947" y="1765"/>
                </a:lnTo>
                <a:lnTo>
                  <a:pt x="4945" y="1765"/>
                </a:lnTo>
                <a:lnTo>
                  <a:pt x="4947" y="1767"/>
                </a:lnTo>
                <a:lnTo>
                  <a:pt x="4947" y="1767"/>
                </a:lnTo>
                <a:lnTo>
                  <a:pt x="4947" y="1770"/>
                </a:lnTo>
                <a:lnTo>
                  <a:pt x="4947" y="1770"/>
                </a:lnTo>
                <a:close/>
                <a:moveTo>
                  <a:pt x="5043" y="1847"/>
                </a:moveTo>
                <a:lnTo>
                  <a:pt x="5043" y="1847"/>
                </a:lnTo>
                <a:lnTo>
                  <a:pt x="5043" y="1849"/>
                </a:lnTo>
                <a:lnTo>
                  <a:pt x="5043" y="1853"/>
                </a:lnTo>
                <a:lnTo>
                  <a:pt x="5043" y="1853"/>
                </a:lnTo>
                <a:lnTo>
                  <a:pt x="5043" y="1853"/>
                </a:lnTo>
                <a:lnTo>
                  <a:pt x="5043" y="1851"/>
                </a:lnTo>
                <a:lnTo>
                  <a:pt x="5043" y="1847"/>
                </a:lnTo>
                <a:close/>
                <a:moveTo>
                  <a:pt x="5048" y="1889"/>
                </a:moveTo>
                <a:lnTo>
                  <a:pt x="5050" y="1889"/>
                </a:lnTo>
                <a:lnTo>
                  <a:pt x="5050" y="1887"/>
                </a:lnTo>
                <a:lnTo>
                  <a:pt x="5050" y="1887"/>
                </a:lnTo>
                <a:lnTo>
                  <a:pt x="5048" y="1885"/>
                </a:lnTo>
                <a:lnTo>
                  <a:pt x="5045" y="1885"/>
                </a:lnTo>
                <a:lnTo>
                  <a:pt x="5045" y="1885"/>
                </a:lnTo>
                <a:lnTo>
                  <a:pt x="5045" y="1885"/>
                </a:lnTo>
                <a:lnTo>
                  <a:pt x="5045" y="1885"/>
                </a:lnTo>
                <a:lnTo>
                  <a:pt x="5043" y="1887"/>
                </a:lnTo>
                <a:lnTo>
                  <a:pt x="5043" y="1887"/>
                </a:lnTo>
                <a:lnTo>
                  <a:pt x="5043" y="1889"/>
                </a:lnTo>
                <a:lnTo>
                  <a:pt x="5045" y="1887"/>
                </a:lnTo>
                <a:lnTo>
                  <a:pt x="5045" y="1887"/>
                </a:lnTo>
                <a:lnTo>
                  <a:pt x="5045" y="1889"/>
                </a:lnTo>
                <a:lnTo>
                  <a:pt x="5045" y="1889"/>
                </a:lnTo>
                <a:lnTo>
                  <a:pt x="5048" y="1889"/>
                </a:lnTo>
                <a:close/>
                <a:moveTo>
                  <a:pt x="5048" y="1874"/>
                </a:moveTo>
                <a:lnTo>
                  <a:pt x="5045" y="1872"/>
                </a:lnTo>
                <a:lnTo>
                  <a:pt x="5045" y="1872"/>
                </a:lnTo>
                <a:lnTo>
                  <a:pt x="5045" y="1872"/>
                </a:lnTo>
                <a:lnTo>
                  <a:pt x="5043" y="1872"/>
                </a:lnTo>
                <a:lnTo>
                  <a:pt x="5043" y="1872"/>
                </a:lnTo>
                <a:lnTo>
                  <a:pt x="5043" y="1872"/>
                </a:lnTo>
                <a:lnTo>
                  <a:pt x="5043" y="1872"/>
                </a:lnTo>
                <a:lnTo>
                  <a:pt x="5043" y="1874"/>
                </a:lnTo>
                <a:lnTo>
                  <a:pt x="5043" y="1874"/>
                </a:lnTo>
                <a:lnTo>
                  <a:pt x="5045" y="1874"/>
                </a:lnTo>
                <a:lnTo>
                  <a:pt x="5045" y="1874"/>
                </a:lnTo>
                <a:lnTo>
                  <a:pt x="5048" y="1874"/>
                </a:lnTo>
                <a:lnTo>
                  <a:pt x="5048" y="1874"/>
                </a:lnTo>
                <a:lnTo>
                  <a:pt x="5048" y="1874"/>
                </a:lnTo>
                <a:lnTo>
                  <a:pt x="5048" y="1874"/>
                </a:lnTo>
                <a:close/>
                <a:moveTo>
                  <a:pt x="5041" y="1866"/>
                </a:moveTo>
                <a:lnTo>
                  <a:pt x="5041" y="1866"/>
                </a:lnTo>
                <a:lnTo>
                  <a:pt x="5041" y="1866"/>
                </a:lnTo>
                <a:lnTo>
                  <a:pt x="5041" y="1868"/>
                </a:lnTo>
                <a:lnTo>
                  <a:pt x="5043" y="1868"/>
                </a:lnTo>
                <a:lnTo>
                  <a:pt x="5045" y="1868"/>
                </a:lnTo>
                <a:lnTo>
                  <a:pt x="5045" y="1868"/>
                </a:lnTo>
                <a:lnTo>
                  <a:pt x="5045" y="1866"/>
                </a:lnTo>
                <a:lnTo>
                  <a:pt x="5045" y="1866"/>
                </a:lnTo>
                <a:lnTo>
                  <a:pt x="5043" y="1864"/>
                </a:lnTo>
                <a:lnTo>
                  <a:pt x="5043" y="1864"/>
                </a:lnTo>
                <a:lnTo>
                  <a:pt x="5043" y="1866"/>
                </a:lnTo>
                <a:lnTo>
                  <a:pt x="5041" y="1866"/>
                </a:lnTo>
                <a:close/>
                <a:moveTo>
                  <a:pt x="5041" y="1946"/>
                </a:moveTo>
                <a:lnTo>
                  <a:pt x="5041" y="1946"/>
                </a:lnTo>
                <a:lnTo>
                  <a:pt x="5041" y="1946"/>
                </a:lnTo>
                <a:lnTo>
                  <a:pt x="5043" y="1946"/>
                </a:lnTo>
                <a:lnTo>
                  <a:pt x="5043" y="1944"/>
                </a:lnTo>
                <a:lnTo>
                  <a:pt x="5043" y="1944"/>
                </a:lnTo>
                <a:lnTo>
                  <a:pt x="5041" y="1944"/>
                </a:lnTo>
                <a:lnTo>
                  <a:pt x="5041" y="1944"/>
                </a:lnTo>
                <a:lnTo>
                  <a:pt x="5041" y="1941"/>
                </a:lnTo>
                <a:lnTo>
                  <a:pt x="5041" y="1941"/>
                </a:lnTo>
                <a:lnTo>
                  <a:pt x="5041" y="1944"/>
                </a:lnTo>
                <a:lnTo>
                  <a:pt x="5039" y="1944"/>
                </a:lnTo>
                <a:lnTo>
                  <a:pt x="5039" y="1946"/>
                </a:lnTo>
                <a:lnTo>
                  <a:pt x="5039" y="1946"/>
                </a:lnTo>
                <a:lnTo>
                  <a:pt x="5041" y="1946"/>
                </a:lnTo>
                <a:close/>
                <a:moveTo>
                  <a:pt x="4937" y="1772"/>
                </a:moveTo>
                <a:lnTo>
                  <a:pt x="4937" y="1772"/>
                </a:lnTo>
                <a:lnTo>
                  <a:pt x="4934" y="1770"/>
                </a:lnTo>
                <a:lnTo>
                  <a:pt x="4932" y="1767"/>
                </a:lnTo>
                <a:lnTo>
                  <a:pt x="4930" y="1767"/>
                </a:lnTo>
                <a:lnTo>
                  <a:pt x="4926" y="1767"/>
                </a:lnTo>
                <a:lnTo>
                  <a:pt x="4926" y="1767"/>
                </a:lnTo>
                <a:lnTo>
                  <a:pt x="4922" y="1765"/>
                </a:lnTo>
                <a:lnTo>
                  <a:pt x="4922" y="1765"/>
                </a:lnTo>
                <a:lnTo>
                  <a:pt x="4920" y="1765"/>
                </a:lnTo>
                <a:lnTo>
                  <a:pt x="4920" y="1765"/>
                </a:lnTo>
                <a:lnTo>
                  <a:pt x="4920" y="1767"/>
                </a:lnTo>
                <a:lnTo>
                  <a:pt x="4920" y="1767"/>
                </a:lnTo>
                <a:lnTo>
                  <a:pt x="4922" y="1770"/>
                </a:lnTo>
                <a:lnTo>
                  <a:pt x="4922" y="1772"/>
                </a:lnTo>
                <a:lnTo>
                  <a:pt x="4922" y="1772"/>
                </a:lnTo>
                <a:lnTo>
                  <a:pt x="4924" y="1772"/>
                </a:lnTo>
                <a:lnTo>
                  <a:pt x="4926" y="1772"/>
                </a:lnTo>
                <a:lnTo>
                  <a:pt x="4930" y="1772"/>
                </a:lnTo>
                <a:lnTo>
                  <a:pt x="4932" y="1774"/>
                </a:lnTo>
                <a:lnTo>
                  <a:pt x="4934" y="1774"/>
                </a:lnTo>
                <a:lnTo>
                  <a:pt x="4937" y="1774"/>
                </a:lnTo>
                <a:lnTo>
                  <a:pt x="4937" y="1774"/>
                </a:lnTo>
                <a:lnTo>
                  <a:pt x="4937" y="1774"/>
                </a:lnTo>
                <a:lnTo>
                  <a:pt x="4937" y="1772"/>
                </a:lnTo>
                <a:lnTo>
                  <a:pt x="4937" y="1772"/>
                </a:lnTo>
                <a:close/>
                <a:moveTo>
                  <a:pt x="5027" y="1638"/>
                </a:moveTo>
                <a:lnTo>
                  <a:pt x="5027" y="1638"/>
                </a:lnTo>
                <a:lnTo>
                  <a:pt x="5027" y="1638"/>
                </a:lnTo>
                <a:lnTo>
                  <a:pt x="5027" y="1638"/>
                </a:lnTo>
                <a:lnTo>
                  <a:pt x="5027" y="1640"/>
                </a:lnTo>
                <a:lnTo>
                  <a:pt x="5027" y="1640"/>
                </a:lnTo>
                <a:lnTo>
                  <a:pt x="5027" y="1640"/>
                </a:lnTo>
                <a:lnTo>
                  <a:pt x="5027" y="1638"/>
                </a:lnTo>
                <a:close/>
                <a:moveTo>
                  <a:pt x="5022" y="1845"/>
                </a:moveTo>
                <a:lnTo>
                  <a:pt x="5020" y="1843"/>
                </a:lnTo>
                <a:lnTo>
                  <a:pt x="5020" y="1843"/>
                </a:lnTo>
                <a:lnTo>
                  <a:pt x="5020" y="1845"/>
                </a:lnTo>
                <a:lnTo>
                  <a:pt x="5020" y="1845"/>
                </a:lnTo>
                <a:lnTo>
                  <a:pt x="5022" y="1851"/>
                </a:lnTo>
                <a:lnTo>
                  <a:pt x="5022" y="1853"/>
                </a:lnTo>
                <a:lnTo>
                  <a:pt x="5022" y="1856"/>
                </a:lnTo>
                <a:lnTo>
                  <a:pt x="5025" y="1856"/>
                </a:lnTo>
                <a:lnTo>
                  <a:pt x="5025" y="1858"/>
                </a:lnTo>
                <a:lnTo>
                  <a:pt x="5025" y="1858"/>
                </a:lnTo>
                <a:lnTo>
                  <a:pt x="5027" y="1856"/>
                </a:lnTo>
                <a:lnTo>
                  <a:pt x="5029" y="1856"/>
                </a:lnTo>
                <a:lnTo>
                  <a:pt x="5031" y="1856"/>
                </a:lnTo>
                <a:lnTo>
                  <a:pt x="5031" y="1856"/>
                </a:lnTo>
                <a:lnTo>
                  <a:pt x="5029" y="1853"/>
                </a:lnTo>
                <a:lnTo>
                  <a:pt x="5029" y="1849"/>
                </a:lnTo>
                <a:lnTo>
                  <a:pt x="5029" y="1849"/>
                </a:lnTo>
                <a:lnTo>
                  <a:pt x="5029" y="1849"/>
                </a:lnTo>
                <a:lnTo>
                  <a:pt x="5029" y="1847"/>
                </a:lnTo>
                <a:lnTo>
                  <a:pt x="5029" y="1847"/>
                </a:lnTo>
                <a:lnTo>
                  <a:pt x="5027" y="1847"/>
                </a:lnTo>
                <a:lnTo>
                  <a:pt x="5027" y="1847"/>
                </a:lnTo>
                <a:lnTo>
                  <a:pt x="5027" y="1849"/>
                </a:lnTo>
                <a:lnTo>
                  <a:pt x="5027" y="1849"/>
                </a:lnTo>
                <a:lnTo>
                  <a:pt x="5025" y="1851"/>
                </a:lnTo>
                <a:lnTo>
                  <a:pt x="5025" y="1851"/>
                </a:lnTo>
                <a:lnTo>
                  <a:pt x="5022" y="1845"/>
                </a:lnTo>
                <a:lnTo>
                  <a:pt x="5022" y="1845"/>
                </a:lnTo>
                <a:close/>
                <a:moveTo>
                  <a:pt x="5025" y="1470"/>
                </a:moveTo>
                <a:lnTo>
                  <a:pt x="5027" y="1470"/>
                </a:lnTo>
                <a:lnTo>
                  <a:pt x="5025" y="1470"/>
                </a:lnTo>
                <a:lnTo>
                  <a:pt x="5025" y="1470"/>
                </a:lnTo>
                <a:lnTo>
                  <a:pt x="5025" y="1470"/>
                </a:lnTo>
                <a:lnTo>
                  <a:pt x="5025" y="1470"/>
                </a:lnTo>
                <a:lnTo>
                  <a:pt x="5025" y="1470"/>
                </a:lnTo>
                <a:close/>
                <a:moveTo>
                  <a:pt x="5043" y="1858"/>
                </a:moveTo>
                <a:lnTo>
                  <a:pt x="5043" y="1862"/>
                </a:lnTo>
                <a:lnTo>
                  <a:pt x="5043" y="1862"/>
                </a:lnTo>
                <a:lnTo>
                  <a:pt x="5045" y="1862"/>
                </a:lnTo>
                <a:lnTo>
                  <a:pt x="5045" y="1862"/>
                </a:lnTo>
                <a:lnTo>
                  <a:pt x="5045" y="1862"/>
                </a:lnTo>
                <a:lnTo>
                  <a:pt x="5043" y="1856"/>
                </a:lnTo>
                <a:lnTo>
                  <a:pt x="5043" y="1856"/>
                </a:lnTo>
                <a:lnTo>
                  <a:pt x="5043" y="1858"/>
                </a:lnTo>
                <a:close/>
                <a:moveTo>
                  <a:pt x="4895" y="1753"/>
                </a:moveTo>
                <a:lnTo>
                  <a:pt x="4895" y="1751"/>
                </a:lnTo>
                <a:lnTo>
                  <a:pt x="4893" y="1751"/>
                </a:lnTo>
                <a:lnTo>
                  <a:pt x="4893" y="1749"/>
                </a:lnTo>
                <a:lnTo>
                  <a:pt x="4890" y="1749"/>
                </a:lnTo>
                <a:lnTo>
                  <a:pt x="4890" y="1747"/>
                </a:lnTo>
                <a:lnTo>
                  <a:pt x="4888" y="1747"/>
                </a:lnTo>
                <a:lnTo>
                  <a:pt x="4888" y="1747"/>
                </a:lnTo>
                <a:lnTo>
                  <a:pt x="4886" y="1749"/>
                </a:lnTo>
                <a:lnTo>
                  <a:pt x="4886" y="1749"/>
                </a:lnTo>
                <a:lnTo>
                  <a:pt x="4886" y="1749"/>
                </a:lnTo>
                <a:lnTo>
                  <a:pt x="4886" y="1751"/>
                </a:lnTo>
                <a:lnTo>
                  <a:pt x="4886" y="1751"/>
                </a:lnTo>
                <a:lnTo>
                  <a:pt x="4886" y="1751"/>
                </a:lnTo>
                <a:lnTo>
                  <a:pt x="4886" y="1751"/>
                </a:lnTo>
                <a:lnTo>
                  <a:pt x="4890" y="1751"/>
                </a:lnTo>
                <a:lnTo>
                  <a:pt x="4890" y="1751"/>
                </a:lnTo>
                <a:lnTo>
                  <a:pt x="4890" y="1751"/>
                </a:lnTo>
                <a:lnTo>
                  <a:pt x="4890" y="1753"/>
                </a:lnTo>
                <a:lnTo>
                  <a:pt x="4893" y="1753"/>
                </a:lnTo>
                <a:lnTo>
                  <a:pt x="4893" y="1753"/>
                </a:lnTo>
                <a:lnTo>
                  <a:pt x="4895" y="1755"/>
                </a:lnTo>
                <a:lnTo>
                  <a:pt x="4895" y="1755"/>
                </a:lnTo>
                <a:lnTo>
                  <a:pt x="4895" y="1755"/>
                </a:lnTo>
                <a:lnTo>
                  <a:pt x="4895" y="1753"/>
                </a:lnTo>
                <a:close/>
                <a:moveTo>
                  <a:pt x="4886" y="1736"/>
                </a:moveTo>
                <a:lnTo>
                  <a:pt x="4886" y="1736"/>
                </a:lnTo>
                <a:lnTo>
                  <a:pt x="4886" y="1736"/>
                </a:lnTo>
                <a:lnTo>
                  <a:pt x="4886" y="1738"/>
                </a:lnTo>
                <a:lnTo>
                  <a:pt x="4888" y="1738"/>
                </a:lnTo>
                <a:lnTo>
                  <a:pt x="4890" y="1736"/>
                </a:lnTo>
                <a:lnTo>
                  <a:pt x="4888" y="1736"/>
                </a:lnTo>
                <a:lnTo>
                  <a:pt x="4888" y="1736"/>
                </a:lnTo>
                <a:lnTo>
                  <a:pt x="4888" y="1736"/>
                </a:lnTo>
                <a:lnTo>
                  <a:pt x="4886" y="1736"/>
                </a:lnTo>
                <a:lnTo>
                  <a:pt x="4884" y="1734"/>
                </a:lnTo>
                <a:lnTo>
                  <a:pt x="4884" y="1734"/>
                </a:lnTo>
                <a:lnTo>
                  <a:pt x="4884" y="1732"/>
                </a:lnTo>
                <a:lnTo>
                  <a:pt x="4882" y="1730"/>
                </a:lnTo>
                <a:lnTo>
                  <a:pt x="4878" y="1728"/>
                </a:lnTo>
                <a:lnTo>
                  <a:pt x="4876" y="1728"/>
                </a:lnTo>
                <a:lnTo>
                  <a:pt x="4874" y="1726"/>
                </a:lnTo>
                <a:lnTo>
                  <a:pt x="4874" y="1726"/>
                </a:lnTo>
                <a:lnTo>
                  <a:pt x="4874" y="1728"/>
                </a:lnTo>
                <a:lnTo>
                  <a:pt x="4876" y="1728"/>
                </a:lnTo>
                <a:lnTo>
                  <a:pt x="4878" y="1730"/>
                </a:lnTo>
                <a:lnTo>
                  <a:pt x="4880" y="1734"/>
                </a:lnTo>
                <a:lnTo>
                  <a:pt x="4884" y="1736"/>
                </a:lnTo>
                <a:lnTo>
                  <a:pt x="4886" y="1736"/>
                </a:lnTo>
                <a:close/>
                <a:moveTo>
                  <a:pt x="4890" y="1757"/>
                </a:moveTo>
                <a:lnTo>
                  <a:pt x="4890" y="1757"/>
                </a:lnTo>
                <a:lnTo>
                  <a:pt x="4888" y="1757"/>
                </a:lnTo>
                <a:lnTo>
                  <a:pt x="4888" y="1757"/>
                </a:lnTo>
                <a:lnTo>
                  <a:pt x="4890" y="1757"/>
                </a:lnTo>
                <a:lnTo>
                  <a:pt x="4893" y="1757"/>
                </a:lnTo>
                <a:lnTo>
                  <a:pt x="4893" y="1757"/>
                </a:lnTo>
                <a:lnTo>
                  <a:pt x="4890" y="1757"/>
                </a:lnTo>
                <a:lnTo>
                  <a:pt x="4890" y="1757"/>
                </a:lnTo>
                <a:close/>
                <a:moveTo>
                  <a:pt x="4888" y="1755"/>
                </a:moveTo>
                <a:lnTo>
                  <a:pt x="4888" y="1753"/>
                </a:lnTo>
                <a:lnTo>
                  <a:pt x="4888" y="1753"/>
                </a:lnTo>
                <a:lnTo>
                  <a:pt x="4886" y="1753"/>
                </a:lnTo>
                <a:lnTo>
                  <a:pt x="4886" y="1753"/>
                </a:lnTo>
                <a:lnTo>
                  <a:pt x="4886" y="1755"/>
                </a:lnTo>
                <a:lnTo>
                  <a:pt x="4886" y="1757"/>
                </a:lnTo>
                <a:lnTo>
                  <a:pt x="4888" y="1757"/>
                </a:lnTo>
                <a:lnTo>
                  <a:pt x="4888" y="1757"/>
                </a:lnTo>
                <a:lnTo>
                  <a:pt x="4886" y="1755"/>
                </a:lnTo>
                <a:lnTo>
                  <a:pt x="4886" y="1755"/>
                </a:lnTo>
                <a:lnTo>
                  <a:pt x="4888" y="1755"/>
                </a:lnTo>
                <a:close/>
                <a:moveTo>
                  <a:pt x="4876" y="1747"/>
                </a:moveTo>
                <a:lnTo>
                  <a:pt x="4876" y="1747"/>
                </a:lnTo>
                <a:lnTo>
                  <a:pt x="4876" y="1747"/>
                </a:lnTo>
                <a:lnTo>
                  <a:pt x="4876" y="1749"/>
                </a:lnTo>
                <a:lnTo>
                  <a:pt x="4876" y="1749"/>
                </a:lnTo>
                <a:lnTo>
                  <a:pt x="4876" y="1749"/>
                </a:lnTo>
                <a:lnTo>
                  <a:pt x="4876" y="1747"/>
                </a:lnTo>
                <a:lnTo>
                  <a:pt x="4876" y="1747"/>
                </a:lnTo>
                <a:close/>
                <a:moveTo>
                  <a:pt x="4884" y="1744"/>
                </a:moveTo>
                <a:lnTo>
                  <a:pt x="4884" y="1744"/>
                </a:lnTo>
                <a:lnTo>
                  <a:pt x="4882" y="1744"/>
                </a:lnTo>
                <a:lnTo>
                  <a:pt x="4882" y="1744"/>
                </a:lnTo>
                <a:lnTo>
                  <a:pt x="4882" y="1747"/>
                </a:lnTo>
                <a:lnTo>
                  <a:pt x="4882" y="1749"/>
                </a:lnTo>
                <a:lnTo>
                  <a:pt x="4884" y="1749"/>
                </a:lnTo>
                <a:lnTo>
                  <a:pt x="4884" y="1749"/>
                </a:lnTo>
                <a:lnTo>
                  <a:pt x="4884" y="1747"/>
                </a:lnTo>
                <a:lnTo>
                  <a:pt x="4884" y="1747"/>
                </a:lnTo>
                <a:lnTo>
                  <a:pt x="4884" y="1744"/>
                </a:lnTo>
                <a:lnTo>
                  <a:pt x="4884" y="1744"/>
                </a:lnTo>
                <a:close/>
                <a:moveTo>
                  <a:pt x="4878" y="1740"/>
                </a:moveTo>
                <a:lnTo>
                  <a:pt x="4876" y="1740"/>
                </a:lnTo>
                <a:lnTo>
                  <a:pt x="4876" y="1740"/>
                </a:lnTo>
                <a:lnTo>
                  <a:pt x="4876" y="1742"/>
                </a:lnTo>
                <a:lnTo>
                  <a:pt x="4876" y="1744"/>
                </a:lnTo>
                <a:lnTo>
                  <a:pt x="4876" y="1744"/>
                </a:lnTo>
                <a:lnTo>
                  <a:pt x="4878" y="1744"/>
                </a:lnTo>
                <a:lnTo>
                  <a:pt x="4878" y="1744"/>
                </a:lnTo>
                <a:lnTo>
                  <a:pt x="4878" y="1744"/>
                </a:lnTo>
                <a:lnTo>
                  <a:pt x="4878" y="1744"/>
                </a:lnTo>
                <a:lnTo>
                  <a:pt x="4880" y="1742"/>
                </a:lnTo>
                <a:lnTo>
                  <a:pt x="4880" y="1742"/>
                </a:lnTo>
                <a:lnTo>
                  <a:pt x="4878" y="1742"/>
                </a:lnTo>
                <a:lnTo>
                  <a:pt x="4878" y="1740"/>
                </a:lnTo>
                <a:close/>
                <a:moveTo>
                  <a:pt x="4865" y="1723"/>
                </a:moveTo>
                <a:lnTo>
                  <a:pt x="4865" y="1723"/>
                </a:lnTo>
                <a:lnTo>
                  <a:pt x="4863" y="1721"/>
                </a:lnTo>
                <a:lnTo>
                  <a:pt x="4863" y="1721"/>
                </a:lnTo>
                <a:lnTo>
                  <a:pt x="4861" y="1719"/>
                </a:lnTo>
                <a:lnTo>
                  <a:pt x="4861" y="1719"/>
                </a:lnTo>
                <a:lnTo>
                  <a:pt x="4859" y="1719"/>
                </a:lnTo>
                <a:lnTo>
                  <a:pt x="4859" y="1717"/>
                </a:lnTo>
                <a:lnTo>
                  <a:pt x="4857" y="1717"/>
                </a:lnTo>
                <a:lnTo>
                  <a:pt x="4857" y="1715"/>
                </a:lnTo>
                <a:lnTo>
                  <a:pt x="4857" y="1715"/>
                </a:lnTo>
                <a:lnTo>
                  <a:pt x="4857" y="1715"/>
                </a:lnTo>
                <a:lnTo>
                  <a:pt x="4855" y="1711"/>
                </a:lnTo>
                <a:lnTo>
                  <a:pt x="4853" y="1711"/>
                </a:lnTo>
                <a:lnTo>
                  <a:pt x="4851" y="1711"/>
                </a:lnTo>
                <a:lnTo>
                  <a:pt x="4851" y="1711"/>
                </a:lnTo>
                <a:lnTo>
                  <a:pt x="4851" y="1709"/>
                </a:lnTo>
                <a:lnTo>
                  <a:pt x="4849" y="1709"/>
                </a:lnTo>
                <a:lnTo>
                  <a:pt x="4849" y="1711"/>
                </a:lnTo>
                <a:lnTo>
                  <a:pt x="4849" y="1713"/>
                </a:lnTo>
                <a:lnTo>
                  <a:pt x="4849" y="1715"/>
                </a:lnTo>
                <a:lnTo>
                  <a:pt x="4851" y="1717"/>
                </a:lnTo>
                <a:lnTo>
                  <a:pt x="4851" y="1717"/>
                </a:lnTo>
                <a:lnTo>
                  <a:pt x="4851" y="1719"/>
                </a:lnTo>
                <a:lnTo>
                  <a:pt x="4853" y="1719"/>
                </a:lnTo>
                <a:lnTo>
                  <a:pt x="4853" y="1721"/>
                </a:lnTo>
                <a:lnTo>
                  <a:pt x="4855" y="1721"/>
                </a:lnTo>
                <a:lnTo>
                  <a:pt x="4857" y="1721"/>
                </a:lnTo>
                <a:lnTo>
                  <a:pt x="4857" y="1723"/>
                </a:lnTo>
                <a:lnTo>
                  <a:pt x="4857" y="1726"/>
                </a:lnTo>
                <a:lnTo>
                  <a:pt x="4857" y="1726"/>
                </a:lnTo>
                <a:lnTo>
                  <a:pt x="4859" y="1728"/>
                </a:lnTo>
                <a:lnTo>
                  <a:pt x="4859" y="1728"/>
                </a:lnTo>
                <a:lnTo>
                  <a:pt x="4861" y="1730"/>
                </a:lnTo>
                <a:lnTo>
                  <a:pt x="4863" y="1730"/>
                </a:lnTo>
                <a:lnTo>
                  <a:pt x="4863" y="1730"/>
                </a:lnTo>
                <a:lnTo>
                  <a:pt x="4865" y="1730"/>
                </a:lnTo>
                <a:lnTo>
                  <a:pt x="4865" y="1730"/>
                </a:lnTo>
                <a:lnTo>
                  <a:pt x="4865" y="1728"/>
                </a:lnTo>
                <a:lnTo>
                  <a:pt x="4867" y="1730"/>
                </a:lnTo>
                <a:lnTo>
                  <a:pt x="4867" y="1728"/>
                </a:lnTo>
                <a:lnTo>
                  <a:pt x="4867" y="1728"/>
                </a:lnTo>
                <a:lnTo>
                  <a:pt x="4867" y="1726"/>
                </a:lnTo>
                <a:lnTo>
                  <a:pt x="4865" y="1723"/>
                </a:lnTo>
                <a:close/>
                <a:moveTo>
                  <a:pt x="4876" y="830"/>
                </a:moveTo>
                <a:lnTo>
                  <a:pt x="4874" y="830"/>
                </a:lnTo>
                <a:lnTo>
                  <a:pt x="4874" y="830"/>
                </a:lnTo>
                <a:lnTo>
                  <a:pt x="4872" y="832"/>
                </a:lnTo>
                <a:lnTo>
                  <a:pt x="4869" y="832"/>
                </a:lnTo>
                <a:lnTo>
                  <a:pt x="4872" y="835"/>
                </a:lnTo>
                <a:lnTo>
                  <a:pt x="4872" y="835"/>
                </a:lnTo>
                <a:lnTo>
                  <a:pt x="4874" y="835"/>
                </a:lnTo>
                <a:lnTo>
                  <a:pt x="4874" y="835"/>
                </a:lnTo>
                <a:lnTo>
                  <a:pt x="4874" y="832"/>
                </a:lnTo>
                <a:lnTo>
                  <a:pt x="4876" y="830"/>
                </a:lnTo>
                <a:close/>
                <a:moveTo>
                  <a:pt x="4932" y="1799"/>
                </a:moveTo>
                <a:lnTo>
                  <a:pt x="4926" y="1797"/>
                </a:lnTo>
                <a:lnTo>
                  <a:pt x="4926" y="1797"/>
                </a:lnTo>
                <a:lnTo>
                  <a:pt x="4926" y="1797"/>
                </a:lnTo>
                <a:lnTo>
                  <a:pt x="4926" y="1797"/>
                </a:lnTo>
                <a:lnTo>
                  <a:pt x="4926" y="1799"/>
                </a:lnTo>
                <a:lnTo>
                  <a:pt x="4926" y="1799"/>
                </a:lnTo>
                <a:lnTo>
                  <a:pt x="4928" y="1799"/>
                </a:lnTo>
                <a:lnTo>
                  <a:pt x="4928" y="1799"/>
                </a:lnTo>
                <a:lnTo>
                  <a:pt x="4930" y="1799"/>
                </a:lnTo>
                <a:lnTo>
                  <a:pt x="4930" y="1801"/>
                </a:lnTo>
                <a:lnTo>
                  <a:pt x="4932" y="1801"/>
                </a:lnTo>
                <a:lnTo>
                  <a:pt x="4932" y="1801"/>
                </a:lnTo>
                <a:lnTo>
                  <a:pt x="4932" y="1801"/>
                </a:lnTo>
                <a:lnTo>
                  <a:pt x="4934" y="1801"/>
                </a:lnTo>
                <a:lnTo>
                  <a:pt x="4934" y="1801"/>
                </a:lnTo>
                <a:lnTo>
                  <a:pt x="4932" y="1799"/>
                </a:lnTo>
                <a:close/>
                <a:moveTo>
                  <a:pt x="4861" y="832"/>
                </a:moveTo>
                <a:lnTo>
                  <a:pt x="4863" y="830"/>
                </a:lnTo>
                <a:lnTo>
                  <a:pt x="4863" y="830"/>
                </a:lnTo>
                <a:lnTo>
                  <a:pt x="4863" y="830"/>
                </a:lnTo>
                <a:lnTo>
                  <a:pt x="4861" y="828"/>
                </a:lnTo>
                <a:lnTo>
                  <a:pt x="4859" y="830"/>
                </a:lnTo>
                <a:lnTo>
                  <a:pt x="4861" y="830"/>
                </a:lnTo>
                <a:lnTo>
                  <a:pt x="4861" y="830"/>
                </a:lnTo>
                <a:lnTo>
                  <a:pt x="4861" y="832"/>
                </a:lnTo>
                <a:close/>
                <a:moveTo>
                  <a:pt x="4867" y="832"/>
                </a:moveTo>
                <a:lnTo>
                  <a:pt x="4865" y="835"/>
                </a:lnTo>
                <a:lnTo>
                  <a:pt x="4865" y="839"/>
                </a:lnTo>
                <a:lnTo>
                  <a:pt x="4863" y="839"/>
                </a:lnTo>
                <a:lnTo>
                  <a:pt x="4859" y="841"/>
                </a:lnTo>
                <a:lnTo>
                  <a:pt x="4857" y="841"/>
                </a:lnTo>
                <a:lnTo>
                  <a:pt x="4857" y="841"/>
                </a:lnTo>
                <a:lnTo>
                  <a:pt x="4857" y="841"/>
                </a:lnTo>
                <a:lnTo>
                  <a:pt x="4857" y="843"/>
                </a:lnTo>
                <a:lnTo>
                  <a:pt x="4857" y="845"/>
                </a:lnTo>
                <a:lnTo>
                  <a:pt x="4857" y="845"/>
                </a:lnTo>
                <a:lnTo>
                  <a:pt x="4859" y="845"/>
                </a:lnTo>
                <a:lnTo>
                  <a:pt x="4859" y="845"/>
                </a:lnTo>
                <a:lnTo>
                  <a:pt x="4861" y="845"/>
                </a:lnTo>
                <a:lnTo>
                  <a:pt x="4861" y="843"/>
                </a:lnTo>
                <a:lnTo>
                  <a:pt x="4865" y="843"/>
                </a:lnTo>
                <a:lnTo>
                  <a:pt x="4867" y="841"/>
                </a:lnTo>
                <a:lnTo>
                  <a:pt x="4867" y="839"/>
                </a:lnTo>
                <a:lnTo>
                  <a:pt x="4869" y="837"/>
                </a:lnTo>
                <a:lnTo>
                  <a:pt x="4869" y="835"/>
                </a:lnTo>
                <a:lnTo>
                  <a:pt x="4869" y="832"/>
                </a:lnTo>
                <a:lnTo>
                  <a:pt x="4867" y="832"/>
                </a:lnTo>
                <a:close/>
                <a:moveTo>
                  <a:pt x="4922" y="1753"/>
                </a:moveTo>
                <a:lnTo>
                  <a:pt x="4924" y="1755"/>
                </a:lnTo>
                <a:lnTo>
                  <a:pt x="4924" y="1755"/>
                </a:lnTo>
                <a:lnTo>
                  <a:pt x="4924" y="1753"/>
                </a:lnTo>
                <a:lnTo>
                  <a:pt x="4922" y="1753"/>
                </a:lnTo>
                <a:lnTo>
                  <a:pt x="4924" y="1751"/>
                </a:lnTo>
                <a:lnTo>
                  <a:pt x="4918" y="1747"/>
                </a:lnTo>
                <a:lnTo>
                  <a:pt x="4916" y="1747"/>
                </a:lnTo>
                <a:lnTo>
                  <a:pt x="4916" y="1747"/>
                </a:lnTo>
                <a:lnTo>
                  <a:pt x="4913" y="1744"/>
                </a:lnTo>
                <a:lnTo>
                  <a:pt x="4913" y="1744"/>
                </a:lnTo>
                <a:lnTo>
                  <a:pt x="4911" y="1744"/>
                </a:lnTo>
                <a:lnTo>
                  <a:pt x="4911" y="1742"/>
                </a:lnTo>
                <a:lnTo>
                  <a:pt x="4909" y="1742"/>
                </a:lnTo>
                <a:lnTo>
                  <a:pt x="4907" y="1740"/>
                </a:lnTo>
                <a:lnTo>
                  <a:pt x="4903" y="1740"/>
                </a:lnTo>
                <a:lnTo>
                  <a:pt x="4903" y="1740"/>
                </a:lnTo>
                <a:lnTo>
                  <a:pt x="4905" y="1740"/>
                </a:lnTo>
                <a:lnTo>
                  <a:pt x="4905" y="1742"/>
                </a:lnTo>
                <a:lnTo>
                  <a:pt x="4907" y="1744"/>
                </a:lnTo>
                <a:lnTo>
                  <a:pt x="4907" y="1744"/>
                </a:lnTo>
                <a:lnTo>
                  <a:pt x="4909" y="1744"/>
                </a:lnTo>
                <a:lnTo>
                  <a:pt x="4909" y="1747"/>
                </a:lnTo>
                <a:lnTo>
                  <a:pt x="4911" y="1747"/>
                </a:lnTo>
                <a:lnTo>
                  <a:pt x="4913" y="1749"/>
                </a:lnTo>
                <a:lnTo>
                  <a:pt x="4916" y="1749"/>
                </a:lnTo>
                <a:lnTo>
                  <a:pt x="4916" y="1749"/>
                </a:lnTo>
                <a:lnTo>
                  <a:pt x="4916" y="1751"/>
                </a:lnTo>
                <a:lnTo>
                  <a:pt x="4920" y="1751"/>
                </a:lnTo>
                <a:lnTo>
                  <a:pt x="4922" y="1753"/>
                </a:lnTo>
                <a:close/>
                <a:moveTo>
                  <a:pt x="4863" y="1732"/>
                </a:moveTo>
                <a:lnTo>
                  <a:pt x="4863" y="1734"/>
                </a:lnTo>
                <a:lnTo>
                  <a:pt x="4863" y="1734"/>
                </a:lnTo>
                <a:lnTo>
                  <a:pt x="4865" y="1734"/>
                </a:lnTo>
                <a:lnTo>
                  <a:pt x="4865" y="1732"/>
                </a:lnTo>
                <a:lnTo>
                  <a:pt x="4863" y="1732"/>
                </a:lnTo>
                <a:lnTo>
                  <a:pt x="4863" y="1732"/>
                </a:lnTo>
                <a:close/>
                <a:moveTo>
                  <a:pt x="4922" y="1753"/>
                </a:moveTo>
                <a:lnTo>
                  <a:pt x="4920" y="1753"/>
                </a:lnTo>
                <a:lnTo>
                  <a:pt x="4920" y="1753"/>
                </a:lnTo>
                <a:lnTo>
                  <a:pt x="4920" y="1751"/>
                </a:lnTo>
                <a:lnTo>
                  <a:pt x="4920" y="1753"/>
                </a:lnTo>
                <a:lnTo>
                  <a:pt x="4920" y="1753"/>
                </a:lnTo>
                <a:lnTo>
                  <a:pt x="4920" y="1753"/>
                </a:lnTo>
                <a:lnTo>
                  <a:pt x="4920" y="1753"/>
                </a:lnTo>
                <a:lnTo>
                  <a:pt x="4922" y="1753"/>
                </a:lnTo>
                <a:close/>
                <a:moveTo>
                  <a:pt x="4924" y="1910"/>
                </a:moveTo>
                <a:lnTo>
                  <a:pt x="4924" y="1912"/>
                </a:lnTo>
                <a:lnTo>
                  <a:pt x="4924" y="1912"/>
                </a:lnTo>
                <a:lnTo>
                  <a:pt x="4926" y="1910"/>
                </a:lnTo>
                <a:lnTo>
                  <a:pt x="4926" y="1908"/>
                </a:lnTo>
                <a:lnTo>
                  <a:pt x="4924" y="1910"/>
                </a:lnTo>
                <a:close/>
                <a:moveTo>
                  <a:pt x="4899" y="1755"/>
                </a:moveTo>
                <a:lnTo>
                  <a:pt x="4897" y="1753"/>
                </a:lnTo>
                <a:lnTo>
                  <a:pt x="4897" y="1755"/>
                </a:lnTo>
                <a:lnTo>
                  <a:pt x="4897" y="1755"/>
                </a:lnTo>
                <a:lnTo>
                  <a:pt x="4895" y="1755"/>
                </a:lnTo>
                <a:lnTo>
                  <a:pt x="4895" y="1755"/>
                </a:lnTo>
                <a:lnTo>
                  <a:pt x="4895" y="1755"/>
                </a:lnTo>
                <a:lnTo>
                  <a:pt x="4897" y="1757"/>
                </a:lnTo>
                <a:lnTo>
                  <a:pt x="4897" y="1757"/>
                </a:lnTo>
                <a:lnTo>
                  <a:pt x="4899" y="1757"/>
                </a:lnTo>
                <a:lnTo>
                  <a:pt x="4899" y="1755"/>
                </a:lnTo>
                <a:lnTo>
                  <a:pt x="4899" y="1755"/>
                </a:lnTo>
                <a:lnTo>
                  <a:pt x="4897" y="1755"/>
                </a:lnTo>
                <a:lnTo>
                  <a:pt x="4899" y="1755"/>
                </a:lnTo>
                <a:lnTo>
                  <a:pt x="4899" y="1755"/>
                </a:lnTo>
                <a:close/>
                <a:moveTo>
                  <a:pt x="5039" y="1853"/>
                </a:moveTo>
                <a:lnTo>
                  <a:pt x="5037" y="1856"/>
                </a:lnTo>
                <a:lnTo>
                  <a:pt x="5037" y="1856"/>
                </a:lnTo>
                <a:lnTo>
                  <a:pt x="5039" y="1856"/>
                </a:lnTo>
                <a:lnTo>
                  <a:pt x="5041" y="1853"/>
                </a:lnTo>
                <a:lnTo>
                  <a:pt x="5041" y="1851"/>
                </a:lnTo>
                <a:lnTo>
                  <a:pt x="5039" y="1853"/>
                </a:lnTo>
                <a:close/>
                <a:moveTo>
                  <a:pt x="4899" y="1757"/>
                </a:moveTo>
                <a:lnTo>
                  <a:pt x="4899" y="1757"/>
                </a:lnTo>
                <a:lnTo>
                  <a:pt x="4899" y="1759"/>
                </a:lnTo>
                <a:lnTo>
                  <a:pt x="4899" y="1759"/>
                </a:lnTo>
                <a:lnTo>
                  <a:pt x="4901" y="1757"/>
                </a:lnTo>
                <a:lnTo>
                  <a:pt x="4901" y="1757"/>
                </a:lnTo>
                <a:lnTo>
                  <a:pt x="4899" y="1757"/>
                </a:lnTo>
                <a:close/>
                <a:moveTo>
                  <a:pt x="4909" y="2505"/>
                </a:moveTo>
                <a:lnTo>
                  <a:pt x="4909" y="2508"/>
                </a:lnTo>
                <a:lnTo>
                  <a:pt x="4909" y="2505"/>
                </a:lnTo>
                <a:lnTo>
                  <a:pt x="4911" y="2503"/>
                </a:lnTo>
                <a:lnTo>
                  <a:pt x="4911" y="2501"/>
                </a:lnTo>
                <a:lnTo>
                  <a:pt x="4909" y="2501"/>
                </a:lnTo>
                <a:lnTo>
                  <a:pt x="4909" y="2505"/>
                </a:lnTo>
                <a:close/>
                <a:moveTo>
                  <a:pt x="4901" y="1531"/>
                </a:moveTo>
                <a:lnTo>
                  <a:pt x="4899" y="1531"/>
                </a:lnTo>
                <a:lnTo>
                  <a:pt x="4899" y="1531"/>
                </a:lnTo>
                <a:lnTo>
                  <a:pt x="4899" y="1533"/>
                </a:lnTo>
                <a:lnTo>
                  <a:pt x="4899" y="1533"/>
                </a:lnTo>
                <a:lnTo>
                  <a:pt x="4899" y="1533"/>
                </a:lnTo>
                <a:lnTo>
                  <a:pt x="4901" y="1533"/>
                </a:lnTo>
                <a:lnTo>
                  <a:pt x="4901" y="1533"/>
                </a:lnTo>
                <a:lnTo>
                  <a:pt x="4901" y="1533"/>
                </a:lnTo>
                <a:lnTo>
                  <a:pt x="4901" y="1533"/>
                </a:lnTo>
                <a:lnTo>
                  <a:pt x="4901" y="1531"/>
                </a:lnTo>
                <a:close/>
                <a:moveTo>
                  <a:pt x="4913" y="1761"/>
                </a:moveTo>
                <a:lnTo>
                  <a:pt x="4913" y="1761"/>
                </a:lnTo>
                <a:lnTo>
                  <a:pt x="4913" y="1761"/>
                </a:lnTo>
                <a:lnTo>
                  <a:pt x="4911" y="1761"/>
                </a:lnTo>
                <a:lnTo>
                  <a:pt x="4911" y="1761"/>
                </a:lnTo>
                <a:lnTo>
                  <a:pt x="4911" y="1763"/>
                </a:lnTo>
                <a:lnTo>
                  <a:pt x="4913" y="1763"/>
                </a:lnTo>
                <a:lnTo>
                  <a:pt x="4913" y="1763"/>
                </a:lnTo>
                <a:lnTo>
                  <a:pt x="4913" y="1763"/>
                </a:lnTo>
                <a:lnTo>
                  <a:pt x="4916" y="1761"/>
                </a:lnTo>
                <a:lnTo>
                  <a:pt x="4913" y="1761"/>
                </a:lnTo>
                <a:lnTo>
                  <a:pt x="4913" y="1761"/>
                </a:lnTo>
                <a:close/>
                <a:moveTo>
                  <a:pt x="5117" y="1612"/>
                </a:moveTo>
                <a:lnTo>
                  <a:pt x="5117" y="1612"/>
                </a:lnTo>
                <a:lnTo>
                  <a:pt x="5117" y="1612"/>
                </a:lnTo>
                <a:lnTo>
                  <a:pt x="5117" y="1610"/>
                </a:lnTo>
                <a:lnTo>
                  <a:pt x="5117" y="1612"/>
                </a:lnTo>
                <a:lnTo>
                  <a:pt x="5115" y="1612"/>
                </a:lnTo>
                <a:lnTo>
                  <a:pt x="5115" y="1612"/>
                </a:lnTo>
                <a:lnTo>
                  <a:pt x="5115" y="1612"/>
                </a:lnTo>
                <a:lnTo>
                  <a:pt x="5115" y="1612"/>
                </a:lnTo>
                <a:lnTo>
                  <a:pt x="5115" y="1612"/>
                </a:lnTo>
                <a:lnTo>
                  <a:pt x="5117" y="1612"/>
                </a:lnTo>
                <a:close/>
                <a:moveTo>
                  <a:pt x="5113" y="1619"/>
                </a:moveTo>
                <a:lnTo>
                  <a:pt x="5115" y="1619"/>
                </a:lnTo>
                <a:lnTo>
                  <a:pt x="5115" y="1619"/>
                </a:lnTo>
                <a:lnTo>
                  <a:pt x="5115" y="1617"/>
                </a:lnTo>
                <a:lnTo>
                  <a:pt x="5115" y="1617"/>
                </a:lnTo>
                <a:lnTo>
                  <a:pt x="5115" y="1617"/>
                </a:lnTo>
                <a:lnTo>
                  <a:pt x="5115" y="1617"/>
                </a:lnTo>
                <a:lnTo>
                  <a:pt x="5115" y="1617"/>
                </a:lnTo>
                <a:lnTo>
                  <a:pt x="5115" y="1617"/>
                </a:lnTo>
                <a:lnTo>
                  <a:pt x="5115" y="1617"/>
                </a:lnTo>
                <a:lnTo>
                  <a:pt x="5115" y="1617"/>
                </a:lnTo>
                <a:lnTo>
                  <a:pt x="5115" y="1617"/>
                </a:lnTo>
                <a:lnTo>
                  <a:pt x="5115" y="1619"/>
                </a:lnTo>
                <a:lnTo>
                  <a:pt x="5113" y="1619"/>
                </a:lnTo>
                <a:close/>
                <a:moveTo>
                  <a:pt x="5110" y="1587"/>
                </a:moveTo>
                <a:lnTo>
                  <a:pt x="5110" y="1587"/>
                </a:lnTo>
                <a:lnTo>
                  <a:pt x="5113" y="1587"/>
                </a:lnTo>
                <a:lnTo>
                  <a:pt x="5113" y="1587"/>
                </a:lnTo>
                <a:lnTo>
                  <a:pt x="5113" y="1587"/>
                </a:lnTo>
                <a:lnTo>
                  <a:pt x="5110" y="1587"/>
                </a:lnTo>
                <a:lnTo>
                  <a:pt x="5110" y="1587"/>
                </a:lnTo>
                <a:lnTo>
                  <a:pt x="5110" y="1587"/>
                </a:lnTo>
                <a:close/>
                <a:moveTo>
                  <a:pt x="5127" y="2252"/>
                </a:moveTo>
                <a:lnTo>
                  <a:pt x="5127" y="2250"/>
                </a:lnTo>
                <a:lnTo>
                  <a:pt x="5127" y="2250"/>
                </a:lnTo>
                <a:lnTo>
                  <a:pt x="5127" y="2250"/>
                </a:lnTo>
                <a:lnTo>
                  <a:pt x="5125" y="2252"/>
                </a:lnTo>
                <a:lnTo>
                  <a:pt x="5125" y="2252"/>
                </a:lnTo>
                <a:lnTo>
                  <a:pt x="5125" y="2254"/>
                </a:lnTo>
                <a:lnTo>
                  <a:pt x="5127" y="2252"/>
                </a:lnTo>
                <a:lnTo>
                  <a:pt x="5127" y="2252"/>
                </a:lnTo>
                <a:close/>
                <a:moveTo>
                  <a:pt x="5115" y="1606"/>
                </a:moveTo>
                <a:lnTo>
                  <a:pt x="5115" y="1606"/>
                </a:lnTo>
                <a:lnTo>
                  <a:pt x="5115" y="1606"/>
                </a:lnTo>
                <a:lnTo>
                  <a:pt x="5115" y="1606"/>
                </a:lnTo>
                <a:lnTo>
                  <a:pt x="5115" y="1606"/>
                </a:lnTo>
                <a:lnTo>
                  <a:pt x="5115" y="1606"/>
                </a:lnTo>
                <a:lnTo>
                  <a:pt x="5115" y="1606"/>
                </a:lnTo>
                <a:lnTo>
                  <a:pt x="5115" y="1606"/>
                </a:lnTo>
                <a:lnTo>
                  <a:pt x="5115" y="1606"/>
                </a:lnTo>
                <a:close/>
                <a:moveTo>
                  <a:pt x="5123" y="801"/>
                </a:moveTo>
                <a:lnTo>
                  <a:pt x="5123" y="801"/>
                </a:lnTo>
                <a:lnTo>
                  <a:pt x="5125" y="801"/>
                </a:lnTo>
                <a:lnTo>
                  <a:pt x="5125" y="801"/>
                </a:lnTo>
                <a:lnTo>
                  <a:pt x="5125" y="799"/>
                </a:lnTo>
                <a:lnTo>
                  <a:pt x="5123" y="799"/>
                </a:lnTo>
                <a:lnTo>
                  <a:pt x="5121" y="801"/>
                </a:lnTo>
                <a:lnTo>
                  <a:pt x="5121" y="801"/>
                </a:lnTo>
                <a:lnTo>
                  <a:pt x="5119" y="801"/>
                </a:lnTo>
                <a:lnTo>
                  <a:pt x="5123" y="801"/>
                </a:lnTo>
                <a:close/>
                <a:moveTo>
                  <a:pt x="5039" y="757"/>
                </a:moveTo>
                <a:lnTo>
                  <a:pt x="5037" y="755"/>
                </a:lnTo>
                <a:lnTo>
                  <a:pt x="5035" y="755"/>
                </a:lnTo>
                <a:lnTo>
                  <a:pt x="5035" y="753"/>
                </a:lnTo>
                <a:lnTo>
                  <a:pt x="5033" y="753"/>
                </a:lnTo>
                <a:lnTo>
                  <a:pt x="5035" y="755"/>
                </a:lnTo>
                <a:lnTo>
                  <a:pt x="5037" y="757"/>
                </a:lnTo>
                <a:lnTo>
                  <a:pt x="5043" y="759"/>
                </a:lnTo>
                <a:lnTo>
                  <a:pt x="5041" y="759"/>
                </a:lnTo>
                <a:lnTo>
                  <a:pt x="5039" y="757"/>
                </a:lnTo>
                <a:close/>
                <a:moveTo>
                  <a:pt x="5115" y="1604"/>
                </a:moveTo>
                <a:lnTo>
                  <a:pt x="5115" y="1604"/>
                </a:lnTo>
                <a:lnTo>
                  <a:pt x="5115" y="1604"/>
                </a:lnTo>
                <a:lnTo>
                  <a:pt x="5113" y="1604"/>
                </a:lnTo>
                <a:lnTo>
                  <a:pt x="5113" y="1604"/>
                </a:lnTo>
                <a:lnTo>
                  <a:pt x="5113" y="1604"/>
                </a:lnTo>
                <a:lnTo>
                  <a:pt x="5113" y="1604"/>
                </a:lnTo>
                <a:lnTo>
                  <a:pt x="5113" y="1604"/>
                </a:lnTo>
                <a:lnTo>
                  <a:pt x="5115" y="1604"/>
                </a:lnTo>
                <a:close/>
                <a:moveTo>
                  <a:pt x="5192" y="2197"/>
                </a:moveTo>
                <a:lnTo>
                  <a:pt x="5190" y="2197"/>
                </a:lnTo>
                <a:lnTo>
                  <a:pt x="5186" y="2197"/>
                </a:lnTo>
                <a:lnTo>
                  <a:pt x="5186" y="2197"/>
                </a:lnTo>
                <a:lnTo>
                  <a:pt x="5186" y="2197"/>
                </a:lnTo>
                <a:lnTo>
                  <a:pt x="5184" y="2199"/>
                </a:lnTo>
                <a:lnTo>
                  <a:pt x="5182" y="2199"/>
                </a:lnTo>
                <a:lnTo>
                  <a:pt x="5182" y="2201"/>
                </a:lnTo>
                <a:lnTo>
                  <a:pt x="5180" y="2201"/>
                </a:lnTo>
                <a:lnTo>
                  <a:pt x="5177" y="2204"/>
                </a:lnTo>
                <a:lnTo>
                  <a:pt x="5177" y="2204"/>
                </a:lnTo>
                <a:lnTo>
                  <a:pt x="5175" y="2204"/>
                </a:lnTo>
                <a:lnTo>
                  <a:pt x="5173" y="2204"/>
                </a:lnTo>
                <a:lnTo>
                  <a:pt x="5169" y="2201"/>
                </a:lnTo>
                <a:lnTo>
                  <a:pt x="5167" y="2201"/>
                </a:lnTo>
                <a:lnTo>
                  <a:pt x="5161" y="2199"/>
                </a:lnTo>
                <a:lnTo>
                  <a:pt x="5161" y="2199"/>
                </a:lnTo>
                <a:lnTo>
                  <a:pt x="5161" y="2199"/>
                </a:lnTo>
                <a:lnTo>
                  <a:pt x="5159" y="2197"/>
                </a:lnTo>
                <a:lnTo>
                  <a:pt x="5159" y="2197"/>
                </a:lnTo>
                <a:lnTo>
                  <a:pt x="5159" y="2197"/>
                </a:lnTo>
                <a:lnTo>
                  <a:pt x="5159" y="2197"/>
                </a:lnTo>
                <a:lnTo>
                  <a:pt x="5159" y="2197"/>
                </a:lnTo>
                <a:lnTo>
                  <a:pt x="5159" y="2197"/>
                </a:lnTo>
                <a:lnTo>
                  <a:pt x="5157" y="2195"/>
                </a:lnTo>
                <a:lnTo>
                  <a:pt x="5157" y="2191"/>
                </a:lnTo>
                <a:lnTo>
                  <a:pt x="5157" y="2187"/>
                </a:lnTo>
                <a:lnTo>
                  <a:pt x="5154" y="2185"/>
                </a:lnTo>
                <a:lnTo>
                  <a:pt x="5154" y="2185"/>
                </a:lnTo>
                <a:lnTo>
                  <a:pt x="5154" y="2183"/>
                </a:lnTo>
                <a:lnTo>
                  <a:pt x="5152" y="2183"/>
                </a:lnTo>
                <a:lnTo>
                  <a:pt x="5150" y="2180"/>
                </a:lnTo>
                <a:lnTo>
                  <a:pt x="5150" y="2180"/>
                </a:lnTo>
                <a:lnTo>
                  <a:pt x="5150" y="2178"/>
                </a:lnTo>
                <a:lnTo>
                  <a:pt x="5148" y="2178"/>
                </a:lnTo>
                <a:lnTo>
                  <a:pt x="5148" y="2180"/>
                </a:lnTo>
                <a:lnTo>
                  <a:pt x="5148" y="2180"/>
                </a:lnTo>
                <a:lnTo>
                  <a:pt x="5150" y="2183"/>
                </a:lnTo>
                <a:lnTo>
                  <a:pt x="5150" y="2183"/>
                </a:lnTo>
                <a:lnTo>
                  <a:pt x="5150" y="2183"/>
                </a:lnTo>
                <a:lnTo>
                  <a:pt x="5150" y="2185"/>
                </a:lnTo>
                <a:lnTo>
                  <a:pt x="5150" y="2185"/>
                </a:lnTo>
                <a:lnTo>
                  <a:pt x="5150" y="2189"/>
                </a:lnTo>
                <a:lnTo>
                  <a:pt x="5150" y="2191"/>
                </a:lnTo>
                <a:lnTo>
                  <a:pt x="5150" y="2191"/>
                </a:lnTo>
                <a:lnTo>
                  <a:pt x="5150" y="2191"/>
                </a:lnTo>
                <a:lnTo>
                  <a:pt x="5148" y="2191"/>
                </a:lnTo>
                <a:lnTo>
                  <a:pt x="5148" y="2191"/>
                </a:lnTo>
                <a:lnTo>
                  <a:pt x="5148" y="2189"/>
                </a:lnTo>
                <a:lnTo>
                  <a:pt x="5148" y="2187"/>
                </a:lnTo>
                <a:lnTo>
                  <a:pt x="5146" y="2187"/>
                </a:lnTo>
                <a:lnTo>
                  <a:pt x="5144" y="2187"/>
                </a:lnTo>
                <a:lnTo>
                  <a:pt x="5142" y="2185"/>
                </a:lnTo>
                <a:lnTo>
                  <a:pt x="5142" y="2185"/>
                </a:lnTo>
                <a:lnTo>
                  <a:pt x="5142" y="2187"/>
                </a:lnTo>
                <a:lnTo>
                  <a:pt x="5140" y="2185"/>
                </a:lnTo>
                <a:lnTo>
                  <a:pt x="5140" y="2185"/>
                </a:lnTo>
                <a:lnTo>
                  <a:pt x="5140" y="2185"/>
                </a:lnTo>
                <a:lnTo>
                  <a:pt x="5140" y="2185"/>
                </a:lnTo>
                <a:lnTo>
                  <a:pt x="5140" y="2185"/>
                </a:lnTo>
                <a:lnTo>
                  <a:pt x="5140" y="2183"/>
                </a:lnTo>
                <a:lnTo>
                  <a:pt x="5140" y="2180"/>
                </a:lnTo>
                <a:lnTo>
                  <a:pt x="5140" y="2178"/>
                </a:lnTo>
                <a:lnTo>
                  <a:pt x="5140" y="2178"/>
                </a:lnTo>
                <a:lnTo>
                  <a:pt x="5140" y="2178"/>
                </a:lnTo>
                <a:lnTo>
                  <a:pt x="5140" y="2176"/>
                </a:lnTo>
                <a:lnTo>
                  <a:pt x="5138" y="2172"/>
                </a:lnTo>
                <a:lnTo>
                  <a:pt x="5136" y="2172"/>
                </a:lnTo>
                <a:lnTo>
                  <a:pt x="5136" y="2170"/>
                </a:lnTo>
                <a:lnTo>
                  <a:pt x="5133" y="2168"/>
                </a:lnTo>
                <a:lnTo>
                  <a:pt x="5133" y="2168"/>
                </a:lnTo>
                <a:lnTo>
                  <a:pt x="5136" y="2168"/>
                </a:lnTo>
                <a:lnTo>
                  <a:pt x="5138" y="2168"/>
                </a:lnTo>
                <a:lnTo>
                  <a:pt x="5136" y="2166"/>
                </a:lnTo>
                <a:lnTo>
                  <a:pt x="5136" y="2166"/>
                </a:lnTo>
                <a:lnTo>
                  <a:pt x="5136" y="2164"/>
                </a:lnTo>
                <a:lnTo>
                  <a:pt x="5136" y="2162"/>
                </a:lnTo>
                <a:lnTo>
                  <a:pt x="5136" y="2162"/>
                </a:lnTo>
                <a:lnTo>
                  <a:pt x="5133" y="2162"/>
                </a:lnTo>
                <a:lnTo>
                  <a:pt x="5133" y="2162"/>
                </a:lnTo>
                <a:lnTo>
                  <a:pt x="5133" y="2160"/>
                </a:lnTo>
                <a:lnTo>
                  <a:pt x="5133" y="2160"/>
                </a:lnTo>
                <a:lnTo>
                  <a:pt x="5133" y="2160"/>
                </a:lnTo>
                <a:lnTo>
                  <a:pt x="5131" y="2160"/>
                </a:lnTo>
                <a:lnTo>
                  <a:pt x="5131" y="2160"/>
                </a:lnTo>
                <a:lnTo>
                  <a:pt x="5129" y="2160"/>
                </a:lnTo>
                <a:lnTo>
                  <a:pt x="5129" y="2157"/>
                </a:lnTo>
                <a:lnTo>
                  <a:pt x="5129" y="2157"/>
                </a:lnTo>
                <a:lnTo>
                  <a:pt x="5129" y="2157"/>
                </a:lnTo>
                <a:lnTo>
                  <a:pt x="5127" y="2155"/>
                </a:lnTo>
                <a:lnTo>
                  <a:pt x="5127" y="2155"/>
                </a:lnTo>
                <a:lnTo>
                  <a:pt x="5125" y="2155"/>
                </a:lnTo>
                <a:lnTo>
                  <a:pt x="5125" y="2155"/>
                </a:lnTo>
                <a:lnTo>
                  <a:pt x="5125" y="2155"/>
                </a:lnTo>
                <a:lnTo>
                  <a:pt x="5123" y="2155"/>
                </a:lnTo>
                <a:lnTo>
                  <a:pt x="5121" y="2153"/>
                </a:lnTo>
                <a:lnTo>
                  <a:pt x="5121" y="2153"/>
                </a:lnTo>
                <a:lnTo>
                  <a:pt x="5121" y="2153"/>
                </a:lnTo>
                <a:lnTo>
                  <a:pt x="5119" y="2153"/>
                </a:lnTo>
                <a:lnTo>
                  <a:pt x="5119" y="2153"/>
                </a:lnTo>
                <a:lnTo>
                  <a:pt x="5119" y="2155"/>
                </a:lnTo>
                <a:lnTo>
                  <a:pt x="5119" y="2153"/>
                </a:lnTo>
                <a:lnTo>
                  <a:pt x="5117" y="2153"/>
                </a:lnTo>
                <a:lnTo>
                  <a:pt x="5117" y="2153"/>
                </a:lnTo>
                <a:lnTo>
                  <a:pt x="5117" y="2151"/>
                </a:lnTo>
                <a:lnTo>
                  <a:pt x="5115" y="2149"/>
                </a:lnTo>
                <a:lnTo>
                  <a:pt x="5115" y="2149"/>
                </a:lnTo>
                <a:lnTo>
                  <a:pt x="5113" y="2147"/>
                </a:lnTo>
                <a:lnTo>
                  <a:pt x="5115" y="2145"/>
                </a:lnTo>
                <a:lnTo>
                  <a:pt x="5113" y="2145"/>
                </a:lnTo>
                <a:lnTo>
                  <a:pt x="5110" y="2147"/>
                </a:lnTo>
                <a:lnTo>
                  <a:pt x="5113" y="2149"/>
                </a:lnTo>
                <a:lnTo>
                  <a:pt x="5115" y="2151"/>
                </a:lnTo>
                <a:lnTo>
                  <a:pt x="5117" y="2153"/>
                </a:lnTo>
                <a:lnTo>
                  <a:pt x="5117" y="2155"/>
                </a:lnTo>
                <a:lnTo>
                  <a:pt x="5117" y="2157"/>
                </a:lnTo>
                <a:lnTo>
                  <a:pt x="5115" y="2157"/>
                </a:lnTo>
                <a:lnTo>
                  <a:pt x="5117" y="2160"/>
                </a:lnTo>
                <a:lnTo>
                  <a:pt x="5117" y="2160"/>
                </a:lnTo>
                <a:lnTo>
                  <a:pt x="5119" y="2160"/>
                </a:lnTo>
                <a:lnTo>
                  <a:pt x="5119" y="2162"/>
                </a:lnTo>
                <a:lnTo>
                  <a:pt x="5119" y="2162"/>
                </a:lnTo>
                <a:lnTo>
                  <a:pt x="5119" y="2162"/>
                </a:lnTo>
                <a:lnTo>
                  <a:pt x="5119" y="2164"/>
                </a:lnTo>
                <a:lnTo>
                  <a:pt x="5119" y="2162"/>
                </a:lnTo>
                <a:lnTo>
                  <a:pt x="5121" y="2162"/>
                </a:lnTo>
                <a:lnTo>
                  <a:pt x="5121" y="2162"/>
                </a:lnTo>
                <a:lnTo>
                  <a:pt x="5121" y="2160"/>
                </a:lnTo>
                <a:lnTo>
                  <a:pt x="5123" y="2160"/>
                </a:lnTo>
                <a:lnTo>
                  <a:pt x="5123" y="2160"/>
                </a:lnTo>
                <a:lnTo>
                  <a:pt x="5123" y="2162"/>
                </a:lnTo>
                <a:lnTo>
                  <a:pt x="5123" y="2162"/>
                </a:lnTo>
                <a:lnTo>
                  <a:pt x="5121" y="2162"/>
                </a:lnTo>
                <a:lnTo>
                  <a:pt x="5121" y="2164"/>
                </a:lnTo>
                <a:lnTo>
                  <a:pt x="5127" y="2174"/>
                </a:lnTo>
                <a:lnTo>
                  <a:pt x="5129" y="2174"/>
                </a:lnTo>
                <a:lnTo>
                  <a:pt x="5129" y="2176"/>
                </a:lnTo>
                <a:lnTo>
                  <a:pt x="5129" y="2178"/>
                </a:lnTo>
                <a:lnTo>
                  <a:pt x="5131" y="2176"/>
                </a:lnTo>
                <a:lnTo>
                  <a:pt x="5131" y="2176"/>
                </a:lnTo>
                <a:lnTo>
                  <a:pt x="5131" y="2176"/>
                </a:lnTo>
                <a:lnTo>
                  <a:pt x="5129" y="2174"/>
                </a:lnTo>
                <a:lnTo>
                  <a:pt x="5127" y="2172"/>
                </a:lnTo>
                <a:lnTo>
                  <a:pt x="5127" y="2170"/>
                </a:lnTo>
                <a:lnTo>
                  <a:pt x="5127" y="2170"/>
                </a:lnTo>
                <a:lnTo>
                  <a:pt x="5127" y="2172"/>
                </a:lnTo>
                <a:lnTo>
                  <a:pt x="5129" y="2172"/>
                </a:lnTo>
                <a:lnTo>
                  <a:pt x="5131" y="2174"/>
                </a:lnTo>
                <a:lnTo>
                  <a:pt x="5133" y="2174"/>
                </a:lnTo>
                <a:lnTo>
                  <a:pt x="5131" y="2174"/>
                </a:lnTo>
                <a:lnTo>
                  <a:pt x="5131" y="2174"/>
                </a:lnTo>
                <a:lnTo>
                  <a:pt x="5133" y="2174"/>
                </a:lnTo>
                <a:lnTo>
                  <a:pt x="5133" y="2174"/>
                </a:lnTo>
                <a:lnTo>
                  <a:pt x="5133" y="2176"/>
                </a:lnTo>
                <a:lnTo>
                  <a:pt x="5133" y="2176"/>
                </a:lnTo>
                <a:lnTo>
                  <a:pt x="5133" y="2176"/>
                </a:lnTo>
                <a:lnTo>
                  <a:pt x="5133" y="2178"/>
                </a:lnTo>
                <a:lnTo>
                  <a:pt x="5136" y="2178"/>
                </a:lnTo>
                <a:lnTo>
                  <a:pt x="5136" y="2180"/>
                </a:lnTo>
                <a:lnTo>
                  <a:pt x="5136" y="2180"/>
                </a:lnTo>
                <a:lnTo>
                  <a:pt x="5133" y="2180"/>
                </a:lnTo>
                <a:lnTo>
                  <a:pt x="5131" y="2178"/>
                </a:lnTo>
                <a:lnTo>
                  <a:pt x="5131" y="2178"/>
                </a:lnTo>
                <a:lnTo>
                  <a:pt x="5133" y="2183"/>
                </a:lnTo>
                <a:lnTo>
                  <a:pt x="5133" y="2185"/>
                </a:lnTo>
                <a:lnTo>
                  <a:pt x="5136" y="2185"/>
                </a:lnTo>
                <a:lnTo>
                  <a:pt x="5136" y="2187"/>
                </a:lnTo>
                <a:lnTo>
                  <a:pt x="5136" y="2187"/>
                </a:lnTo>
                <a:lnTo>
                  <a:pt x="5138" y="2187"/>
                </a:lnTo>
                <a:lnTo>
                  <a:pt x="5138" y="2187"/>
                </a:lnTo>
                <a:lnTo>
                  <a:pt x="5140" y="2187"/>
                </a:lnTo>
                <a:lnTo>
                  <a:pt x="5140" y="2187"/>
                </a:lnTo>
                <a:lnTo>
                  <a:pt x="5142" y="2189"/>
                </a:lnTo>
                <a:lnTo>
                  <a:pt x="5142" y="2189"/>
                </a:lnTo>
                <a:lnTo>
                  <a:pt x="5140" y="2189"/>
                </a:lnTo>
                <a:lnTo>
                  <a:pt x="5140" y="2191"/>
                </a:lnTo>
                <a:lnTo>
                  <a:pt x="5140" y="2191"/>
                </a:lnTo>
                <a:lnTo>
                  <a:pt x="5138" y="2189"/>
                </a:lnTo>
                <a:lnTo>
                  <a:pt x="5138" y="2189"/>
                </a:lnTo>
                <a:lnTo>
                  <a:pt x="5138" y="2189"/>
                </a:lnTo>
                <a:lnTo>
                  <a:pt x="5138" y="2193"/>
                </a:lnTo>
                <a:lnTo>
                  <a:pt x="5138" y="2193"/>
                </a:lnTo>
                <a:lnTo>
                  <a:pt x="5140" y="2193"/>
                </a:lnTo>
                <a:lnTo>
                  <a:pt x="5140" y="2193"/>
                </a:lnTo>
                <a:lnTo>
                  <a:pt x="5140" y="2195"/>
                </a:lnTo>
                <a:lnTo>
                  <a:pt x="5140" y="2195"/>
                </a:lnTo>
                <a:lnTo>
                  <a:pt x="5140" y="2199"/>
                </a:lnTo>
                <a:lnTo>
                  <a:pt x="5142" y="2201"/>
                </a:lnTo>
                <a:lnTo>
                  <a:pt x="5142" y="2201"/>
                </a:lnTo>
                <a:lnTo>
                  <a:pt x="5140" y="2201"/>
                </a:lnTo>
                <a:lnTo>
                  <a:pt x="5140" y="2201"/>
                </a:lnTo>
                <a:lnTo>
                  <a:pt x="5140" y="2204"/>
                </a:lnTo>
                <a:lnTo>
                  <a:pt x="5140" y="2206"/>
                </a:lnTo>
                <a:lnTo>
                  <a:pt x="5140" y="2208"/>
                </a:lnTo>
                <a:lnTo>
                  <a:pt x="5138" y="2212"/>
                </a:lnTo>
                <a:lnTo>
                  <a:pt x="5138" y="2214"/>
                </a:lnTo>
                <a:lnTo>
                  <a:pt x="5138" y="2218"/>
                </a:lnTo>
                <a:lnTo>
                  <a:pt x="5138" y="2218"/>
                </a:lnTo>
                <a:lnTo>
                  <a:pt x="5136" y="2220"/>
                </a:lnTo>
                <a:lnTo>
                  <a:pt x="5133" y="2220"/>
                </a:lnTo>
                <a:lnTo>
                  <a:pt x="5133" y="2220"/>
                </a:lnTo>
                <a:lnTo>
                  <a:pt x="5133" y="2220"/>
                </a:lnTo>
                <a:lnTo>
                  <a:pt x="5129" y="2222"/>
                </a:lnTo>
                <a:lnTo>
                  <a:pt x="5127" y="2222"/>
                </a:lnTo>
                <a:lnTo>
                  <a:pt x="5125" y="2225"/>
                </a:lnTo>
                <a:lnTo>
                  <a:pt x="5125" y="2225"/>
                </a:lnTo>
                <a:lnTo>
                  <a:pt x="5125" y="2225"/>
                </a:lnTo>
                <a:lnTo>
                  <a:pt x="5125" y="2227"/>
                </a:lnTo>
                <a:lnTo>
                  <a:pt x="5125" y="2227"/>
                </a:lnTo>
                <a:lnTo>
                  <a:pt x="5125" y="2229"/>
                </a:lnTo>
                <a:lnTo>
                  <a:pt x="5127" y="2229"/>
                </a:lnTo>
                <a:lnTo>
                  <a:pt x="5131" y="2231"/>
                </a:lnTo>
                <a:lnTo>
                  <a:pt x="5133" y="2231"/>
                </a:lnTo>
                <a:lnTo>
                  <a:pt x="5136" y="2233"/>
                </a:lnTo>
                <a:lnTo>
                  <a:pt x="5138" y="2235"/>
                </a:lnTo>
                <a:lnTo>
                  <a:pt x="5138" y="2235"/>
                </a:lnTo>
                <a:lnTo>
                  <a:pt x="5140" y="2235"/>
                </a:lnTo>
                <a:lnTo>
                  <a:pt x="5144" y="2237"/>
                </a:lnTo>
                <a:lnTo>
                  <a:pt x="5146" y="2239"/>
                </a:lnTo>
                <a:lnTo>
                  <a:pt x="5146" y="2241"/>
                </a:lnTo>
                <a:lnTo>
                  <a:pt x="5146" y="2243"/>
                </a:lnTo>
                <a:lnTo>
                  <a:pt x="5146" y="2245"/>
                </a:lnTo>
                <a:lnTo>
                  <a:pt x="5146" y="2248"/>
                </a:lnTo>
                <a:lnTo>
                  <a:pt x="5144" y="2252"/>
                </a:lnTo>
                <a:lnTo>
                  <a:pt x="5140" y="2256"/>
                </a:lnTo>
                <a:lnTo>
                  <a:pt x="5138" y="2258"/>
                </a:lnTo>
                <a:lnTo>
                  <a:pt x="5138" y="2258"/>
                </a:lnTo>
                <a:lnTo>
                  <a:pt x="5138" y="2260"/>
                </a:lnTo>
                <a:lnTo>
                  <a:pt x="5138" y="2260"/>
                </a:lnTo>
                <a:lnTo>
                  <a:pt x="5138" y="2260"/>
                </a:lnTo>
                <a:lnTo>
                  <a:pt x="5140" y="2260"/>
                </a:lnTo>
                <a:lnTo>
                  <a:pt x="5140" y="2260"/>
                </a:lnTo>
                <a:lnTo>
                  <a:pt x="5140" y="2260"/>
                </a:lnTo>
                <a:lnTo>
                  <a:pt x="5140" y="2258"/>
                </a:lnTo>
                <a:lnTo>
                  <a:pt x="5142" y="2258"/>
                </a:lnTo>
                <a:lnTo>
                  <a:pt x="5142" y="2258"/>
                </a:lnTo>
                <a:lnTo>
                  <a:pt x="5142" y="2260"/>
                </a:lnTo>
                <a:lnTo>
                  <a:pt x="5142" y="2262"/>
                </a:lnTo>
                <a:lnTo>
                  <a:pt x="5142" y="2262"/>
                </a:lnTo>
                <a:lnTo>
                  <a:pt x="5142" y="2262"/>
                </a:lnTo>
                <a:lnTo>
                  <a:pt x="5144" y="2262"/>
                </a:lnTo>
                <a:lnTo>
                  <a:pt x="5146" y="2262"/>
                </a:lnTo>
                <a:lnTo>
                  <a:pt x="5146" y="2262"/>
                </a:lnTo>
                <a:lnTo>
                  <a:pt x="5146" y="2264"/>
                </a:lnTo>
                <a:lnTo>
                  <a:pt x="5146" y="2264"/>
                </a:lnTo>
                <a:lnTo>
                  <a:pt x="5148" y="2264"/>
                </a:lnTo>
                <a:lnTo>
                  <a:pt x="5148" y="2264"/>
                </a:lnTo>
                <a:lnTo>
                  <a:pt x="5150" y="2264"/>
                </a:lnTo>
                <a:lnTo>
                  <a:pt x="5152" y="2262"/>
                </a:lnTo>
                <a:lnTo>
                  <a:pt x="5154" y="2260"/>
                </a:lnTo>
                <a:lnTo>
                  <a:pt x="5157" y="2258"/>
                </a:lnTo>
                <a:lnTo>
                  <a:pt x="5159" y="2256"/>
                </a:lnTo>
                <a:lnTo>
                  <a:pt x="5159" y="2256"/>
                </a:lnTo>
                <a:lnTo>
                  <a:pt x="5161" y="2252"/>
                </a:lnTo>
                <a:lnTo>
                  <a:pt x="5163" y="2252"/>
                </a:lnTo>
                <a:lnTo>
                  <a:pt x="5163" y="2250"/>
                </a:lnTo>
                <a:lnTo>
                  <a:pt x="5165" y="2248"/>
                </a:lnTo>
                <a:lnTo>
                  <a:pt x="5167" y="2245"/>
                </a:lnTo>
                <a:lnTo>
                  <a:pt x="5167" y="2243"/>
                </a:lnTo>
                <a:lnTo>
                  <a:pt x="5169" y="2241"/>
                </a:lnTo>
                <a:lnTo>
                  <a:pt x="5169" y="2241"/>
                </a:lnTo>
                <a:lnTo>
                  <a:pt x="5171" y="2237"/>
                </a:lnTo>
                <a:lnTo>
                  <a:pt x="5173" y="2233"/>
                </a:lnTo>
                <a:lnTo>
                  <a:pt x="5171" y="2231"/>
                </a:lnTo>
                <a:lnTo>
                  <a:pt x="5171" y="2231"/>
                </a:lnTo>
                <a:lnTo>
                  <a:pt x="5171" y="2229"/>
                </a:lnTo>
                <a:lnTo>
                  <a:pt x="5171" y="2227"/>
                </a:lnTo>
                <a:lnTo>
                  <a:pt x="5173" y="2225"/>
                </a:lnTo>
                <a:lnTo>
                  <a:pt x="5173" y="2225"/>
                </a:lnTo>
                <a:lnTo>
                  <a:pt x="5173" y="2225"/>
                </a:lnTo>
                <a:lnTo>
                  <a:pt x="5175" y="2222"/>
                </a:lnTo>
                <a:lnTo>
                  <a:pt x="5177" y="2222"/>
                </a:lnTo>
                <a:lnTo>
                  <a:pt x="5180" y="2222"/>
                </a:lnTo>
                <a:lnTo>
                  <a:pt x="5182" y="2222"/>
                </a:lnTo>
                <a:lnTo>
                  <a:pt x="5184" y="2222"/>
                </a:lnTo>
                <a:lnTo>
                  <a:pt x="5184" y="2222"/>
                </a:lnTo>
                <a:lnTo>
                  <a:pt x="5184" y="2225"/>
                </a:lnTo>
                <a:lnTo>
                  <a:pt x="5186" y="2225"/>
                </a:lnTo>
                <a:lnTo>
                  <a:pt x="5186" y="2222"/>
                </a:lnTo>
                <a:lnTo>
                  <a:pt x="5186" y="2222"/>
                </a:lnTo>
                <a:lnTo>
                  <a:pt x="5186" y="2222"/>
                </a:lnTo>
                <a:lnTo>
                  <a:pt x="5186" y="2220"/>
                </a:lnTo>
                <a:lnTo>
                  <a:pt x="5186" y="2218"/>
                </a:lnTo>
                <a:lnTo>
                  <a:pt x="5186" y="2216"/>
                </a:lnTo>
                <a:lnTo>
                  <a:pt x="5188" y="2216"/>
                </a:lnTo>
                <a:lnTo>
                  <a:pt x="5190" y="2214"/>
                </a:lnTo>
                <a:lnTo>
                  <a:pt x="5190" y="2214"/>
                </a:lnTo>
                <a:lnTo>
                  <a:pt x="5190" y="2212"/>
                </a:lnTo>
                <a:lnTo>
                  <a:pt x="5192" y="2208"/>
                </a:lnTo>
                <a:lnTo>
                  <a:pt x="5192" y="2204"/>
                </a:lnTo>
                <a:lnTo>
                  <a:pt x="5192" y="2201"/>
                </a:lnTo>
                <a:lnTo>
                  <a:pt x="5194" y="2199"/>
                </a:lnTo>
                <a:lnTo>
                  <a:pt x="5194" y="2199"/>
                </a:lnTo>
                <a:lnTo>
                  <a:pt x="5194" y="2199"/>
                </a:lnTo>
                <a:lnTo>
                  <a:pt x="5192" y="2197"/>
                </a:lnTo>
                <a:close/>
                <a:moveTo>
                  <a:pt x="5113" y="1587"/>
                </a:moveTo>
                <a:lnTo>
                  <a:pt x="5113" y="1587"/>
                </a:lnTo>
                <a:lnTo>
                  <a:pt x="5113" y="1587"/>
                </a:lnTo>
                <a:lnTo>
                  <a:pt x="5113" y="1585"/>
                </a:lnTo>
                <a:lnTo>
                  <a:pt x="5113" y="1585"/>
                </a:lnTo>
                <a:lnTo>
                  <a:pt x="5113" y="1587"/>
                </a:lnTo>
                <a:close/>
                <a:moveTo>
                  <a:pt x="5138" y="1948"/>
                </a:moveTo>
                <a:lnTo>
                  <a:pt x="5138" y="1948"/>
                </a:lnTo>
                <a:lnTo>
                  <a:pt x="5138" y="1948"/>
                </a:lnTo>
                <a:lnTo>
                  <a:pt x="5138" y="1948"/>
                </a:lnTo>
                <a:lnTo>
                  <a:pt x="5138" y="1948"/>
                </a:lnTo>
                <a:lnTo>
                  <a:pt x="5138" y="1948"/>
                </a:lnTo>
                <a:lnTo>
                  <a:pt x="5138" y="1948"/>
                </a:lnTo>
                <a:close/>
                <a:moveTo>
                  <a:pt x="5175" y="1879"/>
                </a:moveTo>
                <a:lnTo>
                  <a:pt x="5175" y="1881"/>
                </a:lnTo>
                <a:lnTo>
                  <a:pt x="5175" y="1881"/>
                </a:lnTo>
                <a:lnTo>
                  <a:pt x="5175" y="1879"/>
                </a:lnTo>
                <a:lnTo>
                  <a:pt x="5175" y="1879"/>
                </a:lnTo>
                <a:lnTo>
                  <a:pt x="5175" y="1879"/>
                </a:lnTo>
                <a:lnTo>
                  <a:pt x="5175" y="1879"/>
                </a:lnTo>
                <a:lnTo>
                  <a:pt x="5175" y="1879"/>
                </a:lnTo>
                <a:close/>
                <a:moveTo>
                  <a:pt x="5177" y="811"/>
                </a:moveTo>
                <a:lnTo>
                  <a:pt x="5177" y="811"/>
                </a:lnTo>
                <a:lnTo>
                  <a:pt x="5180" y="809"/>
                </a:lnTo>
                <a:lnTo>
                  <a:pt x="5180" y="809"/>
                </a:lnTo>
                <a:lnTo>
                  <a:pt x="5182" y="807"/>
                </a:lnTo>
                <a:lnTo>
                  <a:pt x="5182" y="807"/>
                </a:lnTo>
                <a:lnTo>
                  <a:pt x="5182" y="807"/>
                </a:lnTo>
                <a:lnTo>
                  <a:pt x="5180" y="807"/>
                </a:lnTo>
                <a:lnTo>
                  <a:pt x="5180" y="809"/>
                </a:lnTo>
                <a:lnTo>
                  <a:pt x="5180" y="809"/>
                </a:lnTo>
                <a:lnTo>
                  <a:pt x="5177" y="809"/>
                </a:lnTo>
                <a:lnTo>
                  <a:pt x="5175" y="811"/>
                </a:lnTo>
                <a:lnTo>
                  <a:pt x="5175" y="811"/>
                </a:lnTo>
                <a:lnTo>
                  <a:pt x="5177" y="811"/>
                </a:lnTo>
                <a:close/>
                <a:moveTo>
                  <a:pt x="5188" y="1908"/>
                </a:moveTo>
                <a:lnTo>
                  <a:pt x="5190" y="1908"/>
                </a:lnTo>
                <a:lnTo>
                  <a:pt x="5190" y="1908"/>
                </a:lnTo>
                <a:lnTo>
                  <a:pt x="5190" y="1908"/>
                </a:lnTo>
                <a:lnTo>
                  <a:pt x="5190" y="1908"/>
                </a:lnTo>
                <a:lnTo>
                  <a:pt x="5190" y="1908"/>
                </a:lnTo>
                <a:lnTo>
                  <a:pt x="5192" y="1908"/>
                </a:lnTo>
                <a:lnTo>
                  <a:pt x="5194" y="1908"/>
                </a:lnTo>
                <a:lnTo>
                  <a:pt x="5194" y="1906"/>
                </a:lnTo>
                <a:lnTo>
                  <a:pt x="5192" y="1906"/>
                </a:lnTo>
                <a:lnTo>
                  <a:pt x="5192" y="1906"/>
                </a:lnTo>
                <a:lnTo>
                  <a:pt x="5190" y="1906"/>
                </a:lnTo>
                <a:lnTo>
                  <a:pt x="5190" y="1906"/>
                </a:lnTo>
                <a:lnTo>
                  <a:pt x="5188" y="1908"/>
                </a:lnTo>
                <a:lnTo>
                  <a:pt x="5188" y="1908"/>
                </a:lnTo>
                <a:lnTo>
                  <a:pt x="5188" y="1908"/>
                </a:lnTo>
                <a:lnTo>
                  <a:pt x="5186" y="1908"/>
                </a:lnTo>
                <a:lnTo>
                  <a:pt x="5186" y="1908"/>
                </a:lnTo>
                <a:lnTo>
                  <a:pt x="5186" y="1910"/>
                </a:lnTo>
                <a:lnTo>
                  <a:pt x="5188" y="1908"/>
                </a:lnTo>
                <a:close/>
                <a:moveTo>
                  <a:pt x="5194" y="1889"/>
                </a:moveTo>
                <a:lnTo>
                  <a:pt x="5194" y="1889"/>
                </a:lnTo>
                <a:lnTo>
                  <a:pt x="5194" y="1887"/>
                </a:lnTo>
                <a:lnTo>
                  <a:pt x="5194" y="1887"/>
                </a:lnTo>
                <a:lnTo>
                  <a:pt x="5194" y="1887"/>
                </a:lnTo>
                <a:lnTo>
                  <a:pt x="5192" y="1885"/>
                </a:lnTo>
                <a:lnTo>
                  <a:pt x="5192" y="1885"/>
                </a:lnTo>
                <a:lnTo>
                  <a:pt x="5190" y="1885"/>
                </a:lnTo>
                <a:lnTo>
                  <a:pt x="5190" y="1883"/>
                </a:lnTo>
                <a:lnTo>
                  <a:pt x="5190" y="1883"/>
                </a:lnTo>
                <a:lnTo>
                  <a:pt x="5190" y="1883"/>
                </a:lnTo>
                <a:lnTo>
                  <a:pt x="5190" y="1883"/>
                </a:lnTo>
                <a:lnTo>
                  <a:pt x="5188" y="1883"/>
                </a:lnTo>
                <a:lnTo>
                  <a:pt x="5186" y="1883"/>
                </a:lnTo>
                <a:lnTo>
                  <a:pt x="5184" y="1883"/>
                </a:lnTo>
                <a:lnTo>
                  <a:pt x="5182" y="1885"/>
                </a:lnTo>
                <a:lnTo>
                  <a:pt x="5180" y="1885"/>
                </a:lnTo>
                <a:lnTo>
                  <a:pt x="5177" y="1887"/>
                </a:lnTo>
                <a:lnTo>
                  <a:pt x="5177" y="1887"/>
                </a:lnTo>
                <a:lnTo>
                  <a:pt x="5177" y="1889"/>
                </a:lnTo>
                <a:lnTo>
                  <a:pt x="5177" y="1889"/>
                </a:lnTo>
                <a:lnTo>
                  <a:pt x="5177" y="1889"/>
                </a:lnTo>
                <a:lnTo>
                  <a:pt x="5177" y="1889"/>
                </a:lnTo>
                <a:lnTo>
                  <a:pt x="5177" y="1889"/>
                </a:lnTo>
                <a:lnTo>
                  <a:pt x="5177" y="1889"/>
                </a:lnTo>
                <a:lnTo>
                  <a:pt x="5175" y="1891"/>
                </a:lnTo>
                <a:lnTo>
                  <a:pt x="5175" y="1891"/>
                </a:lnTo>
                <a:lnTo>
                  <a:pt x="5175" y="1891"/>
                </a:lnTo>
                <a:lnTo>
                  <a:pt x="5177" y="1893"/>
                </a:lnTo>
                <a:lnTo>
                  <a:pt x="5177" y="1893"/>
                </a:lnTo>
                <a:lnTo>
                  <a:pt x="5180" y="1895"/>
                </a:lnTo>
                <a:lnTo>
                  <a:pt x="5182" y="1895"/>
                </a:lnTo>
                <a:lnTo>
                  <a:pt x="5184" y="1895"/>
                </a:lnTo>
                <a:lnTo>
                  <a:pt x="5184" y="1895"/>
                </a:lnTo>
                <a:lnTo>
                  <a:pt x="5186" y="1895"/>
                </a:lnTo>
                <a:lnTo>
                  <a:pt x="5188" y="1895"/>
                </a:lnTo>
                <a:lnTo>
                  <a:pt x="5188" y="1895"/>
                </a:lnTo>
                <a:lnTo>
                  <a:pt x="5190" y="1895"/>
                </a:lnTo>
                <a:lnTo>
                  <a:pt x="5192" y="1893"/>
                </a:lnTo>
                <a:lnTo>
                  <a:pt x="5192" y="1893"/>
                </a:lnTo>
                <a:lnTo>
                  <a:pt x="5192" y="1895"/>
                </a:lnTo>
                <a:lnTo>
                  <a:pt x="5194" y="1893"/>
                </a:lnTo>
                <a:lnTo>
                  <a:pt x="5194" y="1893"/>
                </a:lnTo>
                <a:lnTo>
                  <a:pt x="5196" y="1893"/>
                </a:lnTo>
                <a:lnTo>
                  <a:pt x="5196" y="1891"/>
                </a:lnTo>
                <a:lnTo>
                  <a:pt x="5194" y="1889"/>
                </a:lnTo>
                <a:close/>
                <a:moveTo>
                  <a:pt x="5173" y="1812"/>
                </a:moveTo>
                <a:lnTo>
                  <a:pt x="5173" y="1812"/>
                </a:lnTo>
                <a:lnTo>
                  <a:pt x="5173" y="1812"/>
                </a:lnTo>
                <a:lnTo>
                  <a:pt x="5173" y="1812"/>
                </a:lnTo>
                <a:lnTo>
                  <a:pt x="5173" y="1812"/>
                </a:lnTo>
                <a:lnTo>
                  <a:pt x="5171" y="1812"/>
                </a:lnTo>
                <a:lnTo>
                  <a:pt x="5171" y="1812"/>
                </a:lnTo>
                <a:lnTo>
                  <a:pt x="5173" y="1812"/>
                </a:lnTo>
                <a:lnTo>
                  <a:pt x="5173" y="1812"/>
                </a:lnTo>
                <a:close/>
                <a:moveTo>
                  <a:pt x="5140" y="1650"/>
                </a:moveTo>
                <a:lnTo>
                  <a:pt x="5140" y="1650"/>
                </a:lnTo>
                <a:lnTo>
                  <a:pt x="5140" y="1648"/>
                </a:lnTo>
                <a:lnTo>
                  <a:pt x="5140" y="1648"/>
                </a:lnTo>
                <a:lnTo>
                  <a:pt x="5140" y="1648"/>
                </a:lnTo>
                <a:lnTo>
                  <a:pt x="5140" y="1648"/>
                </a:lnTo>
                <a:lnTo>
                  <a:pt x="5140" y="1648"/>
                </a:lnTo>
                <a:lnTo>
                  <a:pt x="5140" y="1648"/>
                </a:lnTo>
                <a:lnTo>
                  <a:pt x="5140" y="1650"/>
                </a:lnTo>
                <a:close/>
                <a:moveTo>
                  <a:pt x="5094" y="1531"/>
                </a:moveTo>
                <a:lnTo>
                  <a:pt x="5096" y="1531"/>
                </a:lnTo>
                <a:lnTo>
                  <a:pt x="5096" y="1531"/>
                </a:lnTo>
                <a:lnTo>
                  <a:pt x="5096" y="1531"/>
                </a:lnTo>
                <a:lnTo>
                  <a:pt x="5096" y="1531"/>
                </a:lnTo>
                <a:lnTo>
                  <a:pt x="5094" y="1531"/>
                </a:lnTo>
                <a:lnTo>
                  <a:pt x="5094" y="1531"/>
                </a:lnTo>
                <a:lnTo>
                  <a:pt x="5094" y="1531"/>
                </a:lnTo>
                <a:lnTo>
                  <a:pt x="5094" y="1531"/>
                </a:lnTo>
                <a:lnTo>
                  <a:pt x="5094" y="1531"/>
                </a:lnTo>
                <a:close/>
                <a:moveTo>
                  <a:pt x="5150" y="2176"/>
                </a:moveTo>
                <a:lnTo>
                  <a:pt x="5150" y="2176"/>
                </a:lnTo>
                <a:lnTo>
                  <a:pt x="5150" y="2176"/>
                </a:lnTo>
                <a:lnTo>
                  <a:pt x="5150" y="2176"/>
                </a:lnTo>
                <a:lnTo>
                  <a:pt x="5150" y="2174"/>
                </a:lnTo>
                <a:lnTo>
                  <a:pt x="5150" y="2172"/>
                </a:lnTo>
                <a:lnTo>
                  <a:pt x="5148" y="2172"/>
                </a:lnTo>
                <a:lnTo>
                  <a:pt x="5148" y="2172"/>
                </a:lnTo>
                <a:lnTo>
                  <a:pt x="5148" y="2172"/>
                </a:lnTo>
                <a:lnTo>
                  <a:pt x="5148" y="2174"/>
                </a:lnTo>
                <a:lnTo>
                  <a:pt x="5148" y="2174"/>
                </a:lnTo>
                <a:lnTo>
                  <a:pt x="5148" y="2174"/>
                </a:lnTo>
                <a:lnTo>
                  <a:pt x="5150" y="2176"/>
                </a:lnTo>
                <a:close/>
                <a:moveTo>
                  <a:pt x="5136" y="1644"/>
                </a:moveTo>
                <a:lnTo>
                  <a:pt x="5136" y="1642"/>
                </a:lnTo>
                <a:lnTo>
                  <a:pt x="5136" y="1642"/>
                </a:lnTo>
                <a:lnTo>
                  <a:pt x="5136" y="1640"/>
                </a:lnTo>
                <a:lnTo>
                  <a:pt x="5136" y="1640"/>
                </a:lnTo>
                <a:lnTo>
                  <a:pt x="5133" y="1640"/>
                </a:lnTo>
                <a:lnTo>
                  <a:pt x="5133" y="1640"/>
                </a:lnTo>
                <a:lnTo>
                  <a:pt x="5133" y="1640"/>
                </a:lnTo>
                <a:lnTo>
                  <a:pt x="5136" y="1640"/>
                </a:lnTo>
                <a:lnTo>
                  <a:pt x="5136" y="1642"/>
                </a:lnTo>
                <a:lnTo>
                  <a:pt x="5136" y="1642"/>
                </a:lnTo>
                <a:lnTo>
                  <a:pt x="5136" y="1644"/>
                </a:lnTo>
                <a:close/>
                <a:moveTo>
                  <a:pt x="5115" y="791"/>
                </a:moveTo>
                <a:lnTo>
                  <a:pt x="5115" y="791"/>
                </a:lnTo>
                <a:lnTo>
                  <a:pt x="5110" y="788"/>
                </a:lnTo>
                <a:lnTo>
                  <a:pt x="5108" y="788"/>
                </a:lnTo>
                <a:lnTo>
                  <a:pt x="5106" y="791"/>
                </a:lnTo>
                <a:lnTo>
                  <a:pt x="5108" y="791"/>
                </a:lnTo>
                <a:lnTo>
                  <a:pt x="5110" y="793"/>
                </a:lnTo>
                <a:lnTo>
                  <a:pt x="5110" y="793"/>
                </a:lnTo>
                <a:lnTo>
                  <a:pt x="5113" y="795"/>
                </a:lnTo>
                <a:lnTo>
                  <a:pt x="5115" y="793"/>
                </a:lnTo>
                <a:lnTo>
                  <a:pt x="5117" y="793"/>
                </a:lnTo>
                <a:lnTo>
                  <a:pt x="5119" y="793"/>
                </a:lnTo>
                <a:lnTo>
                  <a:pt x="5119" y="793"/>
                </a:lnTo>
                <a:lnTo>
                  <a:pt x="5119" y="793"/>
                </a:lnTo>
                <a:lnTo>
                  <a:pt x="5121" y="793"/>
                </a:lnTo>
                <a:lnTo>
                  <a:pt x="5117" y="791"/>
                </a:lnTo>
                <a:lnTo>
                  <a:pt x="5115" y="791"/>
                </a:lnTo>
                <a:close/>
                <a:moveTo>
                  <a:pt x="5022" y="1929"/>
                </a:moveTo>
                <a:lnTo>
                  <a:pt x="5022" y="1929"/>
                </a:lnTo>
                <a:lnTo>
                  <a:pt x="5020" y="1929"/>
                </a:lnTo>
                <a:lnTo>
                  <a:pt x="5020" y="1929"/>
                </a:lnTo>
                <a:lnTo>
                  <a:pt x="5020" y="1931"/>
                </a:lnTo>
                <a:lnTo>
                  <a:pt x="5020" y="1931"/>
                </a:lnTo>
                <a:lnTo>
                  <a:pt x="5020" y="1933"/>
                </a:lnTo>
                <a:lnTo>
                  <a:pt x="5020" y="1933"/>
                </a:lnTo>
                <a:lnTo>
                  <a:pt x="5020" y="1931"/>
                </a:lnTo>
                <a:lnTo>
                  <a:pt x="5022" y="1931"/>
                </a:lnTo>
                <a:lnTo>
                  <a:pt x="5020" y="1931"/>
                </a:lnTo>
                <a:lnTo>
                  <a:pt x="5020" y="1929"/>
                </a:lnTo>
                <a:lnTo>
                  <a:pt x="5022" y="1929"/>
                </a:lnTo>
                <a:lnTo>
                  <a:pt x="5022" y="1929"/>
                </a:lnTo>
                <a:close/>
                <a:moveTo>
                  <a:pt x="5029" y="1858"/>
                </a:moveTo>
                <a:lnTo>
                  <a:pt x="5031" y="1860"/>
                </a:lnTo>
                <a:lnTo>
                  <a:pt x="5031" y="1858"/>
                </a:lnTo>
                <a:lnTo>
                  <a:pt x="5031" y="1858"/>
                </a:lnTo>
                <a:lnTo>
                  <a:pt x="5029" y="1858"/>
                </a:lnTo>
                <a:lnTo>
                  <a:pt x="5029" y="1858"/>
                </a:lnTo>
                <a:close/>
                <a:moveTo>
                  <a:pt x="5027" y="2327"/>
                </a:moveTo>
                <a:lnTo>
                  <a:pt x="5025" y="2329"/>
                </a:lnTo>
                <a:lnTo>
                  <a:pt x="5027" y="2329"/>
                </a:lnTo>
                <a:lnTo>
                  <a:pt x="5027" y="2329"/>
                </a:lnTo>
                <a:lnTo>
                  <a:pt x="5027" y="2327"/>
                </a:lnTo>
                <a:lnTo>
                  <a:pt x="5027" y="2327"/>
                </a:lnTo>
                <a:close/>
                <a:moveTo>
                  <a:pt x="5033" y="1962"/>
                </a:moveTo>
                <a:lnTo>
                  <a:pt x="5035" y="1962"/>
                </a:lnTo>
                <a:lnTo>
                  <a:pt x="5035" y="1962"/>
                </a:lnTo>
                <a:lnTo>
                  <a:pt x="5035" y="1960"/>
                </a:lnTo>
                <a:lnTo>
                  <a:pt x="5033" y="1960"/>
                </a:lnTo>
                <a:lnTo>
                  <a:pt x="5033" y="1960"/>
                </a:lnTo>
                <a:lnTo>
                  <a:pt x="5033" y="1962"/>
                </a:lnTo>
                <a:lnTo>
                  <a:pt x="5033" y="1962"/>
                </a:lnTo>
                <a:close/>
                <a:moveTo>
                  <a:pt x="5014" y="1784"/>
                </a:moveTo>
                <a:lnTo>
                  <a:pt x="5012" y="1784"/>
                </a:lnTo>
                <a:lnTo>
                  <a:pt x="5012" y="1784"/>
                </a:lnTo>
                <a:lnTo>
                  <a:pt x="5010" y="1786"/>
                </a:lnTo>
                <a:lnTo>
                  <a:pt x="5010" y="1786"/>
                </a:lnTo>
                <a:lnTo>
                  <a:pt x="5010" y="1786"/>
                </a:lnTo>
                <a:lnTo>
                  <a:pt x="5010" y="1786"/>
                </a:lnTo>
                <a:lnTo>
                  <a:pt x="5010" y="1786"/>
                </a:lnTo>
                <a:lnTo>
                  <a:pt x="5010" y="1786"/>
                </a:lnTo>
                <a:lnTo>
                  <a:pt x="5012" y="1788"/>
                </a:lnTo>
                <a:lnTo>
                  <a:pt x="5012" y="1786"/>
                </a:lnTo>
                <a:lnTo>
                  <a:pt x="5012" y="1786"/>
                </a:lnTo>
                <a:lnTo>
                  <a:pt x="5014" y="1786"/>
                </a:lnTo>
                <a:lnTo>
                  <a:pt x="5014" y="1786"/>
                </a:lnTo>
                <a:lnTo>
                  <a:pt x="5014" y="1786"/>
                </a:lnTo>
                <a:lnTo>
                  <a:pt x="5014" y="1784"/>
                </a:lnTo>
                <a:lnTo>
                  <a:pt x="5014" y="1784"/>
                </a:lnTo>
                <a:close/>
                <a:moveTo>
                  <a:pt x="5031" y="1862"/>
                </a:moveTo>
                <a:lnTo>
                  <a:pt x="5031" y="1862"/>
                </a:lnTo>
                <a:lnTo>
                  <a:pt x="5029" y="1862"/>
                </a:lnTo>
                <a:lnTo>
                  <a:pt x="5029" y="1864"/>
                </a:lnTo>
                <a:lnTo>
                  <a:pt x="5031" y="1866"/>
                </a:lnTo>
                <a:lnTo>
                  <a:pt x="5031" y="1864"/>
                </a:lnTo>
                <a:lnTo>
                  <a:pt x="5031" y="1864"/>
                </a:lnTo>
                <a:lnTo>
                  <a:pt x="5033" y="1866"/>
                </a:lnTo>
                <a:lnTo>
                  <a:pt x="5033" y="1866"/>
                </a:lnTo>
                <a:lnTo>
                  <a:pt x="5033" y="1868"/>
                </a:lnTo>
                <a:lnTo>
                  <a:pt x="5033" y="1870"/>
                </a:lnTo>
                <a:lnTo>
                  <a:pt x="5033" y="1870"/>
                </a:lnTo>
                <a:lnTo>
                  <a:pt x="5033" y="1870"/>
                </a:lnTo>
                <a:lnTo>
                  <a:pt x="5035" y="1870"/>
                </a:lnTo>
                <a:lnTo>
                  <a:pt x="5035" y="1870"/>
                </a:lnTo>
                <a:lnTo>
                  <a:pt x="5037" y="1870"/>
                </a:lnTo>
                <a:lnTo>
                  <a:pt x="5039" y="1870"/>
                </a:lnTo>
                <a:lnTo>
                  <a:pt x="5039" y="1868"/>
                </a:lnTo>
                <a:lnTo>
                  <a:pt x="5039" y="1868"/>
                </a:lnTo>
                <a:lnTo>
                  <a:pt x="5037" y="1868"/>
                </a:lnTo>
                <a:lnTo>
                  <a:pt x="5037" y="1866"/>
                </a:lnTo>
                <a:lnTo>
                  <a:pt x="5037" y="1866"/>
                </a:lnTo>
                <a:lnTo>
                  <a:pt x="5035" y="1866"/>
                </a:lnTo>
                <a:lnTo>
                  <a:pt x="5035" y="1864"/>
                </a:lnTo>
                <a:lnTo>
                  <a:pt x="5033" y="1864"/>
                </a:lnTo>
                <a:lnTo>
                  <a:pt x="5033" y="1864"/>
                </a:lnTo>
                <a:lnTo>
                  <a:pt x="5033" y="1862"/>
                </a:lnTo>
                <a:lnTo>
                  <a:pt x="5031" y="1862"/>
                </a:lnTo>
                <a:close/>
                <a:moveTo>
                  <a:pt x="5033" y="1830"/>
                </a:moveTo>
                <a:lnTo>
                  <a:pt x="5033" y="1832"/>
                </a:lnTo>
                <a:lnTo>
                  <a:pt x="5033" y="1832"/>
                </a:lnTo>
                <a:lnTo>
                  <a:pt x="5035" y="1832"/>
                </a:lnTo>
                <a:lnTo>
                  <a:pt x="5035" y="1832"/>
                </a:lnTo>
                <a:lnTo>
                  <a:pt x="5035" y="1832"/>
                </a:lnTo>
                <a:lnTo>
                  <a:pt x="5035" y="1830"/>
                </a:lnTo>
                <a:lnTo>
                  <a:pt x="5035" y="1830"/>
                </a:lnTo>
                <a:lnTo>
                  <a:pt x="5035" y="1830"/>
                </a:lnTo>
                <a:lnTo>
                  <a:pt x="5035" y="1828"/>
                </a:lnTo>
                <a:lnTo>
                  <a:pt x="5033" y="1830"/>
                </a:lnTo>
                <a:lnTo>
                  <a:pt x="5033" y="1830"/>
                </a:lnTo>
                <a:close/>
                <a:moveTo>
                  <a:pt x="5033" y="1837"/>
                </a:moveTo>
                <a:lnTo>
                  <a:pt x="5033" y="1837"/>
                </a:lnTo>
                <a:lnTo>
                  <a:pt x="5033" y="1837"/>
                </a:lnTo>
                <a:lnTo>
                  <a:pt x="5033" y="1837"/>
                </a:lnTo>
                <a:lnTo>
                  <a:pt x="5035" y="1839"/>
                </a:lnTo>
                <a:lnTo>
                  <a:pt x="5035" y="1837"/>
                </a:lnTo>
                <a:lnTo>
                  <a:pt x="5035" y="1837"/>
                </a:lnTo>
                <a:lnTo>
                  <a:pt x="5035" y="1835"/>
                </a:lnTo>
                <a:lnTo>
                  <a:pt x="5033" y="1837"/>
                </a:lnTo>
                <a:close/>
                <a:moveTo>
                  <a:pt x="5027" y="1935"/>
                </a:moveTo>
                <a:lnTo>
                  <a:pt x="5029" y="1937"/>
                </a:lnTo>
                <a:lnTo>
                  <a:pt x="5029" y="1937"/>
                </a:lnTo>
                <a:lnTo>
                  <a:pt x="5031" y="1939"/>
                </a:lnTo>
                <a:lnTo>
                  <a:pt x="5033" y="1939"/>
                </a:lnTo>
                <a:lnTo>
                  <a:pt x="5033" y="1939"/>
                </a:lnTo>
                <a:lnTo>
                  <a:pt x="5033" y="1937"/>
                </a:lnTo>
                <a:lnTo>
                  <a:pt x="5033" y="1937"/>
                </a:lnTo>
                <a:lnTo>
                  <a:pt x="5033" y="1935"/>
                </a:lnTo>
                <a:lnTo>
                  <a:pt x="5031" y="1935"/>
                </a:lnTo>
                <a:lnTo>
                  <a:pt x="5031" y="1933"/>
                </a:lnTo>
                <a:lnTo>
                  <a:pt x="5031" y="1933"/>
                </a:lnTo>
                <a:lnTo>
                  <a:pt x="5031" y="1933"/>
                </a:lnTo>
                <a:lnTo>
                  <a:pt x="5029" y="1933"/>
                </a:lnTo>
                <a:lnTo>
                  <a:pt x="5029" y="1933"/>
                </a:lnTo>
                <a:lnTo>
                  <a:pt x="5029" y="1933"/>
                </a:lnTo>
                <a:lnTo>
                  <a:pt x="5031" y="1933"/>
                </a:lnTo>
                <a:lnTo>
                  <a:pt x="5029" y="1935"/>
                </a:lnTo>
                <a:lnTo>
                  <a:pt x="5027" y="1935"/>
                </a:lnTo>
                <a:close/>
                <a:moveTo>
                  <a:pt x="5087" y="1528"/>
                </a:moveTo>
                <a:lnTo>
                  <a:pt x="5089" y="1528"/>
                </a:lnTo>
                <a:lnTo>
                  <a:pt x="5089" y="1528"/>
                </a:lnTo>
                <a:lnTo>
                  <a:pt x="5089" y="1528"/>
                </a:lnTo>
                <a:lnTo>
                  <a:pt x="5092" y="1528"/>
                </a:lnTo>
                <a:lnTo>
                  <a:pt x="5087" y="1528"/>
                </a:lnTo>
                <a:lnTo>
                  <a:pt x="5087" y="1528"/>
                </a:lnTo>
                <a:lnTo>
                  <a:pt x="5085" y="1528"/>
                </a:lnTo>
                <a:lnTo>
                  <a:pt x="5085" y="1528"/>
                </a:lnTo>
                <a:lnTo>
                  <a:pt x="5087" y="1528"/>
                </a:lnTo>
                <a:lnTo>
                  <a:pt x="5087" y="1528"/>
                </a:lnTo>
                <a:lnTo>
                  <a:pt x="5087" y="1528"/>
                </a:lnTo>
                <a:close/>
                <a:moveTo>
                  <a:pt x="5020" y="2338"/>
                </a:moveTo>
                <a:lnTo>
                  <a:pt x="5020" y="2338"/>
                </a:lnTo>
                <a:lnTo>
                  <a:pt x="5020" y="2338"/>
                </a:lnTo>
                <a:lnTo>
                  <a:pt x="5022" y="2338"/>
                </a:lnTo>
                <a:lnTo>
                  <a:pt x="5022" y="2338"/>
                </a:lnTo>
                <a:lnTo>
                  <a:pt x="5022" y="2338"/>
                </a:lnTo>
                <a:lnTo>
                  <a:pt x="5022" y="2338"/>
                </a:lnTo>
                <a:lnTo>
                  <a:pt x="5022" y="2336"/>
                </a:lnTo>
                <a:lnTo>
                  <a:pt x="5022" y="2336"/>
                </a:lnTo>
                <a:lnTo>
                  <a:pt x="5022" y="2336"/>
                </a:lnTo>
                <a:lnTo>
                  <a:pt x="5020" y="2336"/>
                </a:lnTo>
                <a:lnTo>
                  <a:pt x="5020" y="2338"/>
                </a:lnTo>
                <a:close/>
                <a:moveTo>
                  <a:pt x="5066" y="1545"/>
                </a:moveTo>
                <a:lnTo>
                  <a:pt x="5066" y="1545"/>
                </a:lnTo>
                <a:lnTo>
                  <a:pt x="5066" y="1545"/>
                </a:lnTo>
                <a:lnTo>
                  <a:pt x="5066" y="1545"/>
                </a:lnTo>
                <a:lnTo>
                  <a:pt x="5066" y="1545"/>
                </a:lnTo>
                <a:lnTo>
                  <a:pt x="5064" y="1547"/>
                </a:lnTo>
                <a:lnTo>
                  <a:pt x="5064" y="1547"/>
                </a:lnTo>
                <a:lnTo>
                  <a:pt x="5064" y="1547"/>
                </a:lnTo>
                <a:lnTo>
                  <a:pt x="5064" y="1547"/>
                </a:lnTo>
                <a:lnTo>
                  <a:pt x="5064" y="1547"/>
                </a:lnTo>
                <a:lnTo>
                  <a:pt x="5066" y="1545"/>
                </a:lnTo>
                <a:close/>
                <a:moveTo>
                  <a:pt x="5060" y="1914"/>
                </a:moveTo>
                <a:lnTo>
                  <a:pt x="5060" y="1914"/>
                </a:lnTo>
                <a:lnTo>
                  <a:pt x="5060" y="1916"/>
                </a:lnTo>
                <a:lnTo>
                  <a:pt x="5062" y="1916"/>
                </a:lnTo>
                <a:lnTo>
                  <a:pt x="5062" y="1914"/>
                </a:lnTo>
                <a:lnTo>
                  <a:pt x="5062" y="1914"/>
                </a:lnTo>
                <a:lnTo>
                  <a:pt x="5060" y="1912"/>
                </a:lnTo>
                <a:lnTo>
                  <a:pt x="5060" y="1912"/>
                </a:lnTo>
                <a:lnTo>
                  <a:pt x="5060" y="1912"/>
                </a:lnTo>
                <a:lnTo>
                  <a:pt x="5060" y="1914"/>
                </a:lnTo>
                <a:close/>
                <a:moveTo>
                  <a:pt x="5064" y="1644"/>
                </a:moveTo>
                <a:lnTo>
                  <a:pt x="5064" y="1644"/>
                </a:lnTo>
                <a:lnTo>
                  <a:pt x="5064" y="1644"/>
                </a:lnTo>
                <a:lnTo>
                  <a:pt x="5064" y="1644"/>
                </a:lnTo>
                <a:lnTo>
                  <a:pt x="5064" y="1644"/>
                </a:lnTo>
                <a:lnTo>
                  <a:pt x="5064" y="1644"/>
                </a:lnTo>
                <a:lnTo>
                  <a:pt x="5064" y="1644"/>
                </a:lnTo>
                <a:close/>
                <a:moveTo>
                  <a:pt x="5069" y="1925"/>
                </a:moveTo>
                <a:lnTo>
                  <a:pt x="5069" y="1925"/>
                </a:lnTo>
                <a:lnTo>
                  <a:pt x="5069" y="1925"/>
                </a:lnTo>
                <a:lnTo>
                  <a:pt x="5069" y="1925"/>
                </a:lnTo>
                <a:lnTo>
                  <a:pt x="5066" y="1925"/>
                </a:lnTo>
                <a:lnTo>
                  <a:pt x="5066" y="1925"/>
                </a:lnTo>
                <a:lnTo>
                  <a:pt x="5069" y="1925"/>
                </a:lnTo>
                <a:lnTo>
                  <a:pt x="5069" y="1925"/>
                </a:lnTo>
                <a:close/>
                <a:moveTo>
                  <a:pt x="5131" y="2258"/>
                </a:moveTo>
                <a:lnTo>
                  <a:pt x="5129" y="2258"/>
                </a:lnTo>
                <a:lnTo>
                  <a:pt x="5129" y="2258"/>
                </a:lnTo>
                <a:lnTo>
                  <a:pt x="5131" y="2258"/>
                </a:lnTo>
                <a:lnTo>
                  <a:pt x="5131" y="2256"/>
                </a:lnTo>
                <a:lnTo>
                  <a:pt x="5131" y="2256"/>
                </a:lnTo>
                <a:lnTo>
                  <a:pt x="5133" y="2256"/>
                </a:lnTo>
                <a:lnTo>
                  <a:pt x="5131" y="2256"/>
                </a:lnTo>
                <a:lnTo>
                  <a:pt x="5131" y="2254"/>
                </a:lnTo>
                <a:lnTo>
                  <a:pt x="5131" y="2254"/>
                </a:lnTo>
                <a:lnTo>
                  <a:pt x="5129" y="2254"/>
                </a:lnTo>
                <a:lnTo>
                  <a:pt x="5129" y="2254"/>
                </a:lnTo>
                <a:lnTo>
                  <a:pt x="5129" y="2254"/>
                </a:lnTo>
                <a:lnTo>
                  <a:pt x="5129" y="2256"/>
                </a:lnTo>
                <a:lnTo>
                  <a:pt x="5129" y="2256"/>
                </a:lnTo>
                <a:lnTo>
                  <a:pt x="5127" y="2256"/>
                </a:lnTo>
                <a:lnTo>
                  <a:pt x="5127" y="2258"/>
                </a:lnTo>
                <a:lnTo>
                  <a:pt x="5127" y="2258"/>
                </a:lnTo>
                <a:lnTo>
                  <a:pt x="5127" y="2258"/>
                </a:lnTo>
                <a:lnTo>
                  <a:pt x="5125" y="2260"/>
                </a:lnTo>
                <a:lnTo>
                  <a:pt x="5127" y="2258"/>
                </a:lnTo>
                <a:lnTo>
                  <a:pt x="5127" y="2256"/>
                </a:lnTo>
                <a:lnTo>
                  <a:pt x="5127" y="2256"/>
                </a:lnTo>
                <a:lnTo>
                  <a:pt x="5127" y="2256"/>
                </a:lnTo>
                <a:lnTo>
                  <a:pt x="5127" y="2254"/>
                </a:lnTo>
                <a:lnTo>
                  <a:pt x="5127" y="2254"/>
                </a:lnTo>
                <a:lnTo>
                  <a:pt x="5129" y="2254"/>
                </a:lnTo>
                <a:lnTo>
                  <a:pt x="5127" y="2254"/>
                </a:lnTo>
                <a:lnTo>
                  <a:pt x="5127" y="2254"/>
                </a:lnTo>
                <a:lnTo>
                  <a:pt x="5125" y="2254"/>
                </a:lnTo>
                <a:lnTo>
                  <a:pt x="5125" y="2254"/>
                </a:lnTo>
                <a:lnTo>
                  <a:pt x="5123" y="2256"/>
                </a:lnTo>
                <a:lnTo>
                  <a:pt x="5121" y="2258"/>
                </a:lnTo>
                <a:lnTo>
                  <a:pt x="5119" y="2258"/>
                </a:lnTo>
                <a:lnTo>
                  <a:pt x="5117" y="2260"/>
                </a:lnTo>
                <a:lnTo>
                  <a:pt x="5115" y="2260"/>
                </a:lnTo>
                <a:lnTo>
                  <a:pt x="5115" y="2258"/>
                </a:lnTo>
                <a:lnTo>
                  <a:pt x="5115" y="2256"/>
                </a:lnTo>
                <a:lnTo>
                  <a:pt x="5115" y="2254"/>
                </a:lnTo>
                <a:lnTo>
                  <a:pt x="5115" y="2252"/>
                </a:lnTo>
                <a:lnTo>
                  <a:pt x="5113" y="2252"/>
                </a:lnTo>
                <a:lnTo>
                  <a:pt x="5110" y="2252"/>
                </a:lnTo>
                <a:lnTo>
                  <a:pt x="5110" y="2250"/>
                </a:lnTo>
                <a:lnTo>
                  <a:pt x="5110" y="2250"/>
                </a:lnTo>
                <a:lnTo>
                  <a:pt x="5110" y="2248"/>
                </a:lnTo>
                <a:lnTo>
                  <a:pt x="5110" y="2248"/>
                </a:lnTo>
                <a:lnTo>
                  <a:pt x="5113" y="2245"/>
                </a:lnTo>
                <a:lnTo>
                  <a:pt x="5113" y="2245"/>
                </a:lnTo>
                <a:lnTo>
                  <a:pt x="5110" y="2245"/>
                </a:lnTo>
                <a:lnTo>
                  <a:pt x="5108" y="2245"/>
                </a:lnTo>
                <a:lnTo>
                  <a:pt x="5106" y="2248"/>
                </a:lnTo>
                <a:lnTo>
                  <a:pt x="5104" y="2250"/>
                </a:lnTo>
                <a:lnTo>
                  <a:pt x="5102" y="2254"/>
                </a:lnTo>
                <a:lnTo>
                  <a:pt x="5100" y="2258"/>
                </a:lnTo>
                <a:lnTo>
                  <a:pt x="5100" y="2262"/>
                </a:lnTo>
                <a:lnTo>
                  <a:pt x="5098" y="2264"/>
                </a:lnTo>
                <a:lnTo>
                  <a:pt x="5098" y="2266"/>
                </a:lnTo>
                <a:lnTo>
                  <a:pt x="5096" y="2266"/>
                </a:lnTo>
                <a:lnTo>
                  <a:pt x="5096" y="2266"/>
                </a:lnTo>
                <a:lnTo>
                  <a:pt x="5094" y="2269"/>
                </a:lnTo>
                <a:lnTo>
                  <a:pt x="5092" y="2269"/>
                </a:lnTo>
                <a:lnTo>
                  <a:pt x="5092" y="2271"/>
                </a:lnTo>
                <a:lnTo>
                  <a:pt x="5089" y="2273"/>
                </a:lnTo>
                <a:lnTo>
                  <a:pt x="5089" y="2275"/>
                </a:lnTo>
                <a:lnTo>
                  <a:pt x="5089" y="2277"/>
                </a:lnTo>
                <a:lnTo>
                  <a:pt x="5089" y="2279"/>
                </a:lnTo>
                <a:lnTo>
                  <a:pt x="5089" y="2279"/>
                </a:lnTo>
                <a:lnTo>
                  <a:pt x="5089" y="2279"/>
                </a:lnTo>
                <a:lnTo>
                  <a:pt x="5089" y="2279"/>
                </a:lnTo>
                <a:lnTo>
                  <a:pt x="5087" y="2281"/>
                </a:lnTo>
                <a:lnTo>
                  <a:pt x="5087" y="2281"/>
                </a:lnTo>
                <a:lnTo>
                  <a:pt x="5085" y="2283"/>
                </a:lnTo>
                <a:lnTo>
                  <a:pt x="5085" y="2285"/>
                </a:lnTo>
                <a:lnTo>
                  <a:pt x="5085" y="2287"/>
                </a:lnTo>
                <a:lnTo>
                  <a:pt x="5085" y="2287"/>
                </a:lnTo>
                <a:lnTo>
                  <a:pt x="5085" y="2285"/>
                </a:lnTo>
                <a:lnTo>
                  <a:pt x="5085" y="2285"/>
                </a:lnTo>
                <a:lnTo>
                  <a:pt x="5085" y="2285"/>
                </a:lnTo>
                <a:lnTo>
                  <a:pt x="5083" y="2287"/>
                </a:lnTo>
                <a:lnTo>
                  <a:pt x="5081" y="2287"/>
                </a:lnTo>
                <a:lnTo>
                  <a:pt x="5081" y="2290"/>
                </a:lnTo>
                <a:lnTo>
                  <a:pt x="5081" y="2290"/>
                </a:lnTo>
                <a:lnTo>
                  <a:pt x="5081" y="2290"/>
                </a:lnTo>
                <a:lnTo>
                  <a:pt x="5079" y="2290"/>
                </a:lnTo>
                <a:lnTo>
                  <a:pt x="5079" y="2290"/>
                </a:lnTo>
                <a:lnTo>
                  <a:pt x="5079" y="2290"/>
                </a:lnTo>
                <a:lnTo>
                  <a:pt x="5079" y="2292"/>
                </a:lnTo>
                <a:lnTo>
                  <a:pt x="5079" y="2290"/>
                </a:lnTo>
                <a:lnTo>
                  <a:pt x="5077" y="2290"/>
                </a:lnTo>
                <a:lnTo>
                  <a:pt x="5077" y="2290"/>
                </a:lnTo>
                <a:lnTo>
                  <a:pt x="5075" y="2292"/>
                </a:lnTo>
                <a:lnTo>
                  <a:pt x="5077" y="2292"/>
                </a:lnTo>
                <a:lnTo>
                  <a:pt x="5077" y="2292"/>
                </a:lnTo>
                <a:lnTo>
                  <a:pt x="5075" y="2292"/>
                </a:lnTo>
                <a:lnTo>
                  <a:pt x="5075" y="2292"/>
                </a:lnTo>
                <a:lnTo>
                  <a:pt x="5075" y="2292"/>
                </a:lnTo>
                <a:lnTo>
                  <a:pt x="5073" y="2294"/>
                </a:lnTo>
                <a:lnTo>
                  <a:pt x="5073" y="2294"/>
                </a:lnTo>
                <a:lnTo>
                  <a:pt x="5073" y="2294"/>
                </a:lnTo>
                <a:lnTo>
                  <a:pt x="5071" y="2296"/>
                </a:lnTo>
                <a:lnTo>
                  <a:pt x="5069" y="2296"/>
                </a:lnTo>
                <a:lnTo>
                  <a:pt x="5069" y="2298"/>
                </a:lnTo>
                <a:lnTo>
                  <a:pt x="5069" y="2298"/>
                </a:lnTo>
                <a:lnTo>
                  <a:pt x="5069" y="2298"/>
                </a:lnTo>
                <a:lnTo>
                  <a:pt x="5069" y="2298"/>
                </a:lnTo>
                <a:lnTo>
                  <a:pt x="5069" y="2298"/>
                </a:lnTo>
                <a:lnTo>
                  <a:pt x="5066" y="2298"/>
                </a:lnTo>
                <a:lnTo>
                  <a:pt x="5066" y="2300"/>
                </a:lnTo>
                <a:lnTo>
                  <a:pt x="5064" y="2300"/>
                </a:lnTo>
                <a:lnTo>
                  <a:pt x="5060" y="2302"/>
                </a:lnTo>
                <a:lnTo>
                  <a:pt x="5058" y="2302"/>
                </a:lnTo>
                <a:lnTo>
                  <a:pt x="5058" y="2304"/>
                </a:lnTo>
                <a:lnTo>
                  <a:pt x="5058" y="2304"/>
                </a:lnTo>
                <a:lnTo>
                  <a:pt x="5058" y="2304"/>
                </a:lnTo>
                <a:lnTo>
                  <a:pt x="5056" y="2304"/>
                </a:lnTo>
                <a:lnTo>
                  <a:pt x="5056" y="2304"/>
                </a:lnTo>
                <a:lnTo>
                  <a:pt x="5054" y="2306"/>
                </a:lnTo>
                <a:lnTo>
                  <a:pt x="5052" y="2306"/>
                </a:lnTo>
                <a:lnTo>
                  <a:pt x="5052" y="2306"/>
                </a:lnTo>
                <a:lnTo>
                  <a:pt x="5048" y="2306"/>
                </a:lnTo>
                <a:lnTo>
                  <a:pt x="5048" y="2308"/>
                </a:lnTo>
                <a:lnTo>
                  <a:pt x="5043" y="2310"/>
                </a:lnTo>
                <a:lnTo>
                  <a:pt x="5041" y="2313"/>
                </a:lnTo>
                <a:lnTo>
                  <a:pt x="5039" y="2315"/>
                </a:lnTo>
                <a:lnTo>
                  <a:pt x="5039" y="2317"/>
                </a:lnTo>
                <a:lnTo>
                  <a:pt x="5039" y="2317"/>
                </a:lnTo>
                <a:lnTo>
                  <a:pt x="5039" y="2319"/>
                </a:lnTo>
                <a:lnTo>
                  <a:pt x="5039" y="2317"/>
                </a:lnTo>
                <a:lnTo>
                  <a:pt x="5039" y="2317"/>
                </a:lnTo>
                <a:lnTo>
                  <a:pt x="5037" y="2319"/>
                </a:lnTo>
                <a:lnTo>
                  <a:pt x="5035" y="2319"/>
                </a:lnTo>
                <a:lnTo>
                  <a:pt x="5035" y="2321"/>
                </a:lnTo>
                <a:lnTo>
                  <a:pt x="5033" y="2321"/>
                </a:lnTo>
                <a:lnTo>
                  <a:pt x="5033" y="2321"/>
                </a:lnTo>
                <a:lnTo>
                  <a:pt x="5035" y="2323"/>
                </a:lnTo>
                <a:lnTo>
                  <a:pt x="5035" y="2323"/>
                </a:lnTo>
                <a:lnTo>
                  <a:pt x="5033" y="2323"/>
                </a:lnTo>
                <a:lnTo>
                  <a:pt x="5033" y="2321"/>
                </a:lnTo>
                <a:lnTo>
                  <a:pt x="5031" y="2323"/>
                </a:lnTo>
                <a:lnTo>
                  <a:pt x="5029" y="2325"/>
                </a:lnTo>
                <a:lnTo>
                  <a:pt x="5031" y="2325"/>
                </a:lnTo>
                <a:lnTo>
                  <a:pt x="5031" y="2325"/>
                </a:lnTo>
                <a:lnTo>
                  <a:pt x="5031" y="2325"/>
                </a:lnTo>
                <a:lnTo>
                  <a:pt x="5029" y="2325"/>
                </a:lnTo>
                <a:lnTo>
                  <a:pt x="5027" y="2327"/>
                </a:lnTo>
                <a:lnTo>
                  <a:pt x="5027" y="2327"/>
                </a:lnTo>
                <a:lnTo>
                  <a:pt x="5027" y="2327"/>
                </a:lnTo>
                <a:lnTo>
                  <a:pt x="5029" y="2329"/>
                </a:lnTo>
                <a:lnTo>
                  <a:pt x="5031" y="2329"/>
                </a:lnTo>
                <a:lnTo>
                  <a:pt x="5031" y="2329"/>
                </a:lnTo>
                <a:lnTo>
                  <a:pt x="5029" y="2329"/>
                </a:lnTo>
                <a:lnTo>
                  <a:pt x="5029" y="2329"/>
                </a:lnTo>
                <a:lnTo>
                  <a:pt x="5029" y="2331"/>
                </a:lnTo>
                <a:lnTo>
                  <a:pt x="5029" y="2331"/>
                </a:lnTo>
                <a:lnTo>
                  <a:pt x="5029" y="2331"/>
                </a:lnTo>
                <a:lnTo>
                  <a:pt x="5027" y="2329"/>
                </a:lnTo>
                <a:lnTo>
                  <a:pt x="5025" y="2329"/>
                </a:lnTo>
                <a:lnTo>
                  <a:pt x="5025" y="2331"/>
                </a:lnTo>
                <a:lnTo>
                  <a:pt x="5027" y="2331"/>
                </a:lnTo>
                <a:lnTo>
                  <a:pt x="5025" y="2331"/>
                </a:lnTo>
                <a:lnTo>
                  <a:pt x="5022" y="2334"/>
                </a:lnTo>
                <a:lnTo>
                  <a:pt x="5022" y="2334"/>
                </a:lnTo>
                <a:lnTo>
                  <a:pt x="5025" y="2334"/>
                </a:lnTo>
                <a:lnTo>
                  <a:pt x="5027" y="2334"/>
                </a:lnTo>
                <a:lnTo>
                  <a:pt x="5025" y="2336"/>
                </a:lnTo>
                <a:lnTo>
                  <a:pt x="5025" y="2336"/>
                </a:lnTo>
                <a:lnTo>
                  <a:pt x="5025" y="2338"/>
                </a:lnTo>
                <a:lnTo>
                  <a:pt x="5027" y="2338"/>
                </a:lnTo>
                <a:lnTo>
                  <a:pt x="5027" y="2338"/>
                </a:lnTo>
                <a:lnTo>
                  <a:pt x="5025" y="2338"/>
                </a:lnTo>
                <a:lnTo>
                  <a:pt x="5020" y="2340"/>
                </a:lnTo>
                <a:lnTo>
                  <a:pt x="5020" y="2340"/>
                </a:lnTo>
                <a:lnTo>
                  <a:pt x="5020" y="2340"/>
                </a:lnTo>
                <a:lnTo>
                  <a:pt x="5020" y="2342"/>
                </a:lnTo>
                <a:lnTo>
                  <a:pt x="5022" y="2342"/>
                </a:lnTo>
                <a:lnTo>
                  <a:pt x="5022" y="2340"/>
                </a:lnTo>
                <a:lnTo>
                  <a:pt x="5022" y="2340"/>
                </a:lnTo>
                <a:lnTo>
                  <a:pt x="5022" y="2342"/>
                </a:lnTo>
                <a:lnTo>
                  <a:pt x="5022" y="2342"/>
                </a:lnTo>
                <a:lnTo>
                  <a:pt x="5022" y="2344"/>
                </a:lnTo>
                <a:lnTo>
                  <a:pt x="5025" y="2342"/>
                </a:lnTo>
                <a:lnTo>
                  <a:pt x="5027" y="2342"/>
                </a:lnTo>
                <a:lnTo>
                  <a:pt x="5022" y="2344"/>
                </a:lnTo>
                <a:lnTo>
                  <a:pt x="5022" y="2346"/>
                </a:lnTo>
                <a:lnTo>
                  <a:pt x="5025" y="2346"/>
                </a:lnTo>
                <a:lnTo>
                  <a:pt x="5029" y="2346"/>
                </a:lnTo>
                <a:lnTo>
                  <a:pt x="5033" y="2346"/>
                </a:lnTo>
                <a:lnTo>
                  <a:pt x="5033" y="2346"/>
                </a:lnTo>
                <a:lnTo>
                  <a:pt x="5035" y="2344"/>
                </a:lnTo>
                <a:lnTo>
                  <a:pt x="5035" y="2344"/>
                </a:lnTo>
                <a:lnTo>
                  <a:pt x="5037" y="2346"/>
                </a:lnTo>
                <a:lnTo>
                  <a:pt x="5037" y="2346"/>
                </a:lnTo>
                <a:lnTo>
                  <a:pt x="5039" y="2348"/>
                </a:lnTo>
                <a:lnTo>
                  <a:pt x="5039" y="2348"/>
                </a:lnTo>
                <a:lnTo>
                  <a:pt x="5043" y="2348"/>
                </a:lnTo>
                <a:lnTo>
                  <a:pt x="5043" y="2348"/>
                </a:lnTo>
                <a:lnTo>
                  <a:pt x="5045" y="2348"/>
                </a:lnTo>
                <a:lnTo>
                  <a:pt x="5045" y="2350"/>
                </a:lnTo>
                <a:lnTo>
                  <a:pt x="5045" y="2350"/>
                </a:lnTo>
                <a:lnTo>
                  <a:pt x="5045" y="2350"/>
                </a:lnTo>
                <a:lnTo>
                  <a:pt x="5045" y="2352"/>
                </a:lnTo>
                <a:lnTo>
                  <a:pt x="5048" y="2352"/>
                </a:lnTo>
                <a:lnTo>
                  <a:pt x="5048" y="2352"/>
                </a:lnTo>
                <a:lnTo>
                  <a:pt x="5048" y="2352"/>
                </a:lnTo>
                <a:lnTo>
                  <a:pt x="5050" y="2352"/>
                </a:lnTo>
                <a:lnTo>
                  <a:pt x="5050" y="2352"/>
                </a:lnTo>
                <a:lnTo>
                  <a:pt x="5052" y="2352"/>
                </a:lnTo>
                <a:lnTo>
                  <a:pt x="5054" y="2352"/>
                </a:lnTo>
                <a:lnTo>
                  <a:pt x="5056" y="2352"/>
                </a:lnTo>
                <a:lnTo>
                  <a:pt x="5058" y="2354"/>
                </a:lnTo>
                <a:lnTo>
                  <a:pt x="5060" y="2352"/>
                </a:lnTo>
                <a:lnTo>
                  <a:pt x="5066" y="2352"/>
                </a:lnTo>
                <a:lnTo>
                  <a:pt x="5066" y="2352"/>
                </a:lnTo>
                <a:lnTo>
                  <a:pt x="5066" y="2350"/>
                </a:lnTo>
                <a:lnTo>
                  <a:pt x="5069" y="2348"/>
                </a:lnTo>
                <a:lnTo>
                  <a:pt x="5073" y="2344"/>
                </a:lnTo>
                <a:lnTo>
                  <a:pt x="5075" y="2344"/>
                </a:lnTo>
                <a:lnTo>
                  <a:pt x="5075" y="2342"/>
                </a:lnTo>
                <a:lnTo>
                  <a:pt x="5077" y="2342"/>
                </a:lnTo>
                <a:lnTo>
                  <a:pt x="5081" y="2340"/>
                </a:lnTo>
                <a:lnTo>
                  <a:pt x="5081" y="2340"/>
                </a:lnTo>
                <a:lnTo>
                  <a:pt x="5081" y="2340"/>
                </a:lnTo>
                <a:lnTo>
                  <a:pt x="5081" y="2340"/>
                </a:lnTo>
                <a:lnTo>
                  <a:pt x="5081" y="2338"/>
                </a:lnTo>
                <a:lnTo>
                  <a:pt x="5081" y="2338"/>
                </a:lnTo>
                <a:lnTo>
                  <a:pt x="5081" y="2338"/>
                </a:lnTo>
                <a:lnTo>
                  <a:pt x="5081" y="2336"/>
                </a:lnTo>
                <a:lnTo>
                  <a:pt x="5083" y="2334"/>
                </a:lnTo>
                <a:lnTo>
                  <a:pt x="5083" y="2331"/>
                </a:lnTo>
                <a:lnTo>
                  <a:pt x="5083" y="2327"/>
                </a:lnTo>
                <a:lnTo>
                  <a:pt x="5085" y="2327"/>
                </a:lnTo>
                <a:lnTo>
                  <a:pt x="5087" y="2325"/>
                </a:lnTo>
                <a:lnTo>
                  <a:pt x="5087" y="2323"/>
                </a:lnTo>
                <a:lnTo>
                  <a:pt x="5085" y="2323"/>
                </a:lnTo>
                <a:lnTo>
                  <a:pt x="5085" y="2323"/>
                </a:lnTo>
                <a:lnTo>
                  <a:pt x="5087" y="2323"/>
                </a:lnTo>
                <a:lnTo>
                  <a:pt x="5087" y="2321"/>
                </a:lnTo>
                <a:lnTo>
                  <a:pt x="5087" y="2317"/>
                </a:lnTo>
                <a:lnTo>
                  <a:pt x="5087" y="2317"/>
                </a:lnTo>
                <a:lnTo>
                  <a:pt x="5089" y="2313"/>
                </a:lnTo>
                <a:lnTo>
                  <a:pt x="5089" y="2313"/>
                </a:lnTo>
                <a:lnTo>
                  <a:pt x="5089" y="2310"/>
                </a:lnTo>
                <a:lnTo>
                  <a:pt x="5089" y="2310"/>
                </a:lnTo>
                <a:lnTo>
                  <a:pt x="5092" y="2310"/>
                </a:lnTo>
                <a:lnTo>
                  <a:pt x="5092" y="2308"/>
                </a:lnTo>
                <a:lnTo>
                  <a:pt x="5092" y="2308"/>
                </a:lnTo>
                <a:lnTo>
                  <a:pt x="5094" y="2308"/>
                </a:lnTo>
                <a:lnTo>
                  <a:pt x="5096" y="2308"/>
                </a:lnTo>
                <a:lnTo>
                  <a:pt x="5096" y="2308"/>
                </a:lnTo>
                <a:lnTo>
                  <a:pt x="5098" y="2306"/>
                </a:lnTo>
                <a:lnTo>
                  <a:pt x="5100" y="2306"/>
                </a:lnTo>
                <a:lnTo>
                  <a:pt x="5100" y="2306"/>
                </a:lnTo>
                <a:lnTo>
                  <a:pt x="5102" y="2304"/>
                </a:lnTo>
                <a:lnTo>
                  <a:pt x="5102" y="2304"/>
                </a:lnTo>
                <a:lnTo>
                  <a:pt x="5100" y="2302"/>
                </a:lnTo>
                <a:lnTo>
                  <a:pt x="5100" y="2302"/>
                </a:lnTo>
                <a:lnTo>
                  <a:pt x="5102" y="2302"/>
                </a:lnTo>
                <a:lnTo>
                  <a:pt x="5102" y="2304"/>
                </a:lnTo>
                <a:lnTo>
                  <a:pt x="5104" y="2304"/>
                </a:lnTo>
                <a:lnTo>
                  <a:pt x="5104" y="2304"/>
                </a:lnTo>
                <a:lnTo>
                  <a:pt x="5104" y="2304"/>
                </a:lnTo>
                <a:lnTo>
                  <a:pt x="5106" y="2302"/>
                </a:lnTo>
                <a:lnTo>
                  <a:pt x="5106" y="2302"/>
                </a:lnTo>
                <a:lnTo>
                  <a:pt x="5106" y="2302"/>
                </a:lnTo>
                <a:lnTo>
                  <a:pt x="5106" y="2302"/>
                </a:lnTo>
                <a:lnTo>
                  <a:pt x="5108" y="2302"/>
                </a:lnTo>
                <a:lnTo>
                  <a:pt x="5106" y="2304"/>
                </a:lnTo>
                <a:lnTo>
                  <a:pt x="5106" y="2304"/>
                </a:lnTo>
                <a:lnTo>
                  <a:pt x="5108" y="2304"/>
                </a:lnTo>
                <a:lnTo>
                  <a:pt x="5110" y="2304"/>
                </a:lnTo>
                <a:lnTo>
                  <a:pt x="5110" y="2304"/>
                </a:lnTo>
                <a:lnTo>
                  <a:pt x="5113" y="2304"/>
                </a:lnTo>
                <a:lnTo>
                  <a:pt x="5115" y="2304"/>
                </a:lnTo>
                <a:lnTo>
                  <a:pt x="5115" y="2304"/>
                </a:lnTo>
                <a:lnTo>
                  <a:pt x="5115" y="2304"/>
                </a:lnTo>
                <a:lnTo>
                  <a:pt x="5115" y="2302"/>
                </a:lnTo>
                <a:lnTo>
                  <a:pt x="5115" y="2302"/>
                </a:lnTo>
                <a:lnTo>
                  <a:pt x="5115" y="2300"/>
                </a:lnTo>
                <a:lnTo>
                  <a:pt x="5113" y="2300"/>
                </a:lnTo>
                <a:lnTo>
                  <a:pt x="5110" y="2300"/>
                </a:lnTo>
                <a:lnTo>
                  <a:pt x="5110" y="2300"/>
                </a:lnTo>
                <a:lnTo>
                  <a:pt x="5110" y="2298"/>
                </a:lnTo>
                <a:lnTo>
                  <a:pt x="5110" y="2298"/>
                </a:lnTo>
                <a:lnTo>
                  <a:pt x="5110" y="2298"/>
                </a:lnTo>
                <a:lnTo>
                  <a:pt x="5106" y="2298"/>
                </a:lnTo>
                <a:lnTo>
                  <a:pt x="5108" y="2296"/>
                </a:lnTo>
                <a:lnTo>
                  <a:pt x="5108" y="2296"/>
                </a:lnTo>
                <a:lnTo>
                  <a:pt x="5110" y="2296"/>
                </a:lnTo>
                <a:lnTo>
                  <a:pt x="5110" y="2296"/>
                </a:lnTo>
                <a:lnTo>
                  <a:pt x="5110" y="2294"/>
                </a:lnTo>
                <a:lnTo>
                  <a:pt x="5108" y="2294"/>
                </a:lnTo>
                <a:lnTo>
                  <a:pt x="5108" y="2294"/>
                </a:lnTo>
                <a:lnTo>
                  <a:pt x="5110" y="2294"/>
                </a:lnTo>
                <a:lnTo>
                  <a:pt x="5110" y="2292"/>
                </a:lnTo>
                <a:lnTo>
                  <a:pt x="5113" y="2292"/>
                </a:lnTo>
                <a:lnTo>
                  <a:pt x="5115" y="2290"/>
                </a:lnTo>
                <a:lnTo>
                  <a:pt x="5117" y="2290"/>
                </a:lnTo>
                <a:lnTo>
                  <a:pt x="5117" y="2290"/>
                </a:lnTo>
                <a:lnTo>
                  <a:pt x="5119" y="2287"/>
                </a:lnTo>
                <a:lnTo>
                  <a:pt x="5121" y="2281"/>
                </a:lnTo>
                <a:lnTo>
                  <a:pt x="5123" y="2279"/>
                </a:lnTo>
                <a:lnTo>
                  <a:pt x="5125" y="2277"/>
                </a:lnTo>
                <a:lnTo>
                  <a:pt x="5127" y="2275"/>
                </a:lnTo>
                <a:lnTo>
                  <a:pt x="5127" y="2275"/>
                </a:lnTo>
                <a:lnTo>
                  <a:pt x="5127" y="2273"/>
                </a:lnTo>
                <a:lnTo>
                  <a:pt x="5129" y="2273"/>
                </a:lnTo>
                <a:lnTo>
                  <a:pt x="5131" y="2269"/>
                </a:lnTo>
                <a:lnTo>
                  <a:pt x="5131" y="2269"/>
                </a:lnTo>
                <a:lnTo>
                  <a:pt x="5133" y="2266"/>
                </a:lnTo>
                <a:lnTo>
                  <a:pt x="5131" y="2266"/>
                </a:lnTo>
                <a:lnTo>
                  <a:pt x="5131" y="2266"/>
                </a:lnTo>
                <a:lnTo>
                  <a:pt x="5129" y="2266"/>
                </a:lnTo>
                <a:lnTo>
                  <a:pt x="5131" y="2264"/>
                </a:lnTo>
                <a:lnTo>
                  <a:pt x="5129" y="2264"/>
                </a:lnTo>
                <a:lnTo>
                  <a:pt x="5129" y="2262"/>
                </a:lnTo>
                <a:lnTo>
                  <a:pt x="5129" y="2262"/>
                </a:lnTo>
                <a:lnTo>
                  <a:pt x="5129" y="2260"/>
                </a:lnTo>
                <a:lnTo>
                  <a:pt x="5131" y="2260"/>
                </a:lnTo>
                <a:lnTo>
                  <a:pt x="5131" y="2260"/>
                </a:lnTo>
                <a:lnTo>
                  <a:pt x="5133" y="2260"/>
                </a:lnTo>
                <a:lnTo>
                  <a:pt x="5133" y="2258"/>
                </a:lnTo>
                <a:lnTo>
                  <a:pt x="5133" y="2256"/>
                </a:lnTo>
                <a:lnTo>
                  <a:pt x="5133" y="2258"/>
                </a:lnTo>
                <a:lnTo>
                  <a:pt x="5131" y="2258"/>
                </a:lnTo>
                <a:close/>
                <a:moveTo>
                  <a:pt x="5060" y="1906"/>
                </a:moveTo>
                <a:lnTo>
                  <a:pt x="5060" y="1908"/>
                </a:lnTo>
                <a:lnTo>
                  <a:pt x="5060" y="1906"/>
                </a:lnTo>
                <a:lnTo>
                  <a:pt x="5060" y="1906"/>
                </a:lnTo>
                <a:lnTo>
                  <a:pt x="5058" y="1904"/>
                </a:lnTo>
                <a:lnTo>
                  <a:pt x="5060" y="1904"/>
                </a:lnTo>
                <a:lnTo>
                  <a:pt x="5058" y="1904"/>
                </a:lnTo>
                <a:lnTo>
                  <a:pt x="5058" y="1902"/>
                </a:lnTo>
                <a:lnTo>
                  <a:pt x="5058" y="1902"/>
                </a:lnTo>
                <a:lnTo>
                  <a:pt x="5056" y="1902"/>
                </a:lnTo>
                <a:lnTo>
                  <a:pt x="5056" y="1904"/>
                </a:lnTo>
                <a:lnTo>
                  <a:pt x="5056" y="1904"/>
                </a:lnTo>
                <a:lnTo>
                  <a:pt x="5056" y="1906"/>
                </a:lnTo>
                <a:lnTo>
                  <a:pt x="5060" y="1906"/>
                </a:lnTo>
                <a:close/>
                <a:moveTo>
                  <a:pt x="5058" y="2464"/>
                </a:moveTo>
                <a:lnTo>
                  <a:pt x="5058" y="2464"/>
                </a:lnTo>
                <a:lnTo>
                  <a:pt x="5056" y="2464"/>
                </a:lnTo>
                <a:lnTo>
                  <a:pt x="5056" y="2464"/>
                </a:lnTo>
                <a:lnTo>
                  <a:pt x="5058" y="2464"/>
                </a:lnTo>
                <a:lnTo>
                  <a:pt x="5058" y="2464"/>
                </a:lnTo>
                <a:lnTo>
                  <a:pt x="5060" y="2464"/>
                </a:lnTo>
                <a:lnTo>
                  <a:pt x="5058" y="2464"/>
                </a:lnTo>
                <a:lnTo>
                  <a:pt x="5058" y="2464"/>
                </a:lnTo>
                <a:close/>
                <a:moveTo>
                  <a:pt x="5043" y="2361"/>
                </a:moveTo>
                <a:lnTo>
                  <a:pt x="5043" y="2359"/>
                </a:lnTo>
                <a:lnTo>
                  <a:pt x="5041" y="2359"/>
                </a:lnTo>
                <a:lnTo>
                  <a:pt x="5041" y="2359"/>
                </a:lnTo>
                <a:lnTo>
                  <a:pt x="5043" y="2359"/>
                </a:lnTo>
                <a:lnTo>
                  <a:pt x="5043" y="2359"/>
                </a:lnTo>
                <a:lnTo>
                  <a:pt x="5041" y="2354"/>
                </a:lnTo>
                <a:lnTo>
                  <a:pt x="5039" y="2354"/>
                </a:lnTo>
                <a:lnTo>
                  <a:pt x="5037" y="2357"/>
                </a:lnTo>
                <a:lnTo>
                  <a:pt x="5039" y="2359"/>
                </a:lnTo>
                <a:lnTo>
                  <a:pt x="5037" y="2359"/>
                </a:lnTo>
                <a:lnTo>
                  <a:pt x="5037" y="2361"/>
                </a:lnTo>
                <a:lnTo>
                  <a:pt x="5037" y="2361"/>
                </a:lnTo>
                <a:lnTo>
                  <a:pt x="5037" y="2361"/>
                </a:lnTo>
                <a:lnTo>
                  <a:pt x="5037" y="2363"/>
                </a:lnTo>
                <a:lnTo>
                  <a:pt x="5035" y="2363"/>
                </a:lnTo>
                <a:lnTo>
                  <a:pt x="5035" y="2365"/>
                </a:lnTo>
                <a:lnTo>
                  <a:pt x="5035" y="2365"/>
                </a:lnTo>
                <a:lnTo>
                  <a:pt x="5037" y="2365"/>
                </a:lnTo>
                <a:lnTo>
                  <a:pt x="5039" y="2363"/>
                </a:lnTo>
                <a:lnTo>
                  <a:pt x="5039" y="2363"/>
                </a:lnTo>
                <a:lnTo>
                  <a:pt x="5039" y="2363"/>
                </a:lnTo>
                <a:lnTo>
                  <a:pt x="5041" y="2363"/>
                </a:lnTo>
                <a:lnTo>
                  <a:pt x="5043" y="2363"/>
                </a:lnTo>
                <a:lnTo>
                  <a:pt x="5045" y="2361"/>
                </a:lnTo>
                <a:lnTo>
                  <a:pt x="5045" y="2361"/>
                </a:lnTo>
                <a:lnTo>
                  <a:pt x="5045" y="2361"/>
                </a:lnTo>
                <a:lnTo>
                  <a:pt x="5043" y="2361"/>
                </a:lnTo>
                <a:close/>
                <a:moveTo>
                  <a:pt x="5054" y="1526"/>
                </a:moveTo>
                <a:lnTo>
                  <a:pt x="5052" y="1526"/>
                </a:lnTo>
                <a:lnTo>
                  <a:pt x="5052" y="1526"/>
                </a:lnTo>
                <a:lnTo>
                  <a:pt x="5052" y="1526"/>
                </a:lnTo>
                <a:lnTo>
                  <a:pt x="5052" y="1526"/>
                </a:lnTo>
                <a:lnTo>
                  <a:pt x="5054" y="1526"/>
                </a:lnTo>
                <a:lnTo>
                  <a:pt x="5054" y="1526"/>
                </a:lnTo>
                <a:close/>
                <a:moveTo>
                  <a:pt x="4849" y="1705"/>
                </a:moveTo>
                <a:lnTo>
                  <a:pt x="4849" y="1705"/>
                </a:lnTo>
                <a:lnTo>
                  <a:pt x="4849" y="1702"/>
                </a:lnTo>
                <a:lnTo>
                  <a:pt x="4849" y="1702"/>
                </a:lnTo>
                <a:lnTo>
                  <a:pt x="4846" y="1705"/>
                </a:lnTo>
                <a:lnTo>
                  <a:pt x="4846" y="1705"/>
                </a:lnTo>
                <a:lnTo>
                  <a:pt x="4846" y="1707"/>
                </a:lnTo>
                <a:lnTo>
                  <a:pt x="4846" y="1707"/>
                </a:lnTo>
                <a:lnTo>
                  <a:pt x="4849" y="1709"/>
                </a:lnTo>
                <a:lnTo>
                  <a:pt x="4849" y="1709"/>
                </a:lnTo>
                <a:lnTo>
                  <a:pt x="4849" y="1709"/>
                </a:lnTo>
                <a:lnTo>
                  <a:pt x="4849" y="1707"/>
                </a:lnTo>
                <a:lnTo>
                  <a:pt x="4849" y="1705"/>
                </a:lnTo>
                <a:close/>
                <a:moveTo>
                  <a:pt x="4427" y="1480"/>
                </a:moveTo>
                <a:lnTo>
                  <a:pt x="4427" y="1480"/>
                </a:lnTo>
                <a:lnTo>
                  <a:pt x="4427" y="1482"/>
                </a:lnTo>
                <a:lnTo>
                  <a:pt x="4427" y="1482"/>
                </a:lnTo>
                <a:lnTo>
                  <a:pt x="4425" y="1482"/>
                </a:lnTo>
                <a:lnTo>
                  <a:pt x="4425" y="1484"/>
                </a:lnTo>
                <a:lnTo>
                  <a:pt x="4425" y="1484"/>
                </a:lnTo>
                <a:lnTo>
                  <a:pt x="4427" y="1487"/>
                </a:lnTo>
                <a:lnTo>
                  <a:pt x="4427" y="1487"/>
                </a:lnTo>
                <a:lnTo>
                  <a:pt x="4427" y="1489"/>
                </a:lnTo>
                <a:lnTo>
                  <a:pt x="4427" y="1489"/>
                </a:lnTo>
                <a:lnTo>
                  <a:pt x="4429" y="1489"/>
                </a:lnTo>
                <a:lnTo>
                  <a:pt x="4429" y="1489"/>
                </a:lnTo>
                <a:lnTo>
                  <a:pt x="4429" y="1489"/>
                </a:lnTo>
                <a:lnTo>
                  <a:pt x="4429" y="1487"/>
                </a:lnTo>
                <a:lnTo>
                  <a:pt x="4427" y="1484"/>
                </a:lnTo>
                <a:lnTo>
                  <a:pt x="4429" y="1482"/>
                </a:lnTo>
                <a:lnTo>
                  <a:pt x="4427" y="1480"/>
                </a:lnTo>
                <a:close/>
                <a:moveTo>
                  <a:pt x="4392" y="1445"/>
                </a:moveTo>
                <a:lnTo>
                  <a:pt x="4390" y="1443"/>
                </a:lnTo>
                <a:lnTo>
                  <a:pt x="4390" y="1443"/>
                </a:lnTo>
                <a:lnTo>
                  <a:pt x="4390" y="1443"/>
                </a:lnTo>
                <a:lnTo>
                  <a:pt x="4390" y="1443"/>
                </a:lnTo>
                <a:lnTo>
                  <a:pt x="4390" y="1443"/>
                </a:lnTo>
                <a:lnTo>
                  <a:pt x="4390" y="1445"/>
                </a:lnTo>
                <a:lnTo>
                  <a:pt x="4392" y="1445"/>
                </a:lnTo>
                <a:lnTo>
                  <a:pt x="4394" y="1447"/>
                </a:lnTo>
                <a:lnTo>
                  <a:pt x="4396" y="1449"/>
                </a:lnTo>
                <a:lnTo>
                  <a:pt x="4394" y="1445"/>
                </a:lnTo>
                <a:lnTo>
                  <a:pt x="4392" y="1445"/>
                </a:lnTo>
                <a:close/>
                <a:moveTo>
                  <a:pt x="4409" y="1478"/>
                </a:moveTo>
                <a:lnTo>
                  <a:pt x="4411" y="1478"/>
                </a:lnTo>
                <a:lnTo>
                  <a:pt x="4411" y="1478"/>
                </a:lnTo>
                <a:lnTo>
                  <a:pt x="4409" y="1476"/>
                </a:lnTo>
                <a:lnTo>
                  <a:pt x="4409" y="1476"/>
                </a:lnTo>
                <a:lnTo>
                  <a:pt x="4409" y="1478"/>
                </a:lnTo>
                <a:lnTo>
                  <a:pt x="4409" y="1478"/>
                </a:lnTo>
                <a:close/>
                <a:moveTo>
                  <a:pt x="4383" y="1480"/>
                </a:moveTo>
                <a:lnTo>
                  <a:pt x="4383" y="1480"/>
                </a:lnTo>
                <a:lnTo>
                  <a:pt x="4385" y="1480"/>
                </a:lnTo>
                <a:lnTo>
                  <a:pt x="4385" y="1480"/>
                </a:lnTo>
                <a:lnTo>
                  <a:pt x="4385" y="1478"/>
                </a:lnTo>
                <a:lnTo>
                  <a:pt x="4385" y="1476"/>
                </a:lnTo>
                <a:lnTo>
                  <a:pt x="4385" y="1476"/>
                </a:lnTo>
                <a:lnTo>
                  <a:pt x="4385" y="1476"/>
                </a:lnTo>
                <a:lnTo>
                  <a:pt x="4385" y="1476"/>
                </a:lnTo>
                <a:lnTo>
                  <a:pt x="4383" y="1476"/>
                </a:lnTo>
                <a:lnTo>
                  <a:pt x="4383" y="1478"/>
                </a:lnTo>
                <a:lnTo>
                  <a:pt x="4383" y="1480"/>
                </a:lnTo>
                <a:lnTo>
                  <a:pt x="4383" y="1480"/>
                </a:lnTo>
                <a:lnTo>
                  <a:pt x="4383" y="1480"/>
                </a:lnTo>
                <a:close/>
                <a:moveTo>
                  <a:pt x="4377" y="1449"/>
                </a:moveTo>
                <a:lnTo>
                  <a:pt x="4375" y="1449"/>
                </a:lnTo>
                <a:lnTo>
                  <a:pt x="4375" y="1451"/>
                </a:lnTo>
                <a:lnTo>
                  <a:pt x="4375" y="1453"/>
                </a:lnTo>
                <a:lnTo>
                  <a:pt x="4375" y="1453"/>
                </a:lnTo>
                <a:lnTo>
                  <a:pt x="4375" y="1453"/>
                </a:lnTo>
                <a:lnTo>
                  <a:pt x="4375" y="1455"/>
                </a:lnTo>
                <a:lnTo>
                  <a:pt x="4375" y="1455"/>
                </a:lnTo>
                <a:lnTo>
                  <a:pt x="4375" y="1457"/>
                </a:lnTo>
                <a:lnTo>
                  <a:pt x="4377" y="1453"/>
                </a:lnTo>
                <a:lnTo>
                  <a:pt x="4377" y="1451"/>
                </a:lnTo>
                <a:lnTo>
                  <a:pt x="4377" y="1449"/>
                </a:lnTo>
                <a:lnTo>
                  <a:pt x="4377" y="1449"/>
                </a:lnTo>
                <a:lnTo>
                  <a:pt x="4377" y="1449"/>
                </a:lnTo>
                <a:close/>
                <a:moveTo>
                  <a:pt x="4402" y="1470"/>
                </a:moveTo>
                <a:lnTo>
                  <a:pt x="4400" y="1468"/>
                </a:lnTo>
                <a:lnTo>
                  <a:pt x="4400" y="1468"/>
                </a:lnTo>
                <a:lnTo>
                  <a:pt x="4400" y="1470"/>
                </a:lnTo>
                <a:lnTo>
                  <a:pt x="4400" y="1470"/>
                </a:lnTo>
                <a:lnTo>
                  <a:pt x="4402" y="1470"/>
                </a:lnTo>
                <a:close/>
                <a:moveTo>
                  <a:pt x="4406" y="1487"/>
                </a:moveTo>
                <a:lnTo>
                  <a:pt x="4404" y="1487"/>
                </a:lnTo>
                <a:lnTo>
                  <a:pt x="4402" y="1489"/>
                </a:lnTo>
                <a:lnTo>
                  <a:pt x="4402" y="1489"/>
                </a:lnTo>
                <a:lnTo>
                  <a:pt x="4402" y="1491"/>
                </a:lnTo>
                <a:lnTo>
                  <a:pt x="4402" y="1491"/>
                </a:lnTo>
                <a:lnTo>
                  <a:pt x="4402" y="1493"/>
                </a:lnTo>
                <a:lnTo>
                  <a:pt x="4402" y="1493"/>
                </a:lnTo>
                <a:lnTo>
                  <a:pt x="4406" y="1493"/>
                </a:lnTo>
                <a:lnTo>
                  <a:pt x="4409" y="1493"/>
                </a:lnTo>
                <a:lnTo>
                  <a:pt x="4411" y="1493"/>
                </a:lnTo>
                <a:lnTo>
                  <a:pt x="4411" y="1491"/>
                </a:lnTo>
                <a:lnTo>
                  <a:pt x="4411" y="1491"/>
                </a:lnTo>
                <a:lnTo>
                  <a:pt x="4413" y="1491"/>
                </a:lnTo>
                <a:lnTo>
                  <a:pt x="4413" y="1491"/>
                </a:lnTo>
                <a:lnTo>
                  <a:pt x="4413" y="1489"/>
                </a:lnTo>
                <a:lnTo>
                  <a:pt x="4413" y="1489"/>
                </a:lnTo>
                <a:lnTo>
                  <a:pt x="4413" y="1487"/>
                </a:lnTo>
                <a:lnTo>
                  <a:pt x="4411" y="1487"/>
                </a:lnTo>
                <a:lnTo>
                  <a:pt x="4411" y="1484"/>
                </a:lnTo>
                <a:lnTo>
                  <a:pt x="4409" y="1484"/>
                </a:lnTo>
                <a:lnTo>
                  <a:pt x="4409" y="1484"/>
                </a:lnTo>
                <a:lnTo>
                  <a:pt x="4409" y="1484"/>
                </a:lnTo>
                <a:lnTo>
                  <a:pt x="4406" y="1484"/>
                </a:lnTo>
                <a:lnTo>
                  <a:pt x="4406" y="1487"/>
                </a:lnTo>
                <a:close/>
                <a:moveTo>
                  <a:pt x="4404" y="1468"/>
                </a:moveTo>
                <a:lnTo>
                  <a:pt x="4404" y="1470"/>
                </a:lnTo>
                <a:lnTo>
                  <a:pt x="4404" y="1470"/>
                </a:lnTo>
                <a:lnTo>
                  <a:pt x="4404" y="1472"/>
                </a:lnTo>
                <a:lnTo>
                  <a:pt x="4402" y="1472"/>
                </a:lnTo>
                <a:lnTo>
                  <a:pt x="4402" y="1474"/>
                </a:lnTo>
                <a:lnTo>
                  <a:pt x="4402" y="1476"/>
                </a:lnTo>
                <a:lnTo>
                  <a:pt x="4400" y="1478"/>
                </a:lnTo>
                <a:lnTo>
                  <a:pt x="4400" y="1480"/>
                </a:lnTo>
                <a:lnTo>
                  <a:pt x="4398" y="1482"/>
                </a:lnTo>
                <a:lnTo>
                  <a:pt x="4398" y="1484"/>
                </a:lnTo>
                <a:lnTo>
                  <a:pt x="4396" y="1489"/>
                </a:lnTo>
                <a:lnTo>
                  <a:pt x="4396" y="1489"/>
                </a:lnTo>
                <a:lnTo>
                  <a:pt x="4394" y="1493"/>
                </a:lnTo>
                <a:lnTo>
                  <a:pt x="4394" y="1495"/>
                </a:lnTo>
                <a:lnTo>
                  <a:pt x="4394" y="1495"/>
                </a:lnTo>
                <a:lnTo>
                  <a:pt x="4396" y="1495"/>
                </a:lnTo>
                <a:lnTo>
                  <a:pt x="4396" y="1493"/>
                </a:lnTo>
                <a:lnTo>
                  <a:pt x="4398" y="1489"/>
                </a:lnTo>
                <a:lnTo>
                  <a:pt x="4398" y="1487"/>
                </a:lnTo>
                <a:lnTo>
                  <a:pt x="4400" y="1484"/>
                </a:lnTo>
                <a:lnTo>
                  <a:pt x="4400" y="1484"/>
                </a:lnTo>
                <a:lnTo>
                  <a:pt x="4402" y="1482"/>
                </a:lnTo>
                <a:lnTo>
                  <a:pt x="4404" y="1482"/>
                </a:lnTo>
                <a:lnTo>
                  <a:pt x="4404" y="1482"/>
                </a:lnTo>
                <a:lnTo>
                  <a:pt x="4404" y="1478"/>
                </a:lnTo>
                <a:lnTo>
                  <a:pt x="4404" y="1476"/>
                </a:lnTo>
                <a:lnTo>
                  <a:pt x="4404" y="1474"/>
                </a:lnTo>
                <a:lnTo>
                  <a:pt x="4404" y="1472"/>
                </a:lnTo>
                <a:lnTo>
                  <a:pt x="4404" y="1472"/>
                </a:lnTo>
                <a:lnTo>
                  <a:pt x="4404" y="1472"/>
                </a:lnTo>
                <a:lnTo>
                  <a:pt x="4404" y="1470"/>
                </a:lnTo>
                <a:lnTo>
                  <a:pt x="4404" y="1468"/>
                </a:lnTo>
                <a:close/>
                <a:moveTo>
                  <a:pt x="4381" y="1489"/>
                </a:moveTo>
                <a:lnTo>
                  <a:pt x="4381" y="1489"/>
                </a:lnTo>
                <a:lnTo>
                  <a:pt x="4381" y="1491"/>
                </a:lnTo>
                <a:lnTo>
                  <a:pt x="4383" y="1495"/>
                </a:lnTo>
                <a:lnTo>
                  <a:pt x="4383" y="1495"/>
                </a:lnTo>
                <a:lnTo>
                  <a:pt x="4385" y="1495"/>
                </a:lnTo>
                <a:lnTo>
                  <a:pt x="4385" y="1497"/>
                </a:lnTo>
                <a:lnTo>
                  <a:pt x="4388" y="1497"/>
                </a:lnTo>
                <a:lnTo>
                  <a:pt x="4390" y="1499"/>
                </a:lnTo>
                <a:lnTo>
                  <a:pt x="4390" y="1501"/>
                </a:lnTo>
                <a:lnTo>
                  <a:pt x="4390" y="1501"/>
                </a:lnTo>
                <a:lnTo>
                  <a:pt x="4392" y="1501"/>
                </a:lnTo>
                <a:lnTo>
                  <a:pt x="4392" y="1501"/>
                </a:lnTo>
                <a:lnTo>
                  <a:pt x="4394" y="1499"/>
                </a:lnTo>
                <a:lnTo>
                  <a:pt x="4394" y="1499"/>
                </a:lnTo>
                <a:lnTo>
                  <a:pt x="4394" y="1497"/>
                </a:lnTo>
                <a:lnTo>
                  <a:pt x="4394" y="1497"/>
                </a:lnTo>
                <a:lnTo>
                  <a:pt x="4394" y="1497"/>
                </a:lnTo>
                <a:lnTo>
                  <a:pt x="4392" y="1493"/>
                </a:lnTo>
                <a:lnTo>
                  <a:pt x="4392" y="1493"/>
                </a:lnTo>
                <a:lnTo>
                  <a:pt x="4392" y="1491"/>
                </a:lnTo>
                <a:lnTo>
                  <a:pt x="4392" y="1489"/>
                </a:lnTo>
                <a:lnTo>
                  <a:pt x="4392" y="1489"/>
                </a:lnTo>
                <a:lnTo>
                  <a:pt x="4394" y="1487"/>
                </a:lnTo>
                <a:lnTo>
                  <a:pt x="4394" y="1484"/>
                </a:lnTo>
                <a:lnTo>
                  <a:pt x="4394" y="1482"/>
                </a:lnTo>
                <a:lnTo>
                  <a:pt x="4396" y="1480"/>
                </a:lnTo>
                <a:lnTo>
                  <a:pt x="4396" y="1478"/>
                </a:lnTo>
                <a:lnTo>
                  <a:pt x="4398" y="1478"/>
                </a:lnTo>
                <a:lnTo>
                  <a:pt x="4398" y="1476"/>
                </a:lnTo>
                <a:lnTo>
                  <a:pt x="4398" y="1476"/>
                </a:lnTo>
                <a:lnTo>
                  <a:pt x="4398" y="1474"/>
                </a:lnTo>
                <a:lnTo>
                  <a:pt x="4394" y="1472"/>
                </a:lnTo>
                <a:lnTo>
                  <a:pt x="4394" y="1472"/>
                </a:lnTo>
                <a:lnTo>
                  <a:pt x="4390" y="1474"/>
                </a:lnTo>
                <a:lnTo>
                  <a:pt x="4390" y="1474"/>
                </a:lnTo>
                <a:lnTo>
                  <a:pt x="4390" y="1474"/>
                </a:lnTo>
                <a:lnTo>
                  <a:pt x="4390" y="1476"/>
                </a:lnTo>
                <a:lnTo>
                  <a:pt x="4390" y="1476"/>
                </a:lnTo>
                <a:lnTo>
                  <a:pt x="4388" y="1478"/>
                </a:lnTo>
                <a:lnTo>
                  <a:pt x="4388" y="1478"/>
                </a:lnTo>
                <a:lnTo>
                  <a:pt x="4388" y="1480"/>
                </a:lnTo>
                <a:lnTo>
                  <a:pt x="4388" y="1482"/>
                </a:lnTo>
                <a:lnTo>
                  <a:pt x="4388" y="1482"/>
                </a:lnTo>
                <a:lnTo>
                  <a:pt x="4388" y="1484"/>
                </a:lnTo>
                <a:lnTo>
                  <a:pt x="4388" y="1487"/>
                </a:lnTo>
                <a:lnTo>
                  <a:pt x="4385" y="1487"/>
                </a:lnTo>
                <a:lnTo>
                  <a:pt x="4385" y="1487"/>
                </a:lnTo>
                <a:lnTo>
                  <a:pt x="4383" y="1487"/>
                </a:lnTo>
                <a:lnTo>
                  <a:pt x="4381" y="1489"/>
                </a:lnTo>
                <a:lnTo>
                  <a:pt x="4381" y="1489"/>
                </a:lnTo>
                <a:close/>
                <a:moveTo>
                  <a:pt x="4400" y="1497"/>
                </a:moveTo>
                <a:lnTo>
                  <a:pt x="4398" y="1497"/>
                </a:lnTo>
                <a:lnTo>
                  <a:pt x="4398" y="1499"/>
                </a:lnTo>
                <a:lnTo>
                  <a:pt x="4396" y="1499"/>
                </a:lnTo>
                <a:lnTo>
                  <a:pt x="4396" y="1499"/>
                </a:lnTo>
                <a:lnTo>
                  <a:pt x="4398" y="1499"/>
                </a:lnTo>
                <a:lnTo>
                  <a:pt x="4398" y="1499"/>
                </a:lnTo>
                <a:lnTo>
                  <a:pt x="4400" y="1499"/>
                </a:lnTo>
                <a:lnTo>
                  <a:pt x="4400" y="1499"/>
                </a:lnTo>
                <a:lnTo>
                  <a:pt x="4400" y="1497"/>
                </a:lnTo>
                <a:close/>
                <a:moveTo>
                  <a:pt x="4373" y="1537"/>
                </a:moveTo>
                <a:lnTo>
                  <a:pt x="4373" y="1537"/>
                </a:lnTo>
                <a:lnTo>
                  <a:pt x="4375" y="1539"/>
                </a:lnTo>
                <a:lnTo>
                  <a:pt x="4375" y="1539"/>
                </a:lnTo>
                <a:lnTo>
                  <a:pt x="4377" y="1539"/>
                </a:lnTo>
                <a:lnTo>
                  <a:pt x="4377" y="1539"/>
                </a:lnTo>
                <a:lnTo>
                  <a:pt x="4379" y="1537"/>
                </a:lnTo>
                <a:lnTo>
                  <a:pt x="4379" y="1537"/>
                </a:lnTo>
                <a:lnTo>
                  <a:pt x="4379" y="1535"/>
                </a:lnTo>
                <a:lnTo>
                  <a:pt x="4375" y="1535"/>
                </a:lnTo>
                <a:lnTo>
                  <a:pt x="4373" y="1535"/>
                </a:lnTo>
                <a:lnTo>
                  <a:pt x="4373" y="1535"/>
                </a:lnTo>
                <a:lnTo>
                  <a:pt x="4373" y="1537"/>
                </a:lnTo>
                <a:lnTo>
                  <a:pt x="4373" y="1537"/>
                </a:lnTo>
                <a:close/>
                <a:moveTo>
                  <a:pt x="4346" y="1558"/>
                </a:moveTo>
                <a:lnTo>
                  <a:pt x="4346" y="1558"/>
                </a:lnTo>
                <a:lnTo>
                  <a:pt x="4348" y="1558"/>
                </a:lnTo>
                <a:lnTo>
                  <a:pt x="4348" y="1556"/>
                </a:lnTo>
                <a:lnTo>
                  <a:pt x="4348" y="1556"/>
                </a:lnTo>
                <a:lnTo>
                  <a:pt x="4350" y="1558"/>
                </a:lnTo>
                <a:lnTo>
                  <a:pt x="4350" y="1556"/>
                </a:lnTo>
                <a:lnTo>
                  <a:pt x="4350" y="1556"/>
                </a:lnTo>
                <a:lnTo>
                  <a:pt x="4350" y="1556"/>
                </a:lnTo>
                <a:lnTo>
                  <a:pt x="4350" y="1554"/>
                </a:lnTo>
                <a:lnTo>
                  <a:pt x="4348" y="1554"/>
                </a:lnTo>
                <a:lnTo>
                  <a:pt x="4348" y="1556"/>
                </a:lnTo>
                <a:lnTo>
                  <a:pt x="4346" y="1556"/>
                </a:lnTo>
                <a:lnTo>
                  <a:pt x="4344" y="1558"/>
                </a:lnTo>
                <a:lnTo>
                  <a:pt x="4344" y="1558"/>
                </a:lnTo>
                <a:lnTo>
                  <a:pt x="4344" y="1558"/>
                </a:lnTo>
                <a:lnTo>
                  <a:pt x="4346" y="1558"/>
                </a:lnTo>
                <a:close/>
                <a:moveTo>
                  <a:pt x="4350" y="1434"/>
                </a:moveTo>
                <a:lnTo>
                  <a:pt x="4350" y="1432"/>
                </a:lnTo>
                <a:lnTo>
                  <a:pt x="4350" y="1432"/>
                </a:lnTo>
                <a:lnTo>
                  <a:pt x="4348" y="1430"/>
                </a:lnTo>
                <a:lnTo>
                  <a:pt x="4348" y="1432"/>
                </a:lnTo>
                <a:lnTo>
                  <a:pt x="4348" y="1432"/>
                </a:lnTo>
                <a:lnTo>
                  <a:pt x="4348" y="1432"/>
                </a:lnTo>
                <a:lnTo>
                  <a:pt x="4350" y="1434"/>
                </a:lnTo>
                <a:close/>
                <a:moveTo>
                  <a:pt x="4369" y="1449"/>
                </a:moveTo>
                <a:lnTo>
                  <a:pt x="4369" y="1449"/>
                </a:lnTo>
                <a:lnTo>
                  <a:pt x="4367" y="1447"/>
                </a:lnTo>
                <a:lnTo>
                  <a:pt x="4367" y="1445"/>
                </a:lnTo>
                <a:lnTo>
                  <a:pt x="4369" y="1443"/>
                </a:lnTo>
                <a:lnTo>
                  <a:pt x="4369" y="1443"/>
                </a:lnTo>
                <a:lnTo>
                  <a:pt x="4369" y="1443"/>
                </a:lnTo>
                <a:lnTo>
                  <a:pt x="4367" y="1440"/>
                </a:lnTo>
                <a:lnTo>
                  <a:pt x="4367" y="1440"/>
                </a:lnTo>
                <a:lnTo>
                  <a:pt x="4365" y="1438"/>
                </a:lnTo>
                <a:lnTo>
                  <a:pt x="4365" y="1436"/>
                </a:lnTo>
                <a:lnTo>
                  <a:pt x="4362" y="1438"/>
                </a:lnTo>
                <a:lnTo>
                  <a:pt x="4362" y="1438"/>
                </a:lnTo>
                <a:lnTo>
                  <a:pt x="4360" y="1436"/>
                </a:lnTo>
                <a:lnTo>
                  <a:pt x="4360" y="1436"/>
                </a:lnTo>
                <a:lnTo>
                  <a:pt x="4360" y="1436"/>
                </a:lnTo>
                <a:lnTo>
                  <a:pt x="4356" y="1436"/>
                </a:lnTo>
                <a:lnTo>
                  <a:pt x="4356" y="1436"/>
                </a:lnTo>
                <a:lnTo>
                  <a:pt x="4356" y="1436"/>
                </a:lnTo>
                <a:lnTo>
                  <a:pt x="4352" y="1436"/>
                </a:lnTo>
                <a:lnTo>
                  <a:pt x="4352" y="1436"/>
                </a:lnTo>
                <a:lnTo>
                  <a:pt x="4352" y="1436"/>
                </a:lnTo>
                <a:lnTo>
                  <a:pt x="4352" y="1438"/>
                </a:lnTo>
                <a:lnTo>
                  <a:pt x="4352" y="1438"/>
                </a:lnTo>
                <a:lnTo>
                  <a:pt x="4352" y="1438"/>
                </a:lnTo>
                <a:lnTo>
                  <a:pt x="4352" y="1438"/>
                </a:lnTo>
                <a:lnTo>
                  <a:pt x="4354" y="1438"/>
                </a:lnTo>
                <a:lnTo>
                  <a:pt x="4354" y="1440"/>
                </a:lnTo>
                <a:lnTo>
                  <a:pt x="4354" y="1440"/>
                </a:lnTo>
                <a:lnTo>
                  <a:pt x="4356" y="1440"/>
                </a:lnTo>
                <a:lnTo>
                  <a:pt x="4356" y="1443"/>
                </a:lnTo>
                <a:lnTo>
                  <a:pt x="4358" y="1445"/>
                </a:lnTo>
                <a:lnTo>
                  <a:pt x="4358" y="1447"/>
                </a:lnTo>
                <a:lnTo>
                  <a:pt x="4358" y="1447"/>
                </a:lnTo>
                <a:lnTo>
                  <a:pt x="4358" y="1447"/>
                </a:lnTo>
                <a:lnTo>
                  <a:pt x="4358" y="1449"/>
                </a:lnTo>
                <a:lnTo>
                  <a:pt x="4358" y="1449"/>
                </a:lnTo>
                <a:lnTo>
                  <a:pt x="4360" y="1449"/>
                </a:lnTo>
                <a:lnTo>
                  <a:pt x="4360" y="1451"/>
                </a:lnTo>
                <a:lnTo>
                  <a:pt x="4360" y="1451"/>
                </a:lnTo>
                <a:lnTo>
                  <a:pt x="4360" y="1453"/>
                </a:lnTo>
                <a:lnTo>
                  <a:pt x="4362" y="1453"/>
                </a:lnTo>
                <a:lnTo>
                  <a:pt x="4362" y="1453"/>
                </a:lnTo>
                <a:lnTo>
                  <a:pt x="4362" y="1455"/>
                </a:lnTo>
                <a:lnTo>
                  <a:pt x="4362" y="1455"/>
                </a:lnTo>
                <a:lnTo>
                  <a:pt x="4365" y="1455"/>
                </a:lnTo>
                <a:lnTo>
                  <a:pt x="4365" y="1453"/>
                </a:lnTo>
                <a:lnTo>
                  <a:pt x="4365" y="1453"/>
                </a:lnTo>
                <a:lnTo>
                  <a:pt x="4367" y="1453"/>
                </a:lnTo>
                <a:lnTo>
                  <a:pt x="4367" y="1453"/>
                </a:lnTo>
                <a:lnTo>
                  <a:pt x="4367" y="1453"/>
                </a:lnTo>
                <a:lnTo>
                  <a:pt x="4367" y="1453"/>
                </a:lnTo>
                <a:lnTo>
                  <a:pt x="4367" y="1451"/>
                </a:lnTo>
                <a:lnTo>
                  <a:pt x="4367" y="1451"/>
                </a:lnTo>
                <a:lnTo>
                  <a:pt x="4369" y="1449"/>
                </a:lnTo>
                <a:close/>
                <a:moveTo>
                  <a:pt x="4344" y="1256"/>
                </a:moveTo>
                <a:lnTo>
                  <a:pt x="4344" y="1254"/>
                </a:lnTo>
                <a:lnTo>
                  <a:pt x="4341" y="1256"/>
                </a:lnTo>
                <a:lnTo>
                  <a:pt x="4341" y="1256"/>
                </a:lnTo>
                <a:lnTo>
                  <a:pt x="4341" y="1256"/>
                </a:lnTo>
                <a:lnTo>
                  <a:pt x="4341" y="1258"/>
                </a:lnTo>
                <a:lnTo>
                  <a:pt x="4341" y="1258"/>
                </a:lnTo>
                <a:lnTo>
                  <a:pt x="4341" y="1258"/>
                </a:lnTo>
                <a:lnTo>
                  <a:pt x="4344" y="1258"/>
                </a:lnTo>
                <a:lnTo>
                  <a:pt x="4344" y="1258"/>
                </a:lnTo>
                <a:lnTo>
                  <a:pt x="4344" y="1258"/>
                </a:lnTo>
                <a:lnTo>
                  <a:pt x="4344" y="1256"/>
                </a:lnTo>
                <a:lnTo>
                  <a:pt x="4344" y="1256"/>
                </a:lnTo>
                <a:lnTo>
                  <a:pt x="4344" y="1256"/>
                </a:lnTo>
                <a:lnTo>
                  <a:pt x="4344" y="1256"/>
                </a:lnTo>
                <a:close/>
                <a:moveTo>
                  <a:pt x="4352" y="1457"/>
                </a:moveTo>
                <a:lnTo>
                  <a:pt x="4350" y="1455"/>
                </a:lnTo>
                <a:lnTo>
                  <a:pt x="4350" y="1455"/>
                </a:lnTo>
                <a:lnTo>
                  <a:pt x="4350" y="1455"/>
                </a:lnTo>
                <a:lnTo>
                  <a:pt x="4348" y="1455"/>
                </a:lnTo>
                <a:lnTo>
                  <a:pt x="4348" y="1455"/>
                </a:lnTo>
                <a:lnTo>
                  <a:pt x="4348" y="1455"/>
                </a:lnTo>
                <a:lnTo>
                  <a:pt x="4346" y="1455"/>
                </a:lnTo>
                <a:lnTo>
                  <a:pt x="4346" y="1453"/>
                </a:lnTo>
                <a:lnTo>
                  <a:pt x="4346" y="1453"/>
                </a:lnTo>
                <a:lnTo>
                  <a:pt x="4344" y="1453"/>
                </a:lnTo>
                <a:lnTo>
                  <a:pt x="4344" y="1453"/>
                </a:lnTo>
                <a:lnTo>
                  <a:pt x="4344" y="1455"/>
                </a:lnTo>
                <a:lnTo>
                  <a:pt x="4344" y="1455"/>
                </a:lnTo>
                <a:lnTo>
                  <a:pt x="4344" y="1455"/>
                </a:lnTo>
                <a:lnTo>
                  <a:pt x="4346" y="1455"/>
                </a:lnTo>
                <a:lnTo>
                  <a:pt x="4346" y="1457"/>
                </a:lnTo>
                <a:lnTo>
                  <a:pt x="4346" y="1457"/>
                </a:lnTo>
                <a:lnTo>
                  <a:pt x="4348" y="1457"/>
                </a:lnTo>
                <a:lnTo>
                  <a:pt x="4348" y="1457"/>
                </a:lnTo>
                <a:lnTo>
                  <a:pt x="4350" y="1457"/>
                </a:lnTo>
                <a:lnTo>
                  <a:pt x="4350" y="1457"/>
                </a:lnTo>
                <a:lnTo>
                  <a:pt x="4352" y="1457"/>
                </a:lnTo>
                <a:close/>
                <a:moveTo>
                  <a:pt x="4346" y="1459"/>
                </a:moveTo>
                <a:lnTo>
                  <a:pt x="4346" y="1459"/>
                </a:lnTo>
                <a:lnTo>
                  <a:pt x="4346" y="1459"/>
                </a:lnTo>
                <a:lnTo>
                  <a:pt x="4346" y="1459"/>
                </a:lnTo>
                <a:lnTo>
                  <a:pt x="4344" y="1459"/>
                </a:lnTo>
                <a:lnTo>
                  <a:pt x="4346" y="1461"/>
                </a:lnTo>
                <a:lnTo>
                  <a:pt x="4346" y="1461"/>
                </a:lnTo>
                <a:lnTo>
                  <a:pt x="4346" y="1463"/>
                </a:lnTo>
                <a:lnTo>
                  <a:pt x="4346" y="1463"/>
                </a:lnTo>
                <a:lnTo>
                  <a:pt x="4348" y="1461"/>
                </a:lnTo>
                <a:lnTo>
                  <a:pt x="4348" y="1461"/>
                </a:lnTo>
                <a:lnTo>
                  <a:pt x="4348" y="1461"/>
                </a:lnTo>
                <a:lnTo>
                  <a:pt x="4348" y="1459"/>
                </a:lnTo>
                <a:lnTo>
                  <a:pt x="4346" y="1459"/>
                </a:lnTo>
                <a:close/>
                <a:moveTo>
                  <a:pt x="4346" y="1480"/>
                </a:moveTo>
                <a:lnTo>
                  <a:pt x="4346" y="1480"/>
                </a:lnTo>
                <a:lnTo>
                  <a:pt x="4346" y="1478"/>
                </a:lnTo>
                <a:lnTo>
                  <a:pt x="4346" y="1478"/>
                </a:lnTo>
                <a:lnTo>
                  <a:pt x="4344" y="1478"/>
                </a:lnTo>
                <a:lnTo>
                  <a:pt x="4344" y="1478"/>
                </a:lnTo>
                <a:lnTo>
                  <a:pt x="4344" y="1480"/>
                </a:lnTo>
                <a:lnTo>
                  <a:pt x="4346" y="1480"/>
                </a:lnTo>
                <a:close/>
                <a:moveTo>
                  <a:pt x="4365" y="1545"/>
                </a:moveTo>
                <a:lnTo>
                  <a:pt x="4365" y="1545"/>
                </a:lnTo>
                <a:lnTo>
                  <a:pt x="4362" y="1543"/>
                </a:lnTo>
                <a:lnTo>
                  <a:pt x="4360" y="1543"/>
                </a:lnTo>
                <a:lnTo>
                  <a:pt x="4358" y="1545"/>
                </a:lnTo>
                <a:lnTo>
                  <a:pt x="4358" y="1545"/>
                </a:lnTo>
                <a:lnTo>
                  <a:pt x="4360" y="1547"/>
                </a:lnTo>
                <a:lnTo>
                  <a:pt x="4360" y="1545"/>
                </a:lnTo>
                <a:lnTo>
                  <a:pt x="4362" y="1547"/>
                </a:lnTo>
                <a:lnTo>
                  <a:pt x="4365" y="1545"/>
                </a:lnTo>
                <a:lnTo>
                  <a:pt x="4365" y="1547"/>
                </a:lnTo>
                <a:lnTo>
                  <a:pt x="4367" y="1545"/>
                </a:lnTo>
                <a:lnTo>
                  <a:pt x="4367" y="1545"/>
                </a:lnTo>
                <a:lnTo>
                  <a:pt x="4367" y="1545"/>
                </a:lnTo>
                <a:lnTo>
                  <a:pt x="4365" y="1545"/>
                </a:lnTo>
                <a:close/>
                <a:moveTo>
                  <a:pt x="4344" y="1466"/>
                </a:moveTo>
                <a:lnTo>
                  <a:pt x="4344" y="1466"/>
                </a:lnTo>
                <a:lnTo>
                  <a:pt x="4341" y="1466"/>
                </a:lnTo>
                <a:lnTo>
                  <a:pt x="4341" y="1466"/>
                </a:lnTo>
                <a:lnTo>
                  <a:pt x="4344" y="1468"/>
                </a:lnTo>
                <a:lnTo>
                  <a:pt x="4344" y="1468"/>
                </a:lnTo>
                <a:lnTo>
                  <a:pt x="4344" y="1468"/>
                </a:lnTo>
                <a:lnTo>
                  <a:pt x="4344" y="1466"/>
                </a:lnTo>
                <a:lnTo>
                  <a:pt x="4344" y="1466"/>
                </a:lnTo>
                <a:lnTo>
                  <a:pt x="4344" y="1466"/>
                </a:lnTo>
                <a:close/>
                <a:moveTo>
                  <a:pt x="4436" y="1115"/>
                </a:moveTo>
                <a:lnTo>
                  <a:pt x="4436" y="1115"/>
                </a:lnTo>
                <a:lnTo>
                  <a:pt x="4436" y="1115"/>
                </a:lnTo>
                <a:lnTo>
                  <a:pt x="4434" y="1118"/>
                </a:lnTo>
                <a:lnTo>
                  <a:pt x="4436" y="1118"/>
                </a:lnTo>
                <a:lnTo>
                  <a:pt x="4436" y="1118"/>
                </a:lnTo>
                <a:lnTo>
                  <a:pt x="4436" y="1118"/>
                </a:lnTo>
                <a:lnTo>
                  <a:pt x="4438" y="1118"/>
                </a:lnTo>
                <a:lnTo>
                  <a:pt x="4438" y="1115"/>
                </a:lnTo>
                <a:lnTo>
                  <a:pt x="4438" y="1115"/>
                </a:lnTo>
                <a:lnTo>
                  <a:pt x="4436" y="1115"/>
                </a:lnTo>
                <a:close/>
                <a:moveTo>
                  <a:pt x="4432" y="1491"/>
                </a:moveTo>
                <a:lnTo>
                  <a:pt x="4432" y="1493"/>
                </a:lnTo>
                <a:lnTo>
                  <a:pt x="4432" y="1493"/>
                </a:lnTo>
                <a:lnTo>
                  <a:pt x="4434" y="1493"/>
                </a:lnTo>
                <a:lnTo>
                  <a:pt x="4434" y="1491"/>
                </a:lnTo>
                <a:lnTo>
                  <a:pt x="4434" y="1491"/>
                </a:lnTo>
                <a:lnTo>
                  <a:pt x="4432" y="1491"/>
                </a:lnTo>
                <a:close/>
                <a:moveTo>
                  <a:pt x="4434" y="1489"/>
                </a:moveTo>
                <a:lnTo>
                  <a:pt x="4434" y="1491"/>
                </a:lnTo>
                <a:lnTo>
                  <a:pt x="4434" y="1491"/>
                </a:lnTo>
                <a:lnTo>
                  <a:pt x="4436" y="1491"/>
                </a:lnTo>
                <a:lnTo>
                  <a:pt x="4436" y="1491"/>
                </a:lnTo>
                <a:lnTo>
                  <a:pt x="4436" y="1489"/>
                </a:lnTo>
                <a:lnTo>
                  <a:pt x="4436" y="1489"/>
                </a:lnTo>
                <a:lnTo>
                  <a:pt x="4436" y="1489"/>
                </a:lnTo>
                <a:lnTo>
                  <a:pt x="4434" y="1487"/>
                </a:lnTo>
                <a:lnTo>
                  <a:pt x="4434" y="1489"/>
                </a:lnTo>
                <a:lnTo>
                  <a:pt x="4434" y="1489"/>
                </a:lnTo>
                <a:close/>
                <a:moveTo>
                  <a:pt x="4388" y="1524"/>
                </a:moveTo>
                <a:lnTo>
                  <a:pt x="4388" y="1524"/>
                </a:lnTo>
                <a:lnTo>
                  <a:pt x="4388" y="1524"/>
                </a:lnTo>
                <a:lnTo>
                  <a:pt x="4388" y="1526"/>
                </a:lnTo>
                <a:lnTo>
                  <a:pt x="4388" y="1526"/>
                </a:lnTo>
                <a:lnTo>
                  <a:pt x="4390" y="1524"/>
                </a:lnTo>
                <a:lnTo>
                  <a:pt x="4390" y="1524"/>
                </a:lnTo>
                <a:lnTo>
                  <a:pt x="4390" y="1524"/>
                </a:lnTo>
                <a:lnTo>
                  <a:pt x="4388" y="1524"/>
                </a:lnTo>
                <a:lnTo>
                  <a:pt x="4388" y="1524"/>
                </a:lnTo>
                <a:close/>
                <a:moveTo>
                  <a:pt x="4427" y="1493"/>
                </a:moveTo>
                <a:lnTo>
                  <a:pt x="4425" y="1491"/>
                </a:lnTo>
                <a:lnTo>
                  <a:pt x="4425" y="1491"/>
                </a:lnTo>
                <a:lnTo>
                  <a:pt x="4425" y="1493"/>
                </a:lnTo>
                <a:lnTo>
                  <a:pt x="4425" y="1497"/>
                </a:lnTo>
                <a:lnTo>
                  <a:pt x="4427" y="1499"/>
                </a:lnTo>
                <a:lnTo>
                  <a:pt x="4425" y="1501"/>
                </a:lnTo>
                <a:lnTo>
                  <a:pt x="4423" y="1501"/>
                </a:lnTo>
                <a:lnTo>
                  <a:pt x="4423" y="1501"/>
                </a:lnTo>
                <a:lnTo>
                  <a:pt x="4421" y="1501"/>
                </a:lnTo>
                <a:lnTo>
                  <a:pt x="4421" y="1503"/>
                </a:lnTo>
                <a:lnTo>
                  <a:pt x="4421" y="1503"/>
                </a:lnTo>
                <a:lnTo>
                  <a:pt x="4419" y="1503"/>
                </a:lnTo>
                <a:lnTo>
                  <a:pt x="4417" y="1501"/>
                </a:lnTo>
                <a:lnTo>
                  <a:pt x="4417" y="1501"/>
                </a:lnTo>
                <a:lnTo>
                  <a:pt x="4415" y="1503"/>
                </a:lnTo>
                <a:lnTo>
                  <a:pt x="4415" y="1503"/>
                </a:lnTo>
                <a:lnTo>
                  <a:pt x="4415" y="1505"/>
                </a:lnTo>
                <a:lnTo>
                  <a:pt x="4415" y="1508"/>
                </a:lnTo>
                <a:lnTo>
                  <a:pt x="4413" y="1508"/>
                </a:lnTo>
                <a:lnTo>
                  <a:pt x="4411" y="1508"/>
                </a:lnTo>
                <a:lnTo>
                  <a:pt x="4411" y="1508"/>
                </a:lnTo>
                <a:lnTo>
                  <a:pt x="4409" y="1508"/>
                </a:lnTo>
                <a:lnTo>
                  <a:pt x="4409" y="1510"/>
                </a:lnTo>
                <a:lnTo>
                  <a:pt x="4409" y="1510"/>
                </a:lnTo>
                <a:lnTo>
                  <a:pt x="4406" y="1512"/>
                </a:lnTo>
                <a:lnTo>
                  <a:pt x="4406" y="1512"/>
                </a:lnTo>
                <a:lnTo>
                  <a:pt x="4406" y="1514"/>
                </a:lnTo>
                <a:lnTo>
                  <a:pt x="4404" y="1514"/>
                </a:lnTo>
                <a:lnTo>
                  <a:pt x="4402" y="1514"/>
                </a:lnTo>
                <a:lnTo>
                  <a:pt x="4402" y="1516"/>
                </a:lnTo>
                <a:lnTo>
                  <a:pt x="4400" y="1516"/>
                </a:lnTo>
                <a:lnTo>
                  <a:pt x="4402" y="1514"/>
                </a:lnTo>
                <a:lnTo>
                  <a:pt x="4402" y="1514"/>
                </a:lnTo>
                <a:lnTo>
                  <a:pt x="4402" y="1510"/>
                </a:lnTo>
                <a:lnTo>
                  <a:pt x="4402" y="1510"/>
                </a:lnTo>
                <a:lnTo>
                  <a:pt x="4400" y="1508"/>
                </a:lnTo>
                <a:lnTo>
                  <a:pt x="4400" y="1508"/>
                </a:lnTo>
                <a:lnTo>
                  <a:pt x="4398" y="1508"/>
                </a:lnTo>
                <a:lnTo>
                  <a:pt x="4396" y="1505"/>
                </a:lnTo>
                <a:lnTo>
                  <a:pt x="4396" y="1505"/>
                </a:lnTo>
                <a:lnTo>
                  <a:pt x="4396" y="1508"/>
                </a:lnTo>
                <a:lnTo>
                  <a:pt x="4394" y="1508"/>
                </a:lnTo>
                <a:lnTo>
                  <a:pt x="4394" y="1508"/>
                </a:lnTo>
                <a:lnTo>
                  <a:pt x="4392" y="1510"/>
                </a:lnTo>
                <a:lnTo>
                  <a:pt x="4392" y="1510"/>
                </a:lnTo>
                <a:lnTo>
                  <a:pt x="4390" y="1510"/>
                </a:lnTo>
                <a:lnTo>
                  <a:pt x="4390" y="1510"/>
                </a:lnTo>
                <a:lnTo>
                  <a:pt x="4390" y="1512"/>
                </a:lnTo>
                <a:lnTo>
                  <a:pt x="4390" y="1512"/>
                </a:lnTo>
                <a:lnTo>
                  <a:pt x="4390" y="1514"/>
                </a:lnTo>
                <a:lnTo>
                  <a:pt x="4388" y="1514"/>
                </a:lnTo>
                <a:lnTo>
                  <a:pt x="4388" y="1514"/>
                </a:lnTo>
                <a:lnTo>
                  <a:pt x="4385" y="1514"/>
                </a:lnTo>
                <a:lnTo>
                  <a:pt x="4383" y="1514"/>
                </a:lnTo>
                <a:lnTo>
                  <a:pt x="4381" y="1516"/>
                </a:lnTo>
                <a:lnTo>
                  <a:pt x="4379" y="1516"/>
                </a:lnTo>
                <a:lnTo>
                  <a:pt x="4379" y="1516"/>
                </a:lnTo>
                <a:lnTo>
                  <a:pt x="4377" y="1518"/>
                </a:lnTo>
                <a:lnTo>
                  <a:pt x="4377" y="1520"/>
                </a:lnTo>
                <a:lnTo>
                  <a:pt x="4377" y="1520"/>
                </a:lnTo>
                <a:lnTo>
                  <a:pt x="4375" y="1524"/>
                </a:lnTo>
                <a:lnTo>
                  <a:pt x="4375" y="1526"/>
                </a:lnTo>
                <a:lnTo>
                  <a:pt x="4375" y="1528"/>
                </a:lnTo>
                <a:lnTo>
                  <a:pt x="4373" y="1528"/>
                </a:lnTo>
                <a:lnTo>
                  <a:pt x="4375" y="1531"/>
                </a:lnTo>
                <a:lnTo>
                  <a:pt x="4375" y="1531"/>
                </a:lnTo>
                <a:lnTo>
                  <a:pt x="4377" y="1533"/>
                </a:lnTo>
                <a:lnTo>
                  <a:pt x="4377" y="1531"/>
                </a:lnTo>
                <a:lnTo>
                  <a:pt x="4377" y="1531"/>
                </a:lnTo>
                <a:lnTo>
                  <a:pt x="4379" y="1528"/>
                </a:lnTo>
                <a:lnTo>
                  <a:pt x="4379" y="1526"/>
                </a:lnTo>
                <a:lnTo>
                  <a:pt x="4381" y="1522"/>
                </a:lnTo>
                <a:lnTo>
                  <a:pt x="4381" y="1522"/>
                </a:lnTo>
                <a:lnTo>
                  <a:pt x="4383" y="1520"/>
                </a:lnTo>
                <a:lnTo>
                  <a:pt x="4383" y="1520"/>
                </a:lnTo>
                <a:lnTo>
                  <a:pt x="4385" y="1520"/>
                </a:lnTo>
                <a:lnTo>
                  <a:pt x="4388" y="1520"/>
                </a:lnTo>
                <a:lnTo>
                  <a:pt x="4388" y="1522"/>
                </a:lnTo>
                <a:lnTo>
                  <a:pt x="4388" y="1522"/>
                </a:lnTo>
                <a:lnTo>
                  <a:pt x="4388" y="1522"/>
                </a:lnTo>
                <a:lnTo>
                  <a:pt x="4390" y="1522"/>
                </a:lnTo>
                <a:lnTo>
                  <a:pt x="4390" y="1522"/>
                </a:lnTo>
                <a:lnTo>
                  <a:pt x="4392" y="1520"/>
                </a:lnTo>
                <a:lnTo>
                  <a:pt x="4392" y="1520"/>
                </a:lnTo>
                <a:lnTo>
                  <a:pt x="4392" y="1522"/>
                </a:lnTo>
                <a:lnTo>
                  <a:pt x="4392" y="1522"/>
                </a:lnTo>
                <a:lnTo>
                  <a:pt x="4392" y="1522"/>
                </a:lnTo>
                <a:lnTo>
                  <a:pt x="4394" y="1524"/>
                </a:lnTo>
                <a:lnTo>
                  <a:pt x="4396" y="1524"/>
                </a:lnTo>
                <a:lnTo>
                  <a:pt x="4396" y="1520"/>
                </a:lnTo>
                <a:lnTo>
                  <a:pt x="4396" y="1520"/>
                </a:lnTo>
                <a:lnTo>
                  <a:pt x="4396" y="1520"/>
                </a:lnTo>
                <a:lnTo>
                  <a:pt x="4396" y="1518"/>
                </a:lnTo>
                <a:lnTo>
                  <a:pt x="4398" y="1518"/>
                </a:lnTo>
                <a:lnTo>
                  <a:pt x="4398" y="1518"/>
                </a:lnTo>
                <a:lnTo>
                  <a:pt x="4400" y="1518"/>
                </a:lnTo>
                <a:lnTo>
                  <a:pt x="4400" y="1520"/>
                </a:lnTo>
                <a:lnTo>
                  <a:pt x="4400" y="1520"/>
                </a:lnTo>
                <a:lnTo>
                  <a:pt x="4404" y="1520"/>
                </a:lnTo>
                <a:lnTo>
                  <a:pt x="4404" y="1522"/>
                </a:lnTo>
                <a:lnTo>
                  <a:pt x="4406" y="1524"/>
                </a:lnTo>
                <a:lnTo>
                  <a:pt x="4406" y="1524"/>
                </a:lnTo>
                <a:lnTo>
                  <a:pt x="4406" y="1526"/>
                </a:lnTo>
                <a:lnTo>
                  <a:pt x="4406" y="1526"/>
                </a:lnTo>
                <a:lnTo>
                  <a:pt x="4406" y="1526"/>
                </a:lnTo>
                <a:lnTo>
                  <a:pt x="4406" y="1528"/>
                </a:lnTo>
                <a:lnTo>
                  <a:pt x="4404" y="1528"/>
                </a:lnTo>
                <a:lnTo>
                  <a:pt x="4404" y="1531"/>
                </a:lnTo>
                <a:lnTo>
                  <a:pt x="4404" y="1531"/>
                </a:lnTo>
                <a:lnTo>
                  <a:pt x="4404" y="1533"/>
                </a:lnTo>
                <a:lnTo>
                  <a:pt x="4404" y="1535"/>
                </a:lnTo>
                <a:lnTo>
                  <a:pt x="4404" y="1537"/>
                </a:lnTo>
                <a:lnTo>
                  <a:pt x="4404" y="1539"/>
                </a:lnTo>
                <a:lnTo>
                  <a:pt x="4406" y="1541"/>
                </a:lnTo>
                <a:lnTo>
                  <a:pt x="4411" y="1543"/>
                </a:lnTo>
                <a:lnTo>
                  <a:pt x="4413" y="1545"/>
                </a:lnTo>
                <a:lnTo>
                  <a:pt x="4417" y="1547"/>
                </a:lnTo>
                <a:lnTo>
                  <a:pt x="4419" y="1547"/>
                </a:lnTo>
                <a:lnTo>
                  <a:pt x="4419" y="1547"/>
                </a:lnTo>
                <a:lnTo>
                  <a:pt x="4419" y="1545"/>
                </a:lnTo>
                <a:lnTo>
                  <a:pt x="4421" y="1545"/>
                </a:lnTo>
                <a:lnTo>
                  <a:pt x="4421" y="1543"/>
                </a:lnTo>
                <a:lnTo>
                  <a:pt x="4421" y="1543"/>
                </a:lnTo>
                <a:lnTo>
                  <a:pt x="4423" y="1545"/>
                </a:lnTo>
                <a:lnTo>
                  <a:pt x="4423" y="1545"/>
                </a:lnTo>
                <a:lnTo>
                  <a:pt x="4421" y="1547"/>
                </a:lnTo>
                <a:lnTo>
                  <a:pt x="4421" y="1549"/>
                </a:lnTo>
                <a:lnTo>
                  <a:pt x="4423" y="1549"/>
                </a:lnTo>
                <a:lnTo>
                  <a:pt x="4423" y="1552"/>
                </a:lnTo>
                <a:lnTo>
                  <a:pt x="4425" y="1549"/>
                </a:lnTo>
                <a:lnTo>
                  <a:pt x="4427" y="1547"/>
                </a:lnTo>
                <a:lnTo>
                  <a:pt x="4427" y="1545"/>
                </a:lnTo>
                <a:lnTo>
                  <a:pt x="4427" y="1541"/>
                </a:lnTo>
                <a:lnTo>
                  <a:pt x="4427" y="1539"/>
                </a:lnTo>
                <a:lnTo>
                  <a:pt x="4427" y="1537"/>
                </a:lnTo>
                <a:lnTo>
                  <a:pt x="4425" y="1537"/>
                </a:lnTo>
                <a:lnTo>
                  <a:pt x="4425" y="1537"/>
                </a:lnTo>
                <a:lnTo>
                  <a:pt x="4423" y="1535"/>
                </a:lnTo>
                <a:lnTo>
                  <a:pt x="4425" y="1533"/>
                </a:lnTo>
                <a:lnTo>
                  <a:pt x="4425" y="1533"/>
                </a:lnTo>
                <a:lnTo>
                  <a:pt x="4427" y="1531"/>
                </a:lnTo>
                <a:lnTo>
                  <a:pt x="4427" y="1528"/>
                </a:lnTo>
                <a:lnTo>
                  <a:pt x="4427" y="1528"/>
                </a:lnTo>
                <a:lnTo>
                  <a:pt x="4427" y="1526"/>
                </a:lnTo>
                <a:lnTo>
                  <a:pt x="4429" y="1526"/>
                </a:lnTo>
                <a:lnTo>
                  <a:pt x="4429" y="1526"/>
                </a:lnTo>
                <a:lnTo>
                  <a:pt x="4432" y="1526"/>
                </a:lnTo>
                <a:lnTo>
                  <a:pt x="4432" y="1528"/>
                </a:lnTo>
                <a:lnTo>
                  <a:pt x="4432" y="1531"/>
                </a:lnTo>
                <a:lnTo>
                  <a:pt x="4434" y="1531"/>
                </a:lnTo>
                <a:lnTo>
                  <a:pt x="4434" y="1533"/>
                </a:lnTo>
                <a:lnTo>
                  <a:pt x="4434" y="1535"/>
                </a:lnTo>
                <a:lnTo>
                  <a:pt x="4434" y="1537"/>
                </a:lnTo>
                <a:lnTo>
                  <a:pt x="4436" y="1539"/>
                </a:lnTo>
                <a:lnTo>
                  <a:pt x="4436" y="1541"/>
                </a:lnTo>
                <a:lnTo>
                  <a:pt x="4436" y="1539"/>
                </a:lnTo>
                <a:lnTo>
                  <a:pt x="4436" y="1535"/>
                </a:lnTo>
                <a:lnTo>
                  <a:pt x="4436" y="1533"/>
                </a:lnTo>
                <a:lnTo>
                  <a:pt x="4436" y="1533"/>
                </a:lnTo>
                <a:lnTo>
                  <a:pt x="4438" y="1533"/>
                </a:lnTo>
                <a:lnTo>
                  <a:pt x="4440" y="1531"/>
                </a:lnTo>
                <a:lnTo>
                  <a:pt x="4442" y="1528"/>
                </a:lnTo>
                <a:lnTo>
                  <a:pt x="4442" y="1526"/>
                </a:lnTo>
                <a:lnTo>
                  <a:pt x="4442" y="1526"/>
                </a:lnTo>
                <a:lnTo>
                  <a:pt x="4442" y="1522"/>
                </a:lnTo>
                <a:lnTo>
                  <a:pt x="4442" y="1520"/>
                </a:lnTo>
                <a:lnTo>
                  <a:pt x="4440" y="1520"/>
                </a:lnTo>
                <a:lnTo>
                  <a:pt x="4440" y="1520"/>
                </a:lnTo>
                <a:lnTo>
                  <a:pt x="4440" y="1518"/>
                </a:lnTo>
                <a:lnTo>
                  <a:pt x="4440" y="1518"/>
                </a:lnTo>
                <a:lnTo>
                  <a:pt x="4440" y="1514"/>
                </a:lnTo>
                <a:lnTo>
                  <a:pt x="4440" y="1514"/>
                </a:lnTo>
                <a:lnTo>
                  <a:pt x="4438" y="1512"/>
                </a:lnTo>
                <a:lnTo>
                  <a:pt x="4438" y="1510"/>
                </a:lnTo>
                <a:lnTo>
                  <a:pt x="4438" y="1508"/>
                </a:lnTo>
                <a:lnTo>
                  <a:pt x="4436" y="1508"/>
                </a:lnTo>
                <a:lnTo>
                  <a:pt x="4436" y="1508"/>
                </a:lnTo>
                <a:lnTo>
                  <a:pt x="4436" y="1508"/>
                </a:lnTo>
                <a:lnTo>
                  <a:pt x="4436" y="1505"/>
                </a:lnTo>
                <a:lnTo>
                  <a:pt x="4438" y="1505"/>
                </a:lnTo>
                <a:lnTo>
                  <a:pt x="4438" y="1503"/>
                </a:lnTo>
                <a:lnTo>
                  <a:pt x="4438" y="1503"/>
                </a:lnTo>
                <a:lnTo>
                  <a:pt x="4436" y="1501"/>
                </a:lnTo>
                <a:lnTo>
                  <a:pt x="4436" y="1499"/>
                </a:lnTo>
                <a:lnTo>
                  <a:pt x="4436" y="1497"/>
                </a:lnTo>
                <a:lnTo>
                  <a:pt x="4434" y="1497"/>
                </a:lnTo>
                <a:lnTo>
                  <a:pt x="4434" y="1497"/>
                </a:lnTo>
                <a:lnTo>
                  <a:pt x="4432" y="1495"/>
                </a:lnTo>
                <a:lnTo>
                  <a:pt x="4432" y="1495"/>
                </a:lnTo>
                <a:lnTo>
                  <a:pt x="4427" y="1493"/>
                </a:lnTo>
                <a:close/>
                <a:moveTo>
                  <a:pt x="4434" y="1109"/>
                </a:moveTo>
                <a:lnTo>
                  <a:pt x="4434" y="1109"/>
                </a:lnTo>
                <a:lnTo>
                  <a:pt x="4434" y="1109"/>
                </a:lnTo>
                <a:lnTo>
                  <a:pt x="4434" y="1111"/>
                </a:lnTo>
                <a:lnTo>
                  <a:pt x="4436" y="1111"/>
                </a:lnTo>
                <a:lnTo>
                  <a:pt x="4436" y="1111"/>
                </a:lnTo>
                <a:lnTo>
                  <a:pt x="4436" y="1111"/>
                </a:lnTo>
                <a:lnTo>
                  <a:pt x="4436" y="1109"/>
                </a:lnTo>
                <a:lnTo>
                  <a:pt x="4434" y="1109"/>
                </a:lnTo>
                <a:close/>
                <a:moveTo>
                  <a:pt x="4853" y="853"/>
                </a:moveTo>
                <a:lnTo>
                  <a:pt x="4851" y="853"/>
                </a:lnTo>
                <a:lnTo>
                  <a:pt x="4849" y="858"/>
                </a:lnTo>
                <a:lnTo>
                  <a:pt x="4849" y="860"/>
                </a:lnTo>
                <a:lnTo>
                  <a:pt x="4849" y="860"/>
                </a:lnTo>
                <a:lnTo>
                  <a:pt x="4851" y="860"/>
                </a:lnTo>
                <a:lnTo>
                  <a:pt x="4851" y="860"/>
                </a:lnTo>
                <a:lnTo>
                  <a:pt x="4851" y="858"/>
                </a:lnTo>
                <a:lnTo>
                  <a:pt x="4851" y="856"/>
                </a:lnTo>
                <a:lnTo>
                  <a:pt x="4853" y="853"/>
                </a:lnTo>
                <a:close/>
                <a:moveTo>
                  <a:pt x="4339" y="1644"/>
                </a:moveTo>
                <a:lnTo>
                  <a:pt x="4337" y="1648"/>
                </a:lnTo>
                <a:lnTo>
                  <a:pt x="4335" y="1652"/>
                </a:lnTo>
                <a:lnTo>
                  <a:pt x="4335" y="1652"/>
                </a:lnTo>
                <a:lnTo>
                  <a:pt x="4337" y="1654"/>
                </a:lnTo>
                <a:lnTo>
                  <a:pt x="4335" y="1654"/>
                </a:lnTo>
                <a:lnTo>
                  <a:pt x="4337" y="1656"/>
                </a:lnTo>
                <a:lnTo>
                  <a:pt x="4337" y="1658"/>
                </a:lnTo>
                <a:lnTo>
                  <a:pt x="4335" y="1661"/>
                </a:lnTo>
                <a:lnTo>
                  <a:pt x="4335" y="1663"/>
                </a:lnTo>
                <a:lnTo>
                  <a:pt x="4333" y="1663"/>
                </a:lnTo>
                <a:lnTo>
                  <a:pt x="4333" y="1665"/>
                </a:lnTo>
                <a:lnTo>
                  <a:pt x="4333" y="1667"/>
                </a:lnTo>
                <a:lnTo>
                  <a:pt x="4331" y="1669"/>
                </a:lnTo>
                <a:lnTo>
                  <a:pt x="4331" y="1669"/>
                </a:lnTo>
                <a:lnTo>
                  <a:pt x="4329" y="1669"/>
                </a:lnTo>
                <a:lnTo>
                  <a:pt x="4329" y="1669"/>
                </a:lnTo>
                <a:lnTo>
                  <a:pt x="4329" y="1671"/>
                </a:lnTo>
                <a:lnTo>
                  <a:pt x="4329" y="1671"/>
                </a:lnTo>
                <a:lnTo>
                  <a:pt x="4329" y="1671"/>
                </a:lnTo>
                <a:lnTo>
                  <a:pt x="4329" y="1673"/>
                </a:lnTo>
                <a:lnTo>
                  <a:pt x="4329" y="1675"/>
                </a:lnTo>
                <a:lnTo>
                  <a:pt x="4329" y="1677"/>
                </a:lnTo>
                <a:lnTo>
                  <a:pt x="4329" y="1677"/>
                </a:lnTo>
                <a:lnTo>
                  <a:pt x="4329" y="1679"/>
                </a:lnTo>
                <a:lnTo>
                  <a:pt x="4331" y="1682"/>
                </a:lnTo>
                <a:lnTo>
                  <a:pt x="4331" y="1682"/>
                </a:lnTo>
                <a:lnTo>
                  <a:pt x="4335" y="1682"/>
                </a:lnTo>
                <a:lnTo>
                  <a:pt x="4337" y="1682"/>
                </a:lnTo>
                <a:lnTo>
                  <a:pt x="4337" y="1682"/>
                </a:lnTo>
                <a:lnTo>
                  <a:pt x="4339" y="1682"/>
                </a:lnTo>
                <a:lnTo>
                  <a:pt x="4339" y="1682"/>
                </a:lnTo>
                <a:lnTo>
                  <a:pt x="4339" y="1684"/>
                </a:lnTo>
                <a:lnTo>
                  <a:pt x="4339" y="1684"/>
                </a:lnTo>
                <a:lnTo>
                  <a:pt x="4339" y="1686"/>
                </a:lnTo>
                <a:lnTo>
                  <a:pt x="4339" y="1686"/>
                </a:lnTo>
                <a:lnTo>
                  <a:pt x="4341" y="1688"/>
                </a:lnTo>
                <a:lnTo>
                  <a:pt x="4341" y="1690"/>
                </a:lnTo>
                <a:lnTo>
                  <a:pt x="4341" y="1694"/>
                </a:lnTo>
                <a:lnTo>
                  <a:pt x="4339" y="1696"/>
                </a:lnTo>
                <a:lnTo>
                  <a:pt x="4339" y="1698"/>
                </a:lnTo>
                <a:lnTo>
                  <a:pt x="4339" y="1698"/>
                </a:lnTo>
                <a:lnTo>
                  <a:pt x="4339" y="1700"/>
                </a:lnTo>
                <a:lnTo>
                  <a:pt x="4337" y="1705"/>
                </a:lnTo>
                <a:lnTo>
                  <a:pt x="4337" y="1707"/>
                </a:lnTo>
                <a:lnTo>
                  <a:pt x="4337" y="1707"/>
                </a:lnTo>
                <a:lnTo>
                  <a:pt x="4337" y="1709"/>
                </a:lnTo>
                <a:lnTo>
                  <a:pt x="4339" y="1711"/>
                </a:lnTo>
                <a:lnTo>
                  <a:pt x="4339" y="1711"/>
                </a:lnTo>
                <a:lnTo>
                  <a:pt x="4341" y="1713"/>
                </a:lnTo>
                <a:lnTo>
                  <a:pt x="4344" y="1713"/>
                </a:lnTo>
                <a:lnTo>
                  <a:pt x="4344" y="1713"/>
                </a:lnTo>
                <a:lnTo>
                  <a:pt x="4346" y="1711"/>
                </a:lnTo>
                <a:lnTo>
                  <a:pt x="4346" y="1711"/>
                </a:lnTo>
                <a:lnTo>
                  <a:pt x="4348" y="1711"/>
                </a:lnTo>
                <a:lnTo>
                  <a:pt x="4350" y="1711"/>
                </a:lnTo>
                <a:lnTo>
                  <a:pt x="4350" y="1711"/>
                </a:lnTo>
                <a:lnTo>
                  <a:pt x="4350" y="1711"/>
                </a:lnTo>
                <a:lnTo>
                  <a:pt x="4352" y="1711"/>
                </a:lnTo>
                <a:lnTo>
                  <a:pt x="4352" y="1711"/>
                </a:lnTo>
                <a:lnTo>
                  <a:pt x="4352" y="1709"/>
                </a:lnTo>
                <a:lnTo>
                  <a:pt x="4350" y="1705"/>
                </a:lnTo>
                <a:lnTo>
                  <a:pt x="4350" y="1705"/>
                </a:lnTo>
                <a:lnTo>
                  <a:pt x="4350" y="1702"/>
                </a:lnTo>
                <a:lnTo>
                  <a:pt x="4352" y="1698"/>
                </a:lnTo>
                <a:lnTo>
                  <a:pt x="4352" y="1698"/>
                </a:lnTo>
                <a:lnTo>
                  <a:pt x="4352" y="1694"/>
                </a:lnTo>
                <a:lnTo>
                  <a:pt x="4352" y="1690"/>
                </a:lnTo>
                <a:lnTo>
                  <a:pt x="4352" y="1686"/>
                </a:lnTo>
                <a:lnTo>
                  <a:pt x="4352" y="1686"/>
                </a:lnTo>
                <a:lnTo>
                  <a:pt x="4352" y="1684"/>
                </a:lnTo>
                <a:lnTo>
                  <a:pt x="4352" y="1679"/>
                </a:lnTo>
                <a:lnTo>
                  <a:pt x="4352" y="1677"/>
                </a:lnTo>
                <a:lnTo>
                  <a:pt x="4350" y="1677"/>
                </a:lnTo>
                <a:lnTo>
                  <a:pt x="4350" y="1675"/>
                </a:lnTo>
                <a:lnTo>
                  <a:pt x="4350" y="1673"/>
                </a:lnTo>
                <a:lnTo>
                  <a:pt x="4352" y="1673"/>
                </a:lnTo>
                <a:lnTo>
                  <a:pt x="4354" y="1671"/>
                </a:lnTo>
                <a:lnTo>
                  <a:pt x="4356" y="1669"/>
                </a:lnTo>
                <a:lnTo>
                  <a:pt x="4358" y="1669"/>
                </a:lnTo>
                <a:lnTo>
                  <a:pt x="4358" y="1669"/>
                </a:lnTo>
                <a:lnTo>
                  <a:pt x="4360" y="1669"/>
                </a:lnTo>
                <a:lnTo>
                  <a:pt x="4362" y="1671"/>
                </a:lnTo>
                <a:lnTo>
                  <a:pt x="4362" y="1673"/>
                </a:lnTo>
                <a:lnTo>
                  <a:pt x="4362" y="1675"/>
                </a:lnTo>
                <a:lnTo>
                  <a:pt x="4362" y="1677"/>
                </a:lnTo>
                <a:lnTo>
                  <a:pt x="4360" y="1677"/>
                </a:lnTo>
                <a:lnTo>
                  <a:pt x="4360" y="1679"/>
                </a:lnTo>
                <a:lnTo>
                  <a:pt x="4358" y="1682"/>
                </a:lnTo>
                <a:lnTo>
                  <a:pt x="4358" y="1682"/>
                </a:lnTo>
                <a:lnTo>
                  <a:pt x="4360" y="1682"/>
                </a:lnTo>
                <a:lnTo>
                  <a:pt x="4365" y="1688"/>
                </a:lnTo>
                <a:lnTo>
                  <a:pt x="4367" y="1688"/>
                </a:lnTo>
                <a:lnTo>
                  <a:pt x="4369" y="1688"/>
                </a:lnTo>
                <a:lnTo>
                  <a:pt x="4369" y="1690"/>
                </a:lnTo>
                <a:lnTo>
                  <a:pt x="4369" y="1690"/>
                </a:lnTo>
                <a:lnTo>
                  <a:pt x="4369" y="1692"/>
                </a:lnTo>
                <a:lnTo>
                  <a:pt x="4369" y="1692"/>
                </a:lnTo>
                <a:lnTo>
                  <a:pt x="4369" y="1692"/>
                </a:lnTo>
                <a:lnTo>
                  <a:pt x="4369" y="1696"/>
                </a:lnTo>
                <a:lnTo>
                  <a:pt x="4369" y="1698"/>
                </a:lnTo>
                <a:lnTo>
                  <a:pt x="4369" y="1700"/>
                </a:lnTo>
                <a:lnTo>
                  <a:pt x="4371" y="1700"/>
                </a:lnTo>
                <a:lnTo>
                  <a:pt x="4371" y="1700"/>
                </a:lnTo>
                <a:lnTo>
                  <a:pt x="4373" y="1700"/>
                </a:lnTo>
                <a:lnTo>
                  <a:pt x="4375" y="1700"/>
                </a:lnTo>
                <a:lnTo>
                  <a:pt x="4377" y="1700"/>
                </a:lnTo>
                <a:lnTo>
                  <a:pt x="4375" y="1698"/>
                </a:lnTo>
                <a:lnTo>
                  <a:pt x="4375" y="1698"/>
                </a:lnTo>
                <a:lnTo>
                  <a:pt x="4377" y="1696"/>
                </a:lnTo>
                <a:lnTo>
                  <a:pt x="4379" y="1696"/>
                </a:lnTo>
                <a:lnTo>
                  <a:pt x="4381" y="1694"/>
                </a:lnTo>
                <a:lnTo>
                  <a:pt x="4383" y="1694"/>
                </a:lnTo>
                <a:lnTo>
                  <a:pt x="4385" y="1694"/>
                </a:lnTo>
                <a:lnTo>
                  <a:pt x="4385" y="1694"/>
                </a:lnTo>
                <a:lnTo>
                  <a:pt x="4385" y="1694"/>
                </a:lnTo>
                <a:lnTo>
                  <a:pt x="4385" y="1694"/>
                </a:lnTo>
                <a:lnTo>
                  <a:pt x="4388" y="1694"/>
                </a:lnTo>
                <a:lnTo>
                  <a:pt x="4388" y="1694"/>
                </a:lnTo>
                <a:lnTo>
                  <a:pt x="4388" y="1694"/>
                </a:lnTo>
                <a:lnTo>
                  <a:pt x="4388" y="1692"/>
                </a:lnTo>
                <a:lnTo>
                  <a:pt x="4388" y="1692"/>
                </a:lnTo>
                <a:lnTo>
                  <a:pt x="4388" y="1690"/>
                </a:lnTo>
                <a:lnTo>
                  <a:pt x="4388" y="1690"/>
                </a:lnTo>
                <a:lnTo>
                  <a:pt x="4388" y="1690"/>
                </a:lnTo>
                <a:lnTo>
                  <a:pt x="4385" y="1690"/>
                </a:lnTo>
                <a:lnTo>
                  <a:pt x="4385" y="1690"/>
                </a:lnTo>
                <a:lnTo>
                  <a:pt x="4385" y="1690"/>
                </a:lnTo>
                <a:lnTo>
                  <a:pt x="4385" y="1690"/>
                </a:lnTo>
                <a:lnTo>
                  <a:pt x="4383" y="1688"/>
                </a:lnTo>
                <a:lnTo>
                  <a:pt x="4383" y="1688"/>
                </a:lnTo>
                <a:lnTo>
                  <a:pt x="4383" y="1688"/>
                </a:lnTo>
                <a:lnTo>
                  <a:pt x="4383" y="1686"/>
                </a:lnTo>
                <a:lnTo>
                  <a:pt x="4381" y="1686"/>
                </a:lnTo>
                <a:lnTo>
                  <a:pt x="4381" y="1684"/>
                </a:lnTo>
                <a:lnTo>
                  <a:pt x="4379" y="1684"/>
                </a:lnTo>
                <a:lnTo>
                  <a:pt x="4379" y="1684"/>
                </a:lnTo>
                <a:lnTo>
                  <a:pt x="4379" y="1684"/>
                </a:lnTo>
                <a:lnTo>
                  <a:pt x="4379" y="1682"/>
                </a:lnTo>
                <a:lnTo>
                  <a:pt x="4379" y="1682"/>
                </a:lnTo>
                <a:lnTo>
                  <a:pt x="4379" y="1679"/>
                </a:lnTo>
                <a:lnTo>
                  <a:pt x="4379" y="1677"/>
                </a:lnTo>
                <a:lnTo>
                  <a:pt x="4381" y="1677"/>
                </a:lnTo>
                <a:lnTo>
                  <a:pt x="4381" y="1675"/>
                </a:lnTo>
                <a:lnTo>
                  <a:pt x="4379" y="1675"/>
                </a:lnTo>
                <a:lnTo>
                  <a:pt x="4379" y="1675"/>
                </a:lnTo>
                <a:lnTo>
                  <a:pt x="4379" y="1673"/>
                </a:lnTo>
                <a:lnTo>
                  <a:pt x="4379" y="1673"/>
                </a:lnTo>
                <a:lnTo>
                  <a:pt x="4377" y="1671"/>
                </a:lnTo>
                <a:lnTo>
                  <a:pt x="4375" y="1669"/>
                </a:lnTo>
                <a:lnTo>
                  <a:pt x="4375" y="1667"/>
                </a:lnTo>
                <a:lnTo>
                  <a:pt x="4373" y="1665"/>
                </a:lnTo>
                <a:lnTo>
                  <a:pt x="4371" y="1663"/>
                </a:lnTo>
                <a:lnTo>
                  <a:pt x="4371" y="1663"/>
                </a:lnTo>
                <a:lnTo>
                  <a:pt x="4369" y="1663"/>
                </a:lnTo>
                <a:lnTo>
                  <a:pt x="4369" y="1663"/>
                </a:lnTo>
                <a:lnTo>
                  <a:pt x="4369" y="1661"/>
                </a:lnTo>
                <a:lnTo>
                  <a:pt x="4367" y="1658"/>
                </a:lnTo>
                <a:lnTo>
                  <a:pt x="4367" y="1658"/>
                </a:lnTo>
                <a:lnTo>
                  <a:pt x="4367" y="1658"/>
                </a:lnTo>
                <a:lnTo>
                  <a:pt x="4367" y="1658"/>
                </a:lnTo>
                <a:lnTo>
                  <a:pt x="4369" y="1658"/>
                </a:lnTo>
                <a:lnTo>
                  <a:pt x="4369" y="1658"/>
                </a:lnTo>
                <a:lnTo>
                  <a:pt x="4371" y="1658"/>
                </a:lnTo>
                <a:lnTo>
                  <a:pt x="4371" y="1658"/>
                </a:lnTo>
                <a:lnTo>
                  <a:pt x="4373" y="1656"/>
                </a:lnTo>
                <a:lnTo>
                  <a:pt x="4373" y="1656"/>
                </a:lnTo>
                <a:lnTo>
                  <a:pt x="4377" y="1654"/>
                </a:lnTo>
                <a:lnTo>
                  <a:pt x="4379" y="1654"/>
                </a:lnTo>
                <a:lnTo>
                  <a:pt x="4379" y="1652"/>
                </a:lnTo>
                <a:lnTo>
                  <a:pt x="4383" y="1650"/>
                </a:lnTo>
                <a:lnTo>
                  <a:pt x="4385" y="1648"/>
                </a:lnTo>
                <a:lnTo>
                  <a:pt x="4385" y="1646"/>
                </a:lnTo>
                <a:lnTo>
                  <a:pt x="4388" y="1646"/>
                </a:lnTo>
                <a:lnTo>
                  <a:pt x="4388" y="1644"/>
                </a:lnTo>
                <a:lnTo>
                  <a:pt x="4388" y="1644"/>
                </a:lnTo>
                <a:lnTo>
                  <a:pt x="4390" y="1644"/>
                </a:lnTo>
                <a:lnTo>
                  <a:pt x="4392" y="1644"/>
                </a:lnTo>
                <a:lnTo>
                  <a:pt x="4394" y="1646"/>
                </a:lnTo>
                <a:lnTo>
                  <a:pt x="4394" y="1646"/>
                </a:lnTo>
                <a:lnTo>
                  <a:pt x="4396" y="1646"/>
                </a:lnTo>
                <a:lnTo>
                  <a:pt x="4396" y="1646"/>
                </a:lnTo>
                <a:lnTo>
                  <a:pt x="4396" y="1642"/>
                </a:lnTo>
                <a:lnTo>
                  <a:pt x="4396" y="1642"/>
                </a:lnTo>
                <a:lnTo>
                  <a:pt x="4396" y="1640"/>
                </a:lnTo>
                <a:lnTo>
                  <a:pt x="4394" y="1640"/>
                </a:lnTo>
                <a:lnTo>
                  <a:pt x="4392" y="1640"/>
                </a:lnTo>
                <a:lnTo>
                  <a:pt x="4390" y="1640"/>
                </a:lnTo>
                <a:lnTo>
                  <a:pt x="4388" y="1640"/>
                </a:lnTo>
                <a:lnTo>
                  <a:pt x="4388" y="1640"/>
                </a:lnTo>
                <a:lnTo>
                  <a:pt x="4388" y="1642"/>
                </a:lnTo>
                <a:lnTo>
                  <a:pt x="4388" y="1642"/>
                </a:lnTo>
                <a:lnTo>
                  <a:pt x="4388" y="1642"/>
                </a:lnTo>
                <a:lnTo>
                  <a:pt x="4385" y="1642"/>
                </a:lnTo>
                <a:lnTo>
                  <a:pt x="4383" y="1642"/>
                </a:lnTo>
                <a:lnTo>
                  <a:pt x="4379" y="1642"/>
                </a:lnTo>
                <a:lnTo>
                  <a:pt x="4377" y="1642"/>
                </a:lnTo>
                <a:lnTo>
                  <a:pt x="4377" y="1644"/>
                </a:lnTo>
                <a:lnTo>
                  <a:pt x="4377" y="1644"/>
                </a:lnTo>
                <a:lnTo>
                  <a:pt x="4375" y="1644"/>
                </a:lnTo>
                <a:lnTo>
                  <a:pt x="4373" y="1644"/>
                </a:lnTo>
                <a:lnTo>
                  <a:pt x="4371" y="1644"/>
                </a:lnTo>
                <a:lnTo>
                  <a:pt x="4371" y="1644"/>
                </a:lnTo>
                <a:lnTo>
                  <a:pt x="4371" y="1644"/>
                </a:lnTo>
                <a:lnTo>
                  <a:pt x="4369" y="1644"/>
                </a:lnTo>
                <a:lnTo>
                  <a:pt x="4369" y="1644"/>
                </a:lnTo>
                <a:lnTo>
                  <a:pt x="4367" y="1644"/>
                </a:lnTo>
                <a:lnTo>
                  <a:pt x="4365" y="1648"/>
                </a:lnTo>
                <a:lnTo>
                  <a:pt x="4365" y="1648"/>
                </a:lnTo>
                <a:lnTo>
                  <a:pt x="4362" y="1650"/>
                </a:lnTo>
                <a:lnTo>
                  <a:pt x="4360" y="1652"/>
                </a:lnTo>
                <a:lnTo>
                  <a:pt x="4360" y="1650"/>
                </a:lnTo>
                <a:lnTo>
                  <a:pt x="4358" y="1650"/>
                </a:lnTo>
                <a:lnTo>
                  <a:pt x="4356" y="1650"/>
                </a:lnTo>
                <a:lnTo>
                  <a:pt x="4356" y="1650"/>
                </a:lnTo>
                <a:lnTo>
                  <a:pt x="4354" y="1650"/>
                </a:lnTo>
                <a:lnTo>
                  <a:pt x="4354" y="1646"/>
                </a:lnTo>
                <a:lnTo>
                  <a:pt x="4352" y="1646"/>
                </a:lnTo>
                <a:lnTo>
                  <a:pt x="4350" y="1644"/>
                </a:lnTo>
                <a:lnTo>
                  <a:pt x="4350" y="1644"/>
                </a:lnTo>
                <a:lnTo>
                  <a:pt x="4348" y="1640"/>
                </a:lnTo>
                <a:lnTo>
                  <a:pt x="4348" y="1640"/>
                </a:lnTo>
                <a:lnTo>
                  <a:pt x="4346" y="1638"/>
                </a:lnTo>
                <a:lnTo>
                  <a:pt x="4346" y="1635"/>
                </a:lnTo>
                <a:lnTo>
                  <a:pt x="4346" y="1633"/>
                </a:lnTo>
                <a:lnTo>
                  <a:pt x="4346" y="1633"/>
                </a:lnTo>
                <a:lnTo>
                  <a:pt x="4348" y="1631"/>
                </a:lnTo>
                <a:lnTo>
                  <a:pt x="4348" y="1629"/>
                </a:lnTo>
                <a:lnTo>
                  <a:pt x="4350" y="1627"/>
                </a:lnTo>
                <a:lnTo>
                  <a:pt x="4350" y="1625"/>
                </a:lnTo>
                <a:lnTo>
                  <a:pt x="4352" y="1625"/>
                </a:lnTo>
                <a:lnTo>
                  <a:pt x="4352" y="1623"/>
                </a:lnTo>
                <a:lnTo>
                  <a:pt x="4354" y="1623"/>
                </a:lnTo>
                <a:lnTo>
                  <a:pt x="4356" y="1623"/>
                </a:lnTo>
                <a:lnTo>
                  <a:pt x="4360" y="1625"/>
                </a:lnTo>
                <a:lnTo>
                  <a:pt x="4360" y="1625"/>
                </a:lnTo>
                <a:lnTo>
                  <a:pt x="4367" y="1625"/>
                </a:lnTo>
                <a:lnTo>
                  <a:pt x="4369" y="1625"/>
                </a:lnTo>
                <a:lnTo>
                  <a:pt x="4369" y="1625"/>
                </a:lnTo>
                <a:lnTo>
                  <a:pt x="4371" y="1625"/>
                </a:lnTo>
                <a:lnTo>
                  <a:pt x="4373" y="1625"/>
                </a:lnTo>
                <a:lnTo>
                  <a:pt x="4375" y="1625"/>
                </a:lnTo>
                <a:lnTo>
                  <a:pt x="4379" y="1625"/>
                </a:lnTo>
                <a:lnTo>
                  <a:pt x="4388" y="1625"/>
                </a:lnTo>
                <a:lnTo>
                  <a:pt x="4390" y="1625"/>
                </a:lnTo>
                <a:lnTo>
                  <a:pt x="4392" y="1625"/>
                </a:lnTo>
                <a:lnTo>
                  <a:pt x="4392" y="1625"/>
                </a:lnTo>
                <a:lnTo>
                  <a:pt x="4394" y="1627"/>
                </a:lnTo>
                <a:lnTo>
                  <a:pt x="4394" y="1627"/>
                </a:lnTo>
                <a:lnTo>
                  <a:pt x="4398" y="1627"/>
                </a:lnTo>
                <a:lnTo>
                  <a:pt x="4398" y="1627"/>
                </a:lnTo>
                <a:lnTo>
                  <a:pt x="4400" y="1627"/>
                </a:lnTo>
                <a:lnTo>
                  <a:pt x="4406" y="1625"/>
                </a:lnTo>
                <a:lnTo>
                  <a:pt x="4406" y="1625"/>
                </a:lnTo>
                <a:lnTo>
                  <a:pt x="4409" y="1625"/>
                </a:lnTo>
                <a:lnTo>
                  <a:pt x="4411" y="1625"/>
                </a:lnTo>
                <a:lnTo>
                  <a:pt x="4411" y="1625"/>
                </a:lnTo>
                <a:lnTo>
                  <a:pt x="4411" y="1623"/>
                </a:lnTo>
                <a:lnTo>
                  <a:pt x="4413" y="1621"/>
                </a:lnTo>
                <a:lnTo>
                  <a:pt x="4413" y="1621"/>
                </a:lnTo>
                <a:lnTo>
                  <a:pt x="4415" y="1619"/>
                </a:lnTo>
                <a:lnTo>
                  <a:pt x="4417" y="1617"/>
                </a:lnTo>
                <a:lnTo>
                  <a:pt x="4419" y="1617"/>
                </a:lnTo>
                <a:lnTo>
                  <a:pt x="4419" y="1614"/>
                </a:lnTo>
                <a:lnTo>
                  <a:pt x="4421" y="1612"/>
                </a:lnTo>
                <a:lnTo>
                  <a:pt x="4421" y="1610"/>
                </a:lnTo>
                <a:lnTo>
                  <a:pt x="4421" y="1610"/>
                </a:lnTo>
                <a:lnTo>
                  <a:pt x="4421" y="1610"/>
                </a:lnTo>
                <a:lnTo>
                  <a:pt x="4421" y="1608"/>
                </a:lnTo>
                <a:lnTo>
                  <a:pt x="4421" y="1606"/>
                </a:lnTo>
                <a:lnTo>
                  <a:pt x="4419" y="1606"/>
                </a:lnTo>
                <a:lnTo>
                  <a:pt x="4417" y="1608"/>
                </a:lnTo>
                <a:lnTo>
                  <a:pt x="4417" y="1608"/>
                </a:lnTo>
                <a:lnTo>
                  <a:pt x="4415" y="1610"/>
                </a:lnTo>
                <a:lnTo>
                  <a:pt x="4415" y="1610"/>
                </a:lnTo>
                <a:lnTo>
                  <a:pt x="4413" y="1610"/>
                </a:lnTo>
                <a:lnTo>
                  <a:pt x="4413" y="1610"/>
                </a:lnTo>
                <a:lnTo>
                  <a:pt x="4413" y="1612"/>
                </a:lnTo>
                <a:lnTo>
                  <a:pt x="4413" y="1614"/>
                </a:lnTo>
                <a:lnTo>
                  <a:pt x="4411" y="1614"/>
                </a:lnTo>
                <a:lnTo>
                  <a:pt x="4409" y="1617"/>
                </a:lnTo>
                <a:lnTo>
                  <a:pt x="4402" y="1619"/>
                </a:lnTo>
                <a:lnTo>
                  <a:pt x="4402" y="1619"/>
                </a:lnTo>
                <a:lnTo>
                  <a:pt x="4394" y="1619"/>
                </a:lnTo>
                <a:lnTo>
                  <a:pt x="4390" y="1619"/>
                </a:lnTo>
                <a:lnTo>
                  <a:pt x="4390" y="1619"/>
                </a:lnTo>
                <a:lnTo>
                  <a:pt x="4390" y="1619"/>
                </a:lnTo>
                <a:lnTo>
                  <a:pt x="4388" y="1619"/>
                </a:lnTo>
                <a:lnTo>
                  <a:pt x="4388" y="1619"/>
                </a:lnTo>
                <a:lnTo>
                  <a:pt x="4388" y="1619"/>
                </a:lnTo>
                <a:lnTo>
                  <a:pt x="4385" y="1619"/>
                </a:lnTo>
                <a:lnTo>
                  <a:pt x="4383" y="1617"/>
                </a:lnTo>
                <a:lnTo>
                  <a:pt x="4381" y="1617"/>
                </a:lnTo>
                <a:lnTo>
                  <a:pt x="4377" y="1617"/>
                </a:lnTo>
                <a:lnTo>
                  <a:pt x="4373" y="1617"/>
                </a:lnTo>
                <a:lnTo>
                  <a:pt x="4369" y="1617"/>
                </a:lnTo>
                <a:lnTo>
                  <a:pt x="4369" y="1617"/>
                </a:lnTo>
                <a:lnTo>
                  <a:pt x="4369" y="1614"/>
                </a:lnTo>
                <a:lnTo>
                  <a:pt x="4367" y="1614"/>
                </a:lnTo>
                <a:lnTo>
                  <a:pt x="4367" y="1614"/>
                </a:lnTo>
                <a:lnTo>
                  <a:pt x="4367" y="1612"/>
                </a:lnTo>
                <a:lnTo>
                  <a:pt x="4367" y="1612"/>
                </a:lnTo>
                <a:lnTo>
                  <a:pt x="4365" y="1612"/>
                </a:lnTo>
                <a:lnTo>
                  <a:pt x="4365" y="1612"/>
                </a:lnTo>
                <a:lnTo>
                  <a:pt x="4362" y="1612"/>
                </a:lnTo>
                <a:lnTo>
                  <a:pt x="4360" y="1612"/>
                </a:lnTo>
                <a:lnTo>
                  <a:pt x="4360" y="1612"/>
                </a:lnTo>
                <a:lnTo>
                  <a:pt x="4360" y="1612"/>
                </a:lnTo>
                <a:lnTo>
                  <a:pt x="4358" y="1612"/>
                </a:lnTo>
                <a:lnTo>
                  <a:pt x="4358" y="1614"/>
                </a:lnTo>
                <a:lnTo>
                  <a:pt x="4356" y="1617"/>
                </a:lnTo>
                <a:lnTo>
                  <a:pt x="4356" y="1617"/>
                </a:lnTo>
                <a:lnTo>
                  <a:pt x="4356" y="1619"/>
                </a:lnTo>
                <a:lnTo>
                  <a:pt x="4356" y="1619"/>
                </a:lnTo>
                <a:lnTo>
                  <a:pt x="4354" y="1619"/>
                </a:lnTo>
                <a:lnTo>
                  <a:pt x="4354" y="1619"/>
                </a:lnTo>
                <a:lnTo>
                  <a:pt x="4352" y="1619"/>
                </a:lnTo>
                <a:lnTo>
                  <a:pt x="4352" y="1619"/>
                </a:lnTo>
                <a:lnTo>
                  <a:pt x="4350" y="1617"/>
                </a:lnTo>
                <a:lnTo>
                  <a:pt x="4350" y="1617"/>
                </a:lnTo>
                <a:lnTo>
                  <a:pt x="4350" y="1617"/>
                </a:lnTo>
                <a:lnTo>
                  <a:pt x="4350" y="1619"/>
                </a:lnTo>
                <a:lnTo>
                  <a:pt x="4348" y="1621"/>
                </a:lnTo>
                <a:lnTo>
                  <a:pt x="4348" y="1621"/>
                </a:lnTo>
                <a:lnTo>
                  <a:pt x="4348" y="1621"/>
                </a:lnTo>
                <a:lnTo>
                  <a:pt x="4346" y="1623"/>
                </a:lnTo>
                <a:lnTo>
                  <a:pt x="4346" y="1623"/>
                </a:lnTo>
                <a:lnTo>
                  <a:pt x="4346" y="1625"/>
                </a:lnTo>
                <a:lnTo>
                  <a:pt x="4344" y="1627"/>
                </a:lnTo>
                <a:lnTo>
                  <a:pt x="4344" y="1629"/>
                </a:lnTo>
                <a:lnTo>
                  <a:pt x="4344" y="1631"/>
                </a:lnTo>
                <a:lnTo>
                  <a:pt x="4344" y="1631"/>
                </a:lnTo>
                <a:lnTo>
                  <a:pt x="4344" y="1631"/>
                </a:lnTo>
                <a:lnTo>
                  <a:pt x="4341" y="1631"/>
                </a:lnTo>
                <a:lnTo>
                  <a:pt x="4341" y="1633"/>
                </a:lnTo>
                <a:lnTo>
                  <a:pt x="4344" y="1638"/>
                </a:lnTo>
                <a:lnTo>
                  <a:pt x="4344" y="1642"/>
                </a:lnTo>
                <a:lnTo>
                  <a:pt x="4344" y="1642"/>
                </a:lnTo>
                <a:lnTo>
                  <a:pt x="4344" y="1644"/>
                </a:lnTo>
                <a:lnTo>
                  <a:pt x="4344" y="1642"/>
                </a:lnTo>
                <a:lnTo>
                  <a:pt x="4341" y="1642"/>
                </a:lnTo>
                <a:lnTo>
                  <a:pt x="4341" y="1642"/>
                </a:lnTo>
                <a:lnTo>
                  <a:pt x="4339" y="1644"/>
                </a:lnTo>
                <a:close/>
                <a:moveTo>
                  <a:pt x="4444" y="1577"/>
                </a:moveTo>
                <a:lnTo>
                  <a:pt x="4444" y="1577"/>
                </a:lnTo>
                <a:lnTo>
                  <a:pt x="4444" y="1577"/>
                </a:lnTo>
                <a:lnTo>
                  <a:pt x="4446" y="1577"/>
                </a:lnTo>
                <a:lnTo>
                  <a:pt x="4446" y="1577"/>
                </a:lnTo>
                <a:lnTo>
                  <a:pt x="4446" y="1577"/>
                </a:lnTo>
                <a:lnTo>
                  <a:pt x="4446" y="1577"/>
                </a:lnTo>
                <a:lnTo>
                  <a:pt x="4444" y="1577"/>
                </a:lnTo>
                <a:lnTo>
                  <a:pt x="4444" y="1577"/>
                </a:lnTo>
                <a:close/>
                <a:moveTo>
                  <a:pt x="4415" y="1499"/>
                </a:moveTo>
                <a:lnTo>
                  <a:pt x="4413" y="1499"/>
                </a:lnTo>
                <a:lnTo>
                  <a:pt x="4413" y="1499"/>
                </a:lnTo>
                <a:lnTo>
                  <a:pt x="4415" y="1499"/>
                </a:lnTo>
                <a:lnTo>
                  <a:pt x="4415" y="1501"/>
                </a:lnTo>
                <a:lnTo>
                  <a:pt x="4415" y="1499"/>
                </a:lnTo>
                <a:lnTo>
                  <a:pt x="4415" y="1499"/>
                </a:lnTo>
                <a:lnTo>
                  <a:pt x="4415" y="1499"/>
                </a:lnTo>
                <a:lnTo>
                  <a:pt x="4415" y="1499"/>
                </a:lnTo>
                <a:close/>
                <a:moveTo>
                  <a:pt x="4442" y="1573"/>
                </a:moveTo>
                <a:lnTo>
                  <a:pt x="4442" y="1575"/>
                </a:lnTo>
                <a:lnTo>
                  <a:pt x="4444" y="1577"/>
                </a:lnTo>
                <a:lnTo>
                  <a:pt x="4444" y="1575"/>
                </a:lnTo>
                <a:lnTo>
                  <a:pt x="4444" y="1575"/>
                </a:lnTo>
                <a:lnTo>
                  <a:pt x="4442" y="1575"/>
                </a:lnTo>
                <a:lnTo>
                  <a:pt x="4442" y="1573"/>
                </a:lnTo>
                <a:close/>
                <a:moveTo>
                  <a:pt x="4375" y="1436"/>
                </a:moveTo>
                <a:lnTo>
                  <a:pt x="4375" y="1436"/>
                </a:lnTo>
                <a:lnTo>
                  <a:pt x="4373" y="1436"/>
                </a:lnTo>
                <a:lnTo>
                  <a:pt x="4373" y="1436"/>
                </a:lnTo>
                <a:lnTo>
                  <a:pt x="4373" y="1438"/>
                </a:lnTo>
                <a:lnTo>
                  <a:pt x="4373" y="1438"/>
                </a:lnTo>
                <a:lnTo>
                  <a:pt x="4373" y="1440"/>
                </a:lnTo>
                <a:lnTo>
                  <a:pt x="4375" y="1440"/>
                </a:lnTo>
                <a:lnTo>
                  <a:pt x="4375" y="1440"/>
                </a:lnTo>
                <a:lnTo>
                  <a:pt x="4375" y="1440"/>
                </a:lnTo>
                <a:lnTo>
                  <a:pt x="4377" y="1438"/>
                </a:lnTo>
                <a:lnTo>
                  <a:pt x="4377" y="1438"/>
                </a:lnTo>
                <a:lnTo>
                  <a:pt x="4377" y="1436"/>
                </a:lnTo>
                <a:lnTo>
                  <a:pt x="4375" y="1436"/>
                </a:lnTo>
                <a:close/>
                <a:moveTo>
                  <a:pt x="4415" y="1463"/>
                </a:moveTo>
                <a:lnTo>
                  <a:pt x="4417" y="1466"/>
                </a:lnTo>
                <a:lnTo>
                  <a:pt x="4417" y="1463"/>
                </a:lnTo>
                <a:lnTo>
                  <a:pt x="4417" y="1463"/>
                </a:lnTo>
                <a:lnTo>
                  <a:pt x="4415" y="1463"/>
                </a:lnTo>
                <a:lnTo>
                  <a:pt x="4415" y="1461"/>
                </a:lnTo>
                <a:lnTo>
                  <a:pt x="4415" y="1463"/>
                </a:lnTo>
                <a:lnTo>
                  <a:pt x="4415" y="1463"/>
                </a:lnTo>
                <a:lnTo>
                  <a:pt x="4415" y="1463"/>
                </a:lnTo>
                <a:close/>
                <a:moveTo>
                  <a:pt x="4411" y="1466"/>
                </a:moveTo>
                <a:lnTo>
                  <a:pt x="4413" y="1466"/>
                </a:lnTo>
                <a:lnTo>
                  <a:pt x="4413" y="1466"/>
                </a:lnTo>
                <a:lnTo>
                  <a:pt x="4413" y="1463"/>
                </a:lnTo>
                <a:lnTo>
                  <a:pt x="4411" y="1463"/>
                </a:lnTo>
                <a:lnTo>
                  <a:pt x="4411" y="1463"/>
                </a:lnTo>
                <a:lnTo>
                  <a:pt x="4409" y="1463"/>
                </a:lnTo>
                <a:lnTo>
                  <a:pt x="4411" y="1466"/>
                </a:lnTo>
                <a:lnTo>
                  <a:pt x="4411" y="1466"/>
                </a:lnTo>
                <a:close/>
                <a:moveTo>
                  <a:pt x="4375" y="1459"/>
                </a:moveTo>
                <a:lnTo>
                  <a:pt x="4375" y="1459"/>
                </a:lnTo>
                <a:lnTo>
                  <a:pt x="4373" y="1459"/>
                </a:lnTo>
                <a:lnTo>
                  <a:pt x="4373" y="1461"/>
                </a:lnTo>
                <a:lnTo>
                  <a:pt x="4375" y="1461"/>
                </a:lnTo>
                <a:lnTo>
                  <a:pt x="4377" y="1461"/>
                </a:lnTo>
                <a:lnTo>
                  <a:pt x="4377" y="1463"/>
                </a:lnTo>
                <a:lnTo>
                  <a:pt x="4377" y="1463"/>
                </a:lnTo>
                <a:lnTo>
                  <a:pt x="4375" y="1468"/>
                </a:lnTo>
                <a:lnTo>
                  <a:pt x="4375" y="1472"/>
                </a:lnTo>
                <a:lnTo>
                  <a:pt x="4375" y="1472"/>
                </a:lnTo>
                <a:lnTo>
                  <a:pt x="4375" y="1474"/>
                </a:lnTo>
                <a:lnTo>
                  <a:pt x="4375" y="1476"/>
                </a:lnTo>
                <a:lnTo>
                  <a:pt x="4375" y="1476"/>
                </a:lnTo>
                <a:lnTo>
                  <a:pt x="4375" y="1478"/>
                </a:lnTo>
                <a:lnTo>
                  <a:pt x="4375" y="1480"/>
                </a:lnTo>
                <a:lnTo>
                  <a:pt x="4375" y="1480"/>
                </a:lnTo>
                <a:lnTo>
                  <a:pt x="4375" y="1480"/>
                </a:lnTo>
                <a:lnTo>
                  <a:pt x="4375" y="1480"/>
                </a:lnTo>
                <a:lnTo>
                  <a:pt x="4375" y="1480"/>
                </a:lnTo>
                <a:lnTo>
                  <a:pt x="4377" y="1478"/>
                </a:lnTo>
                <a:lnTo>
                  <a:pt x="4377" y="1478"/>
                </a:lnTo>
                <a:lnTo>
                  <a:pt x="4383" y="1476"/>
                </a:lnTo>
                <a:lnTo>
                  <a:pt x="4385" y="1476"/>
                </a:lnTo>
                <a:lnTo>
                  <a:pt x="4385" y="1476"/>
                </a:lnTo>
                <a:lnTo>
                  <a:pt x="4388" y="1474"/>
                </a:lnTo>
                <a:lnTo>
                  <a:pt x="4388" y="1474"/>
                </a:lnTo>
                <a:lnTo>
                  <a:pt x="4388" y="1472"/>
                </a:lnTo>
                <a:lnTo>
                  <a:pt x="4388" y="1472"/>
                </a:lnTo>
                <a:lnTo>
                  <a:pt x="4390" y="1472"/>
                </a:lnTo>
                <a:lnTo>
                  <a:pt x="4390" y="1472"/>
                </a:lnTo>
                <a:lnTo>
                  <a:pt x="4392" y="1470"/>
                </a:lnTo>
                <a:lnTo>
                  <a:pt x="4392" y="1468"/>
                </a:lnTo>
                <a:lnTo>
                  <a:pt x="4392" y="1468"/>
                </a:lnTo>
                <a:lnTo>
                  <a:pt x="4392" y="1466"/>
                </a:lnTo>
                <a:lnTo>
                  <a:pt x="4392" y="1466"/>
                </a:lnTo>
                <a:lnTo>
                  <a:pt x="4392" y="1466"/>
                </a:lnTo>
                <a:lnTo>
                  <a:pt x="4388" y="1466"/>
                </a:lnTo>
                <a:lnTo>
                  <a:pt x="4388" y="1466"/>
                </a:lnTo>
                <a:lnTo>
                  <a:pt x="4390" y="1466"/>
                </a:lnTo>
                <a:lnTo>
                  <a:pt x="4388" y="1463"/>
                </a:lnTo>
                <a:lnTo>
                  <a:pt x="4385" y="1463"/>
                </a:lnTo>
                <a:lnTo>
                  <a:pt x="4383" y="1463"/>
                </a:lnTo>
                <a:lnTo>
                  <a:pt x="4383" y="1463"/>
                </a:lnTo>
                <a:lnTo>
                  <a:pt x="4381" y="1461"/>
                </a:lnTo>
                <a:lnTo>
                  <a:pt x="4379" y="1461"/>
                </a:lnTo>
                <a:lnTo>
                  <a:pt x="4377" y="1459"/>
                </a:lnTo>
                <a:lnTo>
                  <a:pt x="4375" y="1459"/>
                </a:lnTo>
                <a:close/>
                <a:moveTo>
                  <a:pt x="4421" y="1484"/>
                </a:moveTo>
                <a:lnTo>
                  <a:pt x="4421" y="1484"/>
                </a:lnTo>
                <a:lnTo>
                  <a:pt x="4421" y="1487"/>
                </a:lnTo>
                <a:lnTo>
                  <a:pt x="4423" y="1489"/>
                </a:lnTo>
                <a:lnTo>
                  <a:pt x="4423" y="1487"/>
                </a:lnTo>
                <a:lnTo>
                  <a:pt x="4421" y="1484"/>
                </a:lnTo>
                <a:lnTo>
                  <a:pt x="4421" y="1484"/>
                </a:lnTo>
                <a:close/>
                <a:moveTo>
                  <a:pt x="4409" y="1466"/>
                </a:moveTo>
                <a:lnTo>
                  <a:pt x="4409" y="1466"/>
                </a:lnTo>
                <a:lnTo>
                  <a:pt x="4409" y="1468"/>
                </a:lnTo>
                <a:lnTo>
                  <a:pt x="4411" y="1470"/>
                </a:lnTo>
                <a:lnTo>
                  <a:pt x="4411" y="1474"/>
                </a:lnTo>
                <a:lnTo>
                  <a:pt x="4411" y="1474"/>
                </a:lnTo>
                <a:lnTo>
                  <a:pt x="4413" y="1474"/>
                </a:lnTo>
                <a:lnTo>
                  <a:pt x="4413" y="1474"/>
                </a:lnTo>
                <a:lnTo>
                  <a:pt x="4415" y="1474"/>
                </a:lnTo>
                <a:lnTo>
                  <a:pt x="4415" y="1476"/>
                </a:lnTo>
                <a:lnTo>
                  <a:pt x="4415" y="1476"/>
                </a:lnTo>
                <a:lnTo>
                  <a:pt x="4415" y="1478"/>
                </a:lnTo>
                <a:lnTo>
                  <a:pt x="4415" y="1480"/>
                </a:lnTo>
                <a:lnTo>
                  <a:pt x="4415" y="1482"/>
                </a:lnTo>
                <a:lnTo>
                  <a:pt x="4415" y="1482"/>
                </a:lnTo>
                <a:lnTo>
                  <a:pt x="4415" y="1484"/>
                </a:lnTo>
                <a:lnTo>
                  <a:pt x="4417" y="1484"/>
                </a:lnTo>
                <a:lnTo>
                  <a:pt x="4417" y="1487"/>
                </a:lnTo>
                <a:lnTo>
                  <a:pt x="4419" y="1487"/>
                </a:lnTo>
                <a:lnTo>
                  <a:pt x="4419" y="1484"/>
                </a:lnTo>
                <a:lnTo>
                  <a:pt x="4419" y="1484"/>
                </a:lnTo>
                <a:lnTo>
                  <a:pt x="4419" y="1482"/>
                </a:lnTo>
                <a:lnTo>
                  <a:pt x="4419" y="1482"/>
                </a:lnTo>
                <a:lnTo>
                  <a:pt x="4421" y="1484"/>
                </a:lnTo>
                <a:lnTo>
                  <a:pt x="4421" y="1484"/>
                </a:lnTo>
                <a:lnTo>
                  <a:pt x="4421" y="1484"/>
                </a:lnTo>
                <a:lnTo>
                  <a:pt x="4421" y="1482"/>
                </a:lnTo>
                <a:lnTo>
                  <a:pt x="4423" y="1482"/>
                </a:lnTo>
                <a:lnTo>
                  <a:pt x="4423" y="1482"/>
                </a:lnTo>
                <a:lnTo>
                  <a:pt x="4423" y="1482"/>
                </a:lnTo>
                <a:lnTo>
                  <a:pt x="4421" y="1480"/>
                </a:lnTo>
                <a:lnTo>
                  <a:pt x="4421" y="1478"/>
                </a:lnTo>
                <a:lnTo>
                  <a:pt x="4421" y="1478"/>
                </a:lnTo>
                <a:lnTo>
                  <a:pt x="4421" y="1478"/>
                </a:lnTo>
                <a:lnTo>
                  <a:pt x="4419" y="1476"/>
                </a:lnTo>
                <a:lnTo>
                  <a:pt x="4419" y="1476"/>
                </a:lnTo>
                <a:lnTo>
                  <a:pt x="4419" y="1476"/>
                </a:lnTo>
                <a:lnTo>
                  <a:pt x="4419" y="1474"/>
                </a:lnTo>
                <a:lnTo>
                  <a:pt x="4419" y="1470"/>
                </a:lnTo>
                <a:lnTo>
                  <a:pt x="4419" y="1470"/>
                </a:lnTo>
                <a:lnTo>
                  <a:pt x="4419" y="1470"/>
                </a:lnTo>
                <a:lnTo>
                  <a:pt x="4417" y="1468"/>
                </a:lnTo>
                <a:lnTo>
                  <a:pt x="4417" y="1468"/>
                </a:lnTo>
                <a:lnTo>
                  <a:pt x="4415" y="1468"/>
                </a:lnTo>
                <a:lnTo>
                  <a:pt x="4413" y="1468"/>
                </a:lnTo>
                <a:lnTo>
                  <a:pt x="4413" y="1468"/>
                </a:lnTo>
                <a:lnTo>
                  <a:pt x="4413" y="1468"/>
                </a:lnTo>
                <a:lnTo>
                  <a:pt x="4411" y="1466"/>
                </a:lnTo>
                <a:lnTo>
                  <a:pt x="4411" y="1466"/>
                </a:lnTo>
                <a:lnTo>
                  <a:pt x="4409" y="1466"/>
                </a:lnTo>
                <a:lnTo>
                  <a:pt x="4409" y="1466"/>
                </a:lnTo>
                <a:lnTo>
                  <a:pt x="4409" y="1466"/>
                </a:lnTo>
                <a:close/>
                <a:moveTo>
                  <a:pt x="4383" y="1453"/>
                </a:moveTo>
                <a:lnTo>
                  <a:pt x="4385" y="1453"/>
                </a:lnTo>
                <a:lnTo>
                  <a:pt x="4385" y="1453"/>
                </a:lnTo>
                <a:lnTo>
                  <a:pt x="4385" y="1451"/>
                </a:lnTo>
                <a:lnTo>
                  <a:pt x="4383" y="1451"/>
                </a:lnTo>
                <a:lnTo>
                  <a:pt x="4381" y="1451"/>
                </a:lnTo>
                <a:lnTo>
                  <a:pt x="4381" y="1451"/>
                </a:lnTo>
                <a:lnTo>
                  <a:pt x="4381" y="1451"/>
                </a:lnTo>
                <a:lnTo>
                  <a:pt x="4383" y="1453"/>
                </a:lnTo>
                <a:lnTo>
                  <a:pt x="4383" y="1453"/>
                </a:lnTo>
                <a:close/>
                <a:moveTo>
                  <a:pt x="4379" y="1451"/>
                </a:moveTo>
                <a:lnTo>
                  <a:pt x="4379" y="1449"/>
                </a:lnTo>
                <a:lnTo>
                  <a:pt x="4379" y="1449"/>
                </a:lnTo>
                <a:lnTo>
                  <a:pt x="4379" y="1451"/>
                </a:lnTo>
                <a:lnTo>
                  <a:pt x="4379" y="1451"/>
                </a:lnTo>
                <a:lnTo>
                  <a:pt x="4379" y="1451"/>
                </a:lnTo>
                <a:lnTo>
                  <a:pt x="4379" y="1451"/>
                </a:lnTo>
                <a:close/>
                <a:moveTo>
                  <a:pt x="4400" y="1453"/>
                </a:moveTo>
                <a:lnTo>
                  <a:pt x="4400" y="1451"/>
                </a:lnTo>
                <a:lnTo>
                  <a:pt x="4400" y="1449"/>
                </a:lnTo>
                <a:lnTo>
                  <a:pt x="4398" y="1449"/>
                </a:lnTo>
                <a:lnTo>
                  <a:pt x="4398" y="1449"/>
                </a:lnTo>
                <a:lnTo>
                  <a:pt x="4398" y="1449"/>
                </a:lnTo>
                <a:lnTo>
                  <a:pt x="4400" y="1453"/>
                </a:lnTo>
                <a:lnTo>
                  <a:pt x="4400" y="1453"/>
                </a:lnTo>
                <a:close/>
                <a:moveTo>
                  <a:pt x="4398" y="1451"/>
                </a:moveTo>
                <a:lnTo>
                  <a:pt x="4396" y="1451"/>
                </a:lnTo>
                <a:lnTo>
                  <a:pt x="4394" y="1451"/>
                </a:lnTo>
                <a:lnTo>
                  <a:pt x="4394" y="1449"/>
                </a:lnTo>
                <a:lnTo>
                  <a:pt x="4394" y="1451"/>
                </a:lnTo>
                <a:lnTo>
                  <a:pt x="4394" y="1453"/>
                </a:lnTo>
                <a:lnTo>
                  <a:pt x="4394" y="1453"/>
                </a:lnTo>
                <a:lnTo>
                  <a:pt x="4392" y="1457"/>
                </a:lnTo>
                <a:lnTo>
                  <a:pt x="4392" y="1459"/>
                </a:lnTo>
                <a:lnTo>
                  <a:pt x="4392" y="1459"/>
                </a:lnTo>
                <a:lnTo>
                  <a:pt x="4394" y="1457"/>
                </a:lnTo>
                <a:lnTo>
                  <a:pt x="4396" y="1455"/>
                </a:lnTo>
                <a:lnTo>
                  <a:pt x="4396" y="1455"/>
                </a:lnTo>
                <a:lnTo>
                  <a:pt x="4398" y="1455"/>
                </a:lnTo>
                <a:lnTo>
                  <a:pt x="4398" y="1457"/>
                </a:lnTo>
                <a:lnTo>
                  <a:pt x="4400" y="1457"/>
                </a:lnTo>
                <a:lnTo>
                  <a:pt x="4400" y="1457"/>
                </a:lnTo>
                <a:lnTo>
                  <a:pt x="4400" y="1457"/>
                </a:lnTo>
                <a:lnTo>
                  <a:pt x="4400" y="1459"/>
                </a:lnTo>
                <a:lnTo>
                  <a:pt x="4400" y="1459"/>
                </a:lnTo>
                <a:lnTo>
                  <a:pt x="4402" y="1459"/>
                </a:lnTo>
                <a:lnTo>
                  <a:pt x="4404" y="1461"/>
                </a:lnTo>
                <a:lnTo>
                  <a:pt x="4404" y="1461"/>
                </a:lnTo>
                <a:lnTo>
                  <a:pt x="4404" y="1461"/>
                </a:lnTo>
                <a:lnTo>
                  <a:pt x="4404" y="1459"/>
                </a:lnTo>
                <a:lnTo>
                  <a:pt x="4402" y="1455"/>
                </a:lnTo>
                <a:lnTo>
                  <a:pt x="4400" y="1453"/>
                </a:lnTo>
                <a:lnTo>
                  <a:pt x="4398" y="1453"/>
                </a:lnTo>
                <a:lnTo>
                  <a:pt x="4398" y="1451"/>
                </a:lnTo>
                <a:close/>
                <a:moveTo>
                  <a:pt x="4444" y="1573"/>
                </a:moveTo>
                <a:lnTo>
                  <a:pt x="4444" y="1573"/>
                </a:lnTo>
                <a:lnTo>
                  <a:pt x="4444" y="1573"/>
                </a:lnTo>
                <a:lnTo>
                  <a:pt x="4444" y="1573"/>
                </a:lnTo>
                <a:lnTo>
                  <a:pt x="4446" y="1570"/>
                </a:lnTo>
                <a:lnTo>
                  <a:pt x="4446" y="1570"/>
                </a:lnTo>
                <a:lnTo>
                  <a:pt x="4446" y="1568"/>
                </a:lnTo>
                <a:lnTo>
                  <a:pt x="4446" y="1566"/>
                </a:lnTo>
                <a:lnTo>
                  <a:pt x="4444" y="1566"/>
                </a:lnTo>
                <a:lnTo>
                  <a:pt x="4444" y="1566"/>
                </a:lnTo>
                <a:lnTo>
                  <a:pt x="4444" y="1568"/>
                </a:lnTo>
                <a:lnTo>
                  <a:pt x="4444" y="1568"/>
                </a:lnTo>
                <a:lnTo>
                  <a:pt x="4444" y="1570"/>
                </a:lnTo>
                <a:lnTo>
                  <a:pt x="4444" y="1570"/>
                </a:lnTo>
                <a:lnTo>
                  <a:pt x="4444" y="1570"/>
                </a:lnTo>
                <a:lnTo>
                  <a:pt x="4444" y="1573"/>
                </a:lnTo>
                <a:close/>
                <a:moveTo>
                  <a:pt x="4714" y="2210"/>
                </a:moveTo>
                <a:lnTo>
                  <a:pt x="4714" y="2210"/>
                </a:lnTo>
                <a:lnTo>
                  <a:pt x="4712" y="2210"/>
                </a:lnTo>
                <a:lnTo>
                  <a:pt x="4712" y="2210"/>
                </a:lnTo>
                <a:lnTo>
                  <a:pt x="4712" y="2210"/>
                </a:lnTo>
                <a:lnTo>
                  <a:pt x="4712" y="2212"/>
                </a:lnTo>
                <a:lnTo>
                  <a:pt x="4714" y="2210"/>
                </a:lnTo>
                <a:close/>
                <a:moveTo>
                  <a:pt x="4710" y="2212"/>
                </a:moveTo>
                <a:lnTo>
                  <a:pt x="4712" y="2212"/>
                </a:lnTo>
                <a:lnTo>
                  <a:pt x="4714" y="2214"/>
                </a:lnTo>
                <a:lnTo>
                  <a:pt x="4714" y="2214"/>
                </a:lnTo>
                <a:lnTo>
                  <a:pt x="4712" y="2212"/>
                </a:lnTo>
                <a:lnTo>
                  <a:pt x="4712" y="2212"/>
                </a:lnTo>
                <a:lnTo>
                  <a:pt x="4712" y="2212"/>
                </a:lnTo>
                <a:lnTo>
                  <a:pt x="4710" y="2212"/>
                </a:lnTo>
                <a:close/>
                <a:moveTo>
                  <a:pt x="4756" y="2237"/>
                </a:moveTo>
                <a:lnTo>
                  <a:pt x="4756" y="2237"/>
                </a:lnTo>
                <a:lnTo>
                  <a:pt x="4754" y="2237"/>
                </a:lnTo>
                <a:lnTo>
                  <a:pt x="4752" y="2233"/>
                </a:lnTo>
                <a:lnTo>
                  <a:pt x="4750" y="2233"/>
                </a:lnTo>
                <a:lnTo>
                  <a:pt x="4750" y="2235"/>
                </a:lnTo>
                <a:lnTo>
                  <a:pt x="4748" y="2235"/>
                </a:lnTo>
                <a:lnTo>
                  <a:pt x="4750" y="2237"/>
                </a:lnTo>
                <a:lnTo>
                  <a:pt x="4750" y="2237"/>
                </a:lnTo>
                <a:lnTo>
                  <a:pt x="4750" y="2237"/>
                </a:lnTo>
                <a:lnTo>
                  <a:pt x="4750" y="2237"/>
                </a:lnTo>
                <a:lnTo>
                  <a:pt x="4752" y="2241"/>
                </a:lnTo>
                <a:lnTo>
                  <a:pt x="4752" y="2241"/>
                </a:lnTo>
                <a:lnTo>
                  <a:pt x="4752" y="2241"/>
                </a:lnTo>
                <a:lnTo>
                  <a:pt x="4754" y="2241"/>
                </a:lnTo>
                <a:lnTo>
                  <a:pt x="4754" y="2241"/>
                </a:lnTo>
                <a:lnTo>
                  <a:pt x="4756" y="2241"/>
                </a:lnTo>
                <a:lnTo>
                  <a:pt x="4756" y="2241"/>
                </a:lnTo>
                <a:lnTo>
                  <a:pt x="4756" y="2239"/>
                </a:lnTo>
                <a:lnTo>
                  <a:pt x="4756" y="2239"/>
                </a:lnTo>
                <a:lnTo>
                  <a:pt x="4756" y="2239"/>
                </a:lnTo>
                <a:lnTo>
                  <a:pt x="4756" y="2237"/>
                </a:lnTo>
                <a:close/>
                <a:moveTo>
                  <a:pt x="4756" y="2243"/>
                </a:moveTo>
                <a:lnTo>
                  <a:pt x="4754" y="2243"/>
                </a:lnTo>
                <a:lnTo>
                  <a:pt x="4752" y="2243"/>
                </a:lnTo>
                <a:lnTo>
                  <a:pt x="4752" y="2243"/>
                </a:lnTo>
                <a:lnTo>
                  <a:pt x="4752" y="2245"/>
                </a:lnTo>
                <a:lnTo>
                  <a:pt x="4754" y="2245"/>
                </a:lnTo>
                <a:lnTo>
                  <a:pt x="4754" y="2245"/>
                </a:lnTo>
                <a:lnTo>
                  <a:pt x="4756" y="2245"/>
                </a:lnTo>
                <a:lnTo>
                  <a:pt x="4756" y="2245"/>
                </a:lnTo>
                <a:lnTo>
                  <a:pt x="4758" y="2245"/>
                </a:lnTo>
                <a:lnTo>
                  <a:pt x="4758" y="2245"/>
                </a:lnTo>
                <a:lnTo>
                  <a:pt x="4758" y="2243"/>
                </a:lnTo>
                <a:lnTo>
                  <a:pt x="4756" y="2243"/>
                </a:lnTo>
                <a:close/>
                <a:moveTo>
                  <a:pt x="4754" y="2245"/>
                </a:moveTo>
                <a:lnTo>
                  <a:pt x="4754" y="2245"/>
                </a:lnTo>
                <a:lnTo>
                  <a:pt x="4754" y="2245"/>
                </a:lnTo>
                <a:lnTo>
                  <a:pt x="4754" y="2248"/>
                </a:lnTo>
                <a:lnTo>
                  <a:pt x="4754" y="2248"/>
                </a:lnTo>
                <a:lnTo>
                  <a:pt x="4754" y="2248"/>
                </a:lnTo>
                <a:lnTo>
                  <a:pt x="4754" y="2245"/>
                </a:lnTo>
                <a:close/>
                <a:moveTo>
                  <a:pt x="4706" y="2245"/>
                </a:moveTo>
                <a:lnTo>
                  <a:pt x="4706" y="2245"/>
                </a:lnTo>
                <a:lnTo>
                  <a:pt x="4706" y="2245"/>
                </a:lnTo>
                <a:lnTo>
                  <a:pt x="4704" y="2245"/>
                </a:lnTo>
                <a:lnTo>
                  <a:pt x="4704" y="2245"/>
                </a:lnTo>
                <a:lnTo>
                  <a:pt x="4704" y="2248"/>
                </a:lnTo>
                <a:lnTo>
                  <a:pt x="4706" y="2245"/>
                </a:lnTo>
                <a:close/>
                <a:moveTo>
                  <a:pt x="4696" y="2235"/>
                </a:moveTo>
                <a:lnTo>
                  <a:pt x="4696" y="2231"/>
                </a:lnTo>
                <a:lnTo>
                  <a:pt x="4693" y="2231"/>
                </a:lnTo>
                <a:lnTo>
                  <a:pt x="4693" y="2231"/>
                </a:lnTo>
                <a:lnTo>
                  <a:pt x="4693" y="2233"/>
                </a:lnTo>
                <a:lnTo>
                  <a:pt x="4691" y="2233"/>
                </a:lnTo>
                <a:lnTo>
                  <a:pt x="4691" y="2233"/>
                </a:lnTo>
                <a:lnTo>
                  <a:pt x="4691" y="2235"/>
                </a:lnTo>
                <a:lnTo>
                  <a:pt x="4691" y="2237"/>
                </a:lnTo>
                <a:lnTo>
                  <a:pt x="4691" y="2237"/>
                </a:lnTo>
                <a:lnTo>
                  <a:pt x="4691" y="2239"/>
                </a:lnTo>
                <a:lnTo>
                  <a:pt x="4691" y="2239"/>
                </a:lnTo>
                <a:lnTo>
                  <a:pt x="4693" y="2239"/>
                </a:lnTo>
                <a:lnTo>
                  <a:pt x="4693" y="2239"/>
                </a:lnTo>
                <a:lnTo>
                  <a:pt x="4696" y="2237"/>
                </a:lnTo>
                <a:lnTo>
                  <a:pt x="4696" y="2237"/>
                </a:lnTo>
                <a:lnTo>
                  <a:pt x="4696" y="2235"/>
                </a:lnTo>
                <a:lnTo>
                  <a:pt x="4696" y="2235"/>
                </a:lnTo>
                <a:close/>
                <a:moveTo>
                  <a:pt x="4756" y="2275"/>
                </a:moveTo>
                <a:lnTo>
                  <a:pt x="4756" y="2273"/>
                </a:lnTo>
                <a:lnTo>
                  <a:pt x="4756" y="2273"/>
                </a:lnTo>
                <a:lnTo>
                  <a:pt x="4756" y="2273"/>
                </a:lnTo>
                <a:lnTo>
                  <a:pt x="4756" y="2271"/>
                </a:lnTo>
                <a:lnTo>
                  <a:pt x="4756" y="2269"/>
                </a:lnTo>
                <a:lnTo>
                  <a:pt x="4756" y="2266"/>
                </a:lnTo>
                <a:lnTo>
                  <a:pt x="4756" y="2264"/>
                </a:lnTo>
                <a:lnTo>
                  <a:pt x="4756" y="2262"/>
                </a:lnTo>
                <a:lnTo>
                  <a:pt x="4756" y="2260"/>
                </a:lnTo>
                <a:lnTo>
                  <a:pt x="4756" y="2258"/>
                </a:lnTo>
                <a:lnTo>
                  <a:pt x="4756" y="2258"/>
                </a:lnTo>
                <a:lnTo>
                  <a:pt x="4756" y="2256"/>
                </a:lnTo>
                <a:lnTo>
                  <a:pt x="4756" y="2254"/>
                </a:lnTo>
                <a:lnTo>
                  <a:pt x="4754" y="2252"/>
                </a:lnTo>
                <a:lnTo>
                  <a:pt x="4752" y="2252"/>
                </a:lnTo>
                <a:lnTo>
                  <a:pt x="4752" y="2252"/>
                </a:lnTo>
                <a:lnTo>
                  <a:pt x="4750" y="2252"/>
                </a:lnTo>
                <a:lnTo>
                  <a:pt x="4750" y="2252"/>
                </a:lnTo>
                <a:lnTo>
                  <a:pt x="4746" y="2252"/>
                </a:lnTo>
                <a:lnTo>
                  <a:pt x="4746" y="2252"/>
                </a:lnTo>
                <a:lnTo>
                  <a:pt x="4744" y="2254"/>
                </a:lnTo>
                <a:lnTo>
                  <a:pt x="4744" y="2254"/>
                </a:lnTo>
                <a:lnTo>
                  <a:pt x="4744" y="2254"/>
                </a:lnTo>
                <a:lnTo>
                  <a:pt x="4742" y="2254"/>
                </a:lnTo>
                <a:lnTo>
                  <a:pt x="4742" y="2254"/>
                </a:lnTo>
                <a:lnTo>
                  <a:pt x="4740" y="2254"/>
                </a:lnTo>
                <a:lnTo>
                  <a:pt x="4740" y="2254"/>
                </a:lnTo>
                <a:lnTo>
                  <a:pt x="4737" y="2254"/>
                </a:lnTo>
                <a:lnTo>
                  <a:pt x="4735" y="2256"/>
                </a:lnTo>
                <a:lnTo>
                  <a:pt x="4735" y="2256"/>
                </a:lnTo>
                <a:lnTo>
                  <a:pt x="4735" y="2256"/>
                </a:lnTo>
                <a:lnTo>
                  <a:pt x="4735" y="2258"/>
                </a:lnTo>
                <a:lnTo>
                  <a:pt x="4733" y="2256"/>
                </a:lnTo>
                <a:lnTo>
                  <a:pt x="4733" y="2256"/>
                </a:lnTo>
                <a:lnTo>
                  <a:pt x="4733" y="2256"/>
                </a:lnTo>
                <a:lnTo>
                  <a:pt x="4731" y="2258"/>
                </a:lnTo>
                <a:lnTo>
                  <a:pt x="4727" y="2258"/>
                </a:lnTo>
                <a:lnTo>
                  <a:pt x="4725" y="2256"/>
                </a:lnTo>
                <a:lnTo>
                  <a:pt x="4721" y="2256"/>
                </a:lnTo>
                <a:lnTo>
                  <a:pt x="4719" y="2254"/>
                </a:lnTo>
                <a:lnTo>
                  <a:pt x="4719" y="2254"/>
                </a:lnTo>
                <a:lnTo>
                  <a:pt x="4719" y="2254"/>
                </a:lnTo>
                <a:lnTo>
                  <a:pt x="4717" y="2254"/>
                </a:lnTo>
                <a:lnTo>
                  <a:pt x="4717" y="2252"/>
                </a:lnTo>
                <a:lnTo>
                  <a:pt x="4714" y="2252"/>
                </a:lnTo>
                <a:lnTo>
                  <a:pt x="4714" y="2252"/>
                </a:lnTo>
                <a:lnTo>
                  <a:pt x="4714" y="2252"/>
                </a:lnTo>
                <a:lnTo>
                  <a:pt x="4712" y="2252"/>
                </a:lnTo>
                <a:lnTo>
                  <a:pt x="4712" y="2250"/>
                </a:lnTo>
                <a:lnTo>
                  <a:pt x="4710" y="2252"/>
                </a:lnTo>
                <a:lnTo>
                  <a:pt x="4708" y="2252"/>
                </a:lnTo>
                <a:lnTo>
                  <a:pt x="4706" y="2250"/>
                </a:lnTo>
                <a:lnTo>
                  <a:pt x="4704" y="2250"/>
                </a:lnTo>
                <a:lnTo>
                  <a:pt x="4704" y="2252"/>
                </a:lnTo>
                <a:lnTo>
                  <a:pt x="4704" y="2254"/>
                </a:lnTo>
                <a:lnTo>
                  <a:pt x="4704" y="2256"/>
                </a:lnTo>
                <a:lnTo>
                  <a:pt x="4704" y="2258"/>
                </a:lnTo>
                <a:lnTo>
                  <a:pt x="4704" y="2260"/>
                </a:lnTo>
                <a:lnTo>
                  <a:pt x="4704" y="2262"/>
                </a:lnTo>
                <a:lnTo>
                  <a:pt x="4706" y="2262"/>
                </a:lnTo>
                <a:lnTo>
                  <a:pt x="4708" y="2266"/>
                </a:lnTo>
                <a:lnTo>
                  <a:pt x="4708" y="2269"/>
                </a:lnTo>
                <a:lnTo>
                  <a:pt x="4712" y="2273"/>
                </a:lnTo>
                <a:lnTo>
                  <a:pt x="4712" y="2273"/>
                </a:lnTo>
                <a:lnTo>
                  <a:pt x="4712" y="2275"/>
                </a:lnTo>
                <a:lnTo>
                  <a:pt x="4712" y="2275"/>
                </a:lnTo>
                <a:lnTo>
                  <a:pt x="4712" y="2275"/>
                </a:lnTo>
                <a:lnTo>
                  <a:pt x="4712" y="2275"/>
                </a:lnTo>
                <a:lnTo>
                  <a:pt x="4714" y="2275"/>
                </a:lnTo>
                <a:lnTo>
                  <a:pt x="4717" y="2279"/>
                </a:lnTo>
                <a:lnTo>
                  <a:pt x="4717" y="2279"/>
                </a:lnTo>
                <a:lnTo>
                  <a:pt x="4714" y="2281"/>
                </a:lnTo>
                <a:lnTo>
                  <a:pt x="4714" y="2279"/>
                </a:lnTo>
                <a:lnTo>
                  <a:pt x="4714" y="2277"/>
                </a:lnTo>
                <a:lnTo>
                  <a:pt x="4710" y="2275"/>
                </a:lnTo>
                <a:lnTo>
                  <a:pt x="4712" y="2279"/>
                </a:lnTo>
                <a:lnTo>
                  <a:pt x="4712" y="2281"/>
                </a:lnTo>
                <a:lnTo>
                  <a:pt x="4714" y="2287"/>
                </a:lnTo>
                <a:lnTo>
                  <a:pt x="4717" y="2287"/>
                </a:lnTo>
                <a:lnTo>
                  <a:pt x="4717" y="2290"/>
                </a:lnTo>
                <a:lnTo>
                  <a:pt x="4717" y="2290"/>
                </a:lnTo>
                <a:lnTo>
                  <a:pt x="4719" y="2290"/>
                </a:lnTo>
                <a:lnTo>
                  <a:pt x="4721" y="2294"/>
                </a:lnTo>
                <a:lnTo>
                  <a:pt x="4721" y="2294"/>
                </a:lnTo>
                <a:lnTo>
                  <a:pt x="4723" y="2294"/>
                </a:lnTo>
                <a:lnTo>
                  <a:pt x="4725" y="2294"/>
                </a:lnTo>
                <a:lnTo>
                  <a:pt x="4725" y="2294"/>
                </a:lnTo>
                <a:lnTo>
                  <a:pt x="4725" y="2294"/>
                </a:lnTo>
                <a:lnTo>
                  <a:pt x="4727" y="2296"/>
                </a:lnTo>
                <a:lnTo>
                  <a:pt x="4725" y="2296"/>
                </a:lnTo>
                <a:lnTo>
                  <a:pt x="4723" y="2296"/>
                </a:lnTo>
                <a:lnTo>
                  <a:pt x="4723" y="2296"/>
                </a:lnTo>
                <a:lnTo>
                  <a:pt x="4723" y="2298"/>
                </a:lnTo>
                <a:lnTo>
                  <a:pt x="4723" y="2298"/>
                </a:lnTo>
                <a:lnTo>
                  <a:pt x="4725" y="2298"/>
                </a:lnTo>
                <a:lnTo>
                  <a:pt x="4729" y="2298"/>
                </a:lnTo>
                <a:lnTo>
                  <a:pt x="4731" y="2298"/>
                </a:lnTo>
                <a:lnTo>
                  <a:pt x="4733" y="2300"/>
                </a:lnTo>
                <a:lnTo>
                  <a:pt x="4735" y="2300"/>
                </a:lnTo>
                <a:lnTo>
                  <a:pt x="4735" y="2300"/>
                </a:lnTo>
                <a:lnTo>
                  <a:pt x="4737" y="2298"/>
                </a:lnTo>
                <a:lnTo>
                  <a:pt x="4737" y="2296"/>
                </a:lnTo>
                <a:lnTo>
                  <a:pt x="4737" y="2294"/>
                </a:lnTo>
                <a:lnTo>
                  <a:pt x="4737" y="2294"/>
                </a:lnTo>
                <a:lnTo>
                  <a:pt x="4737" y="2294"/>
                </a:lnTo>
                <a:lnTo>
                  <a:pt x="4737" y="2292"/>
                </a:lnTo>
                <a:lnTo>
                  <a:pt x="4737" y="2292"/>
                </a:lnTo>
                <a:lnTo>
                  <a:pt x="4740" y="2294"/>
                </a:lnTo>
                <a:lnTo>
                  <a:pt x="4742" y="2294"/>
                </a:lnTo>
                <a:lnTo>
                  <a:pt x="4742" y="2292"/>
                </a:lnTo>
                <a:lnTo>
                  <a:pt x="4742" y="2290"/>
                </a:lnTo>
                <a:lnTo>
                  <a:pt x="4742" y="2290"/>
                </a:lnTo>
                <a:lnTo>
                  <a:pt x="4742" y="2290"/>
                </a:lnTo>
                <a:lnTo>
                  <a:pt x="4742" y="2290"/>
                </a:lnTo>
                <a:lnTo>
                  <a:pt x="4742" y="2287"/>
                </a:lnTo>
                <a:lnTo>
                  <a:pt x="4742" y="2287"/>
                </a:lnTo>
                <a:lnTo>
                  <a:pt x="4742" y="2285"/>
                </a:lnTo>
                <a:lnTo>
                  <a:pt x="4744" y="2287"/>
                </a:lnTo>
                <a:lnTo>
                  <a:pt x="4744" y="2290"/>
                </a:lnTo>
                <a:lnTo>
                  <a:pt x="4746" y="2290"/>
                </a:lnTo>
                <a:lnTo>
                  <a:pt x="4746" y="2290"/>
                </a:lnTo>
                <a:lnTo>
                  <a:pt x="4746" y="2287"/>
                </a:lnTo>
                <a:lnTo>
                  <a:pt x="4746" y="2287"/>
                </a:lnTo>
                <a:lnTo>
                  <a:pt x="4748" y="2287"/>
                </a:lnTo>
                <a:lnTo>
                  <a:pt x="4748" y="2287"/>
                </a:lnTo>
                <a:lnTo>
                  <a:pt x="4750" y="2287"/>
                </a:lnTo>
                <a:lnTo>
                  <a:pt x="4748" y="2290"/>
                </a:lnTo>
                <a:lnTo>
                  <a:pt x="4748" y="2290"/>
                </a:lnTo>
                <a:lnTo>
                  <a:pt x="4748" y="2290"/>
                </a:lnTo>
                <a:lnTo>
                  <a:pt x="4746" y="2290"/>
                </a:lnTo>
                <a:lnTo>
                  <a:pt x="4748" y="2292"/>
                </a:lnTo>
                <a:lnTo>
                  <a:pt x="4748" y="2294"/>
                </a:lnTo>
                <a:lnTo>
                  <a:pt x="4750" y="2292"/>
                </a:lnTo>
                <a:lnTo>
                  <a:pt x="4750" y="2292"/>
                </a:lnTo>
                <a:lnTo>
                  <a:pt x="4752" y="2292"/>
                </a:lnTo>
                <a:lnTo>
                  <a:pt x="4752" y="2290"/>
                </a:lnTo>
                <a:lnTo>
                  <a:pt x="4750" y="2285"/>
                </a:lnTo>
                <a:lnTo>
                  <a:pt x="4750" y="2283"/>
                </a:lnTo>
                <a:lnTo>
                  <a:pt x="4750" y="2281"/>
                </a:lnTo>
                <a:lnTo>
                  <a:pt x="4752" y="2281"/>
                </a:lnTo>
                <a:lnTo>
                  <a:pt x="4752" y="2279"/>
                </a:lnTo>
                <a:lnTo>
                  <a:pt x="4752" y="2277"/>
                </a:lnTo>
                <a:lnTo>
                  <a:pt x="4752" y="2277"/>
                </a:lnTo>
                <a:lnTo>
                  <a:pt x="4752" y="2275"/>
                </a:lnTo>
                <a:lnTo>
                  <a:pt x="4754" y="2273"/>
                </a:lnTo>
                <a:lnTo>
                  <a:pt x="4754" y="2273"/>
                </a:lnTo>
                <a:lnTo>
                  <a:pt x="4754" y="2273"/>
                </a:lnTo>
                <a:lnTo>
                  <a:pt x="4754" y="2273"/>
                </a:lnTo>
                <a:lnTo>
                  <a:pt x="4754" y="2271"/>
                </a:lnTo>
                <a:lnTo>
                  <a:pt x="4756" y="2273"/>
                </a:lnTo>
                <a:lnTo>
                  <a:pt x="4754" y="2273"/>
                </a:lnTo>
                <a:lnTo>
                  <a:pt x="4754" y="2273"/>
                </a:lnTo>
                <a:lnTo>
                  <a:pt x="4756" y="2273"/>
                </a:lnTo>
                <a:lnTo>
                  <a:pt x="4756" y="2275"/>
                </a:lnTo>
                <a:lnTo>
                  <a:pt x="4756" y="2275"/>
                </a:lnTo>
                <a:lnTo>
                  <a:pt x="4756" y="2275"/>
                </a:lnTo>
                <a:lnTo>
                  <a:pt x="4756" y="2277"/>
                </a:lnTo>
                <a:lnTo>
                  <a:pt x="4756" y="2277"/>
                </a:lnTo>
                <a:lnTo>
                  <a:pt x="4756" y="2275"/>
                </a:lnTo>
                <a:lnTo>
                  <a:pt x="4756" y="2275"/>
                </a:lnTo>
                <a:lnTo>
                  <a:pt x="4756" y="2275"/>
                </a:lnTo>
                <a:close/>
                <a:moveTo>
                  <a:pt x="4742" y="2292"/>
                </a:moveTo>
                <a:lnTo>
                  <a:pt x="4742" y="2292"/>
                </a:lnTo>
                <a:lnTo>
                  <a:pt x="4742" y="2292"/>
                </a:lnTo>
                <a:lnTo>
                  <a:pt x="4742" y="2292"/>
                </a:lnTo>
                <a:lnTo>
                  <a:pt x="4742" y="2292"/>
                </a:lnTo>
                <a:lnTo>
                  <a:pt x="4742" y="2294"/>
                </a:lnTo>
                <a:lnTo>
                  <a:pt x="4742" y="2294"/>
                </a:lnTo>
                <a:lnTo>
                  <a:pt x="4744" y="2294"/>
                </a:lnTo>
                <a:lnTo>
                  <a:pt x="4744" y="2292"/>
                </a:lnTo>
                <a:lnTo>
                  <a:pt x="4742" y="2292"/>
                </a:lnTo>
                <a:close/>
                <a:moveTo>
                  <a:pt x="4754" y="2283"/>
                </a:moveTo>
                <a:lnTo>
                  <a:pt x="4752" y="2281"/>
                </a:lnTo>
                <a:lnTo>
                  <a:pt x="4752" y="2283"/>
                </a:lnTo>
                <a:lnTo>
                  <a:pt x="4752" y="2283"/>
                </a:lnTo>
                <a:lnTo>
                  <a:pt x="4752" y="2283"/>
                </a:lnTo>
                <a:lnTo>
                  <a:pt x="4752" y="2285"/>
                </a:lnTo>
                <a:lnTo>
                  <a:pt x="4754" y="2283"/>
                </a:lnTo>
                <a:lnTo>
                  <a:pt x="4754" y="2283"/>
                </a:lnTo>
                <a:lnTo>
                  <a:pt x="4754" y="2283"/>
                </a:lnTo>
                <a:lnTo>
                  <a:pt x="4754" y="2283"/>
                </a:lnTo>
                <a:close/>
                <a:moveTo>
                  <a:pt x="4742" y="2294"/>
                </a:moveTo>
                <a:lnTo>
                  <a:pt x="4742" y="2294"/>
                </a:lnTo>
                <a:lnTo>
                  <a:pt x="4742" y="2296"/>
                </a:lnTo>
                <a:lnTo>
                  <a:pt x="4740" y="2296"/>
                </a:lnTo>
                <a:lnTo>
                  <a:pt x="4740" y="2296"/>
                </a:lnTo>
                <a:lnTo>
                  <a:pt x="4740" y="2296"/>
                </a:lnTo>
                <a:lnTo>
                  <a:pt x="4740" y="2296"/>
                </a:lnTo>
                <a:lnTo>
                  <a:pt x="4740" y="2296"/>
                </a:lnTo>
                <a:lnTo>
                  <a:pt x="4740" y="2296"/>
                </a:lnTo>
                <a:lnTo>
                  <a:pt x="4740" y="2298"/>
                </a:lnTo>
                <a:lnTo>
                  <a:pt x="4742" y="2298"/>
                </a:lnTo>
                <a:lnTo>
                  <a:pt x="4742" y="2298"/>
                </a:lnTo>
                <a:lnTo>
                  <a:pt x="4742" y="2296"/>
                </a:lnTo>
                <a:lnTo>
                  <a:pt x="4742" y="2296"/>
                </a:lnTo>
                <a:lnTo>
                  <a:pt x="4742" y="2294"/>
                </a:lnTo>
                <a:close/>
                <a:moveTo>
                  <a:pt x="4832" y="2048"/>
                </a:moveTo>
                <a:lnTo>
                  <a:pt x="4832" y="2044"/>
                </a:lnTo>
                <a:lnTo>
                  <a:pt x="4830" y="2042"/>
                </a:lnTo>
                <a:lnTo>
                  <a:pt x="4830" y="2040"/>
                </a:lnTo>
                <a:lnTo>
                  <a:pt x="4828" y="2034"/>
                </a:lnTo>
                <a:lnTo>
                  <a:pt x="4825" y="2032"/>
                </a:lnTo>
                <a:lnTo>
                  <a:pt x="4828" y="2027"/>
                </a:lnTo>
                <a:lnTo>
                  <a:pt x="4825" y="2017"/>
                </a:lnTo>
                <a:lnTo>
                  <a:pt x="4828" y="2013"/>
                </a:lnTo>
                <a:lnTo>
                  <a:pt x="4825" y="2011"/>
                </a:lnTo>
                <a:lnTo>
                  <a:pt x="4825" y="2011"/>
                </a:lnTo>
                <a:lnTo>
                  <a:pt x="4823" y="2011"/>
                </a:lnTo>
                <a:lnTo>
                  <a:pt x="4823" y="2009"/>
                </a:lnTo>
                <a:lnTo>
                  <a:pt x="4823" y="2004"/>
                </a:lnTo>
                <a:lnTo>
                  <a:pt x="4821" y="2002"/>
                </a:lnTo>
                <a:lnTo>
                  <a:pt x="4819" y="2000"/>
                </a:lnTo>
                <a:lnTo>
                  <a:pt x="4817" y="1998"/>
                </a:lnTo>
                <a:lnTo>
                  <a:pt x="4817" y="1996"/>
                </a:lnTo>
                <a:lnTo>
                  <a:pt x="4817" y="1996"/>
                </a:lnTo>
                <a:lnTo>
                  <a:pt x="4817" y="1994"/>
                </a:lnTo>
                <a:lnTo>
                  <a:pt x="4815" y="1994"/>
                </a:lnTo>
                <a:lnTo>
                  <a:pt x="4813" y="1994"/>
                </a:lnTo>
                <a:lnTo>
                  <a:pt x="4811" y="1992"/>
                </a:lnTo>
                <a:lnTo>
                  <a:pt x="4811" y="1990"/>
                </a:lnTo>
                <a:lnTo>
                  <a:pt x="4809" y="1986"/>
                </a:lnTo>
                <a:lnTo>
                  <a:pt x="4807" y="1983"/>
                </a:lnTo>
                <a:lnTo>
                  <a:pt x="4805" y="1983"/>
                </a:lnTo>
                <a:lnTo>
                  <a:pt x="4805" y="1983"/>
                </a:lnTo>
                <a:lnTo>
                  <a:pt x="4802" y="1983"/>
                </a:lnTo>
                <a:lnTo>
                  <a:pt x="4798" y="1979"/>
                </a:lnTo>
                <a:lnTo>
                  <a:pt x="4798" y="1979"/>
                </a:lnTo>
                <a:lnTo>
                  <a:pt x="4796" y="1977"/>
                </a:lnTo>
                <a:lnTo>
                  <a:pt x="4796" y="1977"/>
                </a:lnTo>
                <a:lnTo>
                  <a:pt x="4794" y="1975"/>
                </a:lnTo>
                <a:lnTo>
                  <a:pt x="4792" y="1975"/>
                </a:lnTo>
                <a:lnTo>
                  <a:pt x="4792" y="1969"/>
                </a:lnTo>
                <a:lnTo>
                  <a:pt x="4792" y="1967"/>
                </a:lnTo>
                <a:lnTo>
                  <a:pt x="4792" y="1960"/>
                </a:lnTo>
                <a:lnTo>
                  <a:pt x="4790" y="1958"/>
                </a:lnTo>
                <a:lnTo>
                  <a:pt x="4790" y="1958"/>
                </a:lnTo>
                <a:lnTo>
                  <a:pt x="4790" y="1958"/>
                </a:lnTo>
                <a:lnTo>
                  <a:pt x="4790" y="1960"/>
                </a:lnTo>
                <a:lnTo>
                  <a:pt x="4790" y="1960"/>
                </a:lnTo>
                <a:lnTo>
                  <a:pt x="4788" y="1960"/>
                </a:lnTo>
                <a:lnTo>
                  <a:pt x="4786" y="1958"/>
                </a:lnTo>
                <a:lnTo>
                  <a:pt x="4784" y="1958"/>
                </a:lnTo>
                <a:lnTo>
                  <a:pt x="4784" y="1956"/>
                </a:lnTo>
                <a:lnTo>
                  <a:pt x="4781" y="1954"/>
                </a:lnTo>
                <a:lnTo>
                  <a:pt x="4781" y="1954"/>
                </a:lnTo>
                <a:lnTo>
                  <a:pt x="4781" y="1954"/>
                </a:lnTo>
                <a:lnTo>
                  <a:pt x="4779" y="1956"/>
                </a:lnTo>
                <a:lnTo>
                  <a:pt x="4781" y="1960"/>
                </a:lnTo>
                <a:lnTo>
                  <a:pt x="4779" y="1960"/>
                </a:lnTo>
                <a:lnTo>
                  <a:pt x="4779" y="1960"/>
                </a:lnTo>
                <a:lnTo>
                  <a:pt x="4777" y="1958"/>
                </a:lnTo>
                <a:lnTo>
                  <a:pt x="4777" y="1958"/>
                </a:lnTo>
                <a:lnTo>
                  <a:pt x="4777" y="1958"/>
                </a:lnTo>
                <a:lnTo>
                  <a:pt x="4775" y="1956"/>
                </a:lnTo>
                <a:lnTo>
                  <a:pt x="4775" y="1956"/>
                </a:lnTo>
                <a:lnTo>
                  <a:pt x="4773" y="1952"/>
                </a:lnTo>
                <a:lnTo>
                  <a:pt x="4773" y="1948"/>
                </a:lnTo>
                <a:lnTo>
                  <a:pt x="4773" y="1946"/>
                </a:lnTo>
                <a:lnTo>
                  <a:pt x="4771" y="1944"/>
                </a:lnTo>
                <a:lnTo>
                  <a:pt x="4771" y="1941"/>
                </a:lnTo>
                <a:lnTo>
                  <a:pt x="4769" y="1941"/>
                </a:lnTo>
                <a:lnTo>
                  <a:pt x="4769" y="1939"/>
                </a:lnTo>
                <a:lnTo>
                  <a:pt x="4767" y="1937"/>
                </a:lnTo>
                <a:lnTo>
                  <a:pt x="4765" y="1935"/>
                </a:lnTo>
                <a:lnTo>
                  <a:pt x="4763" y="1933"/>
                </a:lnTo>
                <a:lnTo>
                  <a:pt x="4763" y="1931"/>
                </a:lnTo>
                <a:lnTo>
                  <a:pt x="4763" y="1929"/>
                </a:lnTo>
                <a:lnTo>
                  <a:pt x="4763" y="1929"/>
                </a:lnTo>
                <a:lnTo>
                  <a:pt x="4765" y="1929"/>
                </a:lnTo>
                <a:lnTo>
                  <a:pt x="4765" y="1927"/>
                </a:lnTo>
                <a:lnTo>
                  <a:pt x="4763" y="1927"/>
                </a:lnTo>
                <a:lnTo>
                  <a:pt x="4761" y="1925"/>
                </a:lnTo>
                <a:lnTo>
                  <a:pt x="4758" y="1923"/>
                </a:lnTo>
                <a:lnTo>
                  <a:pt x="4756" y="1923"/>
                </a:lnTo>
                <a:lnTo>
                  <a:pt x="4754" y="1921"/>
                </a:lnTo>
                <a:lnTo>
                  <a:pt x="4752" y="1921"/>
                </a:lnTo>
                <a:lnTo>
                  <a:pt x="4752" y="1921"/>
                </a:lnTo>
                <a:lnTo>
                  <a:pt x="4750" y="1921"/>
                </a:lnTo>
                <a:lnTo>
                  <a:pt x="4750" y="1918"/>
                </a:lnTo>
                <a:lnTo>
                  <a:pt x="4748" y="1918"/>
                </a:lnTo>
                <a:lnTo>
                  <a:pt x="4746" y="1916"/>
                </a:lnTo>
                <a:lnTo>
                  <a:pt x="4744" y="1914"/>
                </a:lnTo>
                <a:lnTo>
                  <a:pt x="4744" y="1914"/>
                </a:lnTo>
                <a:lnTo>
                  <a:pt x="4744" y="1912"/>
                </a:lnTo>
                <a:lnTo>
                  <a:pt x="4742" y="1912"/>
                </a:lnTo>
                <a:lnTo>
                  <a:pt x="4742" y="1914"/>
                </a:lnTo>
                <a:lnTo>
                  <a:pt x="4740" y="1912"/>
                </a:lnTo>
                <a:lnTo>
                  <a:pt x="4740" y="1912"/>
                </a:lnTo>
                <a:lnTo>
                  <a:pt x="4737" y="1910"/>
                </a:lnTo>
                <a:lnTo>
                  <a:pt x="4735" y="1910"/>
                </a:lnTo>
                <a:lnTo>
                  <a:pt x="4733" y="1910"/>
                </a:lnTo>
                <a:lnTo>
                  <a:pt x="4731" y="1910"/>
                </a:lnTo>
                <a:lnTo>
                  <a:pt x="4729" y="1908"/>
                </a:lnTo>
                <a:lnTo>
                  <a:pt x="4729" y="1906"/>
                </a:lnTo>
                <a:lnTo>
                  <a:pt x="4727" y="1904"/>
                </a:lnTo>
                <a:lnTo>
                  <a:pt x="4727" y="1902"/>
                </a:lnTo>
                <a:lnTo>
                  <a:pt x="4727" y="1900"/>
                </a:lnTo>
                <a:lnTo>
                  <a:pt x="4727" y="1900"/>
                </a:lnTo>
                <a:lnTo>
                  <a:pt x="4723" y="1895"/>
                </a:lnTo>
                <a:lnTo>
                  <a:pt x="4723" y="1895"/>
                </a:lnTo>
                <a:lnTo>
                  <a:pt x="4725" y="1891"/>
                </a:lnTo>
                <a:lnTo>
                  <a:pt x="4725" y="1887"/>
                </a:lnTo>
                <a:lnTo>
                  <a:pt x="4723" y="1883"/>
                </a:lnTo>
                <a:lnTo>
                  <a:pt x="4721" y="1879"/>
                </a:lnTo>
                <a:lnTo>
                  <a:pt x="4721" y="1877"/>
                </a:lnTo>
                <a:lnTo>
                  <a:pt x="4721" y="1877"/>
                </a:lnTo>
                <a:lnTo>
                  <a:pt x="4719" y="1877"/>
                </a:lnTo>
                <a:lnTo>
                  <a:pt x="4719" y="1874"/>
                </a:lnTo>
                <a:lnTo>
                  <a:pt x="4717" y="1872"/>
                </a:lnTo>
                <a:lnTo>
                  <a:pt x="4714" y="1870"/>
                </a:lnTo>
                <a:lnTo>
                  <a:pt x="4714" y="1868"/>
                </a:lnTo>
                <a:lnTo>
                  <a:pt x="4714" y="1868"/>
                </a:lnTo>
                <a:lnTo>
                  <a:pt x="4714" y="1866"/>
                </a:lnTo>
                <a:lnTo>
                  <a:pt x="4714" y="1864"/>
                </a:lnTo>
                <a:lnTo>
                  <a:pt x="4714" y="1862"/>
                </a:lnTo>
                <a:lnTo>
                  <a:pt x="4714" y="1858"/>
                </a:lnTo>
                <a:lnTo>
                  <a:pt x="4712" y="1856"/>
                </a:lnTo>
                <a:lnTo>
                  <a:pt x="4712" y="1853"/>
                </a:lnTo>
                <a:lnTo>
                  <a:pt x="4712" y="1851"/>
                </a:lnTo>
                <a:lnTo>
                  <a:pt x="4712" y="1849"/>
                </a:lnTo>
                <a:lnTo>
                  <a:pt x="4712" y="1849"/>
                </a:lnTo>
                <a:lnTo>
                  <a:pt x="4712" y="1847"/>
                </a:lnTo>
                <a:lnTo>
                  <a:pt x="4710" y="1845"/>
                </a:lnTo>
                <a:lnTo>
                  <a:pt x="4710" y="1845"/>
                </a:lnTo>
                <a:lnTo>
                  <a:pt x="4708" y="1843"/>
                </a:lnTo>
                <a:lnTo>
                  <a:pt x="4704" y="1841"/>
                </a:lnTo>
                <a:lnTo>
                  <a:pt x="4702" y="1839"/>
                </a:lnTo>
                <a:lnTo>
                  <a:pt x="4700" y="1837"/>
                </a:lnTo>
                <a:lnTo>
                  <a:pt x="4698" y="1837"/>
                </a:lnTo>
                <a:lnTo>
                  <a:pt x="4698" y="1839"/>
                </a:lnTo>
                <a:lnTo>
                  <a:pt x="4696" y="1839"/>
                </a:lnTo>
                <a:lnTo>
                  <a:pt x="4693" y="1841"/>
                </a:lnTo>
                <a:lnTo>
                  <a:pt x="4691" y="1839"/>
                </a:lnTo>
                <a:lnTo>
                  <a:pt x="4689" y="1839"/>
                </a:lnTo>
                <a:lnTo>
                  <a:pt x="4689" y="1837"/>
                </a:lnTo>
                <a:lnTo>
                  <a:pt x="4689" y="1832"/>
                </a:lnTo>
                <a:lnTo>
                  <a:pt x="4687" y="1830"/>
                </a:lnTo>
                <a:lnTo>
                  <a:pt x="4687" y="1830"/>
                </a:lnTo>
                <a:lnTo>
                  <a:pt x="4687" y="1826"/>
                </a:lnTo>
                <a:lnTo>
                  <a:pt x="4687" y="1824"/>
                </a:lnTo>
                <a:lnTo>
                  <a:pt x="4687" y="1820"/>
                </a:lnTo>
                <a:lnTo>
                  <a:pt x="4685" y="1816"/>
                </a:lnTo>
                <a:lnTo>
                  <a:pt x="4685" y="1816"/>
                </a:lnTo>
                <a:lnTo>
                  <a:pt x="4685" y="1814"/>
                </a:lnTo>
                <a:lnTo>
                  <a:pt x="4683" y="1812"/>
                </a:lnTo>
                <a:lnTo>
                  <a:pt x="4683" y="1809"/>
                </a:lnTo>
                <a:lnTo>
                  <a:pt x="4683" y="1809"/>
                </a:lnTo>
                <a:lnTo>
                  <a:pt x="4681" y="1809"/>
                </a:lnTo>
                <a:lnTo>
                  <a:pt x="4681" y="1807"/>
                </a:lnTo>
                <a:lnTo>
                  <a:pt x="4681" y="1807"/>
                </a:lnTo>
                <a:lnTo>
                  <a:pt x="4681" y="1805"/>
                </a:lnTo>
                <a:lnTo>
                  <a:pt x="4683" y="1803"/>
                </a:lnTo>
                <a:lnTo>
                  <a:pt x="4681" y="1803"/>
                </a:lnTo>
                <a:lnTo>
                  <a:pt x="4679" y="1803"/>
                </a:lnTo>
                <a:lnTo>
                  <a:pt x="4679" y="1803"/>
                </a:lnTo>
                <a:lnTo>
                  <a:pt x="4677" y="1801"/>
                </a:lnTo>
                <a:lnTo>
                  <a:pt x="4677" y="1799"/>
                </a:lnTo>
                <a:lnTo>
                  <a:pt x="4677" y="1797"/>
                </a:lnTo>
                <a:lnTo>
                  <a:pt x="4677" y="1795"/>
                </a:lnTo>
                <a:lnTo>
                  <a:pt x="4677" y="1793"/>
                </a:lnTo>
                <a:lnTo>
                  <a:pt x="4677" y="1791"/>
                </a:lnTo>
                <a:lnTo>
                  <a:pt x="4675" y="1791"/>
                </a:lnTo>
                <a:lnTo>
                  <a:pt x="4673" y="1788"/>
                </a:lnTo>
                <a:lnTo>
                  <a:pt x="4673" y="1786"/>
                </a:lnTo>
                <a:lnTo>
                  <a:pt x="4675" y="1786"/>
                </a:lnTo>
                <a:lnTo>
                  <a:pt x="4673" y="1786"/>
                </a:lnTo>
                <a:lnTo>
                  <a:pt x="4673" y="1786"/>
                </a:lnTo>
                <a:lnTo>
                  <a:pt x="4670" y="1786"/>
                </a:lnTo>
                <a:lnTo>
                  <a:pt x="4670" y="1788"/>
                </a:lnTo>
                <a:lnTo>
                  <a:pt x="4668" y="1788"/>
                </a:lnTo>
                <a:lnTo>
                  <a:pt x="4666" y="1793"/>
                </a:lnTo>
                <a:lnTo>
                  <a:pt x="4666" y="1799"/>
                </a:lnTo>
                <a:lnTo>
                  <a:pt x="4664" y="1803"/>
                </a:lnTo>
                <a:lnTo>
                  <a:pt x="4664" y="1803"/>
                </a:lnTo>
                <a:lnTo>
                  <a:pt x="4664" y="1805"/>
                </a:lnTo>
                <a:lnTo>
                  <a:pt x="4664" y="1805"/>
                </a:lnTo>
                <a:lnTo>
                  <a:pt x="4662" y="1803"/>
                </a:lnTo>
                <a:lnTo>
                  <a:pt x="4662" y="1805"/>
                </a:lnTo>
                <a:lnTo>
                  <a:pt x="4660" y="1809"/>
                </a:lnTo>
                <a:lnTo>
                  <a:pt x="4660" y="1812"/>
                </a:lnTo>
                <a:lnTo>
                  <a:pt x="4662" y="1812"/>
                </a:lnTo>
                <a:lnTo>
                  <a:pt x="4662" y="1812"/>
                </a:lnTo>
                <a:lnTo>
                  <a:pt x="4662" y="1814"/>
                </a:lnTo>
                <a:lnTo>
                  <a:pt x="4664" y="1814"/>
                </a:lnTo>
                <a:lnTo>
                  <a:pt x="4664" y="1814"/>
                </a:lnTo>
                <a:lnTo>
                  <a:pt x="4664" y="1816"/>
                </a:lnTo>
                <a:lnTo>
                  <a:pt x="4664" y="1816"/>
                </a:lnTo>
                <a:lnTo>
                  <a:pt x="4662" y="1816"/>
                </a:lnTo>
                <a:lnTo>
                  <a:pt x="4662" y="1816"/>
                </a:lnTo>
                <a:lnTo>
                  <a:pt x="4662" y="1816"/>
                </a:lnTo>
                <a:lnTo>
                  <a:pt x="4660" y="1818"/>
                </a:lnTo>
                <a:lnTo>
                  <a:pt x="4660" y="1822"/>
                </a:lnTo>
                <a:lnTo>
                  <a:pt x="4660" y="1824"/>
                </a:lnTo>
                <a:lnTo>
                  <a:pt x="4658" y="1826"/>
                </a:lnTo>
                <a:lnTo>
                  <a:pt x="4658" y="1830"/>
                </a:lnTo>
                <a:lnTo>
                  <a:pt x="4658" y="1832"/>
                </a:lnTo>
                <a:lnTo>
                  <a:pt x="4658" y="1835"/>
                </a:lnTo>
                <a:lnTo>
                  <a:pt x="4660" y="1835"/>
                </a:lnTo>
                <a:lnTo>
                  <a:pt x="4658" y="1839"/>
                </a:lnTo>
                <a:lnTo>
                  <a:pt x="4658" y="1841"/>
                </a:lnTo>
                <a:lnTo>
                  <a:pt x="4660" y="1845"/>
                </a:lnTo>
                <a:lnTo>
                  <a:pt x="4660" y="1849"/>
                </a:lnTo>
                <a:lnTo>
                  <a:pt x="4658" y="1851"/>
                </a:lnTo>
                <a:lnTo>
                  <a:pt x="4658" y="1858"/>
                </a:lnTo>
                <a:lnTo>
                  <a:pt x="4656" y="1862"/>
                </a:lnTo>
                <a:lnTo>
                  <a:pt x="4656" y="1864"/>
                </a:lnTo>
                <a:lnTo>
                  <a:pt x="4656" y="1866"/>
                </a:lnTo>
                <a:lnTo>
                  <a:pt x="4654" y="1870"/>
                </a:lnTo>
                <a:lnTo>
                  <a:pt x="4654" y="1872"/>
                </a:lnTo>
                <a:lnTo>
                  <a:pt x="4649" y="1879"/>
                </a:lnTo>
                <a:lnTo>
                  <a:pt x="4649" y="1881"/>
                </a:lnTo>
                <a:lnTo>
                  <a:pt x="4647" y="1883"/>
                </a:lnTo>
                <a:lnTo>
                  <a:pt x="4645" y="1885"/>
                </a:lnTo>
                <a:lnTo>
                  <a:pt x="4643" y="1887"/>
                </a:lnTo>
                <a:lnTo>
                  <a:pt x="4639" y="1887"/>
                </a:lnTo>
                <a:lnTo>
                  <a:pt x="4637" y="1887"/>
                </a:lnTo>
                <a:lnTo>
                  <a:pt x="4635" y="1887"/>
                </a:lnTo>
                <a:lnTo>
                  <a:pt x="4635" y="1887"/>
                </a:lnTo>
                <a:lnTo>
                  <a:pt x="4631" y="1885"/>
                </a:lnTo>
                <a:lnTo>
                  <a:pt x="4629" y="1883"/>
                </a:lnTo>
                <a:lnTo>
                  <a:pt x="4624" y="1883"/>
                </a:lnTo>
                <a:lnTo>
                  <a:pt x="4624" y="1881"/>
                </a:lnTo>
                <a:lnTo>
                  <a:pt x="4624" y="1879"/>
                </a:lnTo>
                <a:lnTo>
                  <a:pt x="4622" y="1879"/>
                </a:lnTo>
                <a:lnTo>
                  <a:pt x="4622" y="1877"/>
                </a:lnTo>
                <a:lnTo>
                  <a:pt x="4618" y="1874"/>
                </a:lnTo>
                <a:lnTo>
                  <a:pt x="4616" y="1874"/>
                </a:lnTo>
                <a:lnTo>
                  <a:pt x="4614" y="1874"/>
                </a:lnTo>
                <a:lnTo>
                  <a:pt x="4610" y="1872"/>
                </a:lnTo>
                <a:lnTo>
                  <a:pt x="4608" y="1872"/>
                </a:lnTo>
                <a:lnTo>
                  <a:pt x="4605" y="1870"/>
                </a:lnTo>
                <a:lnTo>
                  <a:pt x="4603" y="1866"/>
                </a:lnTo>
                <a:lnTo>
                  <a:pt x="4599" y="1866"/>
                </a:lnTo>
                <a:lnTo>
                  <a:pt x="4597" y="1864"/>
                </a:lnTo>
                <a:lnTo>
                  <a:pt x="4595" y="1862"/>
                </a:lnTo>
                <a:lnTo>
                  <a:pt x="4593" y="1862"/>
                </a:lnTo>
                <a:lnTo>
                  <a:pt x="4593" y="1862"/>
                </a:lnTo>
                <a:lnTo>
                  <a:pt x="4591" y="1862"/>
                </a:lnTo>
                <a:lnTo>
                  <a:pt x="4589" y="1862"/>
                </a:lnTo>
                <a:lnTo>
                  <a:pt x="4589" y="1860"/>
                </a:lnTo>
                <a:lnTo>
                  <a:pt x="4589" y="1860"/>
                </a:lnTo>
                <a:lnTo>
                  <a:pt x="4589" y="1860"/>
                </a:lnTo>
                <a:lnTo>
                  <a:pt x="4589" y="1858"/>
                </a:lnTo>
                <a:lnTo>
                  <a:pt x="4589" y="1858"/>
                </a:lnTo>
                <a:lnTo>
                  <a:pt x="4587" y="1858"/>
                </a:lnTo>
                <a:lnTo>
                  <a:pt x="4587" y="1858"/>
                </a:lnTo>
                <a:lnTo>
                  <a:pt x="4587" y="1858"/>
                </a:lnTo>
                <a:lnTo>
                  <a:pt x="4585" y="1858"/>
                </a:lnTo>
                <a:lnTo>
                  <a:pt x="4582" y="1856"/>
                </a:lnTo>
                <a:lnTo>
                  <a:pt x="4582" y="1856"/>
                </a:lnTo>
                <a:lnTo>
                  <a:pt x="4580" y="1853"/>
                </a:lnTo>
                <a:lnTo>
                  <a:pt x="4578" y="1851"/>
                </a:lnTo>
                <a:lnTo>
                  <a:pt x="4576" y="1851"/>
                </a:lnTo>
                <a:lnTo>
                  <a:pt x="4572" y="1847"/>
                </a:lnTo>
                <a:lnTo>
                  <a:pt x="4570" y="1847"/>
                </a:lnTo>
                <a:lnTo>
                  <a:pt x="4570" y="1845"/>
                </a:lnTo>
                <a:lnTo>
                  <a:pt x="4570" y="1845"/>
                </a:lnTo>
                <a:lnTo>
                  <a:pt x="4570" y="1843"/>
                </a:lnTo>
                <a:lnTo>
                  <a:pt x="4572" y="1843"/>
                </a:lnTo>
                <a:lnTo>
                  <a:pt x="4574" y="1837"/>
                </a:lnTo>
                <a:lnTo>
                  <a:pt x="4576" y="1837"/>
                </a:lnTo>
                <a:lnTo>
                  <a:pt x="4576" y="1837"/>
                </a:lnTo>
                <a:lnTo>
                  <a:pt x="4578" y="1832"/>
                </a:lnTo>
                <a:lnTo>
                  <a:pt x="4578" y="1830"/>
                </a:lnTo>
                <a:lnTo>
                  <a:pt x="4576" y="1828"/>
                </a:lnTo>
                <a:lnTo>
                  <a:pt x="4576" y="1824"/>
                </a:lnTo>
                <a:lnTo>
                  <a:pt x="4580" y="1822"/>
                </a:lnTo>
                <a:lnTo>
                  <a:pt x="4580" y="1822"/>
                </a:lnTo>
                <a:lnTo>
                  <a:pt x="4582" y="1820"/>
                </a:lnTo>
                <a:lnTo>
                  <a:pt x="4582" y="1822"/>
                </a:lnTo>
                <a:lnTo>
                  <a:pt x="4585" y="1822"/>
                </a:lnTo>
                <a:lnTo>
                  <a:pt x="4585" y="1822"/>
                </a:lnTo>
                <a:lnTo>
                  <a:pt x="4587" y="1818"/>
                </a:lnTo>
                <a:lnTo>
                  <a:pt x="4587" y="1818"/>
                </a:lnTo>
                <a:lnTo>
                  <a:pt x="4585" y="1816"/>
                </a:lnTo>
                <a:lnTo>
                  <a:pt x="4587" y="1816"/>
                </a:lnTo>
                <a:lnTo>
                  <a:pt x="4591" y="1809"/>
                </a:lnTo>
                <a:lnTo>
                  <a:pt x="4591" y="1807"/>
                </a:lnTo>
                <a:lnTo>
                  <a:pt x="4591" y="1807"/>
                </a:lnTo>
                <a:lnTo>
                  <a:pt x="4589" y="1807"/>
                </a:lnTo>
                <a:lnTo>
                  <a:pt x="4587" y="1805"/>
                </a:lnTo>
                <a:lnTo>
                  <a:pt x="4587" y="1803"/>
                </a:lnTo>
                <a:lnTo>
                  <a:pt x="4585" y="1803"/>
                </a:lnTo>
                <a:lnTo>
                  <a:pt x="4582" y="1805"/>
                </a:lnTo>
                <a:lnTo>
                  <a:pt x="4582" y="1807"/>
                </a:lnTo>
                <a:lnTo>
                  <a:pt x="4582" y="1807"/>
                </a:lnTo>
                <a:lnTo>
                  <a:pt x="4582" y="1809"/>
                </a:lnTo>
                <a:lnTo>
                  <a:pt x="4582" y="1812"/>
                </a:lnTo>
                <a:lnTo>
                  <a:pt x="4580" y="1812"/>
                </a:lnTo>
                <a:lnTo>
                  <a:pt x="4578" y="1809"/>
                </a:lnTo>
                <a:lnTo>
                  <a:pt x="4578" y="1809"/>
                </a:lnTo>
                <a:lnTo>
                  <a:pt x="4578" y="1807"/>
                </a:lnTo>
                <a:lnTo>
                  <a:pt x="4576" y="1807"/>
                </a:lnTo>
                <a:lnTo>
                  <a:pt x="4576" y="1807"/>
                </a:lnTo>
                <a:lnTo>
                  <a:pt x="4574" y="1807"/>
                </a:lnTo>
                <a:lnTo>
                  <a:pt x="4574" y="1807"/>
                </a:lnTo>
                <a:lnTo>
                  <a:pt x="4574" y="1807"/>
                </a:lnTo>
                <a:lnTo>
                  <a:pt x="4574" y="1807"/>
                </a:lnTo>
                <a:lnTo>
                  <a:pt x="4576" y="1805"/>
                </a:lnTo>
                <a:lnTo>
                  <a:pt x="4576" y="1803"/>
                </a:lnTo>
                <a:lnTo>
                  <a:pt x="4576" y="1803"/>
                </a:lnTo>
                <a:lnTo>
                  <a:pt x="4576" y="1803"/>
                </a:lnTo>
                <a:lnTo>
                  <a:pt x="4576" y="1803"/>
                </a:lnTo>
                <a:lnTo>
                  <a:pt x="4576" y="1801"/>
                </a:lnTo>
                <a:lnTo>
                  <a:pt x="4576" y="1801"/>
                </a:lnTo>
                <a:lnTo>
                  <a:pt x="4574" y="1803"/>
                </a:lnTo>
                <a:lnTo>
                  <a:pt x="4574" y="1803"/>
                </a:lnTo>
                <a:lnTo>
                  <a:pt x="4572" y="1805"/>
                </a:lnTo>
                <a:lnTo>
                  <a:pt x="4568" y="1805"/>
                </a:lnTo>
                <a:lnTo>
                  <a:pt x="4566" y="1807"/>
                </a:lnTo>
                <a:lnTo>
                  <a:pt x="4564" y="1807"/>
                </a:lnTo>
                <a:lnTo>
                  <a:pt x="4561" y="1805"/>
                </a:lnTo>
                <a:lnTo>
                  <a:pt x="4561" y="1805"/>
                </a:lnTo>
                <a:lnTo>
                  <a:pt x="4559" y="1803"/>
                </a:lnTo>
                <a:lnTo>
                  <a:pt x="4557" y="1805"/>
                </a:lnTo>
                <a:lnTo>
                  <a:pt x="4555" y="1805"/>
                </a:lnTo>
                <a:lnTo>
                  <a:pt x="4553" y="1805"/>
                </a:lnTo>
                <a:lnTo>
                  <a:pt x="4553" y="1805"/>
                </a:lnTo>
                <a:lnTo>
                  <a:pt x="4551" y="1803"/>
                </a:lnTo>
                <a:lnTo>
                  <a:pt x="4547" y="1801"/>
                </a:lnTo>
                <a:lnTo>
                  <a:pt x="4545" y="1801"/>
                </a:lnTo>
                <a:lnTo>
                  <a:pt x="4543" y="1801"/>
                </a:lnTo>
                <a:lnTo>
                  <a:pt x="4541" y="1801"/>
                </a:lnTo>
                <a:lnTo>
                  <a:pt x="4541" y="1801"/>
                </a:lnTo>
                <a:lnTo>
                  <a:pt x="4536" y="1799"/>
                </a:lnTo>
                <a:lnTo>
                  <a:pt x="4536" y="1799"/>
                </a:lnTo>
                <a:lnTo>
                  <a:pt x="4534" y="1797"/>
                </a:lnTo>
                <a:lnTo>
                  <a:pt x="4534" y="1795"/>
                </a:lnTo>
                <a:lnTo>
                  <a:pt x="4532" y="1795"/>
                </a:lnTo>
                <a:lnTo>
                  <a:pt x="4530" y="1797"/>
                </a:lnTo>
                <a:lnTo>
                  <a:pt x="4530" y="1797"/>
                </a:lnTo>
                <a:lnTo>
                  <a:pt x="4528" y="1795"/>
                </a:lnTo>
                <a:lnTo>
                  <a:pt x="4526" y="1793"/>
                </a:lnTo>
                <a:lnTo>
                  <a:pt x="4524" y="1793"/>
                </a:lnTo>
                <a:lnTo>
                  <a:pt x="4524" y="1793"/>
                </a:lnTo>
                <a:lnTo>
                  <a:pt x="4524" y="1795"/>
                </a:lnTo>
                <a:lnTo>
                  <a:pt x="4522" y="1795"/>
                </a:lnTo>
                <a:lnTo>
                  <a:pt x="4522" y="1795"/>
                </a:lnTo>
                <a:lnTo>
                  <a:pt x="4520" y="1793"/>
                </a:lnTo>
                <a:lnTo>
                  <a:pt x="4520" y="1793"/>
                </a:lnTo>
                <a:lnTo>
                  <a:pt x="4517" y="1793"/>
                </a:lnTo>
                <a:lnTo>
                  <a:pt x="4517" y="1795"/>
                </a:lnTo>
                <a:lnTo>
                  <a:pt x="4520" y="1795"/>
                </a:lnTo>
                <a:lnTo>
                  <a:pt x="4522" y="1797"/>
                </a:lnTo>
                <a:lnTo>
                  <a:pt x="4522" y="1797"/>
                </a:lnTo>
                <a:lnTo>
                  <a:pt x="4524" y="1797"/>
                </a:lnTo>
                <a:lnTo>
                  <a:pt x="4528" y="1797"/>
                </a:lnTo>
                <a:lnTo>
                  <a:pt x="4530" y="1799"/>
                </a:lnTo>
                <a:lnTo>
                  <a:pt x="4530" y="1801"/>
                </a:lnTo>
                <a:lnTo>
                  <a:pt x="4530" y="1801"/>
                </a:lnTo>
                <a:lnTo>
                  <a:pt x="4530" y="1803"/>
                </a:lnTo>
                <a:lnTo>
                  <a:pt x="4530" y="1805"/>
                </a:lnTo>
                <a:lnTo>
                  <a:pt x="4530" y="1805"/>
                </a:lnTo>
                <a:lnTo>
                  <a:pt x="4530" y="1805"/>
                </a:lnTo>
                <a:lnTo>
                  <a:pt x="4528" y="1805"/>
                </a:lnTo>
                <a:lnTo>
                  <a:pt x="4528" y="1805"/>
                </a:lnTo>
                <a:lnTo>
                  <a:pt x="4526" y="1807"/>
                </a:lnTo>
                <a:lnTo>
                  <a:pt x="4526" y="1809"/>
                </a:lnTo>
                <a:lnTo>
                  <a:pt x="4526" y="1807"/>
                </a:lnTo>
                <a:lnTo>
                  <a:pt x="4524" y="1807"/>
                </a:lnTo>
                <a:lnTo>
                  <a:pt x="4522" y="1807"/>
                </a:lnTo>
                <a:lnTo>
                  <a:pt x="4522" y="1807"/>
                </a:lnTo>
                <a:lnTo>
                  <a:pt x="4520" y="1807"/>
                </a:lnTo>
                <a:lnTo>
                  <a:pt x="4517" y="1807"/>
                </a:lnTo>
                <a:lnTo>
                  <a:pt x="4515" y="1807"/>
                </a:lnTo>
                <a:lnTo>
                  <a:pt x="4511" y="1807"/>
                </a:lnTo>
                <a:lnTo>
                  <a:pt x="4511" y="1807"/>
                </a:lnTo>
                <a:lnTo>
                  <a:pt x="4509" y="1805"/>
                </a:lnTo>
                <a:lnTo>
                  <a:pt x="4509" y="1805"/>
                </a:lnTo>
                <a:lnTo>
                  <a:pt x="4509" y="1805"/>
                </a:lnTo>
                <a:lnTo>
                  <a:pt x="4509" y="1807"/>
                </a:lnTo>
                <a:lnTo>
                  <a:pt x="4507" y="1807"/>
                </a:lnTo>
                <a:lnTo>
                  <a:pt x="4505" y="1807"/>
                </a:lnTo>
                <a:lnTo>
                  <a:pt x="4507" y="1807"/>
                </a:lnTo>
                <a:lnTo>
                  <a:pt x="4505" y="1809"/>
                </a:lnTo>
                <a:lnTo>
                  <a:pt x="4505" y="1809"/>
                </a:lnTo>
                <a:lnTo>
                  <a:pt x="4503" y="1809"/>
                </a:lnTo>
                <a:lnTo>
                  <a:pt x="4503" y="1812"/>
                </a:lnTo>
                <a:lnTo>
                  <a:pt x="4505" y="1812"/>
                </a:lnTo>
                <a:lnTo>
                  <a:pt x="4503" y="1812"/>
                </a:lnTo>
                <a:lnTo>
                  <a:pt x="4503" y="1812"/>
                </a:lnTo>
                <a:lnTo>
                  <a:pt x="4501" y="1809"/>
                </a:lnTo>
                <a:lnTo>
                  <a:pt x="4501" y="1809"/>
                </a:lnTo>
                <a:lnTo>
                  <a:pt x="4501" y="1812"/>
                </a:lnTo>
                <a:lnTo>
                  <a:pt x="4501" y="1812"/>
                </a:lnTo>
                <a:lnTo>
                  <a:pt x="4501" y="1814"/>
                </a:lnTo>
                <a:lnTo>
                  <a:pt x="4499" y="1814"/>
                </a:lnTo>
                <a:lnTo>
                  <a:pt x="4499" y="1814"/>
                </a:lnTo>
                <a:lnTo>
                  <a:pt x="4497" y="1814"/>
                </a:lnTo>
                <a:lnTo>
                  <a:pt x="4497" y="1818"/>
                </a:lnTo>
                <a:lnTo>
                  <a:pt x="4494" y="1818"/>
                </a:lnTo>
                <a:lnTo>
                  <a:pt x="4492" y="1820"/>
                </a:lnTo>
                <a:lnTo>
                  <a:pt x="4492" y="1820"/>
                </a:lnTo>
                <a:lnTo>
                  <a:pt x="4494" y="1824"/>
                </a:lnTo>
                <a:lnTo>
                  <a:pt x="4494" y="1824"/>
                </a:lnTo>
                <a:lnTo>
                  <a:pt x="4492" y="1826"/>
                </a:lnTo>
                <a:lnTo>
                  <a:pt x="4492" y="1826"/>
                </a:lnTo>
                <a:lnTo>
                  <a:pt x="4490" y="1826"/>
                </a:lnTo>
                <a:lnTo>
                  <a:pt x="4488" y="1826"/>
                </a:lnTo>
                <a:lnTo>
                  <a:pt x="4488" y="1828"/>
                </a:lnTo>
                <a:lnTo>
                  <a:pt x="4488" y="1828"/>
                </a:lnTo>
                <a:lnTo>
                  <a:pt x="4488" y="1830"/>
                </a:lnTo>
                <a:lnTo>
                  <a:pt x="4486" y="1832"/>
                </a:lnTo>
                <a:lnTo>
                  <a:pt x="4486" y="1832"/>
                </a:lnTo>
                <a:lnTo>
                  <a:pt x="4486" y="1835"/>
                </a:lnTo>
                <a:lnTo>
                  <a:pt x="4484" y="1837"/>
                </a:lnTo>
                <a:lnTo>
                  <a:pt x="4482" y="1839"/>
                </a:lnTo>
                <a:lnTo>
                  <a:pt x="4484" y="1841"/>
                </a:lnTo>
                <a:lnTo>
                  <a:pt x="4486" y="1841"/>
                </a:lnTo>
                <a:lnTo>
                  <a:pt x="4486" y="1841"/>
                </a:lnTo>
                <a:lnTo>
                  <a:pt x="4486" y="1841"/>
                </a:lnTo>
                <a:lnTo>
                  <a:pt x="4486" y="1843"/>
                </a:lnTo>
                <a:lnTo>
                  <a:pt x="4486" y="1843"/>
                </a:lnTo>
                <a:lnTo>
                  <a:pt x="4488" y="1845"/>
                </a:lnTo>
                <a:lnTo>
                  <a:pt x="4488" y="1845"/>
                </a:lnTo>
                <a:lnTo>
                  <a:pt x="4488" y="1845"/>
                </a:lnTo>
                <a:lnTo>
                  <a:pt x="4488" y="1845"/>
                </a:lnTo>
                <a:lnTo>
                  <a:pt x="4486" y="1845"/>
                </a:lnTo>
                <a:lnTo>
                  <a:pt x="4486" y="1847"/>
                </a:lnTo>
                <a:lnTo>
                  <a:pt x="4486" y="1849"/>
                </a:lnTo>
                <a:lnTo>
                  <a:pt x="4486" y="1849"/>
                </a:lnTo>
                <a:lnTo>
                  <a:pt x="4486" y="1849"/>
                </a:lnTo>
                <a:lnTo>
                  <a:pt x="4486" y="1849"/>
                </a:lnTo>
                <a:lnTo>
                  <a:pt x="4484" y="1849"/>
                </a:lnTo>
                <a:lnTo>
                  <a:pt x="4484" y="1847"/>
                </a:lnTo>
                <a:lnTo>
                  <a:pt x="4482" y="1847"/>
                </a:lnTo>
                <a:lnTo>
                  <a:pt x="4480" y="1847"/>
                </a:lnTo>
                <a:lnTo>
                  <a:pt x="4480" y="1847"/>
                </a:lnTo>
                <a:lnTo>
                  <a:pt x="4480" y="1849"/>
                </a:lnTo>
                <a:lnTo>
                  <a:pt x="4480" y="1851"/>
                </a:lnTo>
                <a:lnTo>
                  <a:pt x="4480" y="1849"/>
                </a:lnTo>
                <a:lnTo>
                  <a:pt x="4480" y="1847"/>
                </a:lnTo>
                <a:lnTo>
                  <a:pt x="4478" y="1847"/>
                </a:lnTo>
                <a:lnTo>
                  <a:pt x="4471" y="1845"/>
                </a:lnTo>
                <a:lnTo>
                  <a:pt x="4471" y="1845"/>
                </a:lnTo>
                <a:lnTo>
                  <a:pt x="4469" y="1845"/>
                </a:lnTo>
                <a:lnTo>
                  <a:pt x="4467" y="1845"/>
                </a:lnTo>
                <a:lnTo>
                  <a:pt x="4467" y="1847"/>
                </a:lnTo>
                <a:lnTo>
                  <a:pt x="4467" y="1847"/>
                </a:lnTo>
                <a:lnTo>
                  <a:pt x="4467" y="1847"/>
                </a:lnTo>
                <a:lnTo>
                  <a:pt x="4465" y="1847"/>
                </a:lnTo>
                <a:lnTo>
                  <a:pt x="4465" y="1849"/>
                </a:lnTo>
                <a:lnTo>
                  <a:pt x="4465" y="1849"/>
                </a:lnTo>
                <a:lnTo>
                  <a:pt x="4465" y="1851"/>
                </a:lnTo>
                <a:lnTo>
                  <a:pt x="4465" y="1851"/>
                </a:lnTo>
                <a:lnTo>
                  <a:pt x="4465" y="1853"/>
                </a:lnTo>
                <a:lnTo>
                  <a:pt x="4465" y="1851"/>
                </a:lnTo>
                <a:lnTo>
                  <a:pt x="4465" y="1851"/>
                </a:lnTo>
                <a:lnTo>
                  <a:pt x="4463" y="1853"/>
                </a:lnTo>
                <a:lnTo>
                  <a:pt x="4463" y="1853"/>
                </a:lnTo>
                <a:lnTo>
                  <a:pt x="4463" y="1849"/>
                </a:lnTo>
                <a:lnTo>
                  <a:pt x="4463" y="1847"/>
                </a:lnTo>
                <a:lnTo>
                  <a:pt x="4465" y="1845"/>
                </a:lnTo>
                <a:lnTo>
                  <a:pt x="4465" y="1845"/>
                </a:lnTo>
                <a:lnTo>
                  <a:pt x="4465" y="1843"/>
                </a:lnTo>
                <a:lnTo>
                  <a:pt x="4461" y="1841"/>
                </a:lnTo>
                <a:lnTo>
                  <a:pt x="4459" y="1839"/>
                </a:lnTo>
                <a:lnTo>
                  <a:pt x="4457" y="1837"/>
                </a:lnTo>
                <a:lnTo>
                  <a:pt x="4455" y="1835"/>
                </a:lnTo>
                <a:lnTo>
                  <a:pt x="4455" y="1835"/>
                </a:lnTo>
                <a:lnTo>
                  <a:pt x="4453" y="1832"/>
                </a:lnTo>
                <a:lnTo>
                  <a:pt x="4448" y="1832"/>
                </a:lnTo>
                <a:lnTo>
                  <a:pt x="4448" y="1830"/>
                </a:lnTo>
                <a:lnTo>
                  <a:pt x="4446" y="1830"/>
                </a:lnTo>
                <a:lnTo>
                  <a:pt x="4444" y="1830"/>
                </a:lnTo>
                <a:lnTo>
                  <a:pt x="4444" y="1832"/>
                </a:lnTo>
                <a:lnTo>
                  <a:pt x="4444" y="1832"/>
                </a:lnTo>
                <a:lnTo>
                  <a:pt x="4442" y="1835"/>
                </a:lnTo>
                <a:lnTo>
                  <a:pt x="4442" y="1837"/>
                </a:lnTo>
                <a:lnTo>
                  <a:pt x="4440" y="1835"/>
                </a:lnTo>
                <a:lnTo>
                  <a:pt x="4440" y="1835"/>
                </a:lnTo>
                <a:lnTo>
                  <a:pt x="4438" y="1835"/>
                </a:lnTo>
                <a:lnTo>
                  <a:pt x="4438" y="1835"/>
                </a:lnTo>
                <a:lnTo>
                  <a:pt x="4438" y="1837"/>
                </a:lnTo>
                <a:lnTo>
                  <a:pt x="4436" y="1835"/>
                </a:lnTo>
                <a:lnTo>
                  <a:pt x="4436" y="1832"/>
                </a:lnTo>
                <a:lnTo>
                  <a:pt x="4436" y="1832"/>
                </a:lnTo>
                <a:lnTo>
                  <a:pt x="4434" y="1832"/>
                </a:lnTo>
                <a:lnTo>
                  <a:pt x="4434" y="1835"/>
                </a:lnTo>
                <a:lnTo>
                  <a:pt x="4434" y="1835"/>
                </a:lnTo>
                <a:lnTo>
                  <a:pt x="4434" y="1837"/>
                </a:lnTo>
                <a:lnTo>
                  <a:pt x="4434" y="1837"/>
                </a:lnTo>
                <a:lnTo>
                  <a:pt x="4434" y="1837"/>
                </a:lnTo>
                <a:lnTo>
                  <a:pt x="4434" y="1839"/>
                </a:lnTo>
                <a:lnTo>
                  <a:pt x="4434" y="1841"/>
                </a:lnTo>
                <a:lnTo>
                  <a:pt x="4432" y="1841"/>
                </a:lnTo>
                <a:lnTo>
                  <a:pt x="4432" y="1843"/>
                </a:lnTo>
                <a:lnTo>
                  <a:pt x="4432" y="1843"/>
                </a:lnTo>
                <a:lnTo>
                  <a:pt x="4432" y="1841"/>
                </a:lnTo>
                <a:lnTo>
                  <a:pt x="4429" y="1841"/>
                </a:lnTo>
                <a:lnTo>
                  <a:pt x="4429" y="1841"/>
                </a:lnTo>
                <a:lnTo>
                  <a:pt x="4429" y="1841"/>
                </a:lnTo>
                <a:lnTo>
                  <a:pt x="4429" y="1841"/>
                </a:lnTo>
                <a:lnTo>
                  <a:pt x="4427" y="1841"/>
                </a:lnTo>
                <a:lnTo>
                  <a:pt x="4429" y="1841"/>
                </a:lnTo>
                <a:lnTo>
                  <a:pt x="4429" y="1839"/>
                </a:lnTo>
                <a:lnTo>
                  <a:pt x="4429" y="1837"/>
                </a:lnTo>
                <a:lnTo>
                  <a:pt x="4427" y="1837"/>
                </a:lnTo>
                <a:lnTo>
                  <a:pt x="4427" y="1837"/>
                </a:lnTo>
                <a:lnTo>
                  <a:pt x="4427" y="1839"/>
                </a:lnTo>
                <a:lnTo>
                  <a:pt x="4427" y="1841"/>
                </a:lnTo>
                <a:lnTo>
                  <a:pt x="4425" y="1841"/>
                </a:lnTo>
                <a:lnTo>
                  <a:pt x="4425" y="1841"/>
                </a:lnTo>
                <a:lnTo>
                  <a:pt x="4423" y="1841"/>
                </a:lnTo>
                <a:lnTo>
                  <a:pt x="4423" y="1843"/>
                </a:lnTo>
                <a:lnTo>
                  <a:pt x="4423" y="1843"/>
                </a:lnTo>
                <a:lnTo>
                  <a:pt x="4421" y="1843"/>
                </a:lnTo>
                <a:lnTo>
                  <a:pt x="4421" y="1845"/>
                </a:lnTo>
                <a:lnTo>
                  <a:pt x="4421" y="1847"/>
                </a:lnTo>
                <a:lnTo>
                  <a:pt x="4421" y="1847"/>
                </a:lnTo>
                <a:lnTo>
                  <a:pt x="4423" y="1849"/>
                </a:lnTo>
                <a:lnTo>
                  <a:pt x="4423" y="1849"/>
                </a:lnTo>
                <a:lnTo>
                  <a:pt x="4423" y="1849"/>
                </a:lnTo>
                <a:lnTo>
                  <a:pt x="4423" y="1849"/>
                </a:lnTo>
                <a:lnTo>
                  <a:pt x="4421" y="1849"/>
                </a:lnTo>
                <a:lnTo>
                  <a:pt x="4419" y="1849"/>
                </a:lnTo>
                <a:lnTo>
                  <a:pt x="4419" y="1847"/>
                </a:lnTo>
                <a:lnTo>
                  <a:pt x="4419" y="1849"/>
                </a:lnTo>
                <a:lnTo>
                  <a:pt x="4419" y="1849"/>
                </a:lnTo>
                <a:lnTo>
                  <a:pt x="4419" y="1849"/>
                </a:lnTo>
                <a:lnTo>
                  <a:pt x="4417" y="1849"/>
                </a:lnTo>
                <a:lnTo>
                  <a:pt x="4417" y="1851"/>
                </a:lnTo>
                <a:lnTo>
                  <a:pt x="4417" y="1851"/>
                </a:lnTo>
                <a:lnTo>
                  <a:pt x="4417" y="1851"/>
                </a:lnTo>
                <a:lnTo>
                  <a:pt x="4417" y="1853"/>
                </a:lnTo>
                <a:lnTo>
                  <a:pt x="4419" y="1853"/>
                </a:lnTo>
                <a:lnTo>
                  <a:pt x="4419" y="1853"/>
                </a:lnTo>
                <a:lnTo>
                  <a:pt x="4419" y="1853"/>
                </a:lnTo>
                <a:lnTo>
                  <a:pt x="4419" y="1856"/>
                </a:lnTo>
                <a:lnTo>
                  <a:pt x="4419" y="1856"/>
                </a:lnTo>
                <a:lnTo>
                  <a:pt x="4419" y="1853"/>
                </a:lnTo>
                <a:lnTo>
                  <a:pt x="4415" y="1851"/>
                </a:lnTo>
                <a:lnTo>
                  <a:pt x="4415" y="1851"/>
                </a:lnTo>
                <a:lnTo>
                  <a:pt x="4415" y="1853"/>
                </a:lnTo>
                <a:lnTo>
                  <a:pt x="4415" y="1853"/>
                </a:lnTo>
                <a:lnTo>
                  <a:pt x="4413" y="1853"/>
                </a:lnTo>
                <a:lnTo>
                  <a:pt x="4413" y="1856"/>
                </a:lnTo>
                <a:lnTo>
                  <a:pt x="4411" y="1856"/>
                </a:lnTo>
                <a:lnTo>
                  <a:pt x="4411" y="1856"/>
                </a:lnTo>
                <a:lnTo>
                  <a:pt x="4411" y="1858"/>
                </a:lnTo>
                <a:lnTo>
                  <a:pt x="4411" y="1860"/>
                </a:lnTo>
                <a:lnTo>
                  <a:pt x="4411" y="1860"/>
                </a:lnTo>
                <a:lnTo>
                  <a:pt x="4411" y="1862"/>
                </a:lnTo>
                <a:lnTo>
                  <a:pt x="4413" y="1860"/>
                </a:lnTo>
                <a:lnTo>
                  <a:pt x="4413" y="1860"/>
                </a:lnTo>
                <a:lnTo>
                  <a:pt x="4413" y="1862"/>
                </a:lnTo>
                <a:lnTo>
                  <a:pt x="4413" y="1862"/>
                </a:lnTo>
                <a:lnTo>
                  <a:pt x="4413" y="1864"/>
                </a:lnTo>
                <a:lnTo>
                  <a:pt x="4413" y="1864"/>
                </a:lnTo>
                <a:lnTo>
                  <a:pt x="4411" y="1864"/>
                </a:lnTo>
                <a:lnTo>
                  <a:pt x="4411" y="1864"/>
                </a:lnTo>
                <a:lnTo>
                  <a:pt x="4411" y="1864"/>
                </a:lnTo>
                <a:lnTo>
                  <a:pt x="4411" y="1866"/>
                </a:lnTo>
                <a:lnTo>
                  <a:pt x="4411" y="1868"/>
                </a:lnTo>
                <a:lnTo>
                  <a:pt x="4411" y="1868"/>
                </a:lnTo>
                <a:lnTo>
                  <a:pt x="4413" y="1868"/>
                </a:lnTo>
                <a:lnTo>
                  <a:pt x="4415" y="1868"/>
                </a:lnTo>
                <a:lnTo>
                  <a:pt x="4415" y="1868"/>
                </a:lnTo>
                <a:lnTo>
                  <a:pt x="4415" y="1868"/>
                </a:lnTo>
                <a:lnTo>
                  <a:pt x="4415" y="1868"/>
                </a:lnTo>
                <a:lnTo>
                  <a:pt x="4413" y="1868"/>
                </a:lnTo>
                <a:lnTo>
                  <a:pt x="4411" y="1868"/>
                </a:lnTo>
                <a:lnTo>
                  <a:pt x="4409" y="1868"/>
                </a:lnTo>
                <a:lnTo>
                  <a:pt x="4406" y="1868"/>
                </a:lnTo>
                <a:lnTo>
                  <a:pt x="4406" y="1866"/>
                </a:lnTo>
                <a:lnTo>
                  <a:pt x="4404" y="1866"/>
                </a:lnTo>
                <a:lnTo>
                  <a:pt x="4404" y="1866"/>
                </a:lnTo>
                <a:lnTo>
                  <a:pt x="4402" y="1868"/>
                </a:lnTo>
                <a:lnTo>
                  <a:pt x="4402" y="1868"/>
                </a:lnTo>
                <a:lnTo>
                  <a:pt x="4400" y="1866"/>
                </a:lnTo>
                <a:lnTo>
                  <a:pt x="4398" y="1866"/>
                </a:lnTo>
                <a:lnTo>
                  <a:pt x="4398" y="1866"/>
                </a:lnTo>
                <a:lnTo>
                  <a:pt x="4398" y="1868"/>
                </a:lnTo>
                <a:lnTo>
                  <a:pt x="4398" y="1868"/>
                </a:lnTo>
                <a:lnTo>
                  <a:pt x="4398" y="1870"/>
                </a:lnTo>
                <a:lnTo>
                  <a:pt x="4398" y="1870"/>
                </a:lnTo>
                <a:lnTo>
                  <a:pt x="4396" y="1870"/>
                </a:lnTo>
                <a:lnTo>
                  <a:pt x="4398" y="1870"/>
                </a:lnTo>
                <a:lnTo>
                  <a:pt x="4398" y="1872"/>
                </a:lnTo>
                <a:lnTo>
                  <a:pt x="4400" y="1874"/>
                </a:lnTo>
                <a:lnTo>
                  <a:pt x="4400" y="1874"/>
                </a:lnTo>
                <a:lnTo>
                  <a:pt x="4400" y="1877"/>
                </a:lnTo>
                <a:lnTo>
                  <a:pt x="4402" y="1877"/>
                </a:lnTo>
                <a:lnTo>
                  <a:pt x="4402" y="1877"/>
                </a:lnTo>
                <a:lnTo>
                  <a:pt x="4402" y="1877"/>
                </a:lnTo>
                <a:lnTo>
                  <a:pt x="4402" y="1879"/>
                </a:lnTo>
                <a:lnTo>
                  <a:pt x="4402" y="1879"/>
                </a:lnTo>
                <a:lnTo>
                  <a:pt x="4400" y="1879"/>
                </a:lnTo>
                <a:lnTo>
                  <a:pt x="4400" y="1879"/>
                </a:lnTo>
                <a:lnTo>
                  <a:pt x="4398" y="1879"/>
                </a:lnTo>
                <a:lnTo>
                  <a:pt x="4398" y="1879"/>
                </a:lnTo>
                <a:lnTo>
                  <a:pt x="4398" y="1879"/>
                </a:lnTo>
                <a:lnTo>
                  <a:pt x="4398" y="1881"/>
                </a:lnTo>
                <a:lnTo>
                  <a:pt x="4398" y="1883"/>
                </a:lnTo>
                <a:lnTo>
                  <a:pt x="4398" y="1885"/>
                </a:lnTo>
                <a:lnTo>
                  <a:pt x="4398" y="1885"/>
                </a:lnTo>
                <a:lnTo>
                  <a:pt x="4398" y="1885"/>
                </a:lnTo>
                <a:lnTo>
                  <a:pt x="4396" y="1883"/>
                </a:lnTo>
                <a:lnTo>
                  <a:pt x="4396" y="1883"/>
                </a:lnTo>
                <a:lnTo>
                  <a:pt x="4394" y="1879"/>
                </a:lnTo>
                <a:lnTo>
                  <a:pt x="4392" y="1877"/>
                </a:lnTo>
                <a:lnTo>
                  <a:pt x="4390" y="1872"/>
                </a:lnTo>
                <a:lnTo>
                  <a:pt x="4390" y="1870"/>
                </a:lnTo>
                <a:lnTo>
                  <a:pt x="4388" y="1868"/>
                </a:lnTo>
                <a:lnTo>
                  <a:pt x="4388" y="1870"/>
                </a:lnTo>
                <a:lnTo>
                  <a:pt x="4385" y="1872"/>
                </a:lnTo>
                <a:lnTo>
                  <a:pt x="4385" y="1874"/>
                </a:lnTo>
                <a:lnTo>
                  <a:pt x="4383" y="1877"/>
                </a:lnTo>
                <a:lnTo>
                  <a:pt x="4383" y="1877"/>
                </a:lnTo>
                <a:lnTo>
                  <a:pt x="4381" y="1877"/>
                </a:lnTo>
                <a:lnTo>
                  <a:pt x="4379" y="1879"/>
                </a:lnTo>
                <a:lnTo>
                  <a:pt x="4379" y="1879"/>
                </a:lnTo>
                <a:lnTo>
                  <a:pt x="4377" y="1883"/>
                </a:lnTo>
                <a:lnTo>
                  <a:pt x="4377" y="1883"/>
                </a:lnTo>
                <a:lnTo>
                  <a:pt x="4377" y="1885"/>
                </a:lnTo>
                <a:lnTo>
                  <a:pt x="4377" y="1889"/>
                </a:lnTo>
                <a:lnTo>
                  <a:pt x="4379" y="1891"/>
                </a:lnTo>
                <a:lnTo>
                  <a:pt x="4379" y="1891"/>
                </a:lnTo>
                <a:lnTo>
                  <a:pt x="4381" y="1893"/>
                </a:lnTo>
                <a:lnTo>
                  <a:pt x="4379" y="1893"/>
                </a:lnTo>
                <a:lnTo>
                  <a:pt x="4379" y="1895"/>
                </a:lnTo>
                <a:lnTo>
                  <a:pt x="4375" y="1897"/>
                </a:lnTo>
                <a:lnTo>
                  <a:pt x="4373" y="1900"/>
                </a:lnTo>
                <a:lnTo>
                  <a:pt x="4373" y="1900"/>
                </a:lnTo>
                <a:lnTo>
                  <a:pt x="4371" y="1902"/>
                </a:lnTo>
                <a:lnTo>
                  <a:pt x="4371" y="1904"/>
                </a:lnTo>
                <a:lnTo>
                  <a:pt x="4369" y="1906"/>
                </a:lnTo>
                <a:lnTo>
                  <a:pt x="4369" y="1908"/>
                </a:lnTo>
                <a:lnTo>
                  <a:pt x="4365" y="1912"/>
                </a:lnTo>
                <a:lnTo>
                  <a:pt x="4362" y="1914"/>
                </a:lnTo>
                <a:lnTo>
                  <a:pt x="4360" y="1916"/>
                </a:lnTo>
                <a:lnTo>
                  <a:pt x="4358" y="1916"/>
                </a:lnTo>
                <a:lnTo>
                  <a:pt x="4352" y="1921"/>
                </a:lnTo>
                <a:lnTo>
                  <a:pt x="4350" y="1921"/>
                </a:lnTo>
                <a:lnTo>
                  <a:pt x="4344" y="1921"/>
                </a:lnTo>
                <a:lnTo>
                  <a:pt x="4339" y="1923"/>
                </a:lnTo>
                <a:lnTo>
                  <a:pt x="4337" y="1923"/>
                </a:lnTo>
                <a:lnTo>
                  <a:pt x="4333" y="1923"/>
                </a:lnTo>
                <a:lnTo>
                  <a:pt x="4329" y="1927"/>
                </a:lnTo>
                <a:lnTo>
                  <a:pt x="4325" y="1927"/>
                </a:lnTo>
                <a:lnTo>
                  <a:pt x="4321" y="1927"/>
                </a:lnTo>
                <a:lnTo>
                  <a:pt x="4318" y="1929"/>
                </a:lnTo>
                <a:lnTo>
                  <a:pt x="4314" y="1931"/>
                </a:lnTo>
                <a:lnTo>
                  <a:pt x="4312" y="1931"/>
                </a:lnTo>
                <a:lnTo>
                  <a:pt x="4308" y="1933"/>
                </a:lnTo>
                <a:lnTo>
                  <a:pt x="4308" y="1933"/>
                </a:lnTo>
                <a:lnTo>
                  <a:pt x="4304" y="1931"/>
                </a:lnTo>
                <a:lnTo>
                  <a:pt x="4302" y="1931"/>
                </a:lnTo>
                <a:lnTo>
                  <a:pt x="4300" y="1931"/>
                </a:lnTo>
                <a:lnTo>
                  <a:pt x="4297" y="1931"/>
                </a:lnTo>
                <a:lnTo>
                  <a:pt x="4297" y="1933"/>
                </a:lnTo>
                <a:lnTo>
                  <a:pt x="4289" y="1937"/>
                </a:lnTo>
                <a:lnTo>
                  <a:pt x="4287" y="1939"/>
                </a:lnTo>
                <a:lnTo>
                  <a:pt x="4285" y="1941"/>
                </a:lnTo>
                <a:lnTo>
                  <a:pt x="4283" y="1941"/>
                </a:lnTo>
                <a:lnTo>
                  <a:pt x="4281" y="1944"/>
                </a:lnTo>
                <a:lnTo>
                  <a:pt x="4277" y="1946"/>
                </a:lnTo>
                <a:lnTo>
                  <a:pt x="4272" y="1948"/>
                </a:lnTo>
                <a:lnTo>
                  <a:pt x="4270" y="1950"/>
                </a:lnTo>
                <a:lnTo>
                  <a:pt x="4268" y="1952"/>
                </a:lnTo>
                <a:lnTo>
                  <a:pt x="4266" y="1956"/>
                </a:lnTo>
                <a:lnTo>
                  <a:pt x="4264" y="1956"/>
                </a:lnTo>
                <a:lnTo>
                  <a:pt x="4264" y="1958"/>
                </a:lnTo>
                <a:lnTo>
                  <a:pt x="4262" y="1958"/>
                </a:lnTo>
                <a:lnTo>
                  <a:pt x="4262" y="1958"/>
                </a:lnTo>
                <a:lnTo>
                  <a:pt x="4262" y="1956"/>
                </a:lnTo>
                <a:lnTo>
                  <a:pt x="4260" y="1954"/>
                </a:lnTo>
                <a:lnTo>
                  <a:pt x="4262" y="1950"/>
                </a:lnTo>
                <a:lnTo>
                  <a:pt x="4262" y="1950"/>
                </a:lnTo>
                <a:lnTo>
                  <a:pt x="4260" y="1950"/>
                </a:lnTo>
                <a:lnTo>
                  <a:pt x="4258" y="1952"/>
                </a:lnTo>
                <a:lnTo>
                  <a:pt x="4256" y="1956"/>
                </a:lnTo>
                <a:lnTo>
                  <a:pt x="4256" y="1962"/>
                </a:lnTo>
                <a:lnTo>
                  <a:pt x="4256" y="1965"/>
                </a:lnTo>
                <a:lnTo>
                  <a:pt x="4256" y="1967"/>
                </a:lnTo>
                <a:lnTo>
                  <a:pt x="4256" y="1967"/>
                </a:lnTo>
                <a:lnTo>
                  <a:pt x="4256" y="1971"/>
                </a:lnTo>
                <a:lnTo>
                  <a:pt x="4256" y="1971"/>
                </a:lnTo>
                <a:lnTo>
                  <a:pt x="4256" y="1973"/>
                </a:lnTo>
                <a:lnTo>
                  <a:pt x="4253" y="1979"/>
                </a:lnTo>
                <a:lnTo>
                  <a:pt x="4251" y="1981"/>
                </a:lnTo>
                <a:lnTo>
                  <a:pt x="4251" y="1983"/>
                </a:lnTo>
                <a:lnTo>
                  <a:pt x="4251" y="1986"/>
                </a:lnTo>
                <a:lnTo>
                  <a:pt x="4251" y="1990"/>
                </a:lnTo>
                <a:lnTo>
                  <a:pt x="4251" y="1992"/>
                </a:lnTo>
                <a:lnTo>
                  <a:pt x="4253" y="1992"/>
                </a:lnTo>
                <a:lnTo>
                  <a:pt x="4253" y="1998"/>
                </a:lnTo>
                <a:lnTo>
                  <a:pt x="4256" y="2000"/>
                </a:lnTo>
                <a:lnTo>
                  <a:pt x="4260" y="2006"/>
                </a:lnTo>
                <a:lnTo>
                  <a:pt x="4262" y="2011"/>
                </a:lnTo>
                <a:lnTo>
                  <a:pt x="4262" y="2013"/>
                </a:lnTo>
                <a:lnTo>
                  <a:pt x="4262" y="2015"/>
                </a:lnTo>
                <a:lnTo>
                  <a:pt x="4262" y="2017"/>
                </a:lnTo>
                <a:lnTo>
                  <a:pt x="4262" y="2017"/>
                </a:lnTo>
                <a:lnTo>
                  <a:pt x="4260" y="2019"/>
                </a:lnTo>
                <a:lnTo>
                  <a:pt x="4260" y="2017"/>
                </a:lnTo>
                <a:lnTo>
                  <a:pt x="4258" y="2017"/>
                </a:lnTo>
                <a:lnTo>
                  <a:pt x="4258" y="2013"/>
                </a:lnTo>
                <a:lnTo>
                  <a:pt x="4258" y="2013"/>
                </a:lnTo>
                <a:lnTo>
                  <a:pt x="4256" y="2015"/>
                </a:lnTo>
                <a:lnTo>
                  <a:pt x="4256" y="2015"/>
                </a:lnTo>
                <a:lnTo>
                  <a:pt x="4256" y="2015"/>
                </a:lnTo>
                <a:lnTo>
                  <a:pt x="4256" y="2015"/>
                </a:lnTo>
                <a:lnTo>
                  <a:pt x="4256" y="2013"/>
                </a:lnTo>
                <a:lnTo>
                  <a:pt x="4256" y="2013"/>
                </a:lnTo>
                <a:lnTo>
                  <a:pt x="4256" y="2011"/>
                </a:lnTo>
                <a:lnTo>
                  <a:pt x="4253" y="2009"/>
                </a:lnTo>
                <a:lnTo>
                  <a:pt x="4253" y="2006"/>
                </a:lnTo>
                <a:lnTo>
                  <a:pt x="4251" y="2006"/>
                </a:lnTo>
                <a:lnTo>
                  <a:pt x="4251" y="2006"/>
                </a:lnTo>
                <a:lnTo>
                  <a:pt x="4251" y="2009"/>
                </a:lnTo>
                <a:lnTo>
                  <a:pt x="4251" y="2011"/>
                </a:lnTo>
                <a:lnTo>
                  <a:pt x="4253" y="2015"/>
                </a:lnTo>
                <a:lnTo>
                  <a:pt x="4256" y="2017"/>
                </a:lnTo>
                <a:lnTo>
                  <a:pt x="4256" y="2017"/>
                </a:lnTo>
                <a:lnTo>
                  <a:pt x="4258" y="2017"/>
                </a:lnTo>
                <a:lnTo>
                  <a:pt x="4258" y="2021"/>
                </a:lnTo>
                <a:lnTo>
                  <a:pt x="4256" y="2021"/>
                </a:lnTo>
                <a:lnTo>
                  <a:pt x="4256" y="2021"/>
                </a:lnTo>
                <a:lnTo>
                  <a:pt x="4253" y="2021"/>
                </a:lnTo>
                <a:lnTo>
                  <a:pt x="4253" y="2019"/>
                </a:lnTo>
                <a:lnTo>
                  <a:pt x="4251" y="2015"/>
                </a:lnTo>
                <a:lnTo>
                  <a:pt x="4251" y="2015"/>
                </a:lnTo>
                <a:lnTo>
                  <a:pt x="4249" y="2015"/>
                </a:lnTo>
                <a:lnTo>
                  <a:pt x="4249" y="2015"/>
                </a:lnTo>
                <a:lnTo>
                  <a:pt x="4249" y="2017"/>
                </a:lnTo>
                <a:lnTo>
                  <a:pt x="4249" y="2017"/>
                </a:lnTo>
                <a:lnTo>
                  <a:pt x="4249" y="2017"/>
                </a:lnTo>
                <a:lnTo>
                  <a:pt x="4249" y="2015"/>
                </a:lnTo>
                <a:lnTo>
                  <a:pt x="4247" y="2015"/>
                </a:lnTo>
                <a:lnTo>
                  <a:pt x="4247" y="2015"/>
                </a:lnTo>
                <a:lnTo>
                  <a:pt x="4247" y="2017"/>
                </a:lnTo>
                <a:lnTo>
                  <a:pt x="4249" y="2019"/>
                </a:lnTo>
                <a:lnTo>
                  <a:pt x="4256" y="2025"/>
                </a:lnTo>
                <a:lnTo>
                  <a:pt x="4260" y="2034"/>
                </a:lnTo>
                <a:lnTo>
                  <a:pt x="4260" y="2036"/>
                </a:lnTo>
                <a:lnTo>
                  <a:pt x="4262" y="2044"/>
                </a:lnTo>
                <a:lnTo>
                  <a:pt x="4262" y="2044"/>
                </a:lnTo>
                <a:lnTo>
                  <a:pt x="4264" y="2048"/>
                </a:lnTo>
                <a:lnTo>
                  <a:pt x="4266" y="2053"/>
                </a:lnTo>
                <a:lnTo>
                  <a:pt x="4268" y="2055"/>
                </a:lnTo>
                <a:lnTo>
                  <a:pt x="4268" y="2055"/>
                </a:lnTo>
                <a:lnTo>
                  <a:pt x="4268" y="2057"/>
                </a:lnTo>
                <a:lnTo>
                  <a:pt x="4272" y="2061"/>
                </a:lnTo>
                <a:lnTo>
                  <a:pt x="4272" y="2065"/>
                </a:lnTo>
                <a:lnTo>
                  <a:pt x="4272" y="2067"/>
                </a:lnTo>
                <a:lnTo>
                  <a:pt x="4272" y="2071"/>
                </a:lnTo>
                <a:lnTo>
                  <a:pt x="4272" y="2076"/>
                </a:lnTo>
                <a:lnTo>
                  <a:pt x="4274" y="2078"/>
                </a:lnTo>
                <a:lnTo>
                  <a:pt x="4274" y="2084"/>
                </a:lnTo>
                <a:lnTo>
                  <a:pt x="4277" y="2088"/>
                </a:lnTo>
                <a:lnTo>
                  <a:pt x="4279" y="2090"/>
                </a:lnTo>
                <a:lnTo>
                  <a:pt x="4281" y="2095"/>
                </a:lnTo>
                <a:lnTo>
                  <a:pt x="4283" y="2101"/>
                </a:lnTo>
                <a:lnTo>
                  <a:pt x="4285" y="2105"/>
                </a:lnTo>
                <a:lnTo>
                  <a:pt x="4285" y="2113"/>
                </a:lnTo>
                <a:lnTo>
                  <a:pt x="4285" y="2115"/>
                </a:lnTo>
                <a:lnTo>
                  <a:pt x="4283" y="2115"/>
                </a:lnTo>
                <a:lnTo>
                  <a:pt x="4283" y="2118"/>
                </a:lnTo>
                <a:lnTo>
                  <a:pt x="4283" y="2122"/>
                </a:lnTo>
                <a:lnTo>
                  <a:pt x="4283" y="2126"/>
                </a:lnTo>
                <a:lnTo>
                  <a:pt x="4283" y="2128"/>
                </a:lnTo>
                <a:lnTo>
                  <a:pt x="4281" y="2130"/>
                </a:lnTo>
                <a:lnTo>
                  <a:pt x="4279" y="2132"/>
                </a:lnTo>
                <a:lnTo>
                  <a:pt x="4277" y="2132"/>
                </a:lnTo>
                <a:lnTo>
                  <a:pt x="4274" y="2132"/>
                </a:lnTo>
                <a:lnTo>
                  <a:pt x="4274" y="2130"/>
                </a:lnTo>
                <a:lnTo>
                  <a:pt x="4274" y="2136"/>
                </a:lnTo>
                <a:lnTo>
                  <a:pt x="4272" y="2139"/>
                </a:lnTo>
                <a:lnTo>
                  <a:pt x="4274" y="2141"/>
                </a:lnTo>
                <a:lnTo>
                  <a:pt x="4274" y="2143"/>
                </a:lnTo>
                <a:lnTo>
                  <a:pt x="4277" y="2145"/>
                </a:lnTo>
                <a:lnTo>
                  <a:pt x="4277" y="2143"/>
                </a:lnTo>
                <a:lnTo>
                  <a:pt x="4279" y="2143"/>
                </a:lnTo>
                <a:lnTo>
                  <a:pt x="4283" y="2145"/>
                </a:lnTo>
                <a:lnTo>
                  <a:pt x="4285" y="2147"/>
                </a:lnTo>
                <a:lnTo>
                  <a:pt x="4287" y="2151"/>
                </a:lnTo>
                <a:lnTo>
                  <a:pt x="4291" y="2153"/>
                </a:lnTo>
                <a:lnTo>
                  <a:pt x="4295" y="2155"/>
                </a:lnTo>
                <a:lnTo>
                  <a:pt x="4302" y="2155"/>
                </a:lnTo>
                <a:lnTo>
                  <a:pt x="4304" y="2155"/>
                </a:lnTo>
                <a:lnTo>
                  <a:pt x="4312" y="2157"/>
                </a:lnTo>
                <a:lnTo>
                  <a:pt x="4312" y="2155"/>
                </a:lnTo>
                <a:lnTo>
                  <a:pt x="4314" y="2155"/>
                </a:lnTo>
                <a:lnTo>
                  <a:pt x="4316" y="2155"/>
                </a:lnTo>
                <a:lnTo>
                  <a:pt x="4318" y="2155"/>
                </a:lnTo>
                <a:lnTo>
                  <a:pt x="4325" y="2151"/>
                </a:lnTo>
                <a:lnTo>
                  <a:pt x="4331" y="2147"/>
                </a:lnTo>
                <a:lnTo>
                  <a:pt x="4333" y="2147"/>
                </a:lnTo>
                <a:lnTo>
                  <a:pt x="4335" y="2147"/>
                </a:lnTo>
                <a:lnTo>
                  <a:pt x="4337" y="2145"/>
                </a:lnTo>
                <a:lnTo>
                  <a:pt x="4341" y="2141"/>
                </a:lnTo>
                <a:lnTo>
                  <a:pt x="4341" y="2139"/>
                </a:lnTo>
                <a:lnTo>
                  <a:pt x="4344" y="2139"/>
                </a:lnTo>
                <a:lnTo>
                  <a:pt x="4350" y="2139"/>
                </a:lnTo>
                <a:lnTo>
                  <a:pt x="4352" y="2139"/>
                </a:lnTo>
                <a:lnTo>
                  <a:pt x="4354" y="2136"/>
                </a:lnTo>
                <a:lnTo>
                  <a:pt x="4358" y="2136"/>
                </a:lnTo>
                <a:lnTo>
                  <a:pt x="4367" y="2136"/>
                </a:lnTo>
                <a:lnTo>
                  <a:pt x="4371" y="2136"/>
                </a:lnTo>
                <a:lnTo>
                  <a:pt x="4375" y="2136"/>
                </a:lnTo>
                <a:lnTo>
                  <a:pt x="4375" y="2136"/>
                </a:lnTo>
                <a:lnTo>
                  <a:pt x="4377" y="2139"/>
                </a:lnTo>
                <a:lnTo>
                  <a:pt x="4385" y="2136"/>
                </a:lnTo>
                <a:lnTo>
                  <a:pt x="4390" y="2136"/>
                </a:lnTo>
                <a:lnTo>
                  <a:pt x="4390" y="2136"/>
                </a:lnTo>
                <a:lnTo>
                  <a:pt x="4392" y="2139"/>
                </a:lnTo>
                <a:lnTo>
                  <a:pt x="4396" y="2136"/>
                </a:lnTo>
                <a:lnTo>
                  <a:pt x="4396" y="2136"/>
                </a:lnTo>
                <a:lnTo>
                  <a:pt x="4398" y="2136"/>
                </a:lnTo>
                <a:lnTo>
                  <a:pt x="4402" y="2132"/>
                </a:lnTo>
                <a:lnTo>
                  <a:pt x="4404" y="2130"/>
                </a:lnTo>
                <a:lnTo>
                  <a:pt x="4406" y="2124"/>
                </a:lnTo>
                <a:lnTo>
                  <a:pt x="4409" y="2122"/>
                </a:lnTo>
                <a:lnTo>
                  <a:pt x="4409" y="2122"/>
                </a:lnTo>
                <a:lnTo>
                  <a:pt x="4413" y="2122"/>
                </a:lnTo>
                <a:lnTo>
                  <a:pt x="4415" y="2120"/>
                </a:lnTo>
                <a:lnTo>
                  <a:pt x="4423" y="2115"/>
                </a:lnTo>
                <a:lnTo>
                  <a:pt x="4425" y="2115"/>
                </a:lnTo>
                <a:lnTo>
                  <a:pt x="4427" y="2115"/>
                </a:lnTo>
                <a:lnTo>
                  <a:pt x="4432" y="2111"/>
                </a:lnTo>
                <a:lnTo>
                  <a:pt x="4436" y="2111"/>
                </a:lnTo>
                <a:lnTo>
                  <a:pt x="4444" y="2111"/>
                </a:lnTo>
                <a:lnTo>
                  <a:pt x="4448" y="2111"/>
                </a:lnTo>
                <a:lnTo>
                  <a:pt x="4453" y="2111"/>
                </a:lnTo>
                <a:lnTo>
                  <a:pt x="4457" y="2109"/>
                </a:lnTo>
                <a:lnTo>
                  <a:pt x="4463" y="2107"/>
                </a:lnTo>
                <a:lnTo>
                  <a:pt x="4469" y="2105"/>
                </a:lnTo>
                <a:lnTo>
                  <a:pt x="4476" y="2101"/>
                </a:lnTo>
                <a:lnTo>
                  <a:pt x="4480" y="2101"/>
                </a:lnTo>
                <a:lnTo>
                  <a:pt x="4484" y="2101"/>
                </a:lnTo>
                <a:lnTo>
                  <a:pt x="4492" y="2101"/>
                </a:lnTo>
                <a:lnTo>
                  <a:pt x="4503" y="2101"/>
                </a:lnTo>
                <a:lnTo>
                  <a:pt x="4505" y="2099"/>
                </a:lnTo>
                <a:lnTo>
                  <a:pt x="4507" y="2099"/>
                </a:lnTo>
                <a:lnTo>
                  <a:pt x="4507" y="2099"/>
                </a:lnTo>
                <a:lnTo>
                  <a:pt x="4509" y="2099"/>
                </a:lnTo>
                <a:lnTo>
                  <a:pt x="4511" y="2099"/>
                </a:lnTo>
                <a:lnTo>
                  <a:pt x="4515" y="2101"/>
                </a:lnTo>
                <a:lnTo>
                  <a:pt x="4524" y="2107"/>
                </a:lnTo>
                <a:lnTo>
                  <a:pt x="4524" y="2107"/>
                </a:lnTo>
                <a:lnTo>
                  <a:pt x="4530" y="2105"/>
                </a:lnTo>
                <a:lnTo>
                  <a:pt x="4530" y="2105"/>
                </a:lnTo>
                <a:lnTo>
                  <a:pt x="4538" y="2109"/>
                </a:lnTo>
                <a:lnTo>
                  <a:pt x="4541" y="2109"/>
                </a:lnTo>
                <a:lnTo>
                  <a:pt x="4543" y="2109"/>
                </a:lnTo>
                <a:lnTo>
                  <a:pt x="4545" y="2109"/>
                </a:lnTo>
                <a:lnTo>
                  <a:pt x="4547" y="2111"/>
                </a:lnTo>
                <a:lnTo>
                  <a:pt x="4549" y="2113"/>
                </a:lnTo>
                <a:lnTo>
                  <a:pt x="4553" y="2115"/>
                </a:lnTo>
                <a:lnTo>
                  <a:pt x="4553" y="2118"/>
                </a:lnTo>
                <a:lnTo>
                  <a:pt x="4553" y="2118"/>
                </a:lnTo>
                <a:lnTo>
                  <a:pt x="4551" y="2118"/>
                </a:lnTo>
                <a:lnTo>
                  <a:pt x="4551" y="2118"/>
                </a:lnTo>
                <a:lnTo>
                  <a:pt x="4551" y="2122"/>
                </a:lnTo>
                <a:lnTo>
                  <a:pt x="4553" y="2126"/>
                </a:lnTo>
                <a:lnTo>
                  <a:pt x="4557" y="2126"/>
                </a:lnTo>
                <a:lnTo>
                  <a:pt x="4559" y="2126"/>
                </a:lnTo>
                <a:lnTo>
                  <a:pt x="4561" y="2128"/>
                </a:lnTo>
                <a:lnTo>
                  <a:pt x="4561" y="2130"/>
                </a:lnTo>
                <a:lnTo>
                  <a:pt x="4561" y="2132"/>
                </a:lnTo>
                <a:lnTo>
                  <a:pt x="4564" y="2134"/>
                </a:lnTo>
                <a:lnTo>
                  <a:pt x="4566" y="2136"/>
                </a:lnTo>
                <a:lnTo>
                  <a:pt x="4566" y="2139"/>
                </a:lnTo>
                <a:lnTo>
                  <a:pt x="4568" y="2141"/>
                </a:lnTo>
                <a:lnTo>
                  <a:pt x="4568" y="2143"/>
                </a:lnTo>
                <a:lnTo>
                  <a:pt x="4570" y="2145"/>
                </a:lnTo>
                <a:lnTo>
                  <a:pt x="4570" y="2149"/>
                </a:lnTo>
                <a:lnTo>
                  <a:pt x="4570" y="2149"/>
                </a:lnTo>
                <a:lnTo>
                  <a:pt x="4570" y="2149"/>
                </a:lnTo>
                <a:lnTo>
                  <a:pt x="4568" y="2147"/>
                </a:lnTo>
                <a:lnTo>
                  <a:pt x="4566" y="2147"/>
                </a:lnTo>
                <a:lnTo>
                  <a:pt x="4566" y="2147"/>
                </a:lnTo>
                <a:lnTo>
                  <a:pt x="4566" y="2147"/>
                </a:lnTo>
                <a:lnTo>
                  <a:pt x="4566" y="2149"/>
                </a:lnTo>
                <a:lnTo>
                  <a:pt x="4566" y="2147"/>
                </a:lnTo>
                <a:lnTo>
                  <a:pt x="4568" y="2147"/>
                </a:lnTo>
                <a:lnTo>
                  <a:pt x="4568" y="2149"/>
                </a:lnTo>
                <a:lnTo>
                  <a:pt x="4570" y="2151"/>
                </a:lnTo>
                <a:lnTo>
                  <a:pt x="4570" y="2151"/>
                </a:lnTo>
                <a:lnTo>
                  <a:pt x="4572" y="2153"/>
                </a:lnTo>
                <a:lnTo>
                  <a:pt x="4574" y="2153"/>
                </a:lnTo>
                <a:lnTo>
                  <a:pt x="4574" y="2153"/>
                </a:lnTo>
                <a:lnTo>
                  <a:pt x="4576" y="2153"/>
                </a:lnTo>
                <a:lnTo>
                  <a:pt x="4578" y="2155"/>
                </a:lnTo>
                <a:lnTo>
                  <a:pt x="4578" y="2153"/>
                </a:lnTo>
                <a:lnTo>
                  <a:pt x="4578" y="2151"/>
                </a:lnTo>
                <a:lnTo>
                  <a:pt x="4576" y="2151"/>
                </a:lnTo>
                <a:lnTo>
                  <a:pt x="4576" y="2149"/>
                </a:lnTo>
                <a:lnTo>
                  <a:pt x="4578" y="2149"/>
                </a:lnTo>
                <a:lnTo>
                  <a:pt x="4578" y="2147"/>
                </a:lnTo>
                <a:lnTo>
                  <a:pt x="4580" y="2145"/>
                </a:lnTo>
                <a:lnTo>
                  <a:pt x="4585" y="2139"/>
                </a:lnTo>
                <a:lnTo>
                  <a:pt x="4587" y="2139"/>
                </a:lnTo>
                <a:lnTo>
                  <a:pt x="4587" y="2136"/>
                </a:lnTo>
                <a:lnTo>
                  <a:pt x="4589" y="2136"/>
                </a:lnTo>
                <a:lnTo>
                  <a:pt x="4591" y="2134"/>
                </a:lnTo>
                <a:lnTo>
                  <a:pt x="4593" y="2134"/>
                </a:lnTo>
                <a:lnTo>
                  <a:pt x="4595" y="2134"/>
                </a:lnTo>
                <a:lnTo>
                  <a:pt x="4595" y="2132"/>
                </a:lnTo>
                <a:lnTo>
                  <a:pt x="4597" y="2130"/>
                </a:lnTo>
                <a:lnTo>
                  <a:pt x="4599" y="2126"/>
                </a:lnTo>
                <a:lnTo>
                  <a:pt x="4599" y="2124"/>
                </a:lnTo>
                <a:lnTo>
                  <a:pt x="4601" y="2122"/>
                </a:lnTo>
                <a:lnTo>
                  <a:pt x="4603" y="2120"/>
                </a:lnTo>
                <a:lnTo>
                  <a:pt x="4603" y="2118"/>
                </a:lnTo>
                <a:lnTo>
                  <a:pt x="4603" y="2115"/>
                </a:lnTo>
                <a:lnTo>
                  <a:pt x="4605" y="2118"/>
                </a:lnTo>
                <a:lnTo>
                  <a:pt x="4605" y="2120"/>
                </a:lnTo>
                <a:lnTo>
                  <a:pt x="4608" y="2124"/>
                </a:lnTo>
                <a:lnTo>
                  <a:pt x="4605" y="2126"/>
                </a:lnTo>
                <a:lnTo>
                  <a:pt x="4605" y="2126"/>
                </a:lnTo>
                <a:lnTo>
                  <a:pt x="4605" y="2128"/>
                </a:lnTo>
                <a:lnTo>
                  <a:pt x="4605" y="2130"/>
                </a:lnTo>
                <a:lnTo>
                  <a:pt x="4605" y="2132"/>
                </a:lnTo>
                <a:lnTo>
                  <a:pt x="4603" y="2134"/>
                </a:lnTo>
                <a:lnTo>
                  <a:pt x="4601" y="2136"/>
                </a:lnTo>
                <a:lnTo>
                  <a:pt x="4599" y="2141"/>
                </a:lnTo>
                <a:lnTo>
                  <a:pt x="4599" y="2143"/>
                </a:lnTo>
                <a:lnTo>
                  <a:pt x="4599" y="2145"/>
                </a:lnTo>
                <a:lnTo>
                  <a:pt x="4599" y="2147"/>
                </a:lnTo>
                <a:lnTo>
                  <a:pt x="4599" y="2149"/>
                </a:lnTo>
                <a:lnTo>
                  <a:pt x="4599" y="2151"/>
                </a:lnTo>
                <a:lnTo>
                  <a:pt x="4597" y="2153"/>
                </a:lnTo>
                <a:lnTo>
                  <a:pt x="4597" y="2153"/>
                </a:lnTo>
                <a:lnTo>
                  <a:pt x="4597" y="2153"/>
                </a:lnTo>
                <a:lnTo>
                  <a:pt x="4595" y="2153"/>
                </a:lnTo>
                <a:lnTo>
                  <a:pt x="4593" y="2153"/>
                </a:lnTo>
                <a:lnTo>
                  <a:pt x="4591" y="2160"/>
                </a:lnTo>
                <a:lnTo>
                  <a:pt x="4593" y="2160"/>
                </a:lnTo>
                <a:lnTo>
                  <a:pt x="4593" y="2160"/>
                </a:lnTo>
                <a:lnTo>
                  <a:pt x="4595" y="2160"/>
                </a:lnTo>
                <a:lnTo>
                  <a:pt x="4597" y="2157"/>
                </a:lnTo>
                <a:lnTo>
                  <a:pt x="4599" y="2157"/>
                </a:lnTo>
                <a:lnTo>
                  <a:pt x="4601" y="2157"/>
                </a:lnTo>
                <a:lnTo>
                  <a:pt x="4603" y="2157"/>
                </a:lnTo>
                <a:lnTo>
                  <a:pt x="4605" y="2151"/>
                </a:lnTo>
                <a:lnTo>
                  <a:pt x="4605" y="2147"/>
                </a:lnTo>
                <a:lnTo>
                  <a:pt x="4608" y="2145"/>
                </a:lnTo>
                <a:lnTo>
                  <a:pt x="4608" y="2143"/>
                </a:lnTo>
                <a:lnTo>
                  <a:pt x="4608" y="2141"/>
                </a:lnTo>
                <a:lnTo>
                  <a:pt x="4610" y="2143"/>
                </a:lnTo>
                <a:lnTo>
                  <a:pt x="4612" y="2145"/>
                </a:lnTo>
                <a:lnTo>
                  <a:pt x="4614" y="2149"/>
                </a:lnTo>
                <a:lnTo>
                  <a:pt x="4614" y="2151"/>
                </a:lnTo>
                <a:lnTo>
                  <a:pt x="4614" y="2155"/>
                </a:lnTo>
                <a:lnTo>
                  <a:pt x="4612" y="2160"/>
                </a:lnTo>
                <a:lnTo>
                  <a:pt x="4612" y="2162"/>
                </a:lnTo>
                <a:lnTo>
                  <a:pt x="4610" y="2164"/>
                </a:lnTo>
                <a:lnTo>
                  <a:pt x="4610" y="2166"/>
                </a:lnTo>
                <a:lnTo>
                  <a:pt x="4612" y="2166"/>
                </a:lnTo>
                <a:lnTo>
                  <a:pt x="4614" y="2166"/>
                </a:lnTo>
                <a:lnTo>
                  <a:pt x="4618" y="2164"/>
                </a:lnTo>
                <a:lnTo>
                  <a:pt x="4618" y="2164"/>
                </a:lnTo>
                <a:lnTo>
                  <a:pt x="4620" y="2164"/>
                </a:lnTo>
                <a:lnTo>
                  <a:pt x="4620" y="2164"/>
                </a:lnTo>
                <a:lnTo>
                  <a:pt x="4622" y="2162"/>
                </a:lnTo>
                <a:lnTo>
                  <a:pt x="4622" y="2162"/>
                </a:lnTo>
                <a:lnTo>
                  <a:pt x="4624" y="2160"/>
                </a:lnTo>
                <a:lnTo>
                  <a:pt x="4626" y="2162"/>
                </a:lnTo>
                <a:lnTo>
                  <a:pt x="4626" y="2162"/>
                </a:lnTo>
                <a:lnTo>
                  <a:pt x="4626" y="2162"/>
                </a:lnTo>
                <a:lnTo>
                  <a:pt x="4626" y="2164"/>
                </a:lnTo>
                <a:lnTo>
                  <a:pt x="4626" y="2166"/>
                </a:lnTo>
                <a:lnTo>
                  <a:pt x="4624" y="2164"/>
                </a:lnTo>
                <a:lnTo>
                  <a:pt x="4624" y="2164"/>
                </a:lnTo>
                <a:lnTo>
                  <a:pt x="4622" y="2164"/>
                </a:lnTo>
                <a:lnTo>
                  <a:pt x="4622" y="2164"/>
                </a:lnTo>
                <a:lnTo>
                  <a:pt x="4620" y="2164"/>
                </a:lnTo>
                <a:lnTo>
                  <a:pt x="4622" y="2166"/>
                </a:lnTo>
                <a:lnTo>
                  <a:pt x="4622" y="2166"/>
                </a:lnTo>
                <a:lnTo>
                  <a:pt x="4624" y="2168"/>
                </a:lnTo>
                <a:lnTo>
                  <a:pt x="4629" y="2172"/>
                </a:lnTo>
                <a:lnTo>
                  <a:pt x="4629" y="2172"/>
                </a:lnTo>
                <a:lnTo>
                  <a:pt x="4633" y="2176"/>
                </a:lnTo>
                <a:lnTo>
                  <a:pt x="4635" y="2183"/>
                </a:lnTo>
                <a:lnTo>
                  <a:pt x="4633" y="2183"/>
                </a:lnTo>
                <a:lnTo>
                  <a:pt x="4633" y="2187"/>
                </a:lnTo>
                <a:lnTo>
                  <a:pt x="4633" y="2189"/>
                </a:lnTo>
                <a:lnTo>
                  <a:pt x="4633" y="2189"/>
                </a:lnTo>
                <a:lnTo>
                  <a:pt x="4633" y="2191"/>
                </a:lnTo>
                <a:lnTo>
                  <a:pt x="4635" y="2193"/>
                </a:lnTo>
                <a:lnTo>
                  <a:pt x="4639" y="2197"/>
                </a:lnTo>
                <a:lnTo>
                  <a:pt x="4641" y="2201"/>
                </a:lnTo>
                <a:lnTo>
                  <a:pt x="4645" y="2206"/>
                </a:lnTo>
                <a:lnTo>
                  <a:pt x="4652" y="2206"/>
                </a:lnTo>
                <a:lnTo>
                  <a:pt x="4654" y="2208"/>
                </a:lnTo>
                <a:lnTo>
                  <a:pt x="4656" y="2210"/>
                </a:lnTo>
                <a:lnTo>
                  <a:pt x="4658" y="2210"/>
                </a:lnTo>
                <a:lnTo>
                  <a:pt x="4660" y="2210"/>
                </a:lnTo>
                <a:lnTo>
                  <a:pt x="4660" y="2208"/>
                </a:lnTo>
                <a:lnTo>
                  <a:pt x="4664" y="2210"/>
                </a:lnTo>
                <a:lnTo>
                  <a:pt x="4668" y="2210"/>
                </a:lnTo>
                <a:lnTo>
                  <a:pt x="4670" y="2210"/>
                </a:lnTo>
                <a:lnTo>
                  <a:pt x="4673" y="2210"/>
                </a:lnTo>
                <a:lnTo>
                  <a:pt x="4675" y="2212"/>
                </a:lnTo>
                <a:lnTo>
                  <a:pt x="4677" y="2214"/>
                </a:lnTo>
                <a:lnTo>
                  <a:pt x="4681" y="2214"/>
                </a:lnTo>
                <a:lnTo>
                  <a:pt x="4683" y="2216"/>
                </a:lnTo>
                <a:lnTo>
                  <a:pt x="4685" y="2216"/>
                </a:lnTo>
                <a:lnTo>
                  <a:pt x="4687" y="2218"/>
                </a:lnTo>
                <a:lnTo>
                  <a:pt x="4689" y="2216"/>
                </a:lnTo>
                <a:lnTo>
                  <a:pt x="4691" y="2216"/>
                </a:lnTo>
                <a:lnTo>
                  <a:pt x="4696" y="2212"/>
                </a:lnTo>
                <a:lnTo>
                  <a:pt x="4698" y="2210"/>
                </a:lnTo>
                <a:lnTo>
                  <a:pt x="4700" y="2210"/>
                </a:lnTo>
                <a:lnTo>
                  <a:pt x="4702" y="2210"/>
                </a:lnTo>
                <a:lnTo>
                  <a:pt x="4704" y="2208"/>
                </a:lnTo>
                <a:lnTo>
                  <a:pt x="4702" y="2208"/>
                </a:lnTo>
                <a:lnTo>
                  <a:pt x="4702" y="2208"/>
                </a:lnTo>
                <a:lnTo>
                  <a:pt x="4700" y="2206"/>
                </a:lnTo>
                <a:lnTo>
                  <a:pt x="4700" y="2206"/>
                </a:lnTo>
                <a:lnTo>
                  <a:pt x="4702" y="2206"/>
                </a:lnTo>
                <a:lnTo>
                  <a:pt x="4706" y="2201"/>
                </a:lnTo>
                <a:lnTo>
                  <a:pt x="4708" y="2204"/>
                </a:lnTo>
                <a:lnTo>
                  <a:pt x="4708" y="2204"/>
                </a:lnTo>
                <a:lnTo>
                  <a:pt x="4710" y="2206"/>
                </a:lnTo>
                <a:lnTo>
                  <a:pt x="4710" y="2208"/>
                </a:lnTo>
                <a:lnTo>
                  <a:pt x="4708" y="2208"/>
                </a:lnTo>
                <a:lnTo>
                  <a:pt x="4706" y="2210"/>
                </a:lnTo>
                <a:lnTo>
                  <a:pt x="4706" y="2210"/>
                </a:lnTo>
                <a:lnTo>
                  <a:pt x="4704" y="2210"/>
                </a:lnTo>
                <a:lnTo>
                  <a:pt x="4706" y="2212"/>
                </a:lnTo>
                <a:lnTo>
                  <a:pt x="4708" y="2212"/>
                </a:lnTo>
                <a:lnTo>
                  <a:pt x="4710" y="2210"/>
                </a:lnTo>
                <a:lnTo>
                  <a:pt x="4712" y="2210"/>
                </a:lnTo>
                <a:lnTo>
                  <a:pt x="4712" y="2208"/>
                </a:lnTo>
                <a:lnTo>
                  <a:pt x="4714" y="2208"/>
                </a:lnTo>
                <a:lnTo>
                  <a:pt x="4714" y="2208"/>
                </a:lnTo>
                <a:lnTo>
                  <a:pt x="4717" y="2210"/>
                </a:lnTo>
                <a:lnTo>
                  <a:pt x="4717" y="2210"/>
                </a:lnTo>
                <a:lnTo>
                  <a:pt x="4714" y="2212"/>
                </a:lnTo>
                <a:lnTo>
                  <a:pt x="4714" y="2212"/>
                </a:lnTo>
                <a:lnTo>
                  <a:pt x="4714" y="2214"/>
                </a:lnTo>
                <a:lnTo>
                  <a:pt x="4717" y="2214"/>
                </a:lnTo>
                <a:lnTo>
                  <a:pt x="4717" y="2216"/>
                </a:lnTo>
                <a:lnTo>
                  <a:pt x="4719" y="2216"/>
                </a:lnTo>
                <a:lnTo>
                  <a:pt x="4721" y="2216"/>
                </a:lnTo>
                <a:lnTo>
                  <a:pt x="4721" y="2216"/>
                </a:lnTo>
                <a:lnTo>
                  <a:pt x="4723" y="2218"/>
                </a:lnTo>
                <a:lnTo>
                  <a:pt x="4723" y="2218"/>
                </a:lnTo>
                <a:lnTo>
                  <a:pt x="4723" y="2218"/>
                </a:lnTo>
                <a:lnTo>
                  <a:pt x="4725" y="2218"/>
                </a:lnTo>
                <a:lnTo>
                  <a:pt x="4727" y="2220"/>
                </a:lnTo>
                <a:lnTo>
                  <a:pt x="4727" y="2222"/>
                </a:lnTo>
                <a:lnTo>
                  <a:pt x="4727" y="2222"/>
                </a:lnTo>
                <a:lnTo>
                  <a:pt x="4729" y="2222"/>
                </a:lnTo>
                <a:lnTo>
                  <a:pt x="4729" y="2222"/>
                </a:lnTo>
                <a:lnTo>
                  <a:pt x="4729" y="2222"/>
                </a:lnTo>
                <a:lnTo>
                  <a:pt x="4729" y="2220"/>
                </a:lnTo>
                <a:lnTo>
                  <a:pt x="4729" y="2218"/>
                </a:lnTo>
                <a:lnTo>
                  <a:pt x="4729" y="2218"/>
                </a:lnTo>
                <a:lnTo>
                  <a:pt x="4727" y="2218"/>
                </a:lnTo>
                <a:lnTo>
                  <a:pt x="4727" y="2218"/>
                </a:lnTo>
                <a:lnTo>
                  <a:pt x="4727" y="2218"/>
                </a:lnTo>
                <a:lnTo>
                  <a:pt x="4727" y="2216"/>
                </a:lnTo>
                <a:lnTo>
                  <a:pt x="4727" y="2216"/>
                </a:lnTo>
                <a:lnTo>
                  <a:pt x="4727" y="2216"/>
                </a:lnTo>
                <a:lnTo>
                  <a:pt x="4729" y="2216"/>
                </a:lnTo>
                <a:lnTo>
                  <a:pt x="4735" y="2216"/>
                </a:lnTo>
                <a:lnTo>
                  <a:pt x="4744" y="2208"/>
                </a:lnTo>
                <a:lnTo>
                  <a:pt x="4746" y="2206"/>
                </a:lnTo>
                <a:lnTo>
                  <a:pt x="4750" y="2204"/>
                </a:lnTo>
                <a:lnTo>
                  <a:pt x="4754" y="2201"/>
                </a:lnTo>
                <a:lnTo>
                  <a:pt x="4756" y="2201"/>
                </a:lnTo>
                <a:lnTo>
                  <a:pt x="4765" y="2201"/>
                </a:lnTo>
                <a:lnTo>
                  <a:pt x="4771" y="2201"/>
                </a:lnTo>
                <a:lnTo>
                  <a:pt x="4773" y="2199"/>
                </a:lnTo>
                <a:lnTo>
                  <a:pt x="4775" y="2199"/>
                </a:lnTo>
                <a:lnTo>
                  <a:pt x="4777" y="2197"/>
                </a:lnTo>
                <a:lnTo>
                  <a:pt x="4777" y="2197"/>
                </a:lnTo>
                <a:lnTo>
                  <a:pt x="4779" y="2197"/>
                </a:lnTo>
                <a:lnTo>
                  <a:pt x="4779" y="2195"/>
                </a:lnTo>
                <a:lnTo>
                  <a:pt x="4779" y="2193"/>
                </a:lnTo>
                <a:lnTo>
                  <a:pt x="4781" y="2191"/>
                </a:lnTo>
                <a:lnTo>
                  <a:pt x="4779" y="2189"/>
                </a:lnTo>
                <a:lnTo>
                  <a:pt x="4779" y="2185"/>
                </a:lnTo>
                <a:lnTo>
                  <a:pt x="4781" y="2183"/>
                </a:lnTo>
                <a:lnTo>
                  <a:pt x="4781" y="2180"/>
                </a:lnTo>
                <a:lnTo>
                  <a:pt x="4781" y="2176"/>
                </a:lnTo>
                <a:lnTo>
                  <a:pt x="4784" y="2172"/>
                </a:lnTo>
                <a:lnTo>
                  <a:pt x="4784" y="2170"/>
                </a:lnTo>
                <a:lnTo>
                  <a:pt x="4784" y="2168"/>
                </a:lnTo>
                <a:lnTo>
                  <a:pt x="4786" y="2166"/>
                </a:lnTo>
                <a:lnTo>
                  <a:pt x="4786" y="2164"/>
                </a:lnTo>
                <a:lnTo>
                  <a:pt x="4790" y="2157"/>
                </a:lnTo>
                <a:lnTo>
                  <a:pt x="4790" y="2157"/>
                </a:lnTo>
                <a:lnTo>
                  <a:pt x="4790" y="2157"/>
                </a:lnTo>
                <a:lnTo>
                  <a:pt x="4792" y="2157"/>
                </a:lnTo>
                <a:lnTo>
                  <a:pt x="4792" y="2157"/>
                </a:lnTo>
                <a:lnTo>
                  <a:pt x="4792" y="2157"/>
                </a:lnTo>
                <a:lnTo>
                  <a:pt x="4790" y="2155"/>
                </a:lnTo>
                <a:lnTo>
                  <a:pt x="4790" y="2155"/>
                </a:lnTo>
                <a:lnTo>
                  <a:pt x="4792" y="2155"/>
                </a:lnTo>
                <a:lnTo>
                  <a:pt x="4792" y="2155"/>
                </a:lnTo>
                <a:lnTo>
                  <a:pt x="4792" y="2155"/>
                </a:lnTo>
                <a:lnTo>
                  <a:pt x="4792" y="2155"/>
                </a:lnTo>
                <a:lnTo>
                  <a:pt x="4792" y="2153"/>
                </a:lnTo>
                <a:lnTo>
                  <a:pt x="4792" y="2151"/>
                </a:lnTo>
                <a:lnTo>
                  <a:pt x="4794" y="2147"/>
                </a:lnTo>
                <a:lnTo>
                  <a:pt x="4794" y="2145"/>
                </a:lnTo>
                <a:lnTo>
                  <a:pt x="4794" y="2143"/>
                </a:lnTo>
                <a:lnTo>
                  <a:pt x="4796" y="2141"/>
                </a:lnTo>
                <a:lnTo>
                  <a:pt x="4798" y="2139"/>
                </a:lnTo>
                <a:lnTo>
                  <a:pt x="4798" y="2139"/>
                </a:lnTo>
                <a:lnTo>
                  <a:pt x="4796" y="2139"/>
                </a:lnTo>
                <a:lnTo>
                  <a:pt x="4798" y="2139"/>
                </a:lnTo>
                <a:lnTo>
                  <a:pt x="4798" y="2139"/>
                </a:lnTo>
                <a:lnTo>
                  <a:pt x="4798" y="2139"/>
                </a:lnTo>
                <a:lnTo>
                  <a:pt x="4800" y="2136"/>
                </a:lnTo>
                <a:lnTo>
                  <a:pt x="4800" y="2136"/>
                </a:lnTo>
                <a:lnTo>
                  <a:pt x="4800" y="2134"/>
                </a:lnTo>
                <a:lnTo>
                  <a:pt x="4800" y="2132"/>
                </a:lnTo>
                <a:lnTo>
                  <a:pt x="4800" y="2132"/>
                </a:lnTo>
                <a:lnTo>
                  <a:pt x="4802" y="2130"/>
                </a:lnTo>
                <a:lnTo>
                  <a:pt x="4802" y="2128"/>
                </a:lnTo>
                <a:lnTo>
                  <a:pt x="4802" y="2128"/>
                </a:lnTo>
                <a:lnTo>
                  <a:pt x="4802" y="2128"/>
                </a:lnTo>
                <a:lnTo>
                  <a:pt x="4805" y="2126"/>
                </a:lnTo>
                <a:lnTo>
                  <a:pt x="4805" y="2124"/>
                </a:lnTo>
                <a:lnTo>
                  <a:pt x="4807" y="2122"/>
                </a:lnTo>
                <a:lnTo>
                  <a:pt x="4809" y="2120"/>
                </a:lnTo>
                <a:lnTo>
                  <a:pt x="4813" y="2120"/>
                </a:lnTo>
                <a:lnTo>
                  <a:pt x="4813" y="2118"/>
                </a:lnTo>
                <a:lnTo>
                  <a:pt x="4811" y="2118"/>
                </a:lnTo>
                <a:lnTo>
                  <a:pt x="4811" y="2118"/>
                </a:lnTo>
                <a:lnTo>
                  <a:pt x="4813" y="2118"/>
                </a:lnTo>
                <a:lnTo>
                  <a:pt x="4813" y="2115"/>
                </a:lnTo>
                <a:lnTo>
                  <a:pt x="4815" y="2115"/>
                </a:lnTo>
                <a:lnTo>
                  <a:pt x="4817" y="2113"/>
                </a:lnTo>
                <a:lnTo>
                  <a:pt x="4817" y="2111"/>
                </a:lnTo>
                <a:lnTo>
                  <a:pt x="4817" y="2111"/>
                </a:lnTo>
                <a:lnTo>
                  <a:pt x="4817" y="2107"/>
                </a:lnTo>
                <a:lnTo>
                  <a:pt x="4821" y="2103"/>
                </a:lnTo>
                <a:lnTo>
                  <a:pt x="4823" y="2097"/>
                </a:lnTo>
                <a:lnTo>
                  <a:pt x="4823" y="2095"/>
                </a:lnTo>
                <a:lnTo>
                  <a:pt x="4825" y="2092"/>
                </a:lnTo>
                <a:lnTo>
                  <a:pt x="4825" y="2088"/>
                </a:lnTo>
                <a:lnTo>
                  <a:pt x="4825" y="2086"/>
                </a:lnTo>
                <a:lnTo>
                  <a:pt x="4825" y="2084"/>
                </a:lnTo>
                <a:lnTo>
                  <a:pt x="4828" y="2078"/>
                </a:lnTo>
                <a:lnTo>
                  <a:pt x="4828" y="2076"/>
                </a:lnTo>
                <a:lnTo>
                  <a:pt x="4828" y="2074"/>
                </a:lnTo>
                <a:lnTo>
                  <a:pt x="4830" y="2067"/>
                </a:lnTo>
                <a:lnTo>
                  <a:pt x="4830" y="2063"/>
                </a:lnTo>
                <a:lnTo>
                  <a:pt x="4832" y="2061"/>
                </a:lnTo>
                <a:lnTo>
                  <a:pt x="4834" y="2057"/>
                </a:lnTo>
                <a:lnTo>
                  <a:pt x="4834" y="2055"/>
                </a:lnTo>
                <a:lnTo>
                  <a:pt x="4832" y="2053"/>
                </a:lnTo>
                <a:lnTo>
                  <a:pt x="4832" y="2048"/>
                </a:lnTo>
                <a:close/>
                <a:moveTo>
                  <a:pt x="4840" y="1795"/>
                </a:moveTo>
                <a:lnTo>
                  <a:pt x="4840" y="1795"/>
                </a:lnTo>
                <a:lnTo>
                  <a:pt x="4838" y="1795"/>
                </a:lnTo>
                <a:lnTo>
                  <a:pt x="4840" y="1795"/>
                </a:lnTo>
                <a:lnTo>
                  <a:pt x="4840" y="1795"/>
                </a:lnTo>
                <a:lnTo>
                  <a:pt x="4840" y="1797"/>
                </a:lnTo>
                <a:lnTo>
                  <a:pt x="4842" y="1795"/>
                </a:lnTo>
                <a:lnTo>
                  <a:pt x="4842" y="1795"/>
                </a:lnTo>
                <a:lnTo>
                  <a:pt x="4842" y="1795"/>
                </a:lnTo>
                <a:lnTo>
                  <a:pt x="4842" y="1795"/>
                </a:lnTo>
                <a:lnTo>
                  <a:pt x="4840" y="1795"/>
                </a:lnTo>
                <a:close/>
                <a:moveTo>
                  <a:pt x="4834" y="1690"/>
                </a:moveTo>
                <a:lnTo>
                  <a:pt x="4834" y="1690"/>
                </a:lnTo>
                <a:lnTo>
                  <a:pt x="4832" y="1690"/>
                </a:lnTo>
                <a:lnTo>
                  <a:pt x="4834" y="1690"/>
                </a:lnTo>
                <a:lnTo>
                  <a:pt x="4834" y="1690"/>
                </a:lnTo>
                <a:lnTo>
                  <a:pt x="4834" y="1690"/>
                </a:lnTo>
                <a:close/>
                <a:moveTo>
                  <a:pt x="5192" y="1747"/>
                </a:moveTo>
                <a:lnTo>
                  <a:pt x="5192" y="1747"/>
                </a:lnTo>
                <a:lnTo>
                  <a:pt x="5192" y="1747"/>
                </a:lnTo>
                <a:lnTo>
                  <a:pt x="5192" y="1747"/>
                </a:lnTo>
                <a:lnTo>
                  <a:pt x="5192" y="1747"/>
                </a:lnTo>
                <a:lnTo>
                  <a:pt x="5192" y="1747"/>
                </a:lnTo>
                <a:close/>
                <a:moveTo>
                  <a:pt x="4840" y="870"/>
                </a:moveTo>
                <a:lnTo>
                  <a:pt x="4842" y="868"/>
                </a:lnTo>
                <a:lnTo>
                  <a:pt x="4842" y="868"/>
                </a:lnTo>
                <a:lnTo>
                  <a:pt x="4842" y="868"/>
                </a:lnTo>
                <a:lnTo>
                  <a:pt x="4840" y="868"/>
                </a:lnTo>
                <a:lnTo>
                  <a:pt x="4840" y="868"/>
                </a:lnTo>
                <a:lnTo>
                  <a:pt x="4838" y="870"/>
                </a:lnTo>
                <a:lnTo>
                  <a:pt x="4838" y="870"/>
                </a:lnTo>
                <a:lnTo>
                  <a:pt x="4840" y="870"/>
                </a:lnTo>
                <a:lnTo>
                  <a:pt x="4840" y="870"/>
                </a:lnTo>
                <a:close/>
                <a:moveTo>
                  <a:pt x="4832" y="1797"/>
                </a:moveTo>
                <a:lnTo>
                  <a:pt x="4830" y="1795"/>
                </a:lnTo>
                <a:lnTo>
                  <a:pt x="4828" y="1795"/>
                </a:lnTo>
                <a:lnTo>
                  <a:pt x="4828" y="1795"/>
                </a:lnTo>
                <a:lnTo>
                  <a:pt x="4828" y="1795"/>
                </a:lnTo>
                <a:lnTo>
                  <a:pt x="4830" y="1797"/>
                </a:lnTo>
                <a:lnTo>
                  <a:pt x="4828" y="1797"/>
                </a:lnTo>
                <a:lnTo>
                  <a:pt x="4830" y="1797"/>
                </a:lnTo>
                <a:lnTo>
                  <a:pt x="4830" y="1797"/>
                </a:lnTo>
                <a:lnTo>
                  <a:pt x="4832" y="1799"/>
                </a:lnTo>
                <a:lnTo>
                  <a:pt x="4832" y="1799"/>
                </a:lnTo>
                <a:lnTo>
                  <a:pt x="4834" y="1799"/>
                </a:lnTo>
                <a:lnTo>
                  <a:pt x="4836" y="1799"/>
                </a:lnTo>
                <a:lnTo>
                  <a:pt x="4834" y="1797"/>
                </a:lnTo>
                <a:lnTo>
                  <a:pt x="4832" y="1797"/>
                </a:lnTo>
                <a:close/>
                <a:moveTo>
                  <a:pt x="4371" y="1638"/>
                </a:moveTo>
                <a:lnTo>
                  <a:pt x="4371" y="1638"/>
                </a:lnTo>
                <a:lnTo>
                  <a:pt x="4371" y="1640"/>
                </a:lnTo>
                <a:lnTo>
                  <a:pt x="4371" y="1640"/>
                </a:lnTo>
                <a:lnTo>
                  <a:pt x="4371" y="1638"/>
                </a:lnTo>
                <a:lnTo>
                  <a:pt x="4371" y="1638"/>
                </a:lnTo>
                <a:lnTo>
                  <a:pt x="4373" y="1638"/>
                </a:lnTo>
                <a:lnTo>
                  <a:pt x="4373" y="1638"/>
                </a:lnTo>
                <a:lnTo>
                  <a:pt x="4373" y="1638"/>
                </a:lnTo>
                <a:lnTo>
                  <a:pt x="4373" y="1638"/>
                </a:lnTo>
                <a:lnTo>
                  <a:pt x="4373" y="1638"/>
                </a:lnTo>
                <a:lnTo>
                  <a:pt x="4371" y="1638"/>
                </a:lnTo>
                <a:close/>
                <a:moveTo>
                  <a:pt x="4580" y="1830"/>
                </a:moveTo>
                <a:lnTo>
                  <a:pt x="4580" y="1830"/>
                </a:lnTo>
                <a:lnTo>
                  <a:pt x="4580" y="1830"/>
                </a:lnTo>
                <a:lnTo>
                  <a:pt x="4580" y="1830"/>
                </a:lnTo>
                <a:lnTo>
                  <a:pt x="4580" y="1830"/>
                </a:lnTo>
                <a:lnTo>
                  <a:pt x="4582" y="1830"/>
                </a:lnTo>
                <a:lnTo>
                  <a:pt x="4582" y="1830"/>
                </a:lnTo>
                <a:lnTo>
                  <a:pt x="4582" y="1828"/>
                </a:lnTo>
                <a:lnTo>
                  <a:pt x="4580" y="1828"/>
                </a:lnTo>
                <a:lnTo>
                  <a:pt x="4580" y="1830"/>
                </a:lnTo>
                <a:close/>
                <a:moveTo>
                  <a:pt x="4830" y="2036"/>
                </a:moveTo>
                <a:lnTo>
                  <a:pt x="4830" y="2038"/>
                </a:lnTo>
                <a:lnTo>
                  <a:pt x="4830" y="2040"/>
                </a:lnTo>
                <a:lnTo>
                  <a:pt x="4832" y="2040"/>
                </a:lnTo>
                <a:lnTo>
                  <a:pt x="4832" y="2036"/>
                </a:lnTo>
                <a:lnTo>
                  <a:pt x="4832" y="2034"/>
                </a:lnTo>
                <a:lnTo>
                  <a:pt x="4830" y="2034"/>
                </a:lnTo>
                <a:lnTo>
                  <a:pt x="4830" y="2036"/>
                </a:lnTo>
                <a:close/>
                <a:moveTo>
                  <a:pt x="4830" y="2030"/>
                </a:moveTo>
                <a:lnTo>
                  <a:pt x="4830" y="2030"/>
                </a:lnTo>
                <a:lnTo>
                  <a:pt x="4830" y="2030"/>
                </a:lnTo>
                <a:lnTo>
                  <a:pt x="4830" y="2032"/>
                </a:lnTo>
                <a:lnTo>
                  <a:pt x="4830" y="2034"/>
                </a:lnTo>
                <a:lnTo>
                  <a:pt x="4830" y="2034"/>
                </a:lnTo>
                <a:lnTo>
                  <a:pt x="4830" y="2032"/>
                </a:lnTo>
                <a:lnTo>
                  <a:pt x="4832" y="2030"/>
                </a:lnTo>
                <a:lnTo>
                  <a:pt x="4830" y="2030"/>
                </a:lnTo>
                <a:close/>
                <a:moveTo>
                  <a:pt x="4310" y="1583"/>
                </a:moveTo>
                <a:lnTo>
                  <a:pt x="4310" y="1583"/>
                </a:lnTo>
                <a:lnTo>
                  <a:pt x="4312" y="1585"/>
                </a:lnTo>
                <a:lnTo>
                  <a:pt x="4312" y="1583"/>
                </a:lnTo>
                <a:lnTo>
                  <a:pt x="4312" y="1583"/>
                </a:lnTo>
                <a:lnTo>
                  <a:pt x="4312" y="1581"/>
                </a:lnTo>
                <a:lnTo>
                  <a:pt x="4310" y="1581"/>
                </a:lnTo>
                <a:lnTo>
                  <a:pt x="4310" y="1583"/>
                </a:lnTo>
                <a:close/>
                <a:moveTo>
                  <a:pt x="4300" y="1753"/>
                </a:moveTo>
                <a:lnTo>
                  <a:pt x="4300" y="1751"/>
                </a:lnTo>
                <a:lnTo>
                  <a:pt x="4297" y="1751"/>
                </a:lnTo>
                <a:lnTo>
                  <a:pt x="4297" y="1751"/>
                </a:lnTo>
                <a:lnTo>
                  <a:pt x="4293" y="1749"/>
                </a:lnTo>
                <a:lnTo>
                  <a:pt x="4293" y="1749"/>
                </a:lnTo>
                <a:lnTo>
                  <a:pt x="4291" y="1751"/>
                </a:lnTo>
                <a:lnTo>
                  <a:pt x="4289" y="1753"/>
                </a:lnTo>
                <a:lnTo>
                  <a:pt x="4289" y="1755"/>
                </a:lnTo>
                <a:lnTo>
                  <a:pt x="4289" y="1757"/>
                </a:lnTo>
                <a:lnTo>
                  <a:pt x="4289" y="1757"/>
                </a:lnTo>
                <a:lnTo>
                  <a:pt x="4287" y="1757"/>
                </a:lnTo>
                <a:lnTo>
                  <a:pt x="4287" y="1757"/>
                </a:lnTo>
                <a:lnTo>
                  <a:pt x="4287" y="1757"/>
                </a:lnTo>
                <a:lnTo>
                  <a:pt x="4287" y="1759"/>
                </a:lnTo>
                <a:lnTo>
                  <a:pt x="4289" y="1759"/>
                </a:lnTo>
                <a:lnTo>
                  <a:pt x="4291" y="1759"/>
                </a:lnTo>
                <a:lnTo>
                  <a:pt x="4293" y="1759"/>
                </a:lnTo>
                <a:lnTo>
                  <a:pt x="4293" y="1759"/>
                </a:lnTo>
                <a:lnTo>
                  <a:pt x="4297" y="1759"/>
                </a:lnTo>
                <a:lnTo>
                  <a:pt x="4295" y="1759"/>
                </a:lnTo>
                <a:lnTo>
                  <a:pt x="4295" y="1759"/>
                </a:lnTo>
                <a:lnTo>
                  <a:pt x="4297" y="1755"/>
                </a:lnTo>
                <a:lnTo>
                  <a:pt x="4300" y="1753"/>
                </a:lnTo>
                <a:close/>
                <a:moveTo>
                  <a:pt x="4281" y="1757"/>
                </a:moveTo>
                <a:lnTo>
                  <a:pt x="4281" y="1757"/>
                </a:lnTo>
                <a:lnTo>
                  <a:pt x="4283" y="1757"/>
                </a:lnTo>
                <a:lnTo>
                  <a:pt x="4283" y="1757"/>
                </a:lnTo>
                <a:lnTo>
                  <a:pt x="4283" y="1757"/>
                </a:lnTo>
                <a:lnTo>
                  <a:pt x="4283" y="1755"/>
                </a:lnTo>
                <a:lnTo>
                  <a:pt x="4281" y="1757"/>
                </a:lnTo>
                <a:lnTo>
                  <a:pt x="4281" y="1757"/>
                </a:lnTo>
                <a:close/>
                <a:moveTo>
                  <a:pt x="4295" y="1679"/>
                </a:moveTo>
                <a:lnTo>
                  <a:pt x="4293" y="1679"/>
                </a:lnTo>
                <a:lnTo>
                  <a:pt x="4293" y="1682"/>
                </a:lnTo>
                <a:lnTo>
                  <a:pt x="4293" y="1684"/>
                </a:lnTo>
                <a:lnTo>
                  <a:pt x="4295" y="1682"/>
                </a:lnTo>
                <a:lnTo>
                  <a:pt x="4295" y="1679"/>
                </a:lnTo>
                <a:close/>
                <a:moveTo>
                  <a:pt x="4285" y="1753"/>
                </a:moveTo>
                <a:lnTo>
                  <a:pt x="4283" y="1751"/>
                </a:lnTo>
                <a:lnTo>
                  <a:pt x="4281" y="1749"/>
                </a:lnTo>
                <a:lnTo>
                  <a:pt x="4281" y="1749"/>
                </a:lnTo>
                <a:lnTo>
                  <a:pt x="4279" y="1749"/>
                </a:lnTo>
                <a:lnTo>
                  <a:pt x="4277" y="1747"/>
                </a:lnTo>
                <a:lnTo>
                  <a:pt x="4277" y="1747"/>
                </a:lnTo>
                <a:lnTo>
                  <a:pt x="4274" y="1749"/>
                </a:lnTo>
                <a:lnTo>
                  <a:pt x="4272" y="1749"/>
                </a:lnTo>
                <a:lnTo>
                  <a:pt x="4272" y="1749"/>
                </a:lnTo>
                <a:lnTo>
                  <a:pt x="4268" y="1749"/>
                </a:lnTo>
                <a:lnTo>
                  <a:pt x="4266" y="1749"/>
                </a:lnTo>
                <a:lnTo>
                  <a:pt x="4266" y="1749"/>
                </a:lnTo>
                <a:lnTo>
                  <a:pt x="4266" y="1749"/>
                </a:lnTo>
                <a:lnTo>
                  <a:pt x="4266" y="1749"/>
                </a:lnTo>
                <a:lnTo>
                  <a:pt x="4266" y="1751"/>
                </a:lnTo>
                <a:lnTo>
                  <a:pt x="4268" y="1751"/>
                </a:lnTo>
                <a:lnTo>
                  <a:pt x="4268" y="1751"/>
                </a:lnTo>
                <a:lnTo>
                  <a:pt x="4270" y="1753"/>
                </a:lnTo>
                <a:lnTo>
                  <a:pt x="4272" y="1753"/>
                </a:lnTo>
                <a:lnTo>
                  <a:pt x="4272" y="1753"/>
                </a:lnTo>
                <a:lnTo>
                  <a:pt x="4274" y="1755"/>
                </a:lnTo>
                <a:lnTo>
                  <a:pt x="4274" y="1755"/>
                </a:lnTo>
                <a:lnTo>
                  <a:pt x="4277" y="1757"/>
                </a:lnTo>
                <a:lnTo>
                  <a:pt x="4277" y="1757"/>
                </a:lnTo>
                <a:lnTo>
                  <a:pt x="4274" y="1759"/>
                </a:lnTo>
                <a:lnTo>
                  <a:pt x="4277" y="1759"/>
                </a:lnTo>
                <a:lnTo>
                  <a:pt x="4277" y="1759"/>
                </a:lnTo>
                <a:lnTo>
                  <a:pt x="4277" y="1759"/>
                </a:lnTo>
                <a:lnTo>
                  <a:pt x="4277" y="1757"/>
                </a:lnTo>
                <a:lnTo>
                  <a:pt x="4277" y="1757"/>
                </a:lnTo>
                <a:lnTo>
                  <a:pt x="4279" y="1755"/>
                </a:lnTo>
                <a:lnTo>
                  <a:pt x="4279" y="1755"/>
                </a:lnTo>
                <a:lnTo>
                  <a:pt x="4283" y="1753"/>
                </a:lnTo>
                <a:lnTo>
                  <a:pt x="4283" y="1753"/>
                </a:lnTo>
                <a:lnTo>
                  <a:pt x="4285" y="1753"/>
                </a:lnTo>
                <a:close/>
                <a:moveTo>
                  <a:pt x="4291" y="1677"/>
                </a:moveTo>
                <a:lnTo>
                  <a:pt x="4289" y="1679"/>
                </a:lnTo>
                <a:lnTo>
                  <a:pt x="4289" y="1682"/>
                </a:lnTo>
                <a:lnTo>
                  <a:pt x="4289" y="1684"/>
                </a:lnTo>
                <a:lnTo>
                  <a:pt x="4289" y="1684"/>
                </a:lnTo>
                <a:lnTo>
                  <a:pt x="4289" y="1686"/>
                </a:lnTo>
                <a:lnTo>
                  <a:pt x="4289" y="1688"/>
                </a:lnTo>
                <a:lnTo>
                  <a:pt x="4289" y="1690"/>
                </a:lnTo>
                <a:lnTo>
                  <a:pt x="4293" y="1686"/>
                </a:lnTo>
                <a:lnTo>
                  <a:pt x="4293" y="1686"/>
                </a:lnTo>
                <a:lnTo>
                  <a:pt x="4293" y="1686"/>
                </a:lnTo>
                <a:lnTo>
                  <a:pt x="4293" y="1684"/>
                </a:lnTo>
                <a:lnTo>
                  <a:pt x="4293" y="1682"/>
                </a:lnTo>
                <a:lnTo>
                  <a:pt x="4293" y="1682"/>
                </a:lnTo>
                <a:lnTo>
                  <a:pt x="4293" y="1682"/>
                </a:lnTo>
                <a:lnTo>
                  <a:pt x="4291" y="1679"/>
                </a:lnTo>
                <a:lnTo>
                  <a:pt x="4291" y="1677"/>
                </a:lnTo>
                <a:lnTo>
                  <a:pt x="4291" y="1677"/>
                </a:lnTo>
                <a:close/>
                <a:moveTo>
                  <a:pt x="4304" y="1526"/>
                </a:moveTo>
                <a:lnTo>
                  <a:pt x="4304" y="1528"/>
                </a:lnTo>
                <a:lnTo>
                  <a:pt x="4304" y="1528"/>
                </a:lnTo>
                <a:lnTo>
                  <a:pt x="4304" y="1528"/>
                </a:lnTo>
                <a:lnTo>
                  <a:pt x="4306" y="1528"/>
                </a:lnTo>
                <a:lnTo>
                  <a:pt x="4306" y="1526"/>
                </a:lnTo>
                <a:lnTo>
                  <a:pt x="4306" y="1526"/>
                </a:lnTo>
                <a:lnTo>
                  <a:pt x="4306" y="1526"/>
                </a:lnTo>
                <a:lnTo>
                  <a:pt x="4306" y="1526"/>
                </a:lnTo>
                <a:lnTo>
                  <a:pt x="4304" y="1526"/>
                </a:lnTo>
                <a:close/>
                <a:moveTo>
                  <a:pt x="4314" y="1575"/>
                </a:moveTo>
                <a:lnTo>
                  <a:pt x="4316" y="1573"/>
                </a:lnTo>
                <a:lnTo>
                  <a:pt x="4316" y="1573"/>
                </a:lnTo>
                <a:lnTo>
                  <a:pt x="4316" y="1570"/>
                </a:lnTo>
                <a:lnTo>
                  <a:pt x="4314" y="1570"/>
                </a:lnTo>
                <a:lnTo>
                  <a:pt x="4312" y="1570"/>
                </a:lnTo>
                <a:lnTo>
                  <a:pt x="4312" y="1570"/>
                </a:lnTo>
                <a:lnTo>
                  <a:pt x="4312" y="1570"/>
                </a:lnTo>
                <a:lnTo>
                  <a:pt x="4312" y="1573"/>
                </a:lnTo>
                <a:lnTo>
                  <a:pt x="4314" y="1575"/>
                </a:lnTo>
                <a:close/>
                <a:moveTo>
                  <a:pt x="4306" y="1512"/>
                </a:moveTo>
                <a:lnTo>
                  <a:pt x="4306" y="1512"/>
                </a:lnTo>
                <a:lnTo>
                  <a:pt x="4306" y="1514"/>
                </a:lnTo>
                <a:lnTo>
                  <a:pt x="4308" y="1514"/>
                </a:lnTo>
                <a:lnTo>
                  <a:pt x="4308" y="1512"/>
                </a:lnTo>
                <a:lnTo>
                  <a:pt x="4308" y="1512"/>
                </a:lnTo>
                <a:lnTo>
                  <a:pt x="4306" y="1512"/>
                </a:lnTo>
                <a:close/>
                <a:moveTo>
                  <a:pt x="4302" y="1516"/>
                </a:moveTo>
                <a:lnTo>
                  <a:pt x="4302" y="1516"/>
                </a:lnTo>
                <a:lnTo>
                  <a:pt x="4302" y="1518"/>
                </a:lnTo>
                <a:lnTo>
                  <a:pt x="4304" y="1518"/>
                </a:lnTo>
                <a:lnTo>
                  <a:pt x="4304" y="1518"/>
                </a:lnTo>
                <a:lnTo>
                  <a:pt x="4304" y="1516"/>
                </a:lnTo>
                <a:lnTo>
                  <a:pt x="4302" y="1516"/>
                </a:lnTo>
                <a:close/>
                <a:moveTo>
                  <a:pt x="4184" y="1587"/>
                </a:moveTo>
                <a:lnTo>
                  <a:pt x="4184" y="1589"/>
                </a:lnTo>
                <a:lnTo>
                  <a:pt x="4184" y="1589"/>
                </a:lnTo>
                <a:lnTo>
                  <a:pt x="4184" y="1589"/>
                </a:lnTo>
                <a:lnTo>
                  <a:pt x="4184" y="1587"/>
                </a:lnTo>
                <a:lnTo>
                  <a:pt x="4184" y="1587"/>
                </a:lnTo>
                <a:close/>
                <a:moveTo>
                  <a:pt x="4605" y="2166"/>
                </a:moveTo>
                <a:lnTo>
                  <a:pt x="4605" y="2168"/>
                </a:lnTo>
                <a:lnTo>
                  <a:pt x="4601" y="2166"/>
                </a:lnTo>
                <a:lnTo>
                  <a:pt x="4601" y="2166"/>
                </a:lnTo>
                <a:lnTo>
                  <a:pt x="4601" y="2166"/>
                </a:lnTo>
                <a:lnTo>
                  <a:pt x="4601" y="2166"/>
                </a:lnTo>
                <a:lnTo>
                  <a:pt x="4599" y="2164"/>
                </a:lnTo>
                <a:lnTo>
                  <a:pt x="4597" y="2164"/>
                </a:lnTo>
                <a:lnTo>
                  <a:pt x="4593" y="2166"/>
                </a:lnTo>
                <a:lnTo>
                  <a:pt x="4587" y="2168"/>
                </a:lnTo>
                <a:lnTo>
                  <a:pt x="4587" y="2168"/>
                </a:lnTo>
                <a:lnTo>
                  <a:pt x="4587" y="2170"/>
                </a:lnTo>
                <a:lnTo>
                  <a:pt x="4587" y="2170"/>
                </a:lnTo>
                <a:lnTo>
                  <a:pt x="4589" y="2172"/>
                </a:lnTo>
                <a:lnTo>
                  <a:pt x="4591" y="2172"/>
                </a:lnTo>
                <a:lnTo>
                  <a:pt x="4593" y="2172"/>
                </a:lnTo>
                <a:lnTo>
                  <a:pt x="4595" y="2172"/>
                </a:lnTo>
                <a:lnTo>
                  <a:pt x="4595" y="2170"/>
                </a:lnTo>
                <a:lnTo>
                  <a:pt x="4597" y="2172"/>
                </a:lnTo>
                <a:lnTo>
                  <a:pt x="4599" y="2172"/>
                </a:lnTo>
                <a:lnTo>
                  <a:pt x="4601" y="2172"/>
                </a:lnTo>
                <a:lnTo>
                  <a:pt x="4601" y="2170"/>
                </a:lnTo>
                <a:lnTo>
                  <a:pt x="4601" y="2170"/>
                </a:lnTo>
                <a:lnTo>
                  <a:pt x="4605" y="2170"/>
                </a:lnTo>
                <a:lnTo>
                  <a:pt x="4608" y="2170"/>
                </a:lnTo>
                <a:lnTo>
                  <a:pt x="4608" y="2170"/>
                </a:lnTo>
                <a:lnTo>
                  <a:pt x="4610" y="2168"/>
                </a:lnTo>
                <a:lnTo>
                  <a:pt x="4608" y="2168"/>
                </a:lnTo>
                <a:lnTo>
                  <a:pt x="4605" y="2166"/>
                </a:lnTo>
                <a:close/>
                <a:moveTo>
                  <a:pt x="4184" y="1654"/>
                </a:moveTo>
                <a:lnTo>
                  <a:pt x="4184" y="1654"/>
                </a:lnTo>
                <a:lnTo>
                  <a:pt x="4186" y="1654"/>
                </a:lnTo>
                <a:lnTo>
                  <a:pt x="4186" y="1654"/>
                </a:lnTo>
                <a:lnTo>
                  <a:pt x="4184" y="1654"/>
                </a:lnTo>
                <a:lnTo>
                  <a:pt x="4184" y="1654"/>
                </a:lnTo>
                <a:close/>
                <a:moveTo>
                  <a:pt x="4279" y="1935"/>
                </a:moveTo>
                <a:lnTo>
                  <a:pt x="4279" y="1935"/>
                </a:lnTo>
                <a:lnTo>
                  <a:pt x="4279" y="1935"/>
                </a:lnTo>
                <a:lnTo>
                  <a:pt x="4281" y="1933"/>
                </a:lnTo>
                <a:lnTo>
                  <a:pt x="4281" y="1933"/>
                </a:lnTo>
                <a:lnTo>
                  <a:pt x="4281" y="1931"/>
                </a:lnTo>
                <a:lnTo>
                  <a:pt x="4279" y="1933"/>
                </a:lnTo>
                <a:lnTo>
                  <a:pt x="4279" y="1935"/>
                </a:lnTo>
                <a:close/>
                <a:moveTo>
                  <a:pt x="4195" y="1646"/>
                </a:moveTo>
                <a:lnTo>
                  <a:pt x="4193" y="1646"/>
                </a:lnTo>
                <a:lnTo>
                  <a:pt x="4193" y="1646"/>
                </a:lnTo>
                <a:lnTo>
                  <a:pt x="4193" y="1648"/>
                </a:lnTo>
                <a:lnTo>
                  <a:pt x="4193" y="1650"/>
                </a:lnTo>
                <a:lnTo>
                  <a:pt x="4195" y="1650"/>
                </a:lnTo>
                <a:lnTo>
                  <a:pt x="4197" y="1648"/>
                </a:lnTo>
                <a:lnTo>
                  <a:pt x="4197" y="1648"/>
                </a:lnTo>
                <a:lnTo>
                  <a:pt x="4197" y="1648"/>
                </a:lnTo>
                <a:lnTo>
                  <a:pt x="4197" y="1646"/>
                </a:lnTo>
                <a:lnTo>
                  <a:pt x="4197" y="1646"/>
                </a:lnTo>
                <a:lnTo>
                  <a:pt x="4195" y="1646"/>
                </a:lnTo>
                <a:close/>
                <a:moveTo>
                  <a:pt x="4247" y="2013"/>
                </a:moveTo>
                <a:lnTo>
                  <a:pt x="4247" y="2011"/>
                </a:lnTo>
                <a:lnTo>
                  <a:pt x="4247" y="2011"/>
                </a:lnTo>
                <a:lnTo>
                  <a:pt x="4245" y="2006"/>
                </a:lnTo>
                <a:lnTo>
                  <a:pt x="4243" y="2006"/>
                </a:lnTo>
                <a:lnTo>
                  <a:pt x="4243" y="2006"/>
                </a:lnTo>
                <a:lnTo>
                  <a:pt x="4245" y="2009"/>
                </a:lnTo>
                <a:lnTo>
                  <a:pt x="4247" y="2015"/>
                </a:lnTo>
                <a:lnTo>
                  <a:pt x="4247" y="2013"/>
                </a:lnTo>
                <a:lnTo>
                  <a:pt x="4247" y="2013"/>
                </a:lnTo>
                <a:lnTo>
                  <a:pt x="4247" y="2013"/>
                </a:lnTo>
                <a:close/>
                <a:moveTo>
                  <a:pt x="4239" y="1713"/>
                </a:moveTo>
                <a:lnTo>
                  <a:pt x="4239" y="1715"/>
                </a:lnTo>
                <a:lnTo>
                  <a:pt x="4239" y="1715"/>
                </a:lnTo>
                <a:lnTo>
                  <a:pt x="4241" y="1715"/>
                </a:lnTo>
                <a:lnTo>
                  <a:pt x="4241" y="1715"/>
                </a:lnTo>
                <a:lnTo>
                  <a:pt x="4241" y="1713"/>
                </a:lnTo>
                <a:lnTo>
                  <a:pt x="4241" y="1713"/>
                </a:lnTo>
                <a:lnTo>
                  <a:pt x="4239" y="1713"/>
                </a:lnTo>
                <a:close/>
                <a:moveTo>
                  <a:pt x="4264" y="1732"/>
                </a:moveTo>
                <a:lnTo>
                  <a:pt x="4264" y="1734"/>
                </a:lnTo>
                <a:lnTo>
                  <a:pt x="4264" y="1734"/>
                </a:lnTo>
                <a:lnTo>
                  <a:pt x="4264" y="1734"/>
                </a:lnTo>
                <a:lnTo>
                  <a:pt x="4266" y="1734"/>
                </a:lnTo>
                <a:lnTo>
                  <a:pt x="4266" y="1734"/>
                </a:lnTo>
                <a:lnTo>
                  <a:pt x="4264" y="1734"/>
                </a:lnTo>
                <a:lnTo>
                  <a:pt x="4264" y="1732"/>
                </a:lnTo>
                <a:close/>
                <a:moveTo>
                  <a:pt x="4281" y="1732"/>
                </a:moveTo>
                <a:lnTo>
                  <a:pt x="4281" y="1732"/>
                </a:lnTo>
                <a:lnTo>
                  <a:pt x="4281" y="1730"/>
                </a:lnTo>
                <a:lnTo>
                  <a:pt x="4281" y="1730"/>
                </a:lnTo>
                <a:lnTo>
                  <a:pt x="4281" y="1730"/>
                </a:lnTo>
                <a:lnTo>
                  <a:pt x="4279" y="1730"/>
                </a:lnTo>
                <a:lnTo>
                  <a:pt x="4277" y="1730"/>
                </a:lnTo>
                <a:lnTo>
                  <a:pt x="4277" y="1730"/>
                </a:lnTo>
                <a:lnTo>
                  <a:pt x="4277" y="1732"/>
                </a:lnTo>
                <a:lnTo>
                  <a:pt x="4279" y="1732"/>
                </a:lnTo>
                <a:lnTo>
                  <a:pt x="4279" y="1732"/>
                </a:lnTo>
                <a:lnTo>
                  <a:pt x="4281" y="1732"/>
                </a:lnTo>
                <a:close/>
                <a:moveTo>
                  <a:pt x="4245" y="1734"/>
                </a:moveTo>
                <a:lnTo>
                  <a:pt x="4247" y="1736"/>
                </a:lnTo>
                <a:lnTo>
                  <a:pt x="4247" y="1734"/>
                </a:lnTo>
                <a:lnTo>
                  <a:pt x="4247" y="1734"/>
                </a:lnTo>
                <a:lnTo>
                  <a:pt x="4247" y="1734"/>
                </a:lnTo>
                <a:lnTo>
                  <a:pt x="4251" y="1734"/>
                </a:lnTo>
                <a:lnTo>
                  <a:pt x="4253" y="1734"/>
                </a:lnTo>
                <a:lnTo>
                  <a:pt x="4253" y="1734"/>
                </a:lnTo>
                <a:lnTo>
                  <a:pt x="4258" y="1734"/>
                </a:lnTo>
                <a:lnTo>
                  <a:pt x="4258" y="1734"/>
                </a:lnTo>
                <a:lnTo>
                  <a:pt x="4258" y="1732"/>
                </a:lnTo>
                <a:lnTo>
                  <a:pt x="4260" y="1732"/>
                </a:lnTo>
                <a:lnTo>
                  <a:pt x="4260" y="1732"/>
                </a:lnTo>
                <a:lnTo>
                  <a:pt x="4260" y="1730"/>
                </a:lnTo>
                <a:lnTo>
                  <a:pt x="4245" y="1730"/>
                </a:lnTo>
                <a:lnTo>
                  <a:pt x="4243" y="1730"/>
                </a:lnTo>
                <a:lnTo>
                  <a:pt x="4241" y="1732"/>
                </a:lnTo>
                <a:lnTo>
                  <a:pt x="4241" y="1732"/>
                </a:lnTo>
                <a:lnTo>
                  <a:pt x="4241" y="1734"/>
                </a:lnTo>
                <a:lnTo>
                  <a:pt x="4245" y="1734"/>
                </a:lnTo>
                <a:close/>
                <a:moveTo>
                  <a:pt x="2766" y="702"/>
                </a:moveTo>
                <a:lnTo>
                  <a:pt x="2766" y="705"/>
                </a:lnTo>
                <a:lnTo>
                  <a:pt x="2768" y="705"/>
                </a:lnTo>
                <a:lnTo>
                  <a:pt x="2768" y="705"/>
                </a:lnTo>
                <a:lnTo>
                  <a:pt x="2768" y="705"/>
                </a:lnTo>
                <a:lnTo>
                  <a:pt x="2770" y="702"/>
                </a:lnTo>
                <a:lnTo>
                  <a:pt x="2768" y="702"/>
                </a:lnTo>
                <a:lnTo>
                  <a:pt x="2766" y="702"/>
                </a:lnTo>
                <a:close/>
                <a:moveTo>
                  <a:pt x="3107" y="1099"/>
                </a:moveTo>
                <a:lnTo>
                  <a:pt x="3107" y="1097"/>
                </a:lnTo>
                <a:lnTo>
                  <a:pt x="3105" y="1097"/>
                </a:lnTo>
                <a:lnTo>
                  <a:pt x="3105" y="1099"/>
                </a:lnTo>
                <a:lnTo>
                  <a:pt x="3103" y="1099"/>
                </a:lnTo>
                <a:lnTo>
                  <a:pt x="3101" y="1099"/>
                </a:lnTo>
                <a:lnTo>
                  <a:pt x="3095" y="1101"/>
                </a:lnTo>
                <a:lnTo>
                  <a:pt x="3093" y="1103"/>
                </a:lnTo>
                <a:lnTo>
                  <a:pt x="3091" y="1103"/>
                </a:lnTo>
                <a:lnTo>
                  <a:pt x="3088" y="1101"/>
                </a:lnTo>
                <a:lnTo>
                  <a:pt x="3084" y="1101"/>
                </a:lnTo>
                <a:lnTo>
                  <a:pt x="3084" y="1103"/>
                </a:lnTo>
                <a:lnTo>
                  <a:pt x="3084" y="1105"/>
                </a:lnTo>
                <a:lnTo>
                  <a:pt x="3082" y="1105"/>
                </a:lnTo>
                <a:lnTo>
                  <a:pt x="3082" y="1105"/>
                </a:lnTo>
                <a:lnTo>
                  <a:pt x="3080" y="1105"/>
                </a:lnTo>
                <a:lnTo>
                  <a:pt x="3080" y="1105"/>
                </a:lnTo>
                <a:lnTo>
                  <a:pt x="3078" y="1105"/>
                </a:lnTo>
                <a:lnTo>
                  <a:pt x="3078" y="1107"/>
                </a:lnTo>
                <a:lnTo>
                  <a:pt x="3076" y="1107"/>
                </a:lnTo>
                <a:lnTo>
                  <a:pt x="3076" y="1109"/>
                </a:lnTo>
                <a:lnTo>
                  <a:pt x="3078" y="1111"/>
                </a:lnTo>
                <a:lnTo>
                  <a:pt x="3078" y="1111"/>
                </a:lnTo>
                <a:lnTo>
                  <a:pt x="3078" y="1111"/>
                </a:lnTo>
                <a:lnTo>
                  <a:pt x="3082" y="1113"/>
                </a:lnTo>
                <a:lnTo>
                  <a:pt x="3082" y="1113"/>
                </a:lnTo>
                <a:lnTo>
                  <a:pt x="3084" y="1113"/>
                </a:lnTo>
                <a:lnTo>
                  <a:pt x="3084" y="1113"/>
                </a:lnTo>
                <a:lnTo>
                  <a:pt x="3084" y="1113"/>
                </a:lnTo>
                <a:lnTo>
                  <a:pt x="3086" y="1115"/>
                </a:lnTo>
                <a:lnTo>
                  <a:pt x="3086" y="1113"/>
                </a:lnTo>
                <a:lnTo>
                  <a:pt x="3086" y="1113"/>
                </a:lnTo>
                <a:lnTo>
                  <a:pt x="3086" y="1113"/>
                </a:lnTo>
                <a:lnTo>
                  <a:pt x="3088" y="1113"/>
                </a:lnTo>
                <a:lnTo>
                  <a:pt x="3088" y="1113"/>
                </a:lnTo>
                <a:lnTo>
                  <a:pt x="3091" y="1111"/>
                </a:lnTo>
                <a:lnTo>
                  <a:pt x="3093" y="1111"/>
                </a:lnTo>
                <a:lnTo>
                  <a:pt x="3093" y="1111"/>
                </a:lnTo>
                <a:lnTo>
                  <a:pt x="3097" y="1107"/>
                </a:lnTo>
                <a:lnTo>
                  <a:pt x="3097" y="1107"/>
                </a:lnTo>
                <a:lnTo>
                  <a:pt x="3097" y="1107"/>
                </a:lnTo>
                <a:lnTo>
                  <a:pt x="3099" y="1107"/>
                </a:lnTo>
                <a:lnTo>
                  <a:pt x="3101" y="1107"/>
                </a:lnTo>
                <a:lnTo>
                  <a:pt x="3101" y="1107"/>
                </a:lnTo>
                <a:lnTo>
                  <a:pt x="3101" y="1107"/>
                </a:lnTo>
                <a:lnTo>
                  <a:pt x="3099" y="1105"/>
                </a:lnTo>
                <a:lnTo>
                  <a:pt x="3099" y="1105"/>
                </a:lnTo>
                <a:lnTo>
                  <a:pt x="3099" y="1103"/>
                </a:lnTo>
                <a:lnTo>
                  <a:pt x="3107" y="1099"/>
                </a:lnTo>
                <a:close/>
                <a:moveTo>
                  <a:pt x="3068" y="916"/>
                </a:moveTo>
                <a:lnTo>
                  <a:pt x="3072" y="916"/>
                </a:lnTo>
                <a:lnTo>
                  <a:pt x="3074" y="916"/>
                </a:lnTo>
                <a:lnTo>
                  <a:pt x="3072" y="916"/>
                </a:lnTo>
                <a:lnTo>
                  <a:pt x="3065" y="914"/>
                </a:lnTo>
                <a:lnTo>
                  <a:pt x="3065" y="914"/>
                </a:lnTo>
                <a:lnTo>
                  <a:pt x="3063" y="914"/>
                </a:lnTo>
                <a:lnTo>
                  <a:pt x="3065" y="914"/>
                </a:lnTo>
                <a:lnTo>
                  <a:pt x="3065" y="916"/>
                </a:lnTo>
                <a:lnTo>
                  <a:pt x="3068" y="916"/>
                </a:lnTo>
                <a:close/>
                <a:moveTo>
                  <a:pt x="3000" y="1101"/>
                </a:moveTo>
                <a:lnTo>
                  <a:pt x="3000" y="1101"/>
                </a:lnTo>
                <a:lnTo>
                  <a:pt x="3003" y="1099"/>
                </a:lnTo>
                <a:lnTo>
                  <a:pt x="3003" y="1099"/>
                </a:lnTo>
                <a:lnTo>
                  <a:pt x="3000" y="1097"/>
                </a:lnTo>
                <a:lnTo>
                  <a:pt x="3003" y="1097"/>
                </a:lnTo>
                <a:lnTo>
                  <a:pt x="3003" y="1095"/>
                </a:lnTo>
                <a:lnTo>
                  <a:pt x="3000" y="1095"/>
                </a:lnTo>
                <a:lnTo>
                  <a:pt x="3000" y="1097"/>
                </a:lnTo>
                <a:lnTo>
                  <a:pt x="3000" y="1099"/>
                </a:lnTo>
                <a:lnTo>
                  <a:pt x="3000" y="1099"/>
                </a:lnTo>
                <a:lnTo>
                  <a:pt x="3000" y="1101"/>
                </a:lnTo>
                <a:lnTo>
                  <a:pt x="3000" y="1101"/>
                </a:lnTo>
                <a:close/>
                <a:moveTo>
                  <a:pt x="3011" y="1082"/>
                </a:moveTo>
                <a:lnTo>
                  <a:pt x="3011" y="1082"/>
                </a:lnTo>
                <a:lnTo>
                  <a:pt x="3011" y="1082"/>
                </a:lnTo>
                <a:lnTo>
                  <a:pt x="3011" y="1080"/>
                </a:lnTo>
                <a:lnTo>
                  <a:pt x="3011" y="1080"/>
                </a:lnTo>
                <a:lnTo>
                  <a:pt x="3011" y="1082"/>
                </a:lnTo>
                <a:lnTo>
                  <a:pt x="3011" y="1082"/>
                </a:lnTo>
                <a:lnTo>
                  <a:pt x="3011" y="1082"/>
                </a:lnTo>
                <a:lnTo>
                  <a:pt x="3011" y="1082"/>
                </a:lnTo>
                <a:close/>
                <a:moveTo>
                  <a:pt x="2860" y="977"/>
                </a:moveTo>
                <a:lnTo>
                  <a:pt x="2858" y="977"/>
                </a:lnTo>
                <a:lnTo>
                  <a:pt x="2864" y="979"/>
                </a:lnTo>
                <a:lnTo>
                  <a:pt x="2862" y="977"/>
                </a:lnTo>
                <a:lnTo>
                  <a:pt x="2860" y="977"/>
                </a:lnTo>
                <a:lnTo>
                  <a:pt x="2860" y="977"/>
                </a:lnTo>
                <a:close/>
                <a:moveTo>
                  <a:pt x="2998" y="1061"/>
                </a:moveTo>
                <a:lnTo>
                  <a:pt x="2998" y="1061"/>
                </a:lnTo>
                <a:lnTo>
                  <a:pt x="2996" y="1061"/>
                </a:lnTo>
                <a:lnTo>
                  <a:pt x="2994" y="1061"/>
                </a:lnTo>
                <a:lnTo>
                  <a:pt x="2994" y="1061"/>
                </a:lnTo>
                <a:lnTo>
                  <a:pt x="2992" y="1063"/>
                </a:lnTo>
                <a:lnTo>
                  <a:pt x="2994" y="1063"/>
                </a:lnTo>
                <a:lnTo>
                  <a:pt x="2994" y="1063"/>
                </a:lnTo>
                <a:lnTo>
                  <a:pt x="2996" y="1063"/>
                </a:lnTo>
                <a:lnTo>
                  <a:pt x="2996" y="1063"/>
                </a:lnTo>
                <a:lnTo>
                  <a:pt x="2998" y="1063"/>
                </a:lnTo>
                <a:lnTo>
                  <a:pt x="3000" y="1063"/>
                </a:lnTo>
                <a:lnTo>
                  <a:pt x="3000" y="1061"/>
                </a:lnTo>
                <a:lnTo>
                  <a:pt x="2998" y="1061"/>
                </a:lnTo>
                <a:close/>
                <a:moveTo>
                  <a:pt x="2998" y="1076"/>
                </a:moveTo>
                <a:lnTo>
                  <a:pt x="2998" y="1076"/>
                </a:lnTo>
                <a:lnTo>
                  <a:pt x="3000" y="1076"/>
                </a:lnTo>
                <a:lnTo>
                  <a:pt x="2998" y="1074"/>
                </a:lnTo>
                <a:lnTo>
                  <a:pt x="2998" y="1074"/>
                </a:lnTo>
                <a:lnTo>
                  <a:pt x="2996" y="1074"/>
                </a:lnTo>
                <a:lnTo>
                  <a:pt x="2998" y="1074"/>
                </a:lnTo>
                <a:lnTo>
                  <a:pt x="2998" y="1076"/>
                </a:lnTo>
                <a:lnTo>
                  <a:pt x="2998" y="1076"/>
                </a:lnTo>
                <a:close/>
                <a:moveTo>
                  <a:pt x="3003" y="1076"/>
                </a:moveTo>
                <a:lnTo>
                  <a:pt x="3003" y="1076"/>
                </a:lnTo>
                <a:lnTo>
                  <a:pt x="3000" y="1078"/>
                </a:lnTo>
                <a:lnTo>
                  <a:pt x="2998" y="1078"/>
                </a:lnTo>
                <a:lnTo>
                  <a:pt x="2998" y="1080"/>
                </a:lnTo>
                <a:lnTo>
                  <a:pt x="2998" y="1080"/>
                </a:lnTo>
                <a:lnTo>
                  <a:pt x="2998" y="1078"/>
                </a:lnTo>
                <a:lnTo>
                  <a:pt x="3000" y="1078"/>
                </a:lnTo>
                <a:lnTo>
                  <a:pt x="3003" y="1078"/>
                </a:lnTo>
                <a:lnTo>
                  <a:pt x="3005" y="1078"/>
                </a:lnTo>
                <a:lnTo>
                  <a:pt x="3003" y="1076"/>
                </a:lnTo>
                <a:close/>
                <a:moveTo>
                  <a:pt x="2852" y="969"/>
                </a:moveTo>
                <a:lnTo>
                  <a:pt x="2852" y="969"/>
                </a:lnTo>
                <a:lnTo>
                  <a:pt x="2852" y="967"/>
                </a:lnTo>
                <a:lnTo>
                  <a:pt x="2852" y="967"/>
                </a:lnTo>
                <a:lnTo>
                  <a:pt x="2848" y="967"/>
                </a:lnTo>
                <a:lnTo>
                  <a:pt x="2845" y="967"/>
                </a:lnTo>
                <a:lnTo>
                  <a:pt x="2845" y="967"/>
                </a:lnTo>
                <a:lnTo>
                  <a:pt x="2845" y="967"/>
                </a:lnTo>
                <a:lnTo>
                  <a:pt x="2848" y="969"/>
                </a:lnTo>
                <a:lnTo>
                  <a:pt x="2850" y="969"/>
                </a:lnTo>
                <a:lnTo>
                  <a:pt x="2852" y="969"/>
                </a:lnTo>
                <a:close/>
                <a:moveTo>
                  <a:pt x="3009" y="1092"/>
                </a:moveTo>
                <a:lnTo>
                  <a:pt x="3011" y="1092"/>
                </a:lnTo>
                <a:lnTo>
                  <a:pt x="3011" y="1092"/>
                </a:lnTo>
                <a:lnTo>
                  <a:pt x="3013" y="1090"/>
                </a:lnTo>
                <a:lnTo>
                  <a:pt x="3015" y="1090"/>
                </a:lnTo>
                <a:lnTo>
                  <a:pt x="3015" y="1088"/>
                </a:lnTo>
                <a:lnTo>
                  <a:pt x="3015" y="1088"/>
                </a:lnTo>
                <a:lnTo>
                  <a:pt x="3017" y="1084"/>
                </a:lnTo>
                <a:lnTo>
                  <a:pt x="3017" y="1084"/>
                </a:lnTo>
                <a:lnTo>
                  <a:pt x="3015" y="1084"/>
                </a:lnTo>
                <a:lnTo>
                  <a:pt x="3013" y="1086"/>
                </a:lnTo>
                <a:lnTo>
                  <a:pt x="3011" y="1086"/>
                </a:lnTo>
                <a:lnTo>
                  <a:pt x="3011" y="1088"/>
                </a:lnTo>
                <a:lnTo>
                  <a:pt x="3009" y="1088"/>
                </a:lnTo>
                <a:lnTo>
                  <a:pt x="3009" y="1088"/>
                </a:lnTo>
                <a:lnTo>
                  <a:pt x="3009" y="1090"/>
                </a:lnTo>
                <a:lnTo>
                  <a:pt x="3009" y="1092"/>
                </a:lnTo>
                <a:lnTo>
                  <a:pt x="3009" y="1092"/>
                </a:lnTo>
                <a:close/>
                <a:moveTo>
                  <a:pt x="2845" y="969"/>
                </a:moveTo>
                <a:lnTo>
                  <a:pt x="2848" y="971"/>
                </a:lnTo>
                <a:lnTo>
                  <a:pt x="2850" y="971"/>
                </a:lnTo>
                <a:lnTo>
                  <a:pt x="2856" y="971"/>
                </a:lnTo>
                <a:lnTo>
                  <a:pt x="2856" y="971"/>
                </a:lnTo>
                <a:lnTo>
                  <a:pt x="2856" y="971"/>
                </a:lnTo>
                <a:lnTo>
                  <a:pt x="2850" y="971"/>
                </a:lnTo>
                <a:lnTo>
                  <a:pt x="2850" y="969"/>
                </a:lnTo>
                <a:lnTo>
                  <a:pt x="2848" y="969"/>
                </a:lnTo>
                <a:lnTo>
                  <a:pt x="2845" y="969"/>
                </a:lnTo>
                <a:lnTo>
                  <a:pt x="2845" y="969"/>
                </a:lnTo>
                <a:close/>
                <a:moveTo>
                  <a:pt x="2850" y="975"/>
                </a:moveTo>
                <a:lnTo>
                  <a:pt x="2850" y="975"/>
                </a:lnTo>
                <a:lnTo>
                  <a:pt x="2852" y="975"/>
                </a:lnTo>
                <a:lnTo>
                  <a:pt x="2854" y="975"/>
                </a:lnTo>
                <a:lnTo>
                  <a:pt x="2856" y="975"/>
                </a:lnTo>
                <a:lnTo>
                  <a:pt x="2856" y="975"/>
                </a:lnTo>
                <a:lnTo>
                  <a:pt x="2856" y="975"/>
                </a:lnTo>
                <a:lnTo>
                  <a:pt x="2856" y="973"/>
                </a:lnTo>
                <a:lnTo>
                  <a:pt x="2854" y="973"/>
                </a:lnTo>
                <a:lnTo>
                  <a:pt x="2852" y="973"/>
                </a:lnTo>
                <a:lnTo>
                  <a:pt x="2850" y="973"/>
                </a:lnTo>
                <a:lnTo>
                  <a:pt x="2850" y="973"/>
                </a:lnTo>
                <a:lnTo>
                  <a:pt x="2850" y="975"/>
                </a:lnTo>
                <a:close/>
                <a:moveTo>
                  <a:pt x="2829" y="954"/>
                </a:moveTo>
                <a:lnTo>
                  <a:pt x="2827" y="952"/>
                </a:lnTo>
                <a:lnTo>
                  <a:pt x="2827" y="954"/>
                </a:lnTo>
                <a:lnTo>
                  <a:pt x="2827" y="954"/>
                </a:lnTo>
                <a:lnTo>
                  <a:pt x="2829" y="956"/>
                </a:lnTo>
                <a:lnTo>
                  <a:pt x="2829" y="954"/>
                </a:lnTo>
                <a:close/>
                <a:moveTo>
                  <a:pt x="2827" y="958"/>
                </a:moveTo>
                <a:lnTo>
                  <a:pt x="2827" y="956"/>
                </a:lnTo>
                <a:lnTo>
                  <a:pt x="2829" y="958"/>
                </a:lnTo>
                <a:lnTo>
                  <a:pt x="2829" y="958"/>
                </a:lnTo>
                <a:lnTo>
                  <a:pt x="2829" y="956"/>
                </a:lnTo>
                <a:lnTo>
                  <a:pt x="2824" y="954"/>
                </a:lnTo>
                <a:lnTo>
                  <a:pt x="2822" y="952"/>
                </a:lnTo>
                <a:lnTo>
                  <a:pt x="2824" y="954"/>
                </a:lnTo>
                <a:lnTo>
                  <a:pt x="2827" y="958"/>
                </a:lnTo>
                <a:close/>
                <a:moveTo>
                  <a:pt x="2590" y="923"/>
                </a:moveTo>
                <a:lnTo>
                  <a:pt x="2590" y="923"/>
                </a:lnTo>
                <a:lnTo>
                  <a:pt x="2590" y="921"/>
                </a:lnTo>
                <a:lnTo>
                  <a:pt x="2588" y="918"/>
                </a:lnTo>
                <a:lnTo>
                  <a:pt x="2588" y="921"/>
                </a:lnTo>
                <a:lnTo>
                  <a:pt x="2588" y="921"/>
                </a:lnTo>
                <a:lnTo>
                  <a:pt x="2590" y="923"/>
                </a:lnTo>
                <a:lnTo>
                  <a:pt x="2590" y="923"/>
                </a:lnTo>
                <a:close/>
                <a:moveTo>
                  <a:pt x="2822" y="946"/>
                </a:moveTo>
                <a:lnTo>
                  <a:pt x="2824" y="948"/>
                </a:lnTo>
                <a:lnTo>
                  <a:pt x="2824" y="948"/>
                </a:lnTo>
                <a:lnTo>
                  <a:pt x="2827" y="948"/>
                </a:lnTo>
                <a:lnTo>
                  <a:pt x="2827" y="950"/>
                </a:lnTo>
                <a:lnTo>
                  <a:pt x="2827" y="950"/>
                </a:lnTo>
                <a:lnTo>
                  <a:pt x="2829" y="950"/>
                </a:lnTo>
                <a:lnTo>
                  <a:pt x="2829" y="950"/>
                </a:lnTo>
                <a:lnTo>
                  <a:pt x="2829" y="950"/>
                </a:lnTo>
                <a:lnTo>
                  <a:pt x="2827" y="948"/>
                </a:lnTo>
                <a:lnTo>
                  <a:pt x="2824" y="946"/>
                </a:lnTo>
                <a:lnTo>
                  <a:pt x="2824" y="946"/>
                </a:lnTo>
                <a:lnTo>
                  <a:pt x="2822" y="946"/>
                </a:lnTo>
                <a:lnTo>
                  <a:pt x="2822" y="944"/>
                </a:lnTo>
                <a:lnTo>
                  <a:pt x="2820" y="944"/>
                </a:lnTo>
                <a:lnTo>
                  <a:pt x="2822" y="944"/>
                </a:lnTo>
                <a:lnTo>
                  <a:pt x="2822" y="946"/>
                </a:lnTo>
                <a:close/>
                <a:moveTo>
                  <a:pt x="2822" y="941"/>
                </a:moveTo>
                <a:lnTo>
                  <a:pt x="2822" y="944"/>
                </a:lnTo>
                <a:lnTo>
                  <a:pt x="2822" y="941"/>
                </a:lnTo>
                <a:lnTo>
                  <a:pt x="2822" y="941"/>
                </a:lnTo>
                <a:lnTo>
                  <a:pt x="2822" y="941"/>
                </a:lnTo>
                <a:lnTo>
                  <a:pt x="2820" y="941"/>
                </a:lnTo>
                <a:lnTo>
                  <a:pt x="2820" y="941"/>
                </a:lnTo>
                <a:lnTo>
                  <a:pt x="2820" y="941"/>
                </a:lnTo>
                <a:lnTo>
                  <a:pt x="2820" y="941"/>
                </a:lnTo>
                <a:lnTo>
                  <a:pt x="2822" y="941"/>
                </a:lnTo>
                <a:close/>
                <a:moveTo>
                  <a:pt x="2816" y="939"/>
                </a:moveTo>
                <a:lnTo>
                  <a:pt x="2816" y="941"/>
                </a:lnTo>
                <a:lnTo>
                  <a:pt x="2816" y="944"/>
                </a:lnTo>
                <a:lnTo>
                  <a:pt x="2818" y="946"/>
                </a:lnTo>
                <a:lnTo>
                  <a:pt x="2818" y="944"/>
                </a:lnTo>
                <a:lnTo>
                  <a:pt x="2818" y="944"/>
                </a:lnTo>
                <a:lnTo>
                  <a:pt x="2818" y="944"/>
                </a:lnTo>
                <a:lnTo>
                  <a:pt x="2816" y="939"/>
                </a:lnTo>
                <a:lnTo>
                  <a:pt x="2818" y="939"/>
                </a:lnTo>
                <a:lnTo>
                  <a:pt x="2816" y="937"/>
                </a:lnTo>
                <a:lnTo>
                  <a:pt x="2816" y="937"/>
                </a:lnTo>
                <a:lnTo>
                  <a:pt x="2816" y="935"/>
                </a:lnTo>
                <a:lnTo>
                  <a:pt x="2816" y="935"/>
                </a:lnTo>
                <a:lnTo>
                  <a:pt x="2814" y="935"/>
                </a:lnTo>
                <a:lnTo>
                  <a:pt x="2816" y="937"/>
                </a:lnTo>
                <a:lnTo>
                  <a:pt x="2816" y="937"/>
                </a:lnTo>
                <a:lnTo>
                  <a:pt x="2814" y="939"/>
                </a:lnTo>
                <a:lnTo>
                  <a:pt x="2816" y="939"/>
                </a:lnTo>
                <a:close/>
                <a:moveTo>
                  <a:pt x="2829" y="956"/>
                </a:moveTo>
                <a:lnTo>
                  <a:pt x="2831" y="956"/>
                </a:lnTo>
                <a:lnTo>
                  <a:pt x="2831" y="958"/>
                </a:lnTo>
                <a:lnTo>
                  <a:pt x="2831" y="956"/>
                </a:lnTo>
                <a:lnTo>
                  <a:pt x="2829" y="956"/>
                </a:lnTo>
                <a:lnTo>
                  <a:pt x="2829" y="956"/>
                </a:lnTo>
                <a:close/>
                <a:moveTo>
                  <a:pt x="2688" y="780"/>
                </a:moveTo>
                <a:lnTo>
                  <a:pt x="2688" y="780"/>
                </a:lnTo>
                <a:lnTo>
                  <a:pt x="2686" y="782"/>
                </a:lnTo>
                <a:lnTo>
                  <a:pt x="2682" y="782"/>
                </a:lnTo>
                <a:lnTo>
                  <a:pt x="2684" y="782"/>
                </a:lnTo>
                <a:lnTo>
                  <a:pt x="2684" y="782"/>
                </a:lnTo>
                <a:lnTo>
                  <a:pt x="2688" y="780"/>
                </a:lnTo>
                <a:close/>
                <a:moveTo>
                  <a:pt x="2820" y="937"/>
                </a:moveTo>
                <a:lnTo>
                  <a:pt x="2820" y="937"/>
                </a:lnTo>
                <a:lnTo>
                  <a:pt x="2820" y="939"/>
                </a:lnTo>
                <a:lnTo>
                  <a:pt x="2822" y="939"/>
                </a:lnTo>
                <a:lnTo>
                  <a:pt x="2820" y="937"/>
                </a:lnTo>
                <a:lnTo>
                  <a:pt x="2820" y="937"/>
                </a:lnTo>
                <a:lnTo>
                  <a:pt x="2820" y="935"/>
                </a:lnTo>
                <a:lnTo>
                  <a:pt x="2818" y="933"/>
                </a:lnTo>
                <a:lnTo>
                  <a:pt x="2818" y="935"/>
                </a:lnTo>
                <a:lnTo>
                  <a:pt x="2816" y="935"/>
                </a:lnTo>
                <a:lnTo>
                  <a:pt x="2816" y="937"/>
                </a:lnTo>
                <a:lnTo>
                  <a:pt x="2818" y="937"/>
                </a:lnTo>
                <a:lnTo>
                  <a:pt x="2820" y="937"/>
                </a:lnTo>
                <a:close/>
                <a:moveTo>
                  <a:pt x="2963" y="1080"/>
                </a:moveTo>
                <a:lnTo>
                  <a:pt x="2963" y="1078"/>
                </a:lnTo>
                <a:lnTo>
                  <a:pt x="2963" y="1080"/>
                </a:lnTo>
                <a:lnTo>
                  <a:pt x="2963" y="1080"/>
                </a:lnTo>
                <a:lnTo>
                  <a:pt x="2961" y="1080"/>
                </a:lnTo>
                <a:lnTo>
                  <a:pt x="2961" y="1080"/>
                </a:lnTo>
                <a:lnTo>
                  <a:pt x="2961" y="1080"/>
                </a:lnTo>
                <a:lnTo>
                  <a:pt x="2961" y="1080"/>
                </a:lnTo>
                <a:lnTo>
                  <a:pt x="2963" y="1080"/>
                </a:lnTo>
                <a:lnTo>
                  <a:pt x="2963" y="1080"/>
                </a:lnTo>
                <a:close/>
                <a:moveTo>
                  <a:pt x="2982" y="1078"/>
                </a:moveTo>
                <a:lnTo>
                  <a:pt x="2982" y="1078"/>
                </a:lnTo>
                <a:lnTo>
                  <a:pt x="2982" y="1078"/>
                </a:lnTo>
                <a:lnTo>
                  <a:pt x="2982" y="1078"/>
                </a:lnTo>
                <a:lnTo>
                  <a:pt x="2984" y="1076"/>
                </a:lnTo>
                <a:lnTo>
                  <a:pt x="2986" y="1076"/>
                </a:lnTo>
                <a:lnTo>
                  <a:pt x="2984" y="1076"/>
                </a:lnTo>
                <a:lnTo>
                  <a:pt x="2984" y="1076"/>
                </a:lnTo>
                <a:lnTo>
                  <a:pt x="2982" y="1078"/>
                </a:lnTo>
                <a:lnTo>
                  <a:pt x="2982" y="1078"/>
                </a:lnTo>
                <a:lnTo>
                  <a:pt x="2982" y="1078"/>
                </a:lnTo>
                <a:close/>
                <a:moveTo>
                  <a:pt x="2990" y="1036"/>
                </a:moveTo>
                <a:lnTo>
                  <a:pt x="2986" y="1036"/>
                </a:lnTo>
                <a:lnTo>
                  <a:pt x="2986" y="1036"/>
                </a:lnTo>
                <a:lnTo>
                  <a:pt x="2986" y="1036"/>
                </a:lnTo>
                <a:lnTo>
                  <a:pt x="2984" y="1036"/>
                </a:lnTo>
                <a:lnTo>
                  <a:pt x="2984" y="1036"/>
                </a:lnTo>
                <a:lnTo>
                  <a:pt x="2982" y="1038"/>
                </a:lnTo>
                <a:lnTo>
                  <a:pt x="2982" y="1038"/>
                </a:lnTo>
                <a:lnTo>
                  <a:pt x="2984" y="1040"/>
                </a:lnTo>
                <a:lnTo>
                  <a:pt x="2986" y="1040"/>
                </a:lnTo>
                <a:lnTo>
                  <a:pt x="2988" y="1038"/>
                </a:lnTo>
                <a:lnTo>
                  <a:pt x="2988" y="1038"/>
                </a:lnTo>
                <a:lnTo>
                  <a:pt x="2988" y="1038"/>
                </a:lnTo>
                <a:lnTo>
                  <a:pt x="2986" y="1040"/>
                </a:lnTo>
                <a:lnTo>
                  <a:pt x="2986" y="1040"/>
                </a:lnTo>
                <a:lnTo>
                  <a:pt x="2990" y="1042"/>
                </a:lnTo>
                <a:lnTo>
                  <a:pt x="2992" y="1042"/>
                </a:lnTo>
                <a:lnTo>
                  <a:pt x="2992" y="1042"/>
                </a:lnTo>
                <a:lnTo>
                  <a:pt x="2992" y="1040"/>
                </a:lnTo>
                <a:lnTo>
                  <a:pt x="2992" y="1040"/>
                </a:lnTo>
                <a:lnTo>
                  <a:pt x="2992" y="1040"/>
                </a:lnTo>
                <a:lnTo>
                  <a:pt x="2992" y="1040"/>
                </a:lnTo>
                <a:lnTo>
                  <a:pt x="2992" y="1040"/>
                </a:lnTo>
                <a:lnTo>
                  <a:pt x="2992" y="1040"/>
                </a:lnTo>
                <a:lnTo>
                  <a:pt x="2992" y="1038"/>
                </a:lnTo>
                <a:lnTo>
                  <a:pt x="2990" y="1038"/>
                </a:lnTo>
                <a:lnTo>
                  <a:pt x="2990" y="1036"/>
                </a:lnTo>
                <a:lnTo>
                  <a:pt x="2990" y="1036"/>
                </a:lnTo>
                <a:close/>
                <a:moveTo>
                  <a:pt x="2988" y="1065"/>
                </a:moveTo>
                <a:lnTo>
                  <a:pt x="2986" y="1065"/>
                </a:lnTo>
                <a:lnTo>
                  <a:pt x="2984" y="1065"/>
                </a:lnTo>
                <a:lnTo>
                  <a:pt x="2984" y="1065"/>
                </a:lnTo>
                <a:lnTo>
                  <a:pt x="2986" y="1065"/>
                </a:lnTo>
                <a:lnTo>
                  <a:pt x="2988" y="1065"/>
                </a:lnTo>
                <a:lnTo>
                  <a:pt x="2988" y="1065"/>
                </a:lnTo>
                <a:lnTo>
                  <a:pt x="2990" y="1063"/>
                </a:lnTo>
                <a:lnTo>
                  <a:pt x="2990" y="1063"/>
                </a:lnTo>
                <a:lnTo>
                  <a:pt x="2988" y="1065"/>
                </a:lnTo>
                <a:close/>
                <a:moveTo>
                  <a:pt x="2986" y="1048"/>
                </a:moveTo>
                <a:lnTo>
                  <a:pt x="2984" y="1048"/>
                </a:lnTo>
                <a:lnTo>
                  <a:pt x="2982" y="1048"/>
                </a:lnTo>
                <a:lnTo>
                  <a:pt x="2982" y="1050"/>
                </a:lnTo>
                <a:lnTo>
                  <a:pt x="2984" y="1050"/>
                </a:lnTo>
                <a:lnTo>
                  <a:pt x="2984" y="1053"/>
                </a:lnTo>
                <a:lnTo>
                  <a:pt x="2984" y="1053"/>
                </a:lnTo>
                <a:lnTo>
                  <a:pt x="2982" y="1055"/>
                </a:lnTo>
                <a:lnTo>
                  <a:pt x="2984" y="1055"/>
                </a:lnTo>
                <a:lnTo>
                  <a:pt x="2984" y="1055"/>
                </a:lnTo>
                <a:lnTo>
                  <a:pt x="2986" y="1055"/>
                </a:lnTo>
                <a:lnTo>
                  <a:pt x="2986" y="1055"/>
                </a:lnTo>
                <a:lnTo>
                  <a:pt x="2986" y="1053"/>
                </a:lnTo>
                <a:lnTo>
                  <a:pt x="2986" y="1053"/>
                </a:lnTo>
                <a:lnTo>
                  <a:pt x="2986" y="1050"/>
                </a:lnTo>
                <a:lnTo>
                  <a:pt x="2986" y="1050"/>
                </a:lnTo>
                <a:lnTo>
                  <a:pt x="2986" y="1048"/>
                </a:lnTo>
                <a:lnTo>
                  <a:pt x="2986" y="1048"/>
                </a:lnTo>
                <a:close/>
                <a:moveTo>
                  <a:pt x="2988" y="1082"/>
                </a:moveTo>
                <a:lnTo>
                  <a:pt x="2988" y="1082"/>
                </a:lnTo>
                <a:lnTo>
                  <a:pt x="2990" y="1082"/>
                </a:lnTo>
                <a:lnTo>
                  <a:pt x="2990" y="1082"/>
                </a:lnTo>
                <a:lnTo>
                  <a:pt x="2990" y="1082"/>
                </a:lnTo>
                <a:lnTo>
                  <a:pt x="2990" y="1082"/>
                </a:lnTo>
                <a:lnTo>
                  <a:pt x="2990" y="1080"/>
                </a:lnTo>
                <a:lnTo>
                  <a:pt x="2990" y="1082"/>
                </a:lnTo>
                <a:lnTo>
                  <a:pt x="2990" y="1082"/>
                </a:lnTo>
                <a:lnTo>
                  <a:pt x="2988" y="1082"/>
                </a:lnTo>
                <a:close/>
                <a:moveTo>
                  <a:pt x="2961" y="1067"/>
                </a:moveTo>
                <a:lnTo>
                  <a:pt x="2961" y="1067"/>
                </a:lnTo>
                <a:lnTo>
                  <a:pt x="2961" y="1067"/>
                </a:lnTo>
                <a:lnTo>
                  <a:pt x="2961" y="1069"/>
                </a:lnTo>
                <a:lnTo>
                  <a:pt x="2961" y="1069"/>
                </a:lnTo>
                <a:lnTo>
                  <a:pt x="2961" y="1069"/>
                </a:lnTo>
                <a:lnTo>
                  <a:pt x="2963" y="1067"/>
                </a:lnTo>
                <a:lnTo>
                  <a:pt x="2963" y="1067"/>
                </a:lnTo>
                <a:lnTo>
                  <a:pt x="2961" y="1067"/>
                </a:lnTo>
                <a:close/>
                <a:moveTo>
                  <a:pt x="2963" y="1042"/>
                </a:moveTo>
                <a:lnTo>
                  <a:pt x="2963" y="1044"/>
                </a:lnTo>
                <a:lnTo>
                  <a:pt x="2963" y="1044"/>
                </a:lnTo>
                <a:lnTo>
                  <a:pt x="2963" y="1044"/>
                </a:lnTo>
                <a:lnTo>
                  <a:pt x="2963" y="1044"/>
                </a:lnTo>
                <a:lnTo>
                  <a:pt x="2963" y="1044"/>
                </a:lnTo>
                <a:lnTo>
                  <a:pt x="2965" y="1044"/>
                </a:lnTo>
                <a:lnTo>
                  <a:pt x="2965" y="1044"/>
                </a:lnTo>
                <a:lnTo>
                  <a:pt x="2963" y="1042"/>
                </a:lnTo>
                <a:lnTo>
                  <a:pt x="2963" y="1042"/>
                </a:lnTo>
                <a:lnTo>
                  <a:pt x="2963" y="1042"/>
                </a:lnTo>
                <a:close/>
                <a:moveTo>
                  <a:pt x="2963" y="1074"/>
                </a:moveTo>
                <a:lnTo>
                  <a:pt x="2963" y="1074"/>
                </a:lnTo>
                <a:lnTo>
                  <a:pt x="2963" y="1071"/>
                </a:lnTo>
                <a:lnTo>
                  <a:pt x="2963" y="1071"/>
                </a:lnTo>
                <a:lnTo>
                  <a:pt x="2963" y="1071"/>
                </a:lnTo>
                <a:lnTo>
                  <a:pt x="2963" y="1071"/>
                </a:lnTo>
                <a:lnTo>
                  <a:pt x="2961" y="1074"/>
                </a:lnTo>
                <a:lnTo>
                  <a:pt x="2963" y="1074"/>
                </a:lnTo>
                <a:close/>
                <a:moveTo>
                  <a:pt x="2961" y="1063"/>
                </a:moveTo>
                <a:lnTo>
                  <a:pt x="2959" y="1065"/>
                </a:lnTo>
                <a:lnTo>
                  <a:pt x="2959" y="1065"/>
                </a:lnTo>
                <a:lnTo>
                  <a:pt x="2961" y="1065"/>
                </a:lnTo>
                <a:lnTo>
                  <a:pt x="2961" y="1063"/>
                </a:lnTo>
                <a:lnTo>
                  <a:pt x="2961" y="1063"/>
                </a:lnTo>
                <a:lnTo>
                  <a:pt x="2961" y="1063"/>
                </a:lnTo>
                <a:close/>
                <a:moveTo>
                  <a:pt x="2948" y="1059"/>
                </a:moveTo>
                <a:lnTo>
                  <a:pt x="2948" y="1059"/>
                </a:lnTo>
                <a:lnTo>
                  <a:pt x="2948" y="1059"/>
                </a:lnTo>
                <a:lnTo>
                  <a:pt x="2948" y="1059"/>
                </a:lnTo>
                <a:lnTo>
                  <a:pt x="2946" y="1059"/>
                </a:lnTo>
                <a:lnTo>
                  <a:pt x="2948" y="1059"/>
                </a:lnTo>
                <a:lnTo>
                  <a:pt x="2948" y="1059"/>
                </a:lnTo>
                <a:lnTo>
                  <a:pt x="2948" y="1059"/>
                </a:lnTo>
                <a:lnTo>
                  <a:pt x="2948" y="1059"/>
                </a:lnTo>
                <a:lnTo>
                  <a:pt x="2948" y="1059"/>
                </a:lnTo>
                <a:lnTo>
                  <a:pt x="2948" y="1059"/>
                </a:lnTo>
                <a:close/>
                <a:moveTo>
                  <a:pt x="2975" y="1025"/>
                </a:moveTo>
                <a:lnTo>
                  <a:pt x="2973" y="1025"/>
                </a:lnTo>
                <a:lnTo>
                  <a:pt x="2973" y="1025"/>
                </a:lnTo>
                <a:lnTo>
                  <a:pt x="2971" y="1025"/>
                </a:lnTo>
                <a:lnTo>
                  <a:pt x="2971" y="1025"/>
                </a:lnTo>
                <a:lnTo>
                  <a:pt x="2971" y="1025"/>
                </a:lnTo>
                <a:lnTo>
                  <a:pt x="2971" y="1027"/>
                </a:lnTo>
                <a:lnTo>
                  <a:pt x="2971" y="1027"/>
                </a:lnTo>
                <a:lnTo>
                  <a:pt x="2973" y="1027"/>
                </a:lnTo>
                <a:lnTo>
                  <a:pt x="2973" y="1027"/>
                </a:lnTo>
                <a:lnTo>
                  <a:pt x="2973" y="1025"/>
                </a:lnTo>
                <a:lnTo>
                  <a:pt x="2973" y="1025"/>
                </a:lnTo>
                <a:lnTo>
                  <a:pt x="2973" y="1027"/>
                </a:lnTo>
                <a:lnTo>
                  <a:pt x="2973" y="1027"/>
                </a:lnTo>
                <a:lnTo>
                  <a:pt x="2973" y="1027"/>
                </a:lnTo>
                <a:lnTo>
                  <a:pt x="2975" y="1027"/>
                </a:lnTo>
                <a:lnTo>
                  <a:pt x="2975" y="1027"/>
                </a:lnTo>
                <a:lnTo>
                  <a:pt x="2975" y="1025"/>
                </a:lnTo>
                <a:lnTo>
                  <a:pt x="2975" y="1025"/>
                </a:lnTo>
                <a:lnTo>
                  <a:pt x="2977" y="1023"/>
                </a:lnTo>
                <a:lnTo>
                  <a:pt x="2975" y="1025"/>
                </a:lnTo>
                <a:lnTo>
                  <a:pt x="2975" y="1025"/>
                </a:lnTo>
                <a:close/>
                <a:moveTo>
                  <a:pt x="2982" y="1021"/>
                </a:moveTo>
                <a:lnTo>
                  <a:pt x="2982" y="1021"/>
                </a:lnTo>
                <a:lnTo>
                  <a:pt x="2980" y="1023"/>
                </a:lnTo>
                <a:lnTo>
                  <a:pt x="2982" y="1023"/>
                </a:lnTo>
                <a:lnTo>
                  <a:pt x="2984" y="1023"/>
                </a:lnTo>
                <a:lnTo>
                  <a:pt x="2984" y="1021"/>
                </a:lnTo>
                <a:lnTo>
                  <a:pt x="2984" y="1021"/>
                </a:lnTo>
                <a:lnTo>
                  <a:pt x="2982" y="1021"/>
                </a:lnTo>
                <a:close/>
                <a:moveTo>
                  <a:pt x="2969" y="1063"/>
                </a:moveTo>
                <a:lnTo>
                  <a:pt x="2971" y="1063"/>
                </a:lnTo>
                <a:lnTo>
                  <a:pt x="2971" y="1065"/>
                </a:lnTo>
                <a:lnTo>
                  <a:pt x="2971" y="1065"/>
                </a:lnTo>
                <a:lnTo>
                  <a:pt x="2973" y="1065"/>
                </a:lnTo>
                <a:lnTo>
                  <a:pt x="2973" y="1065"/>
                </a:lnTo>
                <a:lnTo>
                  <a:pt x="2973" y="1065"/>
                </a:lnTo>
                <a:lnTo>
                  <a:pt x="2971" y="1063"/>
                </a:lnTo>
                <a:lnTo>
                  <a:pt x="2971" y="1063"/>
                </a:lnTo>
                <a:lnTo>
                  <a:pt x="2969" y="1063"/>
                </a:lnTo>
                <a:close/>
                <a:moveTo>
                  <a:pt x="2977" y="1074"/>
                </a:moveTo>
                <a:lnTo>
                  <a:pt x="2977" y="1071"/>
                </a:lnTo>
                <a:lnTo>
                  <a:pt x="2977" y="1071"/>
                </a:lnTo>
                <a:lnTo>
                  <a:pt x="2977" y="1071"/>
                </a:lnTo>
                <a:lnTo>
                  <a:pt x="2975" y="1074"/>
                </a:lnTo>
                <a:lnTo>
                  <a:pt x="2975" y="1076"/>
                </a:lnTo>
                <a:lnTo>
                  <a:pt x="2977" y="1076"/>
                </a:lnTo>
                <a:lnTo>
                  <a:pt x="2977" y="1076"/>
                </a:lnTo>
                <a:lnTo>
                  <a:pt x="2977" y="1074"/>
                </a:lnTo>
                <a:close/>
                <a:moveTo>
                  <a:pt x="2977" y="1067"/>
                </a:moveTo>
                <a:lnTo>
                  <a:pt x="2977" y="1067"/>
                </a:lnTo>
                <a:lnTo>
                  <a:pt x="2975" y="1067"/>
                </a:lnTo>
                <a:lnTo>
                  <a:pt x="2975" y="1067"/>
                </a:lnTo>
                <a:lnTo>
                  <a:pt x="2975" y="1067"/>
                </a:lnTo>
                <a:lnTo>
                  <a:pt x="2975" y="1067"/>
                </a:lnTo>
                <a:lnTo>
                  <a:pt x="2977" y="1067"/>
                </a:lnTo>
                <a:close/>
                <a:moveTo>
                  <a:pt x="2973" y="1071"/>
                </a:moveTo>
                <a:lnTo>
                  <a:pt x="2971" y="1074"/>
                </a:lnTo>
                <a:lnTo>
                  <a:pt x="2971" y="1074"/>
                </a:lnTo>
                <a:lnTo>
                  <a:pt x="2971" y="1076"/>
                </a:lnTo>
                <a:lnTo>
                  <a:pt x="2973" y="1076"/>
                </a:lnTo>
                <a:lnTo>
                  <a:pt x="2973" y="1074"/>
                </a:lnTo>
                <a:lnTo>
                  <a:pt x="2973" y="1074"/>
                </a:lnTo>
                <a:lnTo>
                  <a:pt x="2973" y="1071"/>
                </a:lnTo>
                <a:lnTo>
                  <a:pt x="2973" y="1071"/>
                </a:lnTo>
                <a:close/>
                <a:moveTo>
                  <a:pt x="2977" y="1084"/>
                </a:moveTo>
                <a:lnTo>
                  <a:pt x="2977" y="1084"/>
                </a:lnTo>
                <a:lnTo>
                  <a:pt x="2975" y="1084"/>
                </a:lnTo>
                <a:lnTo>
                  <a:pt x="2975" y="1084"/>
                </a:lnTo>
                <a:lnTo>
                  <a:pt x="2975" y="1084"/>
                </a:lnTo>
                <a:lnTo>
                  <a:pt x="2975" y="1084"/>
                </a:lnTo>
                <a:lnTo>
                  <a:pt x="2975" y="1084"/>
                </a:lnTo>
                <a:lnTo>
                  <a:pt x="2975" y="1086"/>
                </a:lnTo>
                <a:lnTo>
                  <a:pt x="2975" y="1086"/>
                </a:lnTo>
                <a:lnTo>
                  <a:pt x="2977" y="1084"/>
                </a:lnTo>
                <a:close/>
                <a:moveTo>
                  <a:pt x="2980" y="1017"/>
                </a:moveTo>
                <a:lnTo>
                  <a:pt x="2977" y="1015"/>
                </a:lnTo>
                <a:lnTo>
                  <a:pt x="2977" y="1017"/>
                </a:lnTo>
                <a:lnTo>
                  <a:pt x="2977" y="1017"/>
                </a:lnTo>
                <a:lnTo>
                  <a:pt x="2980" y="1017"/>
                </a:lnTo>
                <a:lnTo>
                  <a:pt x="2980" y="1017"/>
                </a:lnTo>
                <a:lnTo>
                  <a:pt x="2980" y="1017"/>
                </a:lnTo>
                <a:close/>
                <a:moveTo>
                  <a:pt x="2975" y="1080"/>
                </a:moveTo>
                <a:lnTo>
                  <a:pt x="2975" y="1080"/>
                </a:lnTo>
                <a:lnTo>
                  <a:pt x="2975" y="1080"/>
                </a:lnTo>
                <a:lnTo>
                  <a:pt x="2973" y="1078"/>
                </a:lnTo>
                <a:lnTo>
                  <a:pt x="2973" y="1078"/>
                </a:lnTo>
                <a:lnTo>
                  <a:pt x="2973" y="1080"/>
                </a:lnTo>
                <a:lnTo>
                  <a:pt x="2975" y="1080"/>
                </a:lnTo>
                <a:close/>
                <a:moveTo>
                  <a:pt x="2695" y="780"/>
                </a:moveTo>
                <a:lnTo>
                  <a:pt x="2695" y="780"/>
                </a:lnTo>
                <a:lnTo>
                  <a:pt x="2692" y="780"/>
                </a:lnTo>
                <a:lnTo>
                  <a:pt x="2690" y="780"/>
                </a:lnTo>
                <a:lnTo>
                  <a:pt x="2690" y="780"/>
                </a:lnTo>
                <a:lnTo>
                  <a:pt x="2690" y="780"/>
                </a:lnTo>
                <a:lnTo>
                  <a:pt x="2690" y="780"/>
                </a:lnTo>
                <a:lnTo>
                  <a:pt x="2695" y="780"/>
                </a:lnTo>
                <a:close/>
                <a:moveTo>
                  <a:pt x="2967" y="1013"/>
                </a:moveTo>
                <a:lnTo>
                  <a:pt x="2965" y="1011"/>
                </a:lnTo>
                <a:lnTo>
                  <a:pt x="2965" y="1011"/>
                </a:lnTo>
                <a:lnTo>
                  <a:pt x="2965" y="1011"/>
                </a:lnTo>
                <a:lnTo>
                  <a:pt x="2963" y="1013"/>
                </a:lnTo>
                <a:lnTo>
                  <a:pt x="2963" y="1013"/>
                </a:lnTo>
                <a:lnTo>
                  <a:pt x="2965" y="1015"/>
                </a:lnTo>
                <a:lnTo>
                  <a:pt x="2967" y="1015"/>
                </a:lnTo>
                <a:lnTo>
                  <a:pt x="2967" y="1013"/>
                </a:lnTo>
                <a:lnTo>
                  <a:pt x="2967" y="1013"/>
                </a:lnTo>
                <a:lnTo>
                  <a:pt x="2967" y="1013"/>
                </a:lnTo>
                <a:close/>
                <a:moveTo>
                  <a:pt x="2921" y="644"/>
                </a:moveTo>
                <a:lnTo>
                  <a:pt x="2921" y="644"/>
                </a:lnTo>
                <a:lnTo>
                  <a:pt x="2921" y="644"/>
                </a:lnTo>
                <a:lnTo>
                  <a:pt x="2919" y="644"/>
                </a:lnTo>
                <a:lnTo>
                  <a:pt x="2919" y="644"/>
                </a:lnTo>
                <a:lnTo>
                  <a:pt x="2919" y="644"/>
                </a:lnTo>
                <a:lnTo>
                  <a:pt x="2921" y="644"/>
                </a:lnTo>
                <a:lnTo>
                  <a:pt x="2921" y="644"/>
                </a:lnTo>
                <a:close/>
                <a:moveTo>
                  <a:pt x="2915" y="575"/>
                </a:moveTo>
                <a:lnTo>
                  <a:pt x="2912" y="575"/>
                </a:lnTo>
                <a:lnTo>
                  <a:pt x="2915" y="577"/>
                </a:lnTo>
                <a:lnTo>
                  <a:pt x="2915" y="577"/>
                </a:lnTo>
                <a:lnTo>
                  <a:pt x="2917" y="577"/>
                </a:lnTo>
                <a:lnTo>
                  <a:pt x="2917" y="577"/>
                </a:lnTo>
                <a:lnTo>
                  <a:pt x="2917" y="577"/>
                </a:lnTo>
                <a:lnTo>
                  <a:pt x="2917" y="577"/>
                </a:lnTo>
                <a:lnTo>
                  <a:pt x="2919" y="577"/>
                </a:lnTo>
                <a:lnTo>
                  <a:pt x="2919" y="575"/>
                </a:lnTo>
                <a:lnTo>
                  <a:pt x="2917" y="575"/>
                </a:lnTo>
                <a:lnTo>
                  <a:pt x="2917" y="577"/>
                </a:lnTo>
                <a:lnTo>
                  <a:pt x="2915" y="577"/>
                </a:lnTo>
                <a:lnTo>
                  <a:pt x="2915" y="575"/>
                </a:lnTo>
                <a:lnTo>
                  <a:pt x="2915" y="575"/>
                </a:lnTo>
                <a:lnTo>
                  <a:pt x="2915" y="575"/>
                </a:lnTo>
                <a:close/>
                <a:moveTo>
                  <a:pt x="2933" y="640"/>
                </a:moveTo>
                <a:lnTo>
                  <a:pt x="2931" y="640"/>
                </a:lnTo>
                <a:lnTo>
                  <a:pt x="2931" y="640"/>
                </a:lnTo>
                <a:lnTo>
                  <a:pt x="2929" y="640"/>
                </a:lnTo>
                <a:lnTo>
                  <a:pt x="2929" y="640"/>
                </a:lnTo>
                <a:lnTo>
                  <a:pt x="2927" y="640"/>
                </a:lnTo>
                <a:lnTo>
                  <a:pt x="2927" y="642"/>
                </a:lnTo>
                <a:lnTo>
                  <a:pt x="2929" y="642"/>
                </a:lnTo>
                <a:lnTo>
                  <a:pt x="2929" y="642"/>
                </a:lnTo>
                <a:lnTo>
                  <a:pt x="2929" y="642"/>
                </a:lnTo>
                <a:lnTo>
                  <a:pt x="2929" y="644"/>
                </a:lnTo>
                <a:lnTo>
                  <a:pt x="2931" y="644"/>
                </a:lnTo>
                <a:lnTo>
                  <a:pt x="2931" y="642"/>
                </a:lnTo>
                <a:lnTo>
                  <a:pt x="2931" y="642"/>
                </a:lnTo>
                <a:lnTo>
                  <a:pt x="2931" y="642"/>
                </a:lnTo>
                <a:lnTo>
                  <a:pt x="2933" y="640"/>
                </a:lnTo>
                <a:close/>
                <a:moveTo>
                  <a:pt x="2929" y="671"/>
                </a:moveTo>
                <a:lnTo>
                  <a:pt x="2931" y="671"/>
                </a:lnTo>
                <a:lnTo>
                  <a:pt x="2933" y="671"/>
                </a:lnTo>
                <a:lnTo>
                  <a:pt x="2933" y="673"/>
                </a:lnTo>
                <a:lnTo>
                  <a:pt x="2933" y="675"/>
                </a:lnTo>
                <a:lnTo>
                  <a:pt x="2933" y="675"/>
                </a:lnTo>
                <a:lnTo>
                  <a:pt x="2936" y="675"/>
                </a:lnTo>
                <a:lnTo>
                  <a:pt x="2938" y="671"/>
                </a:lnTo>
                <a:lnTo>
                  <a:pt x="2938" y="673"/>
                </a:lnTo>
                <a:lnTo>
                  <a:pt x="2938" y="673"/>
                </a:lnTo>
                <a:lnTo>
                  <a:pt x="2940" y="671"/>
                </a:lnTo>
                <a:lnTo>
                  <a:pt x="2942" y="671"/>
                </a:lnTo>
                <a:lnTo>
                  <a:pt x="2940" y="669"/>
                </a:lnTo>
                <a:lnTo>
                  <a:pt x="2940" y="669"/>
                </a:lnTo>
                <a:lnTo>
                  <a:pt x="2938" y="667"/>
                </a:lnTo>
                <a:lnTo>
                  <a:pt x="2938" y="667"/>
                </a:lnTo>
                <a:lnTo>
                  <a:pt x="2938" y="667"/>
                </a:lnTo>
                <a:lnTo>
                  <a:pt x="2936" y="667"/>
                </a:lnTo>
                <a:lnTo>
                  <a:pt x="2936" y="667"/>
                </a:lnTo>
                <a:lnTo>
                  <a:pt x="2933" y="667"/>
                </a:lnTo>
                <a:lnTo>
                  <a:pt x="2933" y="669"/>
                </a:lnTo>
                <a:lnTo>
                  <a:pt x="2927" y="669"/>
                </a:lnTo>
                <a:lnTo>
                  <a:pt x="2929" y="671"/>
                </a:lnTo>
                <a:close/>
                <a:moveTo>
                  <a:pt x="2923" y="640"/>
                </a:moveTo>
                <a:lnTo>
                  <a:pt x="2925" y="640"/>
                </a:lnTo>
                <a:lnTo>
                  <a:pt x="2927" y="640"/>
                </a:lnTo>
                <a:lnTo>
                  <a:pt x="2927" y="640"/>
                </a:lnTo>
                <a:lnTo>
                  <a:pt x="2925" y="637"/>
                </a:lnTo>
                <a:lnTo>
                  <a:pt x="2925" y="637"/>
                </a:lnTo>
                <a:lnTo>
                  <a:pt x="2925" y="637"/>
                </a:lnTo>
                <a:lnTo>
                  <a:pt x="2923" y="637"/>
                </a:lnTo>
                <a:lnTo>
                  <a:pt x="2923" y="637"/>
                </a:lnTo>
                <a:lnTo>
                  <a:pt x="2925" y="637"/>
                </a:lnTo>
                <a:lnTo>
                  <a:pt x="2923" y="637"/>
                </a:lnTo>
                <a:lnTo>
                  <a:pt x="2923" y="640"/>
                </a:lnTo>
                <a:close/>
                <a:moveTo>
                  <a:pt x="2904" y="646"/>
                </a:moveTo>
                <a:lnTo>
                  <a:pt x="2906" y="646"/>
                </a:lnTo>
                <a:lnTo>
                  <a:pt x="2906" y="646"/>
                </a:lnTo>
                <a:lnTo>
                  <a:pt x="2906" y="646"/>
                </a:lnTo>
                <a:lnTo>
                  <a:pt x="2904" y="646"/>
                </a:lnTo>
                <a:lnTo>
                  <a:pt x="2904" y="646"/>
                </a:lnTo>
                <a:lnTo>
                  <a:pt x="2904" y="646"/>
                </a:lnTo>
                <a:lnTo>
                  <a:pt x="2904" y="646"/>
                </a:lnTo>
                <a:lnTo>
                  <a:pt x="2904" y="646"/>
                </a:lnTo>
                <a:lnTo>
                  <a:pt x="2904" y="646"/>
                </a:lnTo>
                <a:close/>
                <a:moveTo>
                  <a:pt x="2892" y="644"/>
                </a:moveTo>
                <a:lnTo>
                  <a:pt x="2892" y="644"/>
                </a:lnTo>
                <a:lnTo>
                  <a:pt x="2894" y="644"/>
                </a:lnTo>
                <a:lnTo>
                  <a:pt x="2892" y="644"/>
                </a:lnTo>
                <a:lnTo>
                  <a:pt x="2892" y="642"/>
                </a:lnTo>
                <a:lnTo>
                  <a:pt x="2892" y="642"/>
                </a:lnTo>
                <a:lnTo>
                  <a:pt x="2892" y="644"/>
                </a:lnTo>
                <a:lnTo>
                  <a:pt x="2892" y="644"/>
                </a:lnTo>
                <a:lnTo>
                  <a:pt x="2892" y="644"/>
                </a:lnTo>
                <a:lnTo>
                  <a:pt x="2892" y="644"/>
                </a:lnTo>
                <a:close/>
                <a:moveTo>
                  <a:pt x="2885" y="692"/>
                </a:moveTo>
                <a:lnTo>
                  <a:pt x="2885" y="690"/>
                </a:lnTo>
                <a:lnTo>
                  <a:pt x="2887" y="690"/>
                </a:lnTo>
                <a:lnTo>
                  <a:pt x="2887" y="690"/>
                </a:lnTo>
                <a:lnTo>
                  <a:pt x="2885" y="690"/>
                </a:lnTo>
                <a:lnTo>
                  <a:pt x="2883" y="690"/>
                </a:lnTo>
                <a:lnTo>
                  <a:pt x="2885" y="692"/>
                </a:lnTo>
                <a:lnTo>
                  <a:pt x="2885" y="692"/>
                </a:lnTo>
                <a:close/>
                <a:moveTo>
                  <a:pt x="2877" y="656"/>
                </a:moveTo>
                <a:lnTo>
                  <a:pt x="2877" y="656"/>
                </a:lnTo>
                <a:lnTo>
                  <a:pt x="2877" y="658"/>
                </a:lnTo>
                <a:lnTo>
                  <a:pt x="2877" y="658"/>
                </a:lnTo>
                <a:lnTo>
                  <a:pt x="2877" y="658"/>
                </a:lnTo>
                <a:lnTo>
                  <a:pt x="2877" y="658"/>
                </a:lnTo>
                <a:lnTo>
                  <a:pt x="2877" y="658"/>
                </a:lnTo>
                <a:lnTo>
                  <a:pt x="2879" y="656"/>
                </a:lnTo>
                <a:lnTo>
                  <a:pt x="2879" y="656"/>
                </a:lnTo>
                <a:lnTo>
                  <a:pt x="2877" y="656"/>
                </a:lnTo>
                <a:close/>
                <a:moveTo>
                  <a:pt x="2896" y="642"/>
                </a:moveTo>
                <a:lnTo>
                  <a:pt x="2894" y="642"/>
                </a:lnTo>
                <a:lnTo>
                  <a:pt x="2894" y="642"/>
                </a:lnTo>
                <a:lnTo>
                  <a:pt x="2894" y="642"/>
                </a:lnTo>
                <a:lnTo>
                  <a:pt x="2894" y="642"/>
                </a:lnTo>
                <a:lnTo>
                  <a:pt x="2894" y="642"/>
                </a:lnTo>
                <a:lnTo>
                  <a:pt x="2894" y="644"/>
                </a:lnTo>
                <a:lnTo>
                  <a:pt x="2894" y="646"/>
                </a:lnTo>
                <a:lnTo>
                  <a:pt x="2898" y="644"/>
                </a:lnTo>
                <a:lnTo>
                  <a:pt x="2898" y="644"/>
                </a:lnTo>
                <a:lnTo>
                  <a:pt x="2898" y="644"/>
                </a:lnTo>
                <a:lnTo>
                  <a:pt x="2898" y="642"/>
                </a:lnTo>
                <a:lnTo>
                  <a:pt x="2900" y="642"/>
                </a:lnTo>
                <a:lnTo>
                  <a:pt x="2900" y="642"/>
                </a:lnTo>
                <a:lnTo>
                  <a:pt x="2900" y="642"/>
                </a:lnTo>
                <a:lnTo>
                  <a:pt x="2902" y="642"/>
                </a:lnTo>
                <a:lnTo>
                  <a:pt x="2900" y="642"/>
                </a:lnTo>
                <a:lnTo>
                  <a:pt x="2900" y="640"/>
                </a:lnTo>
                <a:lnTo>
                  <a:pt x="2900" y="640"/>
                </a:lnTo>
                <a:lnTo>
                  <a:pt x="2898" y="640"/>
                </a:lnTo>
                <a:lnTo>
                  <a:pt x="2898" y="640"/>
                </a:lnTo>
                <a:lnTo>
                  <a:pt x="2898" y="640"/>
                </a:lnTo>
                <a:lnTo>
                  <a:pt x="2898" y="640"/>
                </a:lnTo>
                <a:lnTo>
                  <a:pt x="2896" y="640"/>
                </a:lnTo>
                <a:lnTo>
                  <a:pt x="2896" y="637"/>
                </a:lnTo>
                <a:lnTo>
                  <a:pt x="2896" y="637"/>
                </a:lnTo>
                <a:lnTo>
                  <a:pt x="2894" y="640"/>
                </a:lnTo>
                <a:lnTo>
                  <a:pt x="2896" y="640"/>
                </a:lnTo>
                <a:lnTo>
                  <a:pt x="2896" y="640"/>
                </a:lnTo>
                <a:lnTo>
                  <a:pt x="2896" y="640"/>
                </a:lnTo>
                <a:lnTo>
                  <a:pt x="2896" y="642"/>
                </a:lnTo>
                <a:lnTo>
                  <a:pt x="2896" y="642"/>
                </a:lnTo>
                <a:close/>
                <a:moveTo>
                  <a:pt x="3623" y="495"/>
                </a:moveTo>
                <a:lnTo>
                  <a:pt x="3621" y="495"/>
                </a:lnTo>
                <a:lnTo>
                  <a:pt x="3619" y="495"/>
                </a:lnTo>
                <a:lnTo>
                  <a:pt x="3616" y="495"/>
                </a:lnTo>
                <a:lnTo>
                  <a:pt x="3614" y="493"/>
                </a:lnTo>
                <a:lnTo>
                  <a:pt x="3614" y="495"/>
                </a:lnTo>
                <a:lnTo>
                  <a:pt x="3616" y="497"/>
                </a:lnTo>
                <a:lnTo>
                  <a:pt x="3619" y="499"/>
                </a:lnTo>
                <a:lnTo>
                  <a:pt x="3623" y="499"/>
                </a:lnTo>
                <a:lnTo>
                  <a:pt x="3623" y="499"/>
                </a:lnTo>
                <a:lnTo>
                  <a:pt x="3623" y="497"/>
                </a:lnTo>
                <a:lnTo>
                  <a:pt x="3623" y="497"/>
                </a:lnTo>
                <a:lnTo>
                  <a:pt x="3623" y="497"/>
                </a:lnTo>
                <a:lnTo>
                  <a:pt x="3623" y="495"/>
                </a:lnTo>
                <a:close/>
                <a:moveTo>
                  <a:pt x="3583" y="428"/>
                </a:moveTo>
                <a:lnTo>
                  <a:pt x="3583" y="426"/>
                </a:lnTo>
                <a:lnTo>
                  <a:pt x="3583" y="424"/>
                </a:lnTo>
                <a:lnTo>
                  <a:pt x="3581" y="424"/>
                </a:lnTo>
                <a:lnTo>
                  <a:pt x="3579" y="426"/>
                </a:lnTo>
                <a:lnTo>
                  <a:pt x="3579" y="426"/>
                </a:lnTo>
                <a:lnTo>
                  <a:pt x="3579" y="428"/>
                </a:lnTo>
                <a:lnTo>
                  <a:pt x="3583" y="428"/>
                </a:lnTo>
                <a:close/>
                <a:moveTo>
                  <a:pt x="3126" y="533"/>
                </a:moveTo>
                <a:lnTo>
                  <a:pt x="3126" y="531"/>
                </a:lnTo>
                <a:lnTo>
                  <a:pt x="3126" y="531"/>
                </a:lnTo>
                <a:lnTo>
                  <a:pt x="3124" y="531"/>
                </a:lnTo>
                <a:lnTo>
                  <a:pt x="3124" y="531"/>
                </a:lnTo>
                <a:lnTo>
                  <a:pt x="3122" y="531"/>
                </a:lnTo>
                <a:lnTo>
                  <a:pt x="3122" y="533"/>
                </a:lnTo>
                <a:lnTo>
                  <a:pt x="3124" y="535"/>
                </a:lnTo>
                <a:lnTo>
                  <a:pt x="3124" y="535"/>
                </a:lnTo>
                <a:lnTo>
                  <a:pt x="3126" y="535"/>
                </a:lnTo>
                <a:lnTo>
                  <a:pt x="3126" y="535"/>
                </a:lnTo>
                <a:lnTo>
                  <a:pt x="3126" y="535"/>
                </a:lnTo>
                <a:lnTo>
                  <a:pt x="3126" y="533"/>
                </a:lnTo>
                <a:lnTo>
                  <a:pt x="3126" y="533"/>
                </a:lnTo>
                <a:close/>
                <a:moveTo>
                  <a:pt x="4233" y="289"/>
                </a:moveTo>
                <a:lnTo>
                  <a:pt x="4230" y="292"/>
                </a:lnTo>
                <a:lnTo>
                  <a:pt x="4230" y="292"/>
                </a:lnTo>
                <a:lnTo>
                  <a:pt x="4230" y="294"/>
                </a:lnTo>
                <a:lnTo>
                  <a:pt x="4230" y="294"/>
                </a:lnTo>
                <a:lnTo>
                  <a:pt x="4228" y="296"/>
                </a:lnTo>
                <a:lnTo>
                  <a:pt x="4224" y="296"/>
                </a:lnTo>
                <a:lnTo>
                  <a:pt x="4224" y="296"/>
                </a:lnTo>
                <a:lnTo>
                  <a:pt x="4222" y="296"/>
                </a:lnTo>
                <a:lnTo>
                  <a:pt x="4224" y="298"/>
                </a:lnTo>
                <a:lnTo>
                  <a:pt x="4228" y="300"/>
                </a:lnTo>
                <a:lnTo>
                  <a:pt x="4233" y="302"/>
                </a:lnTo>
                <a:lnTo>
                  <a:pt x="4233" y="302"/>
                </a:lnTo>
                <a:lnTo>
                  <a:pt x="4241" y="302"/>
                </a:lnTo>
                <a:lnTo>
                  <a:pt x="4243" y="302"/>
                </a:lnTo>
                <a:lnTo>
                  <a:pt x="4245" y="300"/>
                </a:lnTo>
                <a:lnTo>
                  <a:pt x="4247" y="298"/>
                </a:lnTo>
                <a:lnTo>
                  <a:pt x="4249" y="298"/>
                </a:lnTo>
                <a:lnTo>
                  <a:pt x="4249" y="296"/>
                </a:lnTo>
                <a:lnTo>
                  <a:pt x="4249" y="296"/>
                </a:lnTo>
                <a:lnTo>
                  <a:pt x="4251" y="294"/>
                </a:lnTo>
                <a:lnTo>
                  <a:pt x="4249" y="294"/>
                </a:lnTo>
                <a:lnTo>
                  <a:pt x="4245" y="292"/>
                </a:lnTo>
                <a:lnTo>
                  <a:pt x="4233" y="289"/>
                </a:lnTo>
                <a:close/>
                <a:moveTo>
                  <a:pt x="2925" y="677"/>
                </a:moveTo>
                <a:lnTo>
                  <a:pt x="2925" y="679"/>
                </a:lnTo>
                <a:lnTo>
                  <a:pt x="2927" y="682"/>
                </a:lnTo>
                <a:lnTo>
                  <a:pt x="2925" y="682"/>
                </a:lnTo>
                <a:lnTo>
                  <a:pt x="2925" y="682"/>
                </a:lnTo>
                <a:lnTo>
                  <a:pt x="2925" y="684"/>
                </a:lnTo>
                <a:lnTo>
                  <a:pt x="2925" y="684"/>
                </a:lnTo>
                <a:lnTo>
                  <a:pt x="2925" y="684"/>
                </a:lnTo>
                <a:lnTo>
                  <a:pt x="2927" y="684"/>
                </a:lnTo>
                <a:lnTo>
                  <a:pt x="2927" y="686"/>
                </a:lnTo>
                <a:lnTo>
                  <a:pt x="2929" y="686"/>
                </a:lnTo>
                <a:lnTo>
                  <a:pt x="2929" y="686"/>
                </a:lnTo>
                <a:lnTo>
                  <a:pt x="2927" y="690"/>
                </a:lnTo>
                <a:lnTo>
                  <a:pt x="2927" y="690"/>
                </a:lnTo>
                <a:lnTo>
                  <a:pt x="2927" y="690"/>
                </a:lnTo>
                <a:lnTo>
                  <a:pt x="2927" y="690"/>
                </a:lnTo>
                <a:lnTo>
                  <a:pt x="2929" y="690"/>
                </a:lnTo>
                <a:lnTo>
                  <a:pt x="2929" y="688"/>
                </a:lnTo>
                <a:lnTo>
                  <a:pt x="2931" y="686"/>
                </a:lnTo>
                <a:lnTo>
                  <a:pt x="2931" y="684"/>
                </a:lnTo>
                <a:lnTo>
                  <a:pt x="2933" y="684"/>
                </a:lnTo>
                <a:lnTo>
                  <a:pt x="2938" y="684"/>
                </a:lnTo>
                <a:lnTo>
                  <a:pt x="2938" y="684"/>
                </a:lnTo>
                <a:lnTo>
                  <a:pt x="2940" y="684"/>
                </a:lnTo>
                <a:lnTo>
                  <a:pt x="2940" y="682"/>
                </a:lnTo>
                <a:lnTo>
                  <a:pt x="2942" y="682"/>
                </a:lnTo>
                <a:lnTo>
                  <a:pt x="2942" y="682"/>
                </a:lnTo>
                <a:lnTo>
                  <a:pt x="2942" y="679"/>
                </a:lnTo>
                <a:lnTo>
                  <a:pt x="2946" y="679"/>
                </a:lnTo>
                <a:lnTo>
                  <a:pt x="2946" y="679"/>
                </a:lnTo>
                <a:lnTo>
                  <a:pt x="2940" y="677"/>
                </a:lnTo>
                <a:lnTo>
                  <a:pt x="2938" y="675"/>
                </a:lnTo>
                <a:lnTo>
                  <a:pt x="2938" y="677"/>
                </a:lnTo>
                <a:lnTo>
                  <a:pt x="2936" y="677"/>
                </a:lnTo>
                <a:lnTo>
                  <a:pt x="2936" y="675"/>
                </a:lnTo>
                <a:lnTo>
                  <a:pt x="2933" y="675"/>
                </a:lnTo>
                <a:lnTo>
                  <a:pt x="2933" y="677"/>
                </a:lnTo>
                <a:lnTo>
                  <a:pt x="2931" y="677"/>
                </a:lnTo>
                <a:lnTo>
                  <a:pt x="2931" y="679"/>
                </a:lnTo>
                <a:lnTo>
                  <a:pt x="2929" y="677"/>
                </a:lnTo>
                <a:lnTo>
                  <a:pt x="2929" y="677"/>
                </a:lnTo>
                <a:lnTo>
                  <a:pt x="2927" y="679"/>
                </a:lnTo>
                <a:lnTo>
                  <a:pt x="2927" y="679"/>
                </a:lnTo>
                <a:lnTo>
                  <a:pt x="2925" y="677"/>
                </a:lnTo>
                <a:close/>
                <a:moveTo>
                  <a:pt x="2946" y="677"/>
                </a:moveTo>
                <a:lnTo>
                  <a:pt x="2946" y="675"/>
                </a:lnTo>
                <a:lnTo>
                  <a:pt x="2944" y="675"/>
                </a:lnTo>
                <a:lnTo>
                  <a:pt x="2942" y="675"/>
                </a:lnTo>
                <a:lnTo>
                  <a:pt x="2942" y="677"/>
                </a:lnTo>
                <a:lnTo>
                  <a:pt x="2944" y="677"/>
                </a:lnTo>
                <a:lnTo>
                  <a:pt x="2946" y="677"/>
                </a:lnTo>
                <a:lnTo>
                  <a:pt x="2946" y="677"/>
                </a:lnTo>
                <a:close/>
                <a:moveTo>
                  <a:pt x="3040" y="415"/>
                </a:moveTo>
                <a:lnTo>
                  <a:pt x="3038" y="417"/>
                </a:lnTo>
                <a:lnTo>
                  <a:pt x="3038" y="417"/>
                </a:lnTo>
                <a:lnTo>
                  <a:pt x="3038" y="419"/>
                </a:lnTo>
                <a:lnTo>
                  <a:pt x="3042" y="417"/>
                </a:lnTo>
                <a:lnTo>
                  <a:pt x="3042" y="417"/>
                </a:lnTo>
                <a:lnTo>
                  <a:pt x="3042" y="415"/>
                </a:lnTo>
                <a:lnTo>
                  <a:pt x="3040" y="415"/>
                </a:lnTo>
                <a:lnTo>
                  <a:pt x="3040" y="415"/>
                </a:lnTo>
                <a:close/>
                <a:moveTo>
                  <a:pt x="2923" y="644"/>
                </a:moveTo>
                <a:lnTo>
                  <a:pt x="2923" y="644"/>
                </a:lnTo>
                <a:lnTo>
                  <a:pt x="2923" y="644"/>
                </a:lnTo>
                <a:lnTo>
                  <a:pt x="2925" y="644"/>
                </a:lnTo>
                <a:lnTo>
                  <a:pt x="2925" y="642"/>
                </a:lnTo>
                <a:lnTo>
                  <a:pt x="2923" y="642"/>
                </a:lnTo>
                <a:lnTo>
                  <a:pt x="2923" y="644"/>
                </a:lnTo>
                <a:close/>
                <a:moveTo>
                  <a:pt x="2967" y="535"/>
                </a:moveTo>
                <a:lnTo>
                  <a:pt x="2969" y="535"/>
                </a:lnTo>
                <a:lnTo>
                  <a:pt x="2969" y="535"/>
                </a:lnTo>
                <a:lnTo>
                  <a:pt x="2969" y="535"/>
                </a:lnTo>
                <a:lnTo>
                  <a:pt x="2967" y="533"/>
                </a:lnTo>
                <a:lnTo>
                  <a:pt x="2965" y="533"/>
                </a:lnTo>
                <a:lnTo>
                  <a:pt x="2963" y="535"/>
                </a:lnTo>
                <a:lnTo>
                  <a:pt x="2963" y="535"/>
                </a:lnTo>
                <a:lnTo>
                  <a:pt x="2965" y="537"/>
                </a:lnTo>
                <a:lnTo>
                  <a:pt x="2967" y="535"/>
                </a:lnTo>
                <a:close/>
                <a:moveTo>
                  <a:pt x="2917" y="635"/>
                </a:moveTo>
                <a:lnTo>
                  <a:pt x="2919" y="635"/>
                </a:lnTo>
                <a:lnTo>
                  <a:pt x="2919" y="635"/>
                </a:lnTo>
                <a:lnTo>
                  <a:pt x="2917" y="633"/>
                </a:lnTo>
                <a:lnTo>
                  <a:pt x="2917" y="633"/>
                </a:lnTo>
                <a:lnTo>
                  <a:pt x="2915" y="633"/>
                </a:lnTo>
                <a:lnTo>
                  <a:pt x="2915" y="633"/>
                </a:lnTo>
                <a:lnTo>
                  <a:pt x="2915" y="635"/>
                </a:lnTo>
                <a:lnTo>
                  <a:pt x="2917" y="637"/>
                </a:lnTo>
                <a:lnTo>
                  <a:pt x="2917" y="635"/>
                </a:lnTo>
                <a:close/>
                <a:moveTo>
                  <a:pt x="4448" y="1677"/>
                </a:moveTo>
                <a:lnTo>
                  <a:pt x="4448" y="1677"/>
                </a:lnTo>
                <a:lnTo>
                  <a:pt x="4446" y="1675"/>
                </a:lnTo>
                <a:lnTo>
                  <a:pt x="4444" y="1675"/>
                </a:lnTo>
                <a:lnTo>
                  <a:pt x="4442" y="1675"/>
                </a:lnTo>
                <a:lnTo>
                  <a:pt x="4438" y="1675"/>
                </a:lnTo>
                <a:lnTo>
                  <a:pt x="4436" y="1677"/>
                </a:lnTo>
                <a:lnTo>
                  <a:pt x="4434" y="1675"/>
                </a:lnTo>
                <a:lnTo>
                  <a:pt x="4434" y="1675"/>
                </a:lnTo>
                <a:lnTo>
                  <a:pt x="4434" y="1677"/>
                </a:lnTo>
                <a:lnTo>
                  <a:pt x="4434" y="1679"/>
                </a:lnTo>
                <a:lnTo>
                  <a:pt x="4434" y="1679"/>
                </a:lnTo>
                <a:lnTo>
                  <a:pt x="4436" y="1682"/>
                </a:lnTo>
                <a:lnTo>
                  <a:pt x="4436" y="1682"/>
                </a:lnTo>
                <a:lnTo>
                  <a:pt x="4436" y="1684"/>
                </a:lnTo>
                <a:lnTo>
                  <a:pt x="4440" y="1684"/>
                </a:lnTo>
                <a:lnTo>
                  <a:pt x="4442" y="1686"/>
                </a:lnTo>
                <a:lnTo>
                  <a:pt x="4442" y="1686"/>
                </a:lnTo>
                <a:lnTo>
                  <a:pt x="4444" y="1686"/>
                </a:lnTo>
                <a:lnTo>
                  <a:pt x="4444" y="1686"/>
                </a:lnTo>
                <a:lnTo>
                  <a:pt x="4446" y="1686"/>
                </a:lnTo>
                <a:lnTo>
                  <a:pt x="4446" y="1686"/>
                </a:lnTo>
                <a:lnTo>
                  <a:pt x="4448" y="1684"/>
                </a:lnTo>
                <a:lnTo>
                  <a:pt x="4450" y="1684"/>
                </a:lnTo>
                <a:lnTo>
                  <a:pt x="4450" y="1684"/>
                </a:lnTo>
                <a:lnTo>
                  <a:pt x="4450" y="1682"/>
                </a:lnTo>
                <a:lnTo>
                  <a:pt x="4450" y="1679"/>
                </a:lnTo>
                <a:lnTo>
                  <a:pt x="4450" y="1679"/>
                </a:lnTo>
                <a:lnTo>
                  <a:pt x="4450" y="1679"/>
                </a:lnTo>
                <a:lnTo>
                  <a:pt x="4448" y="1677"/>
                </a:lnTo>
                <a:lnTo>
                  <a:pt x="4448" y="1677"/>
                </a:lnTo>
                <a:close/>
                <a:moveTo>
                  <a:pt x="2789" y="738"/>
                </a:moveTo>
                <a:lnTo>
                  <a:pt x="2791" y="738"/>
                </a:lnTo>
                <a:lnTo>
                  <a:pt x="2791" y="738"/>
                </a:lnTo>
                <a:lnTo>
                  <a:pt x="2791" y="736"/>
                </a:lnTo>
                <a:lnTo>
                  <a:pt x="2791" y="736"/>
                </a:lnTo>
                <a:lnTo>
                  <a:pt x="2789" y="738"/>
                </a:lnTo>
                <a:lnTo>
                  <a:pt x="2789" y="738"/>
                </a:lnTo>
                <a:lnTo>
                  <a:pt x="2789" y="738"/>
                </a:lnTo>
                <a:lnTo>
                  <a:pt x="2789" y="738"/>
                </a:lnTo>
                <a:close/>
                <a:moveTo>
                  <a:pt x="2772" y="736"/>
                </a:moveTo>
                <a:lnTo>
                  <a:pt x="2770" y="736"/>
                </a:lnTo>
                <a:lnTo>
                  <a:pt x="2768" y="736"/>
                </a:lnTo>
                <a:lnTo>
                  <a:pt x="2766" y="736"/>
                </a:lnTo>
                <a:lnTo>
                  <a:pt x="2768" y="738"/>
                </a:lnTo>
                <a:lnTo>
                  <a:pt x="2768" y="738"/>
                </a:lnTo>
                <a:lnTo>
                  <a:pt x="2768" y="738"/>
                </a:lnTo>
                <a:lnTo>
                  <a:pt x="2768" y="738"/>
                </a:lnTo>
                <a:lnTo>
                  <a:pt x="2768" y="740"/>
                </a:lnTo>
                <a:lnTo>
                  <a:pt x="2770" y="740"/>
                </a:lnTo>
                <a:lnTo>
                  <a:pt x="2770" y="744"/>
                </a:lnTo>
                <a:lnTo>
                  <a:pt x="2772" y="747"/>
                </a:lnTo>
                <a:lnTo>
                  <a:pt x="2772" y="747"/>
                </a:lnTo>
                <a:lnTo>
                  <a:pt x="2772" y="747"/>
                </a:lnTo>
                <a:lnTo>
                  <a:pt x="2774" y="747"/>
                </a:lnTo>
                <a:lnTo>
                  <a:pt x="2776" y="747"/>
                </a:lnTo>
                <a:lnTo>
                  <a:pt x="2776" y="749"/>
                </a:lnTo>
                <a:lnTo>
                  <a:pt x="2776" y="749"/>
                </a:lnTo>
                <a:lnTo>
                  <a:pt x="2778" y="751"/>
                </a:lnTo>
                <a:lnTo>
                  <a:pt x="2778" y="753"/>
                </a:lnTo>
                <a:lnTo>
                  <a:pt x="2780" y="755"/>
                </a:lnTo>
                <a:lnTo>
                  <a:pt x="2783" y="755"/>
                </a:lnTo>
                <a:lnTo>
                  <a:pt x="2783" y="753"/>
                </a:lnTo>
                <a:lnTo>
                  <a:pt x="2783" y="751"/>
                </a:lnTo>
                <a:lnTo>
                  <a:pt x="2783" y="749"/>
                </a:lnTo>
                <a:lnTo>
                  <a:pt x="2783" y="747"/>
                </a:lnTo>
                <a:lnTo>
                  <a:pt x="2787" y="747"/>
                </a:lnTo>
                <a:lnTo>
                  <a:pt x="2787" y="744"/>
                </a:lnTo>
                <a:lnTo>
                  <a:pt x="2787" y="742"/>
                </a:lnTo>
                <a:lnTo>
                  <a:pt x="2785" y="742"/>
                </a:lnTo>
                <a:lnTo>
                  <a:pt x="2785" y="740"/>
                </a:lnTo>
                <a:lnTo>
                  <a:pt x="2785" y="740"/>
                </a:lnTo>
                <a:lnTo>
                  <a:pt x="2787" y="738"/>
                </a:lnTo>
                <a:lnTo>
                  <a:pt x="2787" y="738"/>
                </a:lnTo>
                <a:lnTo>
                  <a:pt x="2789" y="738"/>
                </a:lnTo>
                <a:lnTo>
                  <a:pt x="2789" y="736"/>
                </a:lnTo>
                <a:lnTo>
                  <a:pt x="2789" y="736"/>
                </a:lnTo>
                <a:lnTo>
                  <a:pt x="2789" y="734"/>
                </a:lnTo>
                <a:lnTo>
                  <a:pt x="2789" y="732"/>
                </a:lnTo>
                <a:lnTo>
                  <a:pt x="2789" y="732"/>
                </a:lnTo>
                <a:lnTo>
                  <a:pt x="2791" y="730"/>
                </a:lnTo>
                <a:lnTo>
                  <a:pt x="2791" y="730"/>
                </a:lnTo>
                <a:lnTo>
                  <a:pt x="2789" y="728"/>
                </a:lnTo>
                <a:lnTo>
                  <a:pt x="2787" y="728"/>
                </a:lnTo>
                <a:lnTo>
                  <a:pt x="2787" y="728"/>
                </a:lnTo>
                <a:lnTo>
                  <a:pt x="2785" y="728"/>
                </a:lnTo>
                <a:lnTo>
                  <a:pt x="2783" y="730"/>
                </a:lnTo>
                <a:lnTo>
                  <a:pt x="2780" y="730"/>
                </a:lnTo>
                <a:lnTo>
                  <a:pt x="2780" y="732"/>
                </a:lnTo>
                <a:lnTo>
                  <a:pt x="2780" y="732"/>
                </a:lnTo>
                <a:lnTo>
                  <a:pt x="2780" y="734"/>
                </a:lnTo>
                <a:lnTo>
                  <a:pt x="2780" y="734"/>
                </a:lnTo>
                <a:lnTo>
                  <a:pt x="2780" y="734"/>
                </a:lnTo>
                <a:lnTo>
                  <a:pt x="2778" y="736"/>
                </a:lnTo>
                <a:lnTo>
                  <a:pt x="2778" y="736"/>
                </a:lnTo>
                <a:lnTo>
                  <a:pt x="2776" y="736"/>
                </a:lnTo>
                <a:lnTo>
                  <a:pt x="2776" y="734"/>
                </a:lnTo>
                <a:lnTo>
                  <a:pt x="2776" y="732"/>
                </a:lnTo>
                <a:lnTo>
                  <a:pt x="2776" y="732"/>
                </a:lnTo>
                <a:lnTo>
                  <a:pt x="2774" y="732"/>
                </a:lnTo>
                <a:lnTo>
                  <a:pt x="2774" y="732"/>
                </a:lnTo>
                <a:lnTo>
                  <a:pt x="2774" y="732"/>
                </a:lnTo>
                <a:lnTo>
                  <a:pt x="2772" y="736"/>
                </a:lnTo>
                <a:lnTo>
                  <a:pt x="2772" y="736"/>
                </a:lnTo>
                <a:close/>
                <a:moveTo>
                  <a:pt x="2776" y="757"/>
                </a:moveTo>
                <a:lnTo>
                  <a:pt x="2776" y="757"/>
                </a:lnTo>
                <a:lnTo>
                  <a:pt x="2778" y="757"/>
                </a:lnTo>
                <a:lnTo>
                  <a:pt x="2778" y="755"/>
                </a:lnTo>
                <a:lnTo>
                  <a:pt x="2778" y="755"/>
                </a:lnTo>
                <a:lnTo>
                  <a:pt x="2776" y="753"/>
                </a:lnTo>
                <a:lnTo>
                  <a:pt x="2774" y="753"/>
                </a:lnTo>
                <a:lnTo>
                  <a:pt x="2772" y="753"/>
                </a:lnTo>
                <a:lnTo>
                  <a:pt x="2770" y="751"/>
                </a:lnTo>
                <a:lnTo>
                  <a:pt x="2768" y="751"/>
                </a:lnTo>
                <a:lnTo>
                  <a:pt x="2768" y="753"/>
                </a:lnTo>
                <a:lnTo>
                  <a:pt x="2768" y="755"/>
                </a:lnTo>
                <a:lnTo>
                  <a:pt x="2774" y="757"/>
                </a:lnTo>
                <a:lnTo>
                  <a:pt x="2776" y="757"/>
                </a:lnTo>
                <a:close/>
                <a:moveTo>
                  <a:pt x="2875" y="667"/>
                </a:moveTo>
                <a:lnTo>
                  <a:pt x="2875" y="667"/>
                </a:lnTo>
                <a:lnTo>
                  <a:pt x="2875" y="667"/>
                </a:lnTo>
                <a:lnTo>
                  <a:pt x="2875" y="667"/>
                </a:lnTo>
                <a:lnTo>
                  <a:pt x="2873" y="667"/>
                </a:lnTo>
                <a:lnTo>
                  <a:pt x="2875" y="667"/>
                </a:lnTo>
                <a:lnTo>
                  <a:pt x="2875" y="667"/>
                </a:lnTo>
                <a:lnTo>
                  <a:pt x="2875" y="667"/>
                </a:lnTo>
                <a:close/>
                <a:moveTo>
                  <a:pt x="2789" y="751"/>
                </a:moveTo>
                <a:lnTo>
                  <a:pt x="2787" y="749"/>
                </a:lnTo>
                <a:lnTo>
                  <a:pt x="2787" y="749"/>
                </a:lnTo>
                <a:lnTo>
                  <a:pt x="2785" y="749"/>
                </a:lnTo>
                <a:lnTo>
                  <a:pt x="2785" y="751"/>
                </a:lnTo>
                <a:lnTo>
                  <a:pt x="2785" y="751"/>
                </a:lnTo>
                <a:lnTo>
                  <a:pt x="2785" y="751"/>
                </a:lnTo>
                <a:lnTo>
                  <a:pt x="2785" y="751"/>
                </a:lnTo>
                <a:lnTo>
                  <a:pt x="2783" y="753"/>
                </a:lnTo>
                <a:lnTo>
                  <a:pt x="2785" y="753"/>
                </a:lnTo>
                <a:lnTo>
                  <a:pt x="2787" y="751"/>
                </a:lnTo>
                <a:lnTo>
                  <a:pt x="2789" y="751"/>
                </a:lnTo>
                <a:lnTo>
                  <a:pt x="2789" y="751"/>
                </a:lnTo>
                <a:lnTo>
                  <a:pt x="2789" y="751"/>
                </a:lnTo>
                <a:lnTo>
                  <a:pt x="2789" y="751"/>
                </a:lnTo>
                <a:close/>
                <a:moveTo>
                  <a:pt x="2699" y="780"/>
                </a:moveTo>
                <a:lnTo>
                  <a:pt x="2697" y="780"/>
                </a:lnTo>
                <a:lnTo>
                  <a:pt x="2697" y="780"/>
                </a:lnTo>
                <a:lnTo>
                  <a:pt x="2697" y="780"/>
                </a:lnTo>
                <a:lnTo>
                  <a:pt x="2699" y="780"/>
                </a:lnTo>
                <a:lnTo>
                  <a:pt x="2699" y="780"/>
                </a:lnTo>
                <a:close/>
                <a:moveTo>
                  <a:pt x="2705" y="778"/>
                </a:moveTo>
                <a:lnTo>
                  <a:pt x="2705" y="778"/>
                </a:lnTo>
                <a:lnTo>
                  <a:pt x="2703" y="778"/>
                </a:lnTo>
                <a:lnTo>
                  <a:pt x="2705" y="778"/>
                </a:lnTo>
                <a:lnTo>
                  <a:pt x="2707" y="778"/>
                </a:lnTo>
                <a:lnTo>
                  <a:pt x="2705" y="778"/>
                </a:lnTo>
                <a:close/>
                <a:moveTo>
                  <a:pt x="2730" y="755"/>
                </a:moveTo>
                <a:lnTo>
                  <a:pt x="2730" y="755"/>
                </a:lnTo>
                <a:lnTo>
                  <a:pt x="2730" y="755"/>
                </a:lnTo>
                <a:lnTo>
                  <a:pt x="2730" y="757"/>
                </a:lnTo>
                <a:lnTo>
                  <a:pt x="2732" y="757"/>
                </a:lnTo>
                <a:lnTo>
                  <a:pt x="2732" y="755"/>
                </a:lnTo>
                <a:lnTo>
                  <a:pt x="2732" y="755"/>
                </a:lnTo>
                <a:lnTo>
                  <a:pt x="2730" y="755"/>
                </a:lnTo>
                <a:lnTo>
                  <a:pt x="2730" y="755"/>
                </a:lnTo>
                <a:close/>
                <a:moveTo>
                  <a:pt x="2730" y="751"/>
                </a:moveTo>
                <a:lnTo>
                  <a:pt x="2730" y="749"/>
                </a:lnTo>
                <a:lnTo>
                  <a:pt x="2730" y="749"/>
                </a:lnTo>
                <a:lnTo>
                  <a:pt x="2728" y="753"/>
                </a:lnTo>
                <a:lnTo>
                  <a:pt x="2728" y="755"/>
                </a:lnTo>
                <a:lnTo>
                  <a:pt x="2728" y="755"/>
                </a:lnTo>
                <a:lnTo>
                  <a:pt x="2728" y="753"/>
                </a:lnTo>
                <a:lnTo>
                  <a:pt x="2732" y="753"/>
                </a:lnTo>
                <a:lnTo>
                  <a:pt x="2732" y="753"/>
                </a:lnTo>
                <a:lnTo>
                  <a:pt x="2728" y="753"/>
                </a:lnTo>
                <a:lnTo>
                  <a:pt x="2728" y="751"/>
                </a:lnTo>
                <a:lnTo>
                  <a:pt x="2730" y="751"/>
                </a:lnTo>
                <a:lnTo>
                  <a:pt x="2730" y="751"/>
                </a:lnTo>
                <a:close/>
                <a:moveTo>
                  <a:pt x="2768" y="759"/>
                </a:moveTo>
                <a:lnTo>
                  <a:pt x="2768" y="759"/>
                </a:lnTo>
                <a:lnTo>
                  <a:pt x="2768" y="761"/>
                </a:lnTo>
                <a:lnTo>
                  <a:pt x="2768" y="761"/>
                </a:lnTo>
                <a:lnTo>
                  <a:pt x="2768" y="761"/>
                </a:lnTo>
                <a:lnTo>
                  <a:pt x="2772" y="761"/>
                </a:lnTo>
                <a:lnTo>
                  <a:pt x="2772" y="761"/>
                </a:lnTo>
                <a:lnTo>
                  <a:pt x="2770" y="761"/>
                </a:lnTo>
                <a:lnTo>
                  <a:pt x="2768" y="759"/>
                </a:lnTo>
                <a:close/>
                <a:moveTo>
                  <a:pt x="5194" y="811"/>
                </a:moveTo>
                <a:lnTo>
                  <a:pt x="5194" y="809"/>
                </a:lnTo>
                <a:lnTo>
                  <a:pt x="5194" y="809"/>
                </a:lnTo>
                <a:lnTo>
                  <a:pt x="5194" y="809"/>
                </a:lnTo>
                <a:lnTo>
                  <a:pt x="5194" y="809"/>
                </a:lnTo>
                <a:lnTo>
                  <a:pt x="5194" y="809"/>
                </a:lnTo>
                <a:lnTo>
                  <a:pt x="5194" y="811"/>
                </a:lnTo>
                <a:lnTo>
                  <a:pt x="5194" y="811"/>
                </a:lnTo>
                <a:close/>
                <a:moveTo>
                  <a:pt x="2856" y="702"/>
                </a:moveTo>
                <a:lnTo>
                  <a:pt x="2854" y="702"/>
                </a:lnTo>
                <a:lnTo>
                  <a:pt x="2854" y="702"/>
                </a:lnTo>
                <a:lnTo>
                  <a:pt x="2854" y="705"/>
                </a:lnTo>
                <a:lnTo>
                  <a:pt x="2852" y="707"/>
                </a:lnTo>
                <a:lnTo>
                  <a:pt x="2852" y="709"/>
                </a:lnTo>
                <a:lnTo>
                  <a:pt x="2850" y="711"/>
                </a:lnTo>
                <a:lnTo>
                  <a:pt x="2850" y="713"/>
                </a:lnTo>
                <a:lnTo>
                  <a:pt x="2845" y="719"/>
                </a:lnTo>
                <a:lnTo>
                  <a:pt x="2845" y="721"/>
                </a:lnTo>
                <a:lnTo>
                  <a:pt x="2845" y="723"/>
                </a:lnTo>
                <a:lnTo>
                  <a:pt x="2845" y="726"/>
                </a:lnTo>
                <a:lnTo>
                  <a:pt x="2845" y="726"/>
                </a:lnTo>
                <a:lnTo>
                  <a:pt x="2848" y="723"/>
                </a:lnTo>
                <a:lnTo>
                  <a:pt x="2852" y="713"/>
                </a:lnTo>
                <a:lnTo>
                  <a:pt x="2852" y="713"/>
                </a:lnTo>
                <a:lnTo>
                  <a:pt x="2852" y="711"/>
                </a:lnTo>
                <a:lnTo>
                  <a:pt x="2854" y="705"/>
                </a:lnTo>
                <a:lnTo>
                  <a:pt x="2854" y="705"/>
                </a:lnTo>
                <a:lnTo>
                  <a:pt x="2854" y="705"/>
                </a:lnTo>
                <a:lnTo>
                  <a:pt x="2856" y="702"/>
                </a:lnTo>
                <a:lnTo>
                  <a:pt x="2856" y="702"/>
                </a:lnTo>
                <a:close/>
                <a:moveTo>
                  <a:pt x="2764" y="747"/>
                </a:moveTo>
                <a:lnTo>
                  <a:pt x="2764" y="747"/>
                </a:lnTo>
                <a:lnTo>
                  <a:pt x="2764" y="744"/>
                </a:lnTo>
                <a:lnTo>
                  <a:pt x="2764" y="744"/>
                </a:lnTo>
                <a:lnTo>
                  <a:pt x="2764" y="742"/>
                </a:lnTo>
                <a:lnTo>
                  <a:pt x="2762" y="738"/>
                </a:lnTo>
                <a:lnTo>
                  <a:pt x="2762" y="738"/>
                </a:lnTo>
                <a:lnTo>
                  <a:pt x="2762" y="738"/>
                </a:lnTo>
                <a:lnTo>
                  <a:pt x="2760" y="738"/>
                </a:lnTo>
                <a:lnTo>
                  <a:pt x="2760" y="738"/>
                </a:lnTo>
                <a:lnTo>
                  <a:pt x="2757" y="738"/>
                </a:lnTo>
                <a:lnTo>
                  <a:pt x="2757" y="738"/>
                </a:lnTo>
                <a:lnTo>
                  <a:pt x="2753" y="740"/>
                </a:lnTo>
                <a:lnTo>
                  <a:pt x="2751" y="740"/>
                </a:lnTo>
                <a:lnTo>
                  <a:pt x="2751" y="742"/>
                </a:lnTo>
                <a:lnTo>
                  <a:pt x="2751" y="747"/>
                </a:lnTo>
                <a:lnTo>
                  <a:pt x="2751" y="747"/>
                </a:lnTo>
                <a:lnTo>
                  <a:pt x="2753" y="747"/>
                </a:lnTo>
                <a:lnTo>
                  <a:pt x="2755" y="749"/>
                </a:lnTo>
                <a:lnTo>
                  <a:pt x="2760" y="749"/>
                </a:lnTo>
                <a:lnTo>
                  <a:pt x="2762" y="749"/>
                </a:lnTo>
                <a:lnTo>
                  <a:pt x="2764" y="747"/>
                </a:lnTo>
                <a:close/>
                <a:moveTo>
                  <a:pt x="2799" y="763"/>
                </a:moveTo>
                <a:lnTo>
                  <a:pt x="2799" y="763"/>
                </a:lnTo>
                <a:lnTo>
                  <a:pt x="2801" y="765"/>
                </a:lnTo>
                <a:lnTo>
                  <a:pt x="2801" y="765"/>
                </a:lnTo>
                <a:lnTo>
                  <a:pt x="2804" y="763"/>
                </a:lnTo>
                <a:lnTo>
                  <a:pt x="2806" y="763"/>
                </a:lnTo>
                <a:lnTo>
                  <a:pt x="2806" y="765"/>
                </a:lnTo>
                <a:lnTo>
                  <a:pt x="2808" y="763"/>
                </a:lnTo>
                <a:lnTo>
                  <a:pt x="2806" y="763"/>
                </a:lnTo>
                <a:lnTo>
                  <a:pt x="2806" y="761"/>
                </a:lnTo>
                <a:lnTo>
                  <a:pt x="2804" y="761"/>
                </a:lnTo>
                <a:lnTo>
                  <a:pt x="2806" y="761"/>
                </a:lnTo>
                <a:lnTo>
                  <a:pt x="2806" y="759"/>
                </a:lnTo>
                <a:lnTo>
                  <a:pt x="2806" y="759"/>
                </a:lnTo>
                <a:lnTo>
                  <a:pt x="2806" y="759"/>
                </a:lnTo>
                <a:lnTo>
                  <a:pt x="2804" y="757"/>
                </a:lnTo>
                <a:lnTo>
                  <a:pt x="2804" y="757"/>
                </a:lnTo>
                <a:lnTo>
                  <a:pt x="2801" y="757"/>
                </a:lnTo>
                <a:lnTo>
                  <a:pt x="2801" y="757"/>
                </a:lnTo>
                <a:lnTo>
                  <a:pt x="2799" y="757"/>
                </a:lnTo>
                <a:lnTo>
                  <a:pt x="2799" y="759"/>
                </a:lnTo>
                <a:lnTo>
                  <a:pt x="2799" y="759"/>
                </a:lnTo>
                <a:lnTo>
                  <a:pt x="2799" y="759"/>
                </a:lnTo>
                <a:lnTo>
                  <a:pt x="2799" y="761"/>
                </a:lnTo>
                <a:lnTo>
                  <a:pt x="2799" y="763"/>
                </a:lnTo>
                <a:close/>
                <a:moveTo>
                  <a:pt x="2871" y="705"/>
                </a:moveTo>
                <a:lnTo>
                  <a:pt x="2871" y="707"/>
                </a:lnTo>
                <a:lnTo>
                  <a:pt x="2873" y="709"/>
                </a:lnTo>
                <a:lnTo>
                  <a:pt x="2871" y="709"/>
                </a:lnTo>
                <a:lnTo>
                  <a:pt x="2871" y="711"/>
                </a:lnTo>
                <a:lnTo>
                  <a:pt x="2873" y="711"/>
                </a:lnTo>
                <a:lnTo>
                  <a:pt x="2873" y="711"/>
                </a:lnTo>
                <a:lnTo>
                  <a:pt x="2875" y="709"/>
                </a:lnTo>
                <a:lnTo>
                  <a:pt x="2875" y="707"/>
                </a:lnTo>
                <a:lnTo>
                  <a:pt x="2877" y="707"/>
                </a:lnTo>
                <a:lnTo>
                  <a:pt x="2879" y="705"/>
                </a:lnTo>
                <a:lnTo>
                  <a:pt x="2879" y="702"/>
                </a:lnTo>
                <a:lnTo>
                  <a:pt x="2879" y="702"/>
                </a:lnTo>
                <a:lnTo>
                  <a:pt x="2881" y="702"/>
                </a:lnTo>
                <a:lnTo>
                  <a:pt x="2881" y="702"/>
                </a:lnTo>
                <a:lnTo>
                  <a:pt x="2879" y="700"/>
                </a:lnTo>
                <a:lnTo>
                  <a:pt x="2881" y="696"/>
                </a:lnTo>
                <a:lnTo>
                  <a:pt x="2881" y="694"/>
                </a:lnTo>
                <a:lnTo>
                  <a:pt x="2883" y="694"/>
                </a:lnTo>
                <a:lnTo>
                  <a:pt x="2883" y="692"/>
                </a:lnTo>
                <a:lnTo>
                  <a:pt x="2883" y="692"/>
                </a:lnTo>
                <a:lnTo>
                  <a:pt x="2883" y="692"/>
                </a:lnTo>
                <a:lnTo>
                  <a:pt x="2881" y="690"/>
                </a:lnTo>
                <a:lnTo>
                  <a:pt x="2881" y="692"/>
                </a:lnTo>
                <a:lnTo>
                  <a:pt x="2881" y="692"/>
                </a:lnTo>
                <a:lnTo>
                  <a:pt x="2879" y="692"/>
                </a:lnTo>
                <a:lnTo>
                  <a:pt x="2877" y="692"/>
                </a:lnTo>
                <a:lnTo>
                  <a:pt x="2875" y="694"/>
                </a:lnTo>
                <a:lnTo>
                  <a:pt x="2873" y="696"/>
                </a:lnTo>
                <a:lnTo>
                  <a:pt x="2871" y="696"/>
                </a:lnTo>
                <a:lnTo>
                  <a:pt x="2871" y="698"/>
                </a:lnTo>
                <a:lnTo>
                  <a:pt x="2871" y="700"/>
                </a:lnTo>
                <a:lnTo>
                  <a:pt x="2871" y="702"/>
                </a:lnTo>
                <a:lnTo>
                  <a:pt x="2871" y="705"/>
                </a:lnTo>
                <a:lnTo>
                  <a:pt x="2871" y="705"/>
                </a:lnTo>
                <a:close/>
                <a:moveTo>
                  <a:pt x="2757" y="753"/>
                </a:moveTo>
                <a:lnTo>
                  <a:pt x="2757" y="751"/>
                </a:lnTo>
                <a:lnTo>
                  <a:pt x="2755" y="751"/>
                </a:lnTo>
                <a:lnTo>
                  <a:pt x="2755" y="751"/>
                </a:lnTo>
                <a:lnTo>
                  <a:pt x="2757" y="753"/>
                </a:lnTo>
                <a:lnTo>
                  <a:pt x="2760" y="753"/>
                </a:lnTo>
                <a:lnTo>
                  <a:pt x="2760" y="753"/>
                </a:lnTo>
                <a:lnTo>
                  <a:pt x="2760" y="753"/>
                </a:lnTo>
                <a:lnTo>
                  <a:pt x="2760" y="753"/>
                </a:lnTo>
                <a:lnTo>
                  <a:pt x="2757" y="753"/>
                </a:lnTo>
                <a:close/>
                <a:moveTo>
                  <a:pt x="2751" y="749"/>
                </a:moveTo>
                <a:lnTo>
                  <a:pt x="2749" y="749"/>
                </a:lnTo>
                <a:lnTo>
                  <a:pt x="2749" y="749"/>
                </a:lnTo>
                <a:lnTo>
                  <a:pt x="2749" y="753"/>
                </a:lnTo>
                <a:lnTo>
                  <a:pt x="2751" y="753"/>
                </a:lnTo>
                <a:lnTo>
                  <a:pt x="2751" y="753"/>
                </a:lnTo>
                <a:lnTo>
                  <a:pt x="2753" y="753"/>
                </a:lnTo>
                <a:lnTo>
                  <a:pt x="2753" y="753"/>
                </a:lnTo>
                <a:lnTo>
                  <a:pt x="2753" y="751"/>
                </a:lnTo>
                <a:lnTo>
                  <a:pt x="2751" y="749"/>
                </a:lnTo>
                <a:close/>
                <a:moveTo>
                  <a:pt x="2760" y="734"/>
                </a:moveTo>
                <a:lnTo>
                  <a:pt x="2762" y="734"/>
                </a:lnTo>
                <a:lnTo>
                  <a:pt x="2762" y="734"/>
                </a:lnTo>
                <a:lnTo>
                  <a:pt x="2762" y="734"/>
                </a:lnTo>
                <a:lnTo>
                  <a:pt x="2762" y="732"/>
                </a:lnTo>
                <a:lnTo>
                  <a:pt x="2762" y="732"/>
                </a:lnTo>
                <a:lnTo>
                  <a:pt x="2760" y="730"/>
                </a:lnTo>
                <a:lnTo>
                  <a:pt x="2760" y="732"/>
                </a:lnTo>
                <a:lnTo>
                  <a:pt x="2760" y="732"/>
                </a:lnTo>
                <a:lnTo>
                  <a:pt x="2760" y="734"/>
                </a:lnTo>
                <a:lnTo>
                  <a:pt x="2760" y="734"/>
                </a:lnTo>
                <a:close/>
                <a:moveTo>
                  <a:pt x="2762" y="755"/>
                </a:moveTo>
                <a:lnTo>
                  <a:pt x="2764" y="755"/>
                </a:lnTo>
                <a:lnTo>
                  <a:pt x="2764" y="755"/>
                </a:lnTo>
                <a:lnTo>
                  <a:pt x="2766" y="749"/>
                </a:lnTo>
                <a:lnTo>
                  <a:pt x="2766" y="747"/>
                </a:lnTo>
                <a:lnTo>
                  <a:pt x="2766" y="747"/>
                </a:lnTo>
                <a:lnTo>
                  <a:pt x="2766" y="749"/>
                </a:lnTo>
                <a:lnTo>
                  <a:pt x="2764" y="751"/>
                </a:lnTo>
                <a:lnTo>
                  <a:pt x="2762" y="753"/>
                </a:lnTo>
                <a:lnTo>
                  <a:pt x="2762" y="753"/>
                </a:lnTo>
                <a:lnTo>
                  <a:pt x="2762" y="753"/>
                </a:lnTo>
                <a:lnTo>
                  <a:pt x="2762" y="755"/>
                </a:lnTo>
                <a:close/>
                <a:moveTo>
                  <a:pt x="2827" y="751"/>
                </a:moveTo>
                <a:lnTo>
                  <a:pt x="2827" y="751"/>
                </a:lnTo>
                <a:lnTo>
                  <a:pt x="2827" y="749"/>
                </a:lnTo>
                <a:lnTo>
                  <a:pt x="2827" y="747"/>
                </a:lnTo>
                <a:lnTo>
                  <a:pt x="2822" y="744"/>
                </a:lnTo>
                <a:lnTo>
                  <a:pt x="2820" y="744"/>
                </a:lnTo>
                <a:lnTo>
                  <a:pt x="2820" y="749"/>
                </a:lnTo>
                <a:lnTo>
                  <a:pt x="2822" y="749"/>
                </a:lnTo>
                <a:lnTo>
                  <a:pt x="2827" y="751"/>
                </a:lnTo>
                <a:close/>
                <a:moveTo>
                  <a:pt x="4115" y="1482"/>
                </a:moveTo>
                <a:lnTo>
                  <a:pt x="4115" y="1482"/>
                </a:lnTo>
                <a:lnTo>
                  <a:pt x="4115" y="1480"/>
                </a:lnTo>
                <a:lnTo>
                  <a:pt x="4115" y="1480"/>
                </a:lnTo>
                <a:lnTo>
                  <a:pt x="4113" y="1482"/>
                </a:lnTo>
                <a:lnTo>
                  <a:pt x="4113" y="1482"/>
                </a:lnTo>
                <a:lnTo>
                  <a:pt x="4113" y="1482"/>
                </a:lnTo>
                <a:lnTo>
                  <a:pt x="4113" y="1484"/>
                </a:lnTo>
                <a:lnTo>
                  <a:pt x="4115" y="1487"/>
                </a:lnTo>
                <a:lnTo>
                  <a:pt x="4115" y="1487"/>
                </a:lnTo>
                <a:lnTo>
                  <a:pt x="4115" y="1487"/>
                </a:lnTo>
                <a:lnTo>
                  <a:pt x="4115" y="1484"/>
                </a:lnTo>
                <a:lnTo>
                  <a:pt x="4115" y="1482"/>
                </a:lnTo>
                <a:close/>
                <a:moveTo>
                  <a:pt x="4094" y="1463"/>
                </a:moveTo>
                <a:lnTo>
                  <a:pt x="4092" y="1463"/>
                </a:lnTo>
                <a:lnTo>
                  <a:pt x="4094" y="1463"/>
                </a:lnTo>
                <a:lnTo>
                  <a:pt x="4094" y="1463"/>
                </a:lnTo>
                <a:lnTo>
                  <a:pt x="4094" y="1463"/>
                </a:lnTo>
                <a:lnTo>
                  <a:pt x="4094" y="1463"/>
                </a:lnTo>
                <a:close/>
                <a:moveTo>
                  <a:pt x="4117" y="1591"/>
                </a:moveTo>
                <a:lnTo>
                  <a:pt x="4117" y="1591"/>
                </a:lnTo>
                <a:lnTo>
                  <a:pt x="4117" y="1591"/>
                </a:lnTo>
                <a:lnTo>
                  <a:pt x="4117" y="1591"/>
                </a:lnTo>
                <a:lnTo>
                  <a:pt x="4117" y="1591"/>
                </a:lnTo>
                <a:lnTo>
                  <a:pt x="4117" y="1589"/>
                </a:lnTo>
                <a:lnTo>
                  <a:pt x="4117" y="1589"/>
                </a:lnTo>
                <a:lnTo>
                  <a:pt x="4117" y="1591"/>
                </a:lnTo>
                <a:close/>
                <a:moveTo>
                  <a:pt x="4100" y="1468"/>
                </a:moveTo>
                <a:lnTo>
                  <a:pt x="4100" y="1468"/>
                </a:lnTo>
                <a:lnTo>
                  <a:pt x="4100" y="1468"/>
                </a:lnTo>
                <a:lnTo>
                  <a:pt x="4100" y="1468"/>
                </a:lnTo>
                <a:lnTo>
                  <a:pt x="4100" y="1468"/>
                </a:lnTo>
                <a:lnTo>
                  <a:pt x="4100" y="1468"/>
                </a:lnTo>
                <a:lnTo>
                  <a:pt x="4100" y="1468"/>
                </a:lnTo>
                <a:lnTo>
                  <a:pt x="4100" y="1468"/>
                </a:lnTo>
                <a:close/>
                <a:moveTo>
                  <a:pt x="4103" y="1476"/>
                </a:moveTo>
                <a:lnTo>
                  <a:pt x="4105" y="1478"/>
                </a:lnTo>
                <a:lnTo>
                  <a:pt x="4105" y="1476"/>
                </a:lnTo>
                <a:lnTo>
                  <a:pt x="4103" y="1476"/>
                </a:lnTo>
                <a:lnTo>
                  <a:pt x="4103" y="1476"/>
                </a:lnTo>
                <a:close/>
                <a:moveTo>
                  <a:pt x="4155" y="1327"/>
                </a:moveTo>
                <a:lnTo>
                  <a:pt x="4155" y="1327"/>
                </a:lnTo>
                <a:lnTo>
                  <a:pt x="4155" y="1329"/>
                </a:lnTo>
                <a:lnTo>
                  <a:pt x="4155" y="1327"/>
                </a:lnTo>
                <a:lnTo>
                  <a:pt x="4155" y="1327"/>
                </a:lnTo>
                <a:lnTo>
                  <a:pt x="4155" y="1327"/>
                </a:lnTo>
                <a:lnTo>
                  <a:pt x="4155" y="1327"/>
                </a:lnTo>
                <a:close/>
                <a:moveTo>
                  <a:pt x="4157" y="1327"/>
                </a:moveTo>
                <a:lnTo>
                  <a:pt x="4157" y="1329"/>
                </a:lnTo>
                <a:lnTo>
                  <a:pt x="4159" y="1329"/>
                </a:lnTo>
                <a:lnTo>
                  <a:pt x="4159" y="1329"/>
                </a:lnTo>
                <a:lnTo>
                  <a:pt x="4159" y="1329"/>
                </a:lnTo>
                <a:lnTo>
                  <a:pt x="4159" y="1327"/>
                </a:lnTo>
                <a:lnTo>
                  <a:pt x="4159" y="1327"/>
                </a:lnTo>
                <a:lnTo>
                  <a:pt x="4157" y="1327"/>
                </a:lnTo>
                <a:lnTo>
                  <a:pt x="4157" y="1327"/>
                </a:lnTo>
                <a:close/>
                <a:moveTo>
                  <a:pt x="4165" y="1321"/>
                </a:moveTo>
                <a:lnTo>
                  <a:pt x="4165" y="1321"/>
                </a:lnTo>
                <a:lnTo>
                  <a:pt x="4163" y="1321"/>
                </a:lnTo>
                <a:lnTo>
                  <a:pt x="4163" y="1323"/>
                </a:lnTo>
                <a:lnTo>
                  <a:pt x="4165" y="1323"/>
                </a:lnTo>
                <a:lnTo>
                  <a:pt x="4168" y="1323"/>
                </a:lnTo>
                <a:lnTo>
                  <a:pt x="4165" y="1321"/>
                </a:lnTo>
                <a:close/>
                <a:moveTo>
                  <a:pt x="4251" y="1296"/>
                </a:moveTo>
                <a:lnTo>
                  <a:pt x="4251" y="1296"/>
                </a:lnTo>
                <a:lnTo>
                  <a:pt x="4251" y="1298"/>
                </a:lnTo>
                <a:lnTo>
                  <a:pt x="4251" y="1298"/>
                </a:lnTo>
                <a:lnTo>
                  <a:pt x="4251" y="1298"/>
                </a:lnTo>
                <a:lnTo>
                  <a:pt x="4253" y="1298"/>
                </a:lnTo>
                <a:lnTo>
                  <a:pt x="4253" y="1298"/>
                </a:lnTo>
                <a:lnTo>
                  <a:pt x="4251" y="1298"/>
                </a:lnTo>
                <a:lnTo>
                  <a:pt x="4251" y="1296"/>
                </a:lnTo>
                <a:close/>
                <a:moveTo>
                  <a:pt x="4163" y="1327"/>
                </a:moveTo>
                <a:lnTo>
                  <a:pt x="4165" y="1327"/>
                </a:lnTo>
                <a:lnTo>
                  <a:pt x="4165" y="1327"/>
                </a:lnTo>
                <a:lnTo>
                  <a:pt x="4165" y="1325"/>
                </a:lnTo>
                <a:lnTo>
                  <a:pt x="4165" y="1325"/>
                </a:lnTo>
                <a:lnTo>
                  <a:pt x="4165" y="1325"/>
                </a:lnTo>
                <a:lnTo>
                  <a:pt x="4165" y="1325"/>
                </a:lnTo>
                <a:lnTo>
                  <a:pt x="4163" y="1327"/>
                </a:lnTo>
                <a:close/>
                <a:moveTo>
                  <a:pt x="3388" y="1277"/>
                </a:moveTo>
                <a:lnTo>
                  <a:pt x="3386" y="1277"/>
                </a:lnTo>
                <a:lnTo>
                  <a:pt x="3384" y="1277"/>
                </a:lnTo>
                <a:lnTo>
                  <a:pt x="3386" y="1277"/>
                </a:lnTo>
                <a:lnTo>
                  <a:pt x="3388" y="1277"/>
                </a:lnTo>
                <a:lnTo>
                  <a:pt x="3388" y="1277"/>
                </a:lnTo>
                <a:lnTo>
                  <a:pt x="3388" y="1277"/>
                </a:lnTo>
                <a:lnTo>
                  <a:pt x="3388" y="1277"/>
                </a:lnTo>
                <a:lnTo>
                  <a:pt x="3388" y="1277"/>
                </a:lnTo>
                <a:lnTo>
                  <a:pt x="3388" y="1277"/>
                </a:lnTo>
                <a:close/>
                <a:moveTo>
                  <a:pt x="3380" y="1275"/>
                </a:moveTo>
                <a:lnTo>
                  <a:pt x="3378" y="1275"/>
                </a:lnTo>
                <a:lnTo>
                  <a:pt x="3380" y="1277"/>
                </a:lnTo>
                <a:lnTo>
                  <a:pt x="3380" y="1277"/>
                </a:lnTo>
                <a:lnTo>
                  <a:pt x="3382" y="1275"/>
                </a:lnTo>
                <a:lnTo>
                  <a:pt x="3382" y="1275"/>
                </a:lnTo>
                <a:lnTo>
                  <a:pt x="3382" y="1275"/>
                </a:lnTo>
                <a:lnTo>
                  <a:pt x="3382" y="1273"/>
                </a:lnTo>
                <a:lnTo>
                  <a:pt x="3382" y="1275"/>
                </a:lnTo>
                <a:lnTo>
                  <a:pt x="3380" y="1275"/>
                </a:lnTo>
                <a:close/>
                <a:moveTo>
                  <a:pt x="4369" y="1162"/>
                </a:moveTo>
                <a:lnTo>
                  <a:pt x="4369" y="1162"/>
                </a:lnTo>
                <a:lnTo>
                  <a:pt x="4369" y="1162"/>
                </a:lnTo>
                <a:lnTo>
                  <a:pt x="4367" y="1160"/>
                </a:lnTo>
                <a:lnTo>
                  <a:pt x="4367" y="1160"/>
                </a:lnTo>
                <a:lnTo>
                  <a:pt x="4365" y="1160"/>
                </a:lnTo>
                <a:lnTo>
                  <a:pt x="4365" y="1160"/>
                </a:lnTo>
                <a:lnTo>
                  <a:pt x="4365" y="1162"/>
                </a:lnTo>
                <a:lnTo>
                  <a:pt x="4369" y="1164"/>
                </a:lnTo>
                <a:lnTo>
                  <a:pt x="4373" y="1164"/>
                </a:lnTo>
                <a:lnTo>
                  <a:pt x="4373" y="1164"/>
                </a:lnTo>
                <a:lnTo>
                  <a:pt x="4373" y="1164"/>
                </a:lnTo>
                <a:lnTo>
                  <a:pt x="4373" y="1164"/>
                </a:lnTo>
                <a:lnTo>
                  <a:pt x="4369" y="1162"/>
                </a:lnTo>
                <a:close/>
                <a:moveTo>
                  <a:pt x="3369" y="1275"/>
                </a:moveTo>
                <a:lnTo>
                  <a:pt x="3369" y="1275"/>
                </a:lnTo>
                <a:lnTo>
                  <a:pt x="3369" y="1275"/>
                </a:lnTo>
                <a:lnTo>
                  <a:pt x="3369" y="1275"/>
                </a:lnTo>
                <a:lnTo>
                  <a:pt x="3371" y="1275"/>
                </a:lnTo>
                <a:lnTo>
                  <a:pt x="3369" y="1275"/>
                </a:lnTo>
                <a:lnTo>
                  <a:pt x="3369" y="1275"/>
                </a:lnTo>
                <a:close/>
                <a:moveTo>
                  <a:pt x="2965" y="1076"/>
                </a:moveTo>
                <a:lnTo>
                  <a:pt x="2965" y="1076"/>
                </a:lnTo>
                <a:lnTo>
                  <a:pt x="2965" y="1076"/>
                </a:lnTo>
                <a:lnTo>
                  <a:pt x="2965" y="1076"/>
                </a:lnTo>
                <a:lnTo>
                  <a:pt x="2967" y="1076"/>
                </a:lnTo>
                <a:lnTo>
                  <a:pt x="2965" y="1074"/>
                </a:lnTo>
                <a:lnTo>
                  <a:pt x="2965" y="1074"/>
                </a:lnTo>
                <a:lnTo>
                  <a:pt x="2965" y="1076"/>
                </a:lnTo>
                <a:close/>
                <a:moveTo>
                  <a:pt x="4090" y="1457"/>
                </a:moveTo>
                <a:lnTo>
                  <a:pt x="4090" y="1455"/>
                </a:lnTo>
                <a:lnTo>
                  <a:pt x="4090" y="1455"/>
                </a:lnTo>
                <a:lnTo>
                  <a:pt x="4090" y="1457"/>
                </a:lnTo>
                <a:lnTo>
                  <a:pt x="4090" y="1459"/>
                </a:lnTo>
                <a:lnTo>
                  <a:pt x="4090" y="1459"/>
                </a:lnTo>
                <a:lnTo>
                  <a:pt x="4090" y="1459"/>
                </a:lnTo>
                <a:lnTo>
                  <a:pt x="4092" y="1459"/>
                </a:lnTo>
                <a:lnTo>
                  <a:pt x="4092" y="1457"/>
                </a:lnTo>
                <a:lnTo>
                  <a:pt x="4092" y="1457"/>
                </a:lnTo>
                <a:lnTo>
                  <a:pt x="4090" y="1457"/>
                </a:lnTo>
                <a:close/>
                <a:moveTo>
                  <a:pt x="4056" y="1493"/>
                </a:moveTo>
                <a:lnTo>
                  <a:pt x="4054" y="1495"/>
                </a:lnTo>
                <a:lnTo>
                  <a:pt x="4056" y="1495"/>
                </a:lnTo>
                <a:lnTo>
                  <a:pt x="4056" y="1495"/>
                </a:lnTo>
                <a:lnTo>
                  <a:pt x="4056" y="1495"/>
                </a:lnTo>
                <a:lnTo>
                  <a:pt x="4056" y="1493"/>
                </a:lnTo>
                <a:lnTo>
                  <a:pt x="4056" y="1493"/>
                </a:lnTo>
                <a:lnTo>
                  <a:pt x="4056" y="1493"/>
                </a:lnTo>
                <a:lnTo>
                  <a:pt x="4056" y="1493"/>
                </a:lnTo>
                <a:close/>
                <a:moveTo>
                  <a:pt x="4056" y="1491"/>
                </a:moveTo>
                <a:lnTo>
                  <a:pt x="4056" y="1491"/>
                </a:lnTo>
                <a:lnTo>
                  <a:pt x="4056" y="1491"/>
                </a:lnTo>
                <a:lnTo>
                  <a:pt x="4056" y="1491"/>
                </a:lnTo>
                <a:lnTo>
                  <a:pt x="4056" y="1491"/>
                </a:lnTo>
                <a:lnTo>
                  <a:pt x="4056" y="1491"/>
                </a:lnTo>
                <a:lnTo>
                  <a:pt x="4056" y="1491"/>
                </a:lnTo>
                <a:lnTo>
                  <a:pt x="4056" y="1491"/>
                </a:lnTo>
                <a:close/>
                <a:moveTo>
                  <a:pt x="3966" y="1350"/>
                </a:moveTo>
                <a:lnTo>
                  <a:pt x="3966" y="1350"/>
                </a:lnTo>
                <a:lnTo>
                  <a:pt x="3968" y="1350"/>
                </a:lnTo>
                <a:lnTo>
                  <a:pt x="3968" y="1350"/>
                </a:lnTo>
                <a:lnTo>
                  <a:pt x="3968" y="1348"/>
                </a:lnTo>
                <a:lnTo>
                  <a:pt x="3968" y="1348"/>
                </a:lnTo>
                <a:lnTo>
                  <a:pt x="3968" y="1348"/>
                </a:lnTo>
                <a:lnTo>
                  <a:pt x="3966" y="1348"/>
                </a:lnTo>
                <a:lnTo>
                  <a:pt x="3966" y="1346"/>
                </a:lnTo>
                <a:lnTo>
                  <a:pt x="3964" y="1346"/>
                </a:lnTo>
                <a:lnTo>
                  <a:pt x="3964" y="1348"/>
                </a:lnTo>
                <a:lnTo>
                  <a:pt x="3964" y="1348"/>
                </a:lnTo>
                <a:lnTo>
                  <a:pt x="3966" y="1348"/>
                </a:lnTo>
                <a:lnTo>
                  <a:pt x="3966" y="1350"/>
                </a:lnTo>
                <a:close/>
                <a:moveTo>
                  <a:pt x="3411" y="1239"/>
                </a:moveTo>
                <a:lnTo>
                  <a:pt x="3409" y="1239"/>
                </a:lnTo>
                <a:lnTo>
                  <a:pt x="3409" y="1239"/>
                </a:lnTo>
                <a:lnTo>
                  <a:pt x="3409" y="1239"/>
                </a:lnTo>
                <a:lnTo>
                  <a:pt x="3409" y="1241"/>
                </a:lnTo>
                <a:lnTo>
                  <a:pt x="3409" y="1241"/>
                </a:lnTo>
                <a:lnTo>
                  <a:pt x="3411" y="1241"/>
                </a:lnTo>
                <a:lnTo>
                  <a:pt x="3413" y="1239"/>
                </a:lnTo>
                <a:lnTo>
                  <a:pt x="3413" y="1239"/>
                </a:lnTo>
                <a:lnTo>
                  <a:pt x="3415" y="1239"/>
                </a:lnTo>
                <a:lnTo>
                  <a:pt x="3417" y="1239"/>
                </a:lnTo>
                <a:lnTo>
                  <a:pt x="3417" y="1239"/>
                </a:lnTo>
                <a:lnTo>
                  <a:pt x="3417" y="1239"/>
                </a:lnTo>
                <a:lnTo>
                  <a:pt x="3420" y="1237"/>
                </a:lnTo>
                <a:lnTo>
                  <a:pt x="3422" y="1235"/>
                </a:lnTo>
                <a:lnTo>
                  <a:pt x="3424" y="1235"/>
                </a:lnTo>
                <a:lnTo>
                  <a:pt x="3422" y="1235"/>
                </a:lnTo>
                <a:lnTo>
                  <a:pt x="3420" y="1235"/>
                </a:lnTo>
                <a:lnTo>
                  <a:pt x="3417" y="1235"/>
                </a:lnTo>
                <a:lnTo>
                  <a:pt x="3415" y="1235"/>
                </a:lnTo>
                <a:lnTo>
                  <a:pt x="3415" y="1235"/>
                </a:lnTo>
                <a:lnTo>
                  <a:pt x="3415" y="1237"/>
                </a:lnTo>
                <a:lnTo>
                  <a:pt x="3415" y="1237"/>
                </a:lnTo>
                <a:lnTo>
                  <a:pt x="3411" y="1239"/>
                </a:lnTo>
                <a:close/>
                <a:moveTo>
                  <a:pt x="3396" y="1273"/>
                </a:moveTo>
                <a:lnTo>
                  <a:pt x="3394" y="1273"/>
                </a:lnTo>
                <a:lnTo>
                  <a:pt x="3394" y="1273"/>
                </a:lnTo>
                <a:lnTo>
                  <a:pt x="3396" y="1273"/>
                </a:lnTo>
                <a:lnTo>
                  <a:pt x="3396" y="1273"/>
                </a:lnTo>
                <a:lnTo>
                  <a:pt x="3396" y="1273"/>
                </a:lnTo>
                <a:lnTo>
                  <a:pt x="3396" y="1273"/>
                </a:lnTo>
                <a:lnTo>
                  <a:pt x="3396" y="1273"/>
                </a:lnTo>
                <a:lnTo>
                  <a:pt x="3396" y="1273"/>
                </a:lnTo>
                <a:close/>
                <a:moveTo>
                  <a:pt x="5211" y="811"/>
                </a:moveTo>
                <a:lnTo>
                  <a:pt x="5213" y="809"/>
                </a:lnTo>
                <a:lnTo>
                  <a:pt x="5211" y="807"/>
                </a:lnTo>
                <a:lnTo>
                  <a:pt x="5209" y="809"/>
                </a:lnTo>
                <a:lnTo>
                  <a:pt x="5209" y="809"/>
                </a:lnTo>
                <a:lnTo>
                  <a:pt x="5209" y="811"/>
                </a:lnTo>
                <a:lnTo>
                  <a:pt x="5211" y="811"/>
                </a:lnTo>
                <a:lnTo>
                  <a:pt x="5211" y="811"/>
                </a:lnTo>
                <a:close/>
                <a:moveTo>
                  <a:pt x="5213" y="1866"/>
                </a:moveTo>
                <a:lnTo>
                  <a:pt x="5211" y="1866"/>
                </a:lnTo>
                <a:lnTo>
                  <a:pt x="5211" y="1866"/>
                </a:lnTo>
                <a:lnTo>
                  <a:pt x="5209" y="1866"/>
                </a:lnTo>
                <a:lnTo>
                  <a:pt x="5207" y="1866"/>
                </a:lnTo>
                <a:lnTo>
                  <a:pt x="5207" y="1868"/>
                </a:lnTo>
                <a:lnTo>
                  <a:pt x="5205" y="1868"/>
                </a:lnTo>
                <a:lnTo>
                  <a:pt x="5205" y="1868"/>
                </a:lnTo>
                <a:lnTo>
                  <a:pt x="5203" y="1870"/>
                </a:lnTo>
                <a:lnTo>
                  <a:pt x="5201" y="1870"/>
                </a:lnTo>
                <a:lnTo>
                  <a:pt x="5198" y="1870"/>
                </a:lnTo>
                <a:lnTo>
                  <a:pt x="5198" y="1872"/>
                </a:lnTo>
                <a:lnTo>
                  <a:pt x="5196" y="1872"/>
                </a:lnTo>
                <a:lnTo>
                  <a:pt x="5196" y="1872"/>
                </a:lnTo>
                <a:lnTo>
                  <a:pt x="5196" y="1872"/>
                </a:lnTo>
                <a:lnTo>
                  <a:pt x="5194" y="1872"/>
                </a:lnTo>
                <a:lnTo>
                  <a:pt x="5194" y="1872"/>
                </a:lnTo>
                <a:lnTo>
                  <a:pt x="5194" y="1872"/>
                </a:lnTo>
                <a:lnTo>
                  <a:pt x="5194" y="1874"/>
                </a:lnTo>
                <a:lnTo>
                  <a:pt x="5194" y="1874"/>
                </a:lnTo>
                <a:lnTo>
                  <a:pt x="5194" y="1874"/>
                </a:lnTo>
                <a:lnTo>
                  <a:pt x="5196" y="1874"/>
                </a:lnTo>
                <a:lnTo>
                  <a:pt x="5196" y="1877"/>
                </a:lnTo>
                <a:lnTo>
                  <a:pt x="5196" y="1877"/>
                </a:lnTo>
                <a:lnTo>
                  <a:pt x="5198" y="1877"/>
                </a:lnTo>
                <a:lnTo>
                  <a:pt x="5198" y="1877"/>
                </a:lnTo>
                <a:lnTo>
                  <a:pt x="5201" y="1877"/>
                </a:lnTo>
                <a:lnTo>
                  <a:pt x="5201" y="1877"/>
                </a:lnTo>
                <a:lnTo>
                  <a:pt x="5203" y="1874"/>
                </a:lnTo>
                <a:lnTo>
                  <a:pt x="5205" y="1872"/>
                </a:lnTo>
                <a:lnTo>
                  <a:pt x="5205" y="1872"/>
                </a:lnTo>
                <a:lnTo>
                  <a:pt x="5205" y="1872"/>
                </a:lnTo>
                <a:lnTo>
                  <a:pt x="5207" y="1874"/>
                </a:lnTo>
                <a:lnTo>
                  <a:pt x="5207" y="1874"/>
                </a:lnTo>
                <a:lnTo>
                  <a:pt x="5207" y="1874"/>
                </a:lnTo>
                <a:lnTo>
                  <a:pt x="5207" y="1874"/>
                </a:lnTo>
                <a:lnTo>
                  <a:pt x="5209" y="1874"/>
                </a:lnTo>
                <a:lnTo>
                  <a:pt x="5211" y="1874"/>
                </a:lnTo>
                <a:lnTo>
                  <a:pt x="5213" y="1874"/>
                </a:lnTo>
                <a:lnTo>
                  <a:pt x="5215" y="1874"/>
                </a:lnTo>
                <a:lnTo>
                  <a:pt x="5213" y="1872"/>
                </a:lnTo>
                <a:lnTo>
                  <a:pt x="5213" y="1872"/>
                </a:lnTo>
                <a:lnTo>
                  <a:pt x="5215" y="1870"/>
                </a:lnTo>
                <a:lnTo>
                  <a:pt x="5215" y="1870"/>
                </a:lnTo>
                <a:lnTo>
                  <a:pt x="5213" y="1870"/>
                </a:lnTo>
                <a:lnTo>
                  <a:pt x="5213" y="1870"/>
                </a:lnTo>
                <a:lnTo>
                  <a:pt x="5211" y="1872"/>
                </a:lnTo>
                <a:lnTo>
                  <a:pt x="5209" y="1874"/>
                </a:lnTo>
                <a:lnTo>
                  <a:pt x="5209" y="1872"/>
                </a:lnTo>
                <a:lnTo>
                  <a:pt x="5209" y="1870"/>
                </a:lnTo>
                <a:lnTo>
                  <a:pt x="5211" y="1870"/>
                </a:lnTo>
                <a:lnTo>
                  <a:pt x="5213" y="1868"/>
                </a:lnTo>
                <a:lnTo>
                  <a:pt x="5213" y="1868"/>
                </a:lnTo>
                <a:lnTo>
                  <a:pt x="5215" y="1866"/>
                </a:lnTo>
                <a:lnTo>
                  <a:pt x="5215" y="1866"/>
                </a:lnTo>
                <a:lnTo>
                  <a:pt x="5213" y="1866"/>
                </a:lnTo>
                <a:lnTo>
                  <a:pt x="5213" y="1866"/>
                </a:lnTo>
                <a:close/>
                <a:moveTo>
                  <a:pt x="5196" y="1738"/>
                </a:moveTo>
                <a:lnTo>
                  <a:pt x="5196" y="1738"/>
                </a:lnTo>
                <a:lnTo>
                  <a:pt x="5196" y="1738"/>
                </a:lnTo>
                <a:lnTo>
                  <a:pt x="5196" y="1738"/>
                </a:lnTo>
                <a:lnTo>
                  <a:pt x="5196" y="1738"/>
                </a:lnTo>
                <a:lnTo>
                  <a:pt x="5196" y="1738"/>
                </a:lnTo>
                <a:lnTo>
                  <a:pt x="5196" y="1738"/>
                </a:lnTo>
                <a:lnTo>
                  <a:pt x="5196" y="1738"/>
                </a:lnTo>
                <a:close/>
                <a:moveTo>
                  <a:pt x="5207" y="820"/>
                </a:moveTo>
                <a:lnTo>
                  <a:pt x="5207" y="820"/>
                </a:lnTo>
                <a:lnTo>
                  <a:pt x="5205" y="820"/>
                </a:lnTo>
                <a:lnTo>
                  <a:pt x="5203" y="820"/>
                </a:lnTo>
                <a:lnTo>
                  <a:pt x="5203" y="818"/>
                </a:lnTo>
                <a:lnTo>
                  <a:pt x="5201" y="816"/>
                </a:lnTo>
                <a:lnTo>
                  <a:pt x="5196" y="816"/>
                </a:lnTo>
                <a:lnTo>
                  <a:pt x="5196" y="816"/>
                </a:lnTo>
                <a:lnTo>
                  <a:pt x="5196" y="818"/>
                </a:lnTo>
                <a:lnTo>
                  <a:pt x="5201" y="818"/>
                </a:lnTo>
                <a:lnTo>
                  <a:pt x="5205" y="820"/>
                </a:lnTo>
                <a:lnTo>
                  <a:pt x="5207" y="820"/>
                </a:lnTo>
                <a:close/>
                <a:moveTo>
                  <a:pt x="5215" y="1870"/>
                </a:moveTo>
                <a:lnTo>
                  <a:pt x="5215" y="1870"/>
                </a:lnTo>
                <a:lnTo>
                  <a:pt x="5215" y="1870"/>
                </a:lnTo>
                <a:lnTo>
                  <a:pt x="5215" y="1870"/>
                </a:lnTo>
                <a:lnTo>
                  <a:pt x="5215" y="1870"/>
                </a:lnTo>
                <a:close/>
                <a:moveTo>
                  <a:pt x="5205" y="1755"/>
                </a:moveTo>
                <a:lnTo>
                  <a:pt x="5205" y="1753"/>
                </a:lnTo>
                <a:lnTo>
                  <a:pt x="5205" y="1753"/>
                </a:lnTo>
                <a:lnTo>
                  <a:pt x="5205" y="1753"/>
                </a:lnTo>
                <a:lnTo>
                  <a:pt x="5205" y="1753"/>
                </a:lnTo>
                <a:lnTo>
                  <a:pt x="5205" y="1753"/>
                </a:lnTo>
                <a:lnTo>
                  <a:pt x="5205" y="1753"/>
                </a:lnTo>
                <a:lnTo>
                  <a:pt x="5205" y="1753"/>
                </a:lnTo>
                <a:lnTo>
                  <a:pt x="5205" y="1755"/>
                </a:lnTo>
                <a:lnTo>
                  <a:pt x="5205" y="1755"/>
                </a:lnTo>
                <a:close/>
                <a:moveTo>
                  <a:pt x="5215" y="1877"/>
                </a:moveTo>
                <a:lnTo>
                  <a:pt x="5213" y="1877"/>
                </a:lnTo>
                <a:lnTo>
                  <a:pt x="5215" y="1877"/>
                </a:lnTo>
                <a:lnTo>
                  <a:pt x="5215" y="1877"/>
                </a:lnTo>
                <a:lnTo>
                  <a:pt x="5215" y="1874"/>
                </a:lnTo>
                <a:lnTo>
                  <a:pt x="5215" y="1874"/>
                </a:lnTo>
                <a:lnTo>
                  <a:pt x="5215" y="1877"/>
                </a:lnTo>
                <a:close/>
                <a:moveTo>
                  <a:pt x="5205" y="1891"/>
                </a:moveTo>
                <a:lnTo>
                  <a:pt x="5205" y="1891"/>
                </a:lnTo>
                <a:lnTo>
                  <a:pt x="5205" y="1893"/>
                </a:lnTo>
                <a:lnTo>
                  <a:pt x="5205" y="1893"/>
                </a:lnTo>
                <a:lnTo>
                  <a:pt x="5207" y="1893"/>
                </a:lnTo>
                <a:lnTo>
                  <a:pt x="5207" y="1893"/>
                </a:lnTo>
                <a:lnTo>
                  <a:pt x="5207" y="1893"/>
                </a:lnTo>
                <a:lnTo>
                  <a:pt x="5207" y="1891"/>
                </a:lnTo>
                <a:lnTo>
                  <a:pt x="5205" y="1891"/>
                </a:lnTo>
                <a:close/>
                <a:moveTo>
                  <a:pt x="4417" y="1032"/>
                </a:moveTo>
                <a:lnTo>
                  <a:pt x="4417" y="1032"/>
                </a:lnTo>
                <a:lnTo>
                  <a:pt x="4417" y="1032"/>
                </a:lnTo>
                <a:lnTo>
                  <a:pt x="4417" y="1034"/>
                </a:lnTo>
                <a:lnTo>
                  <a:pt x="4417" y="1032"/>
                </a:lnTo>
                <a:lnTo>
                  <a:pt x="4417" y="1032"/>
                </a:lnTo>
                <a:close/>
                <a:moveTo>
                  <a:pt x="5207" y="1881"/>
                </a:moveTo>
                <a:lnTo>
                  <a:pt x="5207" y="1881"/>
                </a:lnTo>
                <a:lnTo>
                  <a:pt x="5207" y="1883"/>
                </a:lnTo>
                <a:lnTo>
                  <a:pt x="5207" y="1883"/>
                </a:lnTo>
                <a:lnTo>
                  <a:pt x="5207" y="1883"/>
                </a:lnTo>
                <a:lnTo>
                  <a:pt x="5207" y="1881"/>
                </a:lnTo>
                <a:lnTo>
                  <a:pt x="5207" y="1881"/>
                </a:lnTo>
                <a:close/>
                <a:moveTo>
                  <a:pt x="5198" y="1887"/>
                </a:moveTo>
                <a:lnTo>
                  <a:pt x="5196" y="1887"/>
                </a:lnTo>
                <a:lnTo>
                  <a:pt x="5198" y="1889"/>
                </a:lnTo>
                <a:lnTo>
                  <a:pt x="5198" y="1889"/>
                </a:lnTo>
                <a:lnTo>
                  <a:pt x="5198" y="1887"/>
                </a:lnTo>
                <a:lnTo>
                  <a:pt x="5198" y="1887"/>
                </a:lnTo>
                <a:lnTo>
                  <a:pt x="5198" y="1887"/>
                </a:lnTo>
                <a:close/>
                <a:moveTo>
                  <a:pt x="4608" y="749"/>
                </a:moveTo>
                <a:lnTo>
                  <a:pt x="4605" y="749"/>
                </a:lnTo>
                <a:lnTo>
                  <a:pt x="4605" y="749"/>
                </a:lnTo>
                <a:lnTo>
                  <a:pt x="4601" y="747"/>
                </a:lnTo>
                <a:lnTo>
                  <a:pt x="4601" y="747"/>
                </a:lnTo>
                <a:lnTo>
                  <a:pt x="4599" y="751"/>
                </a:lnTo>
                <a:lnTo>
                  <a:pt x="4597" y="751"/>
                </a:lnTo>
                <a:lnTo>
                  <a:pt x="4597" y="753"/>
                </a:lnTo>
                <a:lnTo>
                  <a:pt x="4595" y="755"/>
                </a:lnTo>
                <a:lnTo>
                  <a:pt x="4597" y="755"/>
                </a:lnTo>
                <a:lnTo>
                  <a:pt x="4599" y="753"/>
                </a:lnTo>
                <a:lnTo>
                  <a:pt x="4599" y="753"/>
                </a:lnTo>
                <a:lnTo>
                  <a:pt x="4601" y="757"/>
                </a:lnTo>
                <a:lnTo>
                  <a:pt x="4603" y="757"/>
                </a:lnTo>
                <a:lnTo>
                  <a:pt x="4603" y="757"/>
                </a:lnTo>
                <a:lnTo>
                  <a:pt x="4605" y="755"/>
                </a:lnTo>
                <a:lnTo>
                  <a:pt x="4605" y="755"/>
                </a:lnTo>
                <a:lnTo>
                  <a:pt x="4608" y="753"/>
                </a:lnTo>
                <a:lnTo>
                  <a:pt x="4608" y="753"/>
                </a:lnTo>
                <a:lnTo>
                  <a:pt x="4608" y="751"/>
                </a:lnTo>
                <a:lnTo>
                  <a:pt x="4610" y="749"/>
                </a:lnTo>
                <a:lnTo>
                  <a:pt x="4610" y="749"/>
                </a:lnTo>
                <a:lnTo>
                  <a:pt x="4608" y="749"/>
                </a:lnTo>
                <a:close/>
                <a:moveTo>
                  <a:pt x="4593" y="749"/>
                </a:moveTo>
                <a:lnTo>
                  <a:pt x="4589" y="751"/>
                </a:lnTo>
                <a:lnTo>
                  <a:pt x="4589" y="751"/>
                </a:lnTo>
                <a:lnTo>
                  <a:pt x="4589" y="751"/>
                </a:lnTo>
                <a:lnTo>
                  <a:pt x="4591" y="751"/>
                </a:lnTo>
                <a:lnTo>
                  <a:pt x="4593" y="751"/>
                </a:lnTo>
                <a:lnTo>
                  <a:pt x="4593" y="751"/>
                </a:lnTo>
                <a:lnTo>
                  <a:pt x="4595" y="749"/>
                </a:lnTo>
                <a:lnTo>
                  <a:pt x="4595" y="749"/>
                </a:lnTo>
                <a:lnTo>
                  <a:pt x="4593" y="749"/>
                </a:lnTo>
                <a:lnTo>
                  <a:pt x="4593" y="749"/>
                </a:lnTo>
                <a:close/>
                <a:moveTo>
                  <a:pt x="3371" y="931"/>
                </a:moveTo>
                <a:lnTo>
                  <a:pt x="3371" y="931"/>
                </a:lnTo>
                <a:lnTo>
                  <a:pt x="3371" y="929"/>
                </a:lnTo>
                <a:lnTo>
                  <a:pt x="3371" y="929"/>
                </a:lnTo>
                <a:lnTo>
                  <a:pt x="3369" y="929"/>
                </a:lnTo>
                <a:lnTo>
                  <a:pt x="3369" y="929"/>
                </a:lnTo>
                <a:lnTo>
                  <a:pt x="3369" y="931"/>
                </a:lnTo>
                <a:lnTo>
                  <a:pt x="3371" y="931"/>
                </a:lnTo>
                <a:close/>
                <a:moveTo>
                  <a:pt x="4440" y="1065"/>
                </a:moveTo>
                <a:lnTo>
                  <a:pt x="4440" y="1065"/>
                </a:lnTo>
                <a:lnTo>
                  <a:pt x="4440" y="1063"/>
                </a:lnTo>
                <a:lnTo>
                  <a:pt x="4440" y="1061"/>
                </a:lnTo>
                <a:lnTo>
                  <a:pt x="4440" y="1061"/>
                </a:lnTo>
                <a:lnTo>
                  <a:pt x="4438" y="1061"/>
                </a:lnTo>
                <a:lnTo>
                  <a:pt x="4440" y="1063"/>
                </a:lnTo>
                <a:lnTo>
                  <a:pt x="4440" y="1065"/>
                </a:lnTo>
                <a:lnTo>
                  <a:pt x="4440" y="1065"/>
                </a:lnTo>
                <a:close/>
                <a:moveTo>
                  <a:pt x="4440" y="1084"/>
                </a:moveTo>
                <a:lnTo>
                  <a:pt x="4438" y="1082"/>
                </a:lnTo>
                <a:lnTo>
                  <a:pt x="4438" y="1082"/>
                </a:lnTo>
                <a:lnTo>
                  <a:pt x="4438" y="1084"/>
                </a:lnTo>
                <a:lnTo>
                  <a:pt x="4440" y="1084"/>
                </a:lnTo>
                <a:lnTo>
                  <a:pt x="4440" y="1084"/>
                </a:lnTo>
                <a:close/>
                <a:moveTo>
                  <a:pt x="3302" y="927"/>
                </a:moveTo>
                <a:lnTo>
                  <a:pt x="3302" y="929"/>
                </a:lnTo>
                <a:lnTo>
                  <a:pt x="3302" y="929"/>
                </a:lnTo>
                <a:lnTo>
                  <a:pt x="3302" y="929"/>
                </a:lnTo>
                <a:lnTo>
                  <a:pt x="3302" y="929"/>
                </a:lnTo>
                <a:lnTo>
                  <a:pt x="3302" y="927"/>
                </a:lnTo>
                <a:lnTo>
                  <a:pt x="3302" y="927"/>
                </a:lnTo>
                <a:close/>
                <a:moveTo>
                  <a:pt x="3336" y="939"/>
                </a:moveTo>
                <a:lnTo>
                  <a:pt x="3338" y="937"/>
                </a:lnTo>
                <a:lnTo>
                  <a:pt x="3338" y="937"/>
                </a:lnTo>
                <a:lnTo>
                  <a:pt x="3336" y="937"/>
                </a:lnTo>
                <a:lnTo>
                  <a:pt x="3336" y="937"/>
                </a:lnTo>
                <a:lnTo>
                  <a:pt x="3336" y="939"/>
                </a:lnTo>
                <a:lnTo>
                  <a:pt x="3336" y="939"/>
                </a:lnTo>
                <a:close/>
                <a:moveTo>
                  <a:pt x="3334" y="939"/>
                </a:moveTo>
                <a:lnTo>
                  <a:pt x="3334" y="937"/>
                </a:lnTo>
                <a:lnTo>
                  <a:pt x="3334" y="937"/>
                </a:lnTo>
                <a:lnTo>
                  <a:pt x="3334" y="937"/>
                </a:lnTo>
                <a:lnTo>
                  <a:pt x="3334" y="937"/>
                </a:lnTo>
                <a:lnTo>
                  <a:pt x="3332" y="937"/>
                </a:lnTo>
                <a:lnTo>
                  <a:pt x="3332" y="939"/>
                </a:lnTo>
                <a:lnTo>
                  <a:pt x="3334" y="941"/>
                </a:lnTo>
                <a:lnTo>
                  <a:pt x="3334" y="941"/>
                </a:lnTo>
                <a:lnTo>
                  <a:pt x="3336" y="941"/>
                </a:lnTo>
                <a:lnTo>
                  <a:pt x="3334" y="939"/>
                </a:lnTo>
                <a:lnTo>
                  <a:pt x="3334" y="939"/>
                </a:lnTo>
                <a:close/>
                <a:moveTo>
                  <a:pt x="3378" y="1046"/>
                </a:moveTo>
                <a:lnTo>
                  <a:pt x="3378" y="1044"/>
                </a:lnTo>
                <a:lnTo>
                  <a:pt x="3376" y="1040"/>
                </a:lnTo>
                <a:lnTo>
                  <a:pt x="3378" y="1040"/>
                </a:lnTo>
                <a:lnTo>
                  <a:pt x="3376" y="1040"/>
                </a:lnTo>
                <a:lnTo>
                  <a:pt x="3376" y="1040"/>
                </a:lnTo>
                <a:lnTo>
                  <a:pt x="3376" y="1042"/>
                </a:lnTo>
                <a:lnTo>
                  <a:pt x="3378" y="1046"/>
                </a:lnTo>
                <a:close/>
                <a:moveTo>
                  <a:pt x="3340" y="1252"/>
                </a:moveTo>
                <a:lnTo>
                  <a:pt x="3340" y="1252"/>
                </a:lnTo>
                <a:lnTo>
                  <a:pt x="3340" y="1252"/>
                </a:lnTo>
                <a:lnTo>
                  <a:pt x="3342" y="1250"/>
                </a:lnTo>
                <a:lnTo>
                  <a:pt x="3340" y="1248"/>
                </a:lnTo>
                <a:lnTo>
                  <a:pt x="3340" y="1245"/>
                </a:lnTo>
                <a:lnTo>
                  <a:pt x="3340" y="1245"/>
                </a:lnTo>
                <a:lnTo>
                  <a:pt x="3340" y="1245"/>
                </a:lnTo>
                <a:lnTo>
                  <a:pt x="3338" y="1245"/>
                </a:lnTo>
                <a:lnTo>
                  <a:pt x="3338" y="1248"/>
                </a:lnTo>
                <a:lnTo>
                  <a:pt x="3340" y="1248"/>
                </a:lnTo>
                <a:lnTo>
                  <a:pt x="3338" y="1250"/>
                </a:lnTo>
                <a:lnTo>
                  <a:pt x="3340" y="1252"/>
                </a:lnTo>
                <a:close/>
                <a:moveTo>
                  <a:pt x="2810" y="1013"/>
                </a:moveTo>
                <a:lnTo>
                  <a:pt x="2810" y="1013"/>
                </a:lnTo>
                <a:lnTo>
                  <a:pt x="2810" y="1013"/>
                </a:lnTo>
                <a:lnTo>
                  <a:pt x="2808" y="1011"/>
                </a:lnTo>
                <a:lnTo>
                  <a:pt x="2808" y="1013"/>
                </a:lnTo>
                <a:lnTo>
                  <a:pt x="2808" y="1013"/>
                </a:lnTo>
                <a:lnTo>
                  <a:pt x="2810" y="1013"/>
                </a:lnTo>
                <a:lnTo>
                  <a:pt x="2810" y="1013"/>
                </a:lnTo>
                <a:close/>
                <a:moveTo>
                  <a:pt x="2814" y="1090"/>
                </a:moveTo>
                <a:lnTo>
                  <a:pt x="2814" y="1090"/>
                </a:lnTo>
                <a:lnTo>
                  <a:pt x="2814" y="1090"/>
                </a:lnTo>
                <a:lnTo>
                  <a:pt x="2816" y="1090"/>
                </a:lnTo>
                <a:lnTo>
                  <a:pt x="2816" y="1090"/>
                </a:lnTo>
                <a:lnTo>
                  <a:pt x="2814" y="1090"/>
                </a:lnTo>
                <a:lnTo>
                  <a:pt x="2814" y="1090"/>
                </a:lnTo>
                <a:lnTo>
                  <a:pt x="2814" y="1090"/>
                </a:lnTo>
                <a:close/>
                <a:moveTo>
                  <a:pt x="2760" y="977"/>
                </a:moveTo>
                <a:lnTo>
                  <a:pt x="2757" y="975"/>
                </a:lnTo>
                <a:lnTo>
                  <a:pt x="2757" y="977"/>
                </a:lnTo>
                <a:lnTo>
                  <a:pt x="2757" y="977"/>
                </a:lnTo>
                <a:lnTo>
                  <a:pt x="2755" y="977"/>
                </a:lnTo>
                <a:lnTo>
                  <a:pt x="2755" y="977"/>
                </a:lnTo>
                <a:lnTo>
                  <a:pt x="2753" y="977"/>
                </a:lnTo>
                <a:lnTo>
                  <a:pt x="2755" y="977"/>
                </a:lnTo>
                <a:lnTo>
                  <a:pt x="2755" y="977"/>
                </a:lnTo>
                <a:lnTo>
                  <a:pt x="2757" y="977"/>
                </a:lnTo>
                <a:lnTo>
                  <a:pt x="2760" y="977"/>
                </a:lnTo>
                <a:lnTo>
                  <a:pt x="2760" y="977"/>
                </a:lnTo>
                <a:lnTo>
                  <a:pt x="2760" y="977"/>
                </a:lnTo>
                <a:lnTo>
                  <a:pt x="2760" y="977"/>
                </a:lnTo>
                <a:close/>
                <a:moveTo>
                  <a:pt x="2906" y="1044"/>
                </a:moveTo>
                <a:lnTo>
                  <a:pt x="2906" y="1046"/>
                </a:lnTo>
                <a:lnTo>
                  <a:pt x="2906" y="1046"/>
                </a:lnTo>
                <a:lnTo>
                  <a:pt x="2906" y="1048"/>
                </a:lnTo>
                <a:lnTo>
                  <a:pt x="2906" y="1048"/>
                </a:lnTo>
                <a:lnTo>
                  <a:pt x="2906" y="1048"/>
                </a:lnTo>
                <a:lnTo>
                  <a:pt x="2906" y="1048"/>
                </a:lnTo>
                <a:lnTo>
                  <a:pt x="2908" y="1048"/>
                </a:lnTo>
                <a:lnTo>
                  <a:pt x="2908" y="1048"/>
                </a:lnTo>
                <a:lnTo>
                  <a:pt x="2908" y="1044"/>
                </a:lnTo>
                <a:lnTo>
                  <a:pt x="2908" y="1044"/>
                </a:lnTo>
                <a:lnTo>
                  <a:pt x="2906" y="1044"/>
                </a:lnTo>
                <a:close/>
                <a:moveTo>
                  <a:pt x="2896" y="1030"/>
                </a:moveTo>
                <a:lnTo>
                  <a:pt x="2896" y="1027"/>
                </a:lnTo>
                <a:lnTo>
                  <a:pt x="2896" y="1027"/>
                </a:lnTo>
                <a:lnTo>
                  <a:pt x="2896" y="1027"/>
                </a:lnTo>
                <a:lnTo>
                  <a:pt x="2894" y="1027"/>
                </a:lnTo>
                <a:lnTo>
                  <a:pt x="2892" y="1030"/>
                </a:lnTo>
                <a:lnTo>
                  <a:pt x="2892" y="1030"/>
                </a:lnTo>
                <a:lnTo>
                  <a:pt x="2896" y="1032"/>
                </a:lnTo>
                <a:lnTo>
                  <a:pt x="2896" y="1034"/>
                </a:lnTo>
                <a:lnTo>
                  <a:pt x="2898" y="1034"/>
                </a:lnTo>
                <a:lnTo>
                  <a:pt x="2900" y="1036"/>
                </a:lnTo>
                <a:lnTo>
                  <a:pt x="2898" y="1034"/>
                </a:lnTo>
                <a:lnTo>
                  <a:pt x="2898" y="1034"/>
                </a:lnTo>
                <a:lnTo>
                  <a:pt x="2898" y="1034"/>
                </a:lnTo>
                <a:lnTo>
                  <a:pt x="2896" y="1034"/>
                </a:lnTo>
                <a:lnTo>
                  <a:pt x="2896" y="1032"/>
                </a:lnTo>
                <a:lnTo>
                  <a:pt x="2896" y="1032"/>
                </a:lnTo>
                <a:lnTo>
                  <a:pt x="2896" y="1030"/>
                </a:lnTo>
                <a:lnTo>
                  <a:pt x="2896" y="1030"/>
                </a:lnTo>
                <a:lnTo>
                  <a:pt x="2896" y="1030"/>
                </a:lnTo>
                <a:close/>
                <a:moveTo>
                  <a:pt x="2906" y="1050"/>
                </a:moveTo>
                <a:lnTo>
                  <a:pt x="2906" y="1050"/>
                </a:lnTo>
                <a:lnTo>
                  <a:pt x="2906" y="1050"/>
                </a:lnTo>
                <a:lnTo>
                  <a:pt x="2906" y="1050"/>
                </a:lnTo>
                <a:lnTo>
                  <a:pt x="2908" y="1053"/>
                </a:lnTo>
                <a:lnTo>
                  <a:pt x="2908" y="1053"/>
                </a:lnTo>
                <a:lnTo>
                  <a:pt x="2908" y="1053"/>
                </a:lnTo>
                <a:lnTo>
                  <a:pt x="2908" y="1050"/>
                </a:lnTo>
                <a:lnTo>
                  <a:pt x="2908" y="1050"/>
                </a:lnTo>
                <a:lnTo>
                  <a:pt x="2908" y="1050"/>
                </a:lnTo>
                <a:lnTo>
                  <a:pt x="2906" y="1050"/>
                </a:lnTo>
                <a:close/>
                <a:moveTo>
                  <a:pt x="2766" y="1126"/>
                </a:moveTo>
                <a:lnTo>
                  <a:pt x="2764" y="1126"/>
                </a:lnTo>
                <a:lnTo>
                  <a:pt x="2764" y="1126"/>
                </a:lnTo>
                <a:lnTo>
                  <a:pt x="2764" y="1128"/>
                </a:lnTo>
                <a:lnTo>
                  <a:pt x="2764" y="1128"/>
                </a:lnTo>
                <a:lnTo>
                  <a:pt x="2764" y="1128"/>
                </a:lnTo>
                <a:lnTo>
                  <a:pt x="2766" y="1128"/>
                </a:lnTo>
                <a:lnTo>
                  <a:pt x="2766" y="1128"/>
                </a:lnTo>
                <a:lnTo>
                  <a:pt x="2766" y="1128"/>
                </a:lnTo>
                <a:lnTo>
                  <a:pt x="2766" y="1128"/>
                </a:lnTo>
                <a:lnTo>
                  <a:pt x="2768" y="1128"/>
                </a:lnTo>
                <a:lnTo>
                  <a:pt x="2768" y="1128"/>
                </a:lnTo>
                <a:lnTo>
                  <a:pt x="2768" y="1126"/>
                </a:lnTo>
                <a:lnTo>
                  <a:pt x="2768" y="1126"/>
                </a:lnTo>
                <a:lnTo>
                  <a:pt x="2766" y="1126"/>
                </a:lnTo>
                <a:close/>
                <a:moveTo>
                  <a:pt x="2808" y="1059"/>
                </a:moveTo>
                <a:lnTo>
                  <a:pt x="2806" y="1059"/>
                </a:lnTo>
                <a:lnTo>
                  <a:pt x="2804" y="1057"/>
                </a:lnTo>
                <a:lnTo>
                  <a:pt x="2801" y="1057"/>
                </a:lnTo>
                <a:lnTo>
                  <a:pt x="2801" y="1057"/>
                </a:lnTo>
                <a:lnTo>
                  <a:pt x="2801" y="1055"/>
                </a:lnTo>
                <a:lnTo>
                  <a:pt x="2799" y="1055"/>
                </a:lnTo>
                <a:lnTo>
                  <a:pt x="2799" y="1055"/>
                </a:lnTo>
                <a:lnTo>
                  <a:pt x="2797" y="1057"/>
                </a:lnTo>
                <a:lnTo>
                  <a:pt x="2797" y="1057"/>
                </a:lnTo>
                <a:lnTo>
                  <a:pt x="2795" y="1057"/>
                </a:lnTo>
                <a:lnTo>
                  <a:pt x="2795" y="1057"/>
                </a:lnTo>
                <a:lnTo>
                  <a:pt x="2793" y="1057"/>
                </a:lnTo>
                <a:lnTo>
                  <a:pt x="2793" y="1055"/>
                </a:lnTo>
                <a:lnTo>
                  <a:pt x="2791" y="1057"/>
                </a:lnTo>
                <a:lnTo>
                  <a:pt x="2791" y="1057"/>
                </a:lnTo>
                <a:lnTo>
                  <a:pt x="2791" y="1057"/>
                </a:lnTo>
                <a:lnTo>
                  <a:pt x="2789" y="1057"/>
                </a:lnTo>
                <a:lnTo>
                  <a:pt x="2789" y="1059"/>
                </a:lnTo>
                <a:lnTo>
                  <a:pt x="2789" y="1061"/>
                </a:lnTo>
                <a:lnTo>
                  <a:pt x="2789" y="1061"/>
                </a:lnTo>
                <a:lnTo>
                  <a:pt x="2789" y="1063"/>
                </a:lnTo>
                <a:lnTo>
                  <a:pt x="2791" y="1065"/>
                </a:lnTo>
                <a:lnTo>
                  <a:pt x="2791" y="1065"/>
                </a:lnTo>
                <a:lnTo>
                  <a:pt x="2793" y="1065"/>
                </a:lnTo>
                <a:lnTo>
                  <a:pt x="2795" y="1065"/>
                </a:lnTo>
                <a:lnTo>
                  <a:pt x="2795" y="1065"/>
                </a:lnTo>
                <a:lnTo>
                  <a:pt x="2797" y="1067"/>
                </a:lnTo>
                <a:lnTo>
                  <a:pt x="2799" y="1067"/>
                </a:lnTo>
                <a:lnTo>
                  <a:pt x="2799" y="1067"/>
                </a:lnTo>
                <a:lnTo>
                  <a:pt x="2799" y="1067"/>
                </a:lnTo>
                <a:lnTo>
                  <a:pt x="2801" y="1069"/>
                </a:lnTo>
                <a:lnTo>
                  <a:pt x="2804" y="1071"/>
                </a:lnTo>
                <a:lnTo>
                  <a:pt x="2808" y="1071"/>
                </a:lnTo>
                <a:lnTo>
                  <a:pt x="2810" y="1074"/>
                </a:lnTo>
                <a:lnTo>
                  <a:pt x="2812" y="1074"/>
                </a:lnTo>
                <a:lnTo>
                  <a:pt x="2812" y="1074"/>
                </a:lnTo>
                <a:lnTo>
                  <a:pt x="2814" y="1074"/>
                </a:lnTo>
                <a:lnTo>
                  <a:pt x="2816" y="1076"/>
                </a:lnTo>
                <a:lnTo>
                  <a:pt x="2818" y="1078"/>
                </a:lnTo>
                <a:lnTo>
                  <a:pt x="2818" y="1078"/>
                </a:lnTo>
                <a:lnTo>
                  <a:pt x="2820" y="1078"/>
                </a:lnTo>
                <a:lnTo>
                  <a:pt x="2822" y="1080"/>
                </a:lnTo>
                <a:lnTo>
                  <a:pt x="2822" y="1080"/>
                </a:lnTo>
                <a:lnTo>
                  <a:pt x="2824" y="1080"/>
                </a:lnTo>
                <a:lnTo>
                  <a:pt x="2827" y="1080"/>
                </a:lnTo>
                <a:lnTo>
                  <a:pt x="2827" y="1080"/>
                </a:lnTo>
                <a:lnTo>
                  <a:pt x="2827" y="1078"/>
                </a:lnTo>
                <a:lnTo>
                  <a:pt x="2827" y="1078"/>
                </a:lnTo>
                <a:lnTo>
                  <a:pt x="2827" y="1076"/>
                </a:lnTo>
                <a:lnTo>
                  <a:pt x="2829" y="1076"/>
                </a:lnTo>
                <a:lnTo>
                  <a:pt x="2829" y="1074"/>
                </a:lnTo>
                <a:lnTo>
                  <a:pt x="2829" y="1074"/>
                </a:lnTo>
                <a:lnTo>
                  <a:pt x="2829" y="1074"/>
                </a:lnTo>
                <a:lnTo>
                  <a:pt x="2829" y="1071"/>
                </a:lnTo>
                <a:lnTo>
                  <a:pt x="2827" y="1071"/>
                </a:lnTo>
                <a:lnTo>
                  <a:pt x="2829" y="1071"/>
                </a:lnTo>
                <a:lnTo>
                  <a:pt x="2829" y="1069"/>
                </a:lnTo>
                <a:lnTo>
                  <a:pt x="2827" y="1069"/>
                </a:lnTo>
                <a:lnTo>
                  <a:pt x="2827" y="1069"/>
                </a:lnTo>
                <a:lnTo>
                  <a:pt x="2827" y="1069"/>
                </a:lnTo>
                <a:lnTo>
                  <a:pt x="2827" y="1067"/>
                </a:lnTo>
                <a:lnTo>
                  <a:pt x="2827" y="1065"/>
                </a:lnTo>
                <a:lnTo>
                  <a:pt x="2827" y="1065"/>
                </a:lnTo>
                <a:lnTo>
                  <a:pt x="2829" y="1063"/>
                </a:lnTo>
                <a:lnTo>
                  <a:pt x="2829" y="1063"/>
                </a:lnTo>
                <a:lnTo>
                  <a:pt x="2829" y="1061"/>
                </a:lnTo>
                <a:lnTo>
                  <a:pt x="2833" y="1057"/>
                </a:lnTo>
                <a:lnTo>
                  <a:pt x="2833" y="1057"/>
                </a:lnTo>
                <a:lnTo>
                  <a:pt x="2833" y="1055"/>
                </a:lnTo>
                <a:lnTo>
                  <a:pt x="2835" y="1055"/>
                </a:lnTo>
                <a:lnTo>
                  <a:pt x="2833" y="1053"/>
                </a:lnTo>
                <a:lnTo>
                  <a:pt x="2833" y="1053"/>
                </a:lnTo>
                <a:lnTo>
                  <a:pt x="2831" y="1055"/>
                </a:lnTo>
                <a:lnTo>
                  <a:pt x="2829" y="1055"/>
                </a:lnTo>
                <a:lnTo>
                  <a:pt x="2829" y="1055"/>
                </a:lnTo>
                <a:lnTo>
                  <a:pt x="2827" y="1055"/>
                </a:lnTo>
                <a:lnTo>
                  <a:pt x="2827" y="1055"/>
                </a:lnTo>
                <a:lnTo>
                  <a:pt x="2824" y="1055"/>
                </a:lnTo>
                <a:lnTo>
                  <a:pt x="2822" y="1055"/>
                </a:lnTo>
                <a:lnTo>
                  <a:pt x="2822" y="1055"/>
                </a:lnTo>
                <a:lnTo>
                  <a:pt x="2820" y="1055"/>
                </a:lnTo>
                <a:lnTo>
                  <a:pt x="2820" y="1057"/>
                </a:lnTo>
                <a:lnTo>
                  <a:pt x="2818" y="1057"/>
                </a:lnTo>
                <a:lnTo>
                  <a:pt x="2816" y="1057"/>
                </a:lnTo>
                <a:lnTo>
                  <a:pt x="2814" y="1059"/>
                </a:lnTo>
                <a:lnTo>
                  <a:pt x="2812" y="1057"/>
                </a:lnTo>
                <a:lnTo>
                  <a:pt x="2810" y="1057"/>
                </a:lnTo>
                <a:lnTo>
                  <a:pt x="2808" y="1059"/>
                </a:lnTo>
                <a:lnTo>
                  <a:pt x="2808" y="1059"/>
                </a:lnTo>
                <a:close/>
                <a:moveTo>
                  <a:pt x="2772" y="1111"/>
                </a:moveTo>
                <a:lnTo>
                  <a:pt x="2770" y="1111"/>
                </a:lnTo>
                <a:lnTo>
                  <a:pt x="2770" y="1111"/>
                </a:lnTo>
                <a:lnTo>
                  <a:pt x="2768" y="1113"/>
                </a:lnTo>
                <a:lnTo>
                  <a:pt x="2772" y="1111"/>
                </a:lnTo>
                <a:lnTo>
                  <a:pt x="2772" y="1111"/>
                </a:lnTo>
                <a:close/>
                <a:moveTo>
                  <a:pt x="2783" y="1078"/>
                </a:moveTo>
                <a:lnTo>
                  <a:pt x="2783" y="1078"/>
                </a:lnTo>
                <a:lnTo>
                  <a:pt x="2783" y="1078"/>
                </a:lnTo>
                <a:lnTo>
                  <a:pt x="2780" y="1078"/>
                </a:lnTo>
                <a:lnTo>
                  <a:pt x="2780" y="1078"/>
                </a:lnTo>
                <a:lnTo>
                  <a:pt x="2780" y="1078"/>
                </a:lnTo>
                <a:lnTo>
                  <a:pt x="2783" y="1080"/>
                </a:lnTo>
                <a:lnTo>
                  <a:pt x="2783" y="1078"/>
                </a:lnTo>
                <a:close/>
                <a:moveTo>
                  <a:pt x="2816" y="1092"/>
                </a:moveTo>
                <a:lnTo>
                  <a:pt x="2816" y="1092"/>
                </a:lnTo>
                <a:lnTo>
                  <a:pt x="2816" y="1092"/>
                </a:lnTo>
                <a:lnTo>
                  <a:pt x="2816" y="1095"/>
                </a:lnTo>
                <a:lnTo>
                  <a:pt x="2818" y="1095"/>
                </a:lnTo>
                <a:lnTo>
                  <a:pt x="2818" y="1095"/>
                </a:lnTo>
                <a:lnTo>
                  <a:pt x="2818" y="1092"/>
                </a:lnTo>
                <a:lnTo>
                  <a:pt x="2816" y="1092"/>
                </a:lnTo>
                <a:close/>
                <a:moveTo>
                  <a:pt x="2954" y="1038"/>
                </a:moveTo>
                <a:lnTo>
                  <a:pt x="2954" y="1038"/>
                </a:lnTo>
                <a:lnTo>
                  <a:pt x="2954" y="1038"/>
                </a:lnTo>
                <a:lnTo>
                  <a:pt x="2952" y="1040"/>
                </a:lnTo>
                <a:lnTo>
                  <a:pt x="2954" y="1038"/>
                </a:lnTo>
                <a:lnTo>
                  <a:pt x="2954" y="1038"/>
                </a:lnTo>
                <a:close/>
                <a:moveTo>
                  <a:pt x="2967" y="1059"/>
                </a:moveTo>
                <a:lnTo>
                  <a:pt x="2967" y="1059"/>
                </a:lnTo>
                <a:lnTo>
                  <a:pt x="2967" y="1059"/>
                </a:lnTo>
                <a:lnTo>
                  <a:pt x="2965" y="1059"/>
                </a:lnTo>
                <a:lnTo>
                  <a:pt x="2965" y="1059"/>
                </a:lnTo>
                <a:lnTo>
                  <a:pt x="2967" y="1061"/>
                </a:lnTo>
                <a:lnTo>
                  <a:pt x="2967" y="1061"/>
                </a:lnTo>
                <a:lnTo>
                  <a:pt x="2969" y="1061"/>
                </a:lnTo>
                <a:lnTo>
                  <a:pt x="2969" y="1063"/>
                </a:lnTo>
                <a:lnTo>
                  <a:pt x="2969" y="1063"/>
                </a:lnTo>
                <a:lnTo>
                  <a:pt x="2969" y="1061"/>
                </a:lnTo>
                <a:lnTo>
                  <a:pt x="2969" y="1061"/>
                </a:lnTo>
                <a:lnTo>
                  <a:pt x="2969" y="1059"/>
                </a:lnTo>
                <a:lnTo>
                  <a:pt x="2967" y="1059"/>
                </a:lnTo>
                <a:close/>
                <a:moveTo>
                  <a:pt x="2969" y="1067"/>
                </a:moveTo>
                <a:lnTo>
                  <a:pt x="2969" y="1067"/>
                </a:lnTo>
                <a:lnTo>
                  <a:pt x="2969" y="1067"/>
                </a:lnTo>
                <a:lnTo>
                  <a:pt x="2969" y="1067"/>
                </a:lnTo>
                <a:lnTo>
                  <a:pt x="2969" y="1067"/>
                </a:lnTo>
                <a:lnTo>
                  <a:pt x="2969" y="1067"/>
                </a:lnTo>
                <a:lnTo>
                  <a:pt x="2969" y="1067"/>
                </a:lnTo>
                <a:close/>
                <a:moveTo>
                  <a:pt x="2952" y="1040"/>
                </a:moveTo>
                <a:lnTo>
                  <a:pt x="2952" y="1040"/>
                </a:lnTo>
                <a:lnTo>
                  <a:pt x="2950" y="1038"/>
                </a:lnTo>
                <a:lnTo>
                  <a:pt x="2950" y="1040"/>
                </a:lnTo>
                <a:lnTo>
                  <a:pt x="2952" y="1040"/>
                </a:lnTo>
                <a:close/>
                <a:moveTo>
                  <a:pt x="2908" y="1059"/>
                </a:moveTo>
                <a:lnTo>
                  <a:pt x="2906" y="1061"/>
                </a:lnTo>
                <a:lnTo>
                  <a:pt x="2906" y="1061"/>
                </a:lnTo>
                <a:lnTo>
                  <a:pt x="2908" y="1063"/>
                </a:lnTo>
                <a:lnTo>
                  <a:pt x="2908" y="1063"/>
                </a:lnTo>
                <a:lnTo>
                  <a:pt x="2910" y="1063"/>
                </a:lnTo>
                <a:lnTo>
                  <a:pt x="2912" y="1063"/>
                </a:lnTo>
                <a:lnTo>
                  <a:pt x="2910" y="1061"/>
                </a:lnTo>
                <a:lnTo>
                  <a:pt x="2910" y="1061"/>
                </a:lnTo>
                <a:lnTo>
                  <a:pt x="2908" y="1061"/>
                </a:lnTo>
                <a:lnTo>
                  <a:pt x="2908" y="1059"/>
                </a:lnTo>
                <a:close/>
                <a:moveTo>
                  <a:pt x="2906" y="1053"/>
                </a:moveTo>
                <a:lnTo>
                  <a:pt x="2904" y="1053"/>
                </a:lnTo>
                <a:lnTo>
                  <a:pt x="2904" y="1053"/>
                </a:lnTo>
                <a:lnTo>
                  <a:pt x="2904" y="1053"/>
                </a:lnTo>
                <a:lnTo>
                  <a:pt x="2904" y="1053"/>
                </a:lnTo>
                <a:lnTo>
                  <a:pt x="2902" y="1055"/>
                </a:lnTo>
                <a:lnTo>
                  <a:pt x="2902" y="1055"/>
                </a:lnTo>
                <a:lnTo>
                  <a:pt x="2904" y="1055"/>
                </a:lnTo>
                <a:lnTo>
                  <a:pt x="2904" y="1055"/>
                </a:lnTo>
                <a:lnTo>
                  <a:pt x="2904" y="1055"/>
                </a:lnTo>
                <a:lnTo>
                  <a:pt x="2904" y="1055"/>
                </a:lnTo>
                <a:lnTo>
                  <a:pt x="2904" y="1055"/>
                </a:lnTo>
                <a:lnTo>
                  <a:pt x="2904" y="1057"/>
                </a:lnTo>
                <a:lnTo>
                  <a:pt x="2906" y="1057"/>
                </a:lnTo>
                <a:lnTo>
                  <a:pt x="2906" y="1057"/>
                </a:lnTo>
                <a:lnTo>
                  <a:pt x="2908" y="1057"/>
                </a:lnTo>
                <a:lnTo>
                  <a:pt x="2908" y="1057"/>
                </a:lnTo>
                <a:lnTo>
                  <a:pt x="2908" y="1057"/>
                </a:lnTo>
                <a:lnTo>
                  <a:pt x="2908" y="1055"/>
                </a:lnTo>
                <a:lnTo>
                  <a:pt x="2906" y="1055"/>
                </a:lnTo>
                <a:lnTo>
                  <a:pt x="2906" y="1053"/>
                </a:lnTo>
                <a:lnTo>
                  <a:pt x="2906" y="1050"/>
                </a:lnTo>
                <a:lnTo>
                  <a:pt x="2906" y="1050"/>
                </a:lnTo>
                <a:lnTo>
                  <a:pt x="2906" y="1053"/>
                </a:lnTo>
                <a:close/>
                <a:moveTo>
                  <a:pt x="2942" y="1088"/>
                </a:moveTo>
                <a:lnTo>
                  <a:pt x="2942" y="1088"/>
                </a:lnTo>
                <a:lnTo>
                  <a:pt x="2942" y="1086"/>
                </a:lnTo>
                <a:lnTo>
                  <a:pt x="2942" y="1086"/>
                </a:lnTo>
                <a:lnTo>
                  <a:pt x="2940" y="1084"/>
                </a:lnTo>
                <a:lnTo>
                  <a:pt x="2940" y="1086"/>
                </a:lnTo>
                <a:lnTo>
                  <a:pt x="2940" y="1086"/>
                </a:lnTo>
                <a:lnTo>
                  <a:pt x="2940" y="1088"/>
                </a:lnTo>
                <a:lnTo>
                  <a:pt x="2940" y="1088"/>
                </a:lnTo>
                <a:lnTo>
                  <a:pt x="2942" y="1088"/>
                </a:lnTo>
                <a:close/>
                <a:moveTo>
                  <a:pt x="2948" y="1044"/>
                </a:moveTo>
                <a:lnTo>
                  <a:pt x="2946" y="1042"/>
                </a:lnTo>
                <a:lnTo>
                  <a:pt x="2946" y="1040"/>
                </a:lnTo>
                <a:lnTo>
                  <a:pt x="2944" y="1040"/>
                </a:lnTo>
                <a:lnTo>
                  <a:pt x="2944" y="1042"/>
                </a:lnTo>
                <a:lnTo>
                  <a:pt x="2940" y="1042"/>
                </a:lnTo>
                <a:lnTo>
                  <a:pt x="2940" y="1044"/>
                </a:lnTo>
                <a:lnTo>
                  <a:pt x="2940" y="1044"/>
                </a:lnTo>
                <a:lnTo>
                  <a:pt x="2940" y="1044"/>
                </a:lnTo>
                <a:lnTo>
                  <a:pt x="2942" y="1044"/>
                </a:lnTo>
                <a:lnTo>
                  <a:pt x="2944" y="1044"/>
                </a:lnTo>
                <a:lnTo>
                  <a:pt x="2944" y="1044"/>
                </a:lnTo>
                <a:lnTo>
                  <a:pt x="2946" y="1046"/>
                </a:lnTo>
                <a:lnTo>
                  <a:pt x="2948" y="1046"/>
                </a:lnTo>
                <a:lnTo>
                  <a:pt x="2948" y="1048"/>
                </a:lnTo>
                <a:lnTo>
                  <a:pt x="2948" y="1048"/>
                </a:lnTo>
                <a:lnTo>
                  <a:pt x="2950" y="1048"/>
                </a:lnTo>
                <a:lnTo>
                  <a:pt x="2950" y="1050"/>
                </a:lnTo>
                <a:lnTo>
                  <a:pt x="2952" y="1050"/>
                </a:lnTo>
                <a:lnTo>
                  <a:pt x="2954" y="1050"/>
                </a:lnTo>
                <a:lnTo>
                  <a:pt x="2956" y="1053"/>
                </a:lnTo>
                <a:lnTo>
                  <a:pt x="2956" y="1053"/>
                </a:lnTo>
                <a:lnTo>
                  <a:pt x="2956" y="1053"/>
                </a:lnTo>
                <a:lnTo>
                  <a:pt x="2956" y="1053"/>
                </a:lnTo>
                <a:lnTo>
                  <a:pt x="2956" y="1055"/>
                </a:lnTo>
                <a:lnTo>
                  <a:pt x="2959" y="1055"/>
                </a:lnTo>
                <a:lnTo>
                  <a:pt x="2959" y="1055"/>
                </a:lnTo>
                <a:lnTo>
                  <a:pt x="2959" y="1057"/>
                </a:lnTo>
                <a:lnTo>
                  <a:pt x="2961" y="1057"/>
                </a:lnTo>
                <a:lnTo>
                  <a:pt x="2961" y="1057"/>
                </a:lnTo>
                <a:lnTo>
                  <a:pt x="2961" y="1059"/>
                </a:lnTo>
                <a:lnTo>
                  <a:pt x="2963" y="1059"/>
                </a:lnTo>
                <a:lnTo>
                  <a:pt x="2963" y="1059"/>
                </a:lnTo>
                <a:lnTo>
                  <a:pt x="2963" y="1059"/>
                </a:lnTo>
                <a:lnTo>
                  <a:pt x="2963" y="1059"/>
                </a:lnTo>
                <a:lnTo>
                  <a:pt x="2963" y="1057"/>
                </a:lnTo>
                <a:lnTo>
                  <a:pt x="2965" y="1057"/>
                </a:lnTo>
                <a:lnTo>
                  <a:pt x="2963" y="1055"/>
                </a:lnTo>
                <a:lnTo>
                  <a:pt x="2963" y="1055"/>
                </a:lnTo>
                <a:lnTo>
                  <a:pt x="2961" y="1055"/>
                </a:lnTo>
                <a:lnTo>
                  <a:pt x="2959" y="1055"/>
                </a:lnTo>
                <a:lnTo>
                  <a:pt x="2959" y="1053"/>
                </a:lnTo>
                <a:lnTo>
                  <a:pt x="2959" y="1050"/>
                </a:lnTo>
                <a:lnTo>
                  <a:pt x="2959" y="1050"/>
                </a:lnTo>
                <a:lnTo>
                  <a:pt x="2959" y="1048"/>
                </a:lnTo>
                <a:lnTo>
                  <a:pt x="2959" y="1048"/>
                </a:lnTo>
                <a:lnTo>
                  <a:pt x="2956" y="1046"/>
                </a:lnTo>
                <a:lnTo>
                  <a:pt x="2956" y="1046"/>
                </a:lnTo>
                <a:lnTo>
                  <a:pt x="2954" y="1046"/>
                </a:lnTo>
                <a:lnTo>
                  <a:pt x="2950" y="1046"/>
                </a:lnTo>
                <a:lnTo>
                  <a:pt x="2950" y="1046"/>
                </a:lnTo>
                <a:lnTo>
                  <a:pt x="2948" y="1044"/>
                </a:lnTo>
                <a:lnTo>
                  <a:pt x="2948" y="1044"/>
                </a:lnTo>
                <a:close/>
                <a:moveTo>
                  <a:pt x="2950" y="1099"/>
                </a:moveTo>
                <a:lnTo>
                  <a:pt x="2950" y="1099"/>
                </a:lnTo>
                <a:lnTo>
                  <a:pt x="2950" y="1099"/>
                </a:lnTo>
                <a:lnTo>
                  <a:pt x="2948" y="1101"/>
                </a:lnTo>
                <a:lnTo>
                  <a:pt x="2948" y="1103"/>
                </a:lnTo>
                <a:lnTo>
                  <a:pt x="2950" y="1103"/>
                </a:lnTo>
                <a:lnTo>
                  <a:pt x="2950" y="1103"/>
                </a:lnTo>
                <a:lnTo>
                  <a:pt x="2950" y="1103"/>
                </a:lnTo>
                <a:lnTo>
                  <a:pt x="2954" y="1103"/>
                </a:lnTo>
                <a:lnTo>
                  <a:pt x="2954" y="1103"/>
                </a:lnTo>
                <a:lnTo>
                  <a:pt x="2963" y="1105"/>
                </a:lnTo>
                <a:lnTo>
                  <a:pt x="2965" y="1105"/>
                </a:lnTo>
                <a:lnTo>
                  <a:pt x="2965" y="1105"/>
                </a:lnTo>
                <a:lnTo>
                  <a:pt x="2967" y="1107"/>
                </a:lnTo>
                <a:lnTo>
                  <a:pt x="2967" y="1107"/>
                </a:lnTo>
                <a:lnTo>
                  <a:pt x="2967" y="1109"/>
                </a:lnTo>
                <a:lnTo>
                  <a:pt x="2967" y="1109"/>
                </a:lnTo>
                <a:lnTo>
                  <a:pt x="2973" y="1107"/>
                </a:lnTo>
                <a:lnTo>
                  <a:pt x="2980" y="1107"/>
                </a:lnTo>
                <a:lnTo>
                  <a:pt x="2982" y="1107"/>
                </a:lnTo>
                <a:lnTo>
                  <a:pt x="2986" y="1107"/>
                </a:lnTo>
                <a:lnTo>
                  <a:pt x="2986" y="1107"/>
                </a:lnTo>
                <a:lnTo>
                  <a:pt x="2988" y="1107"/>
                </a:lnTo>
                <a:lnTo>
                  <a:pt x="2988" y="1105"/>
                </a:lnTo>
                <a:lnTo>
                  <a:pt x="2988" y="1105"/>
                </a:lnTo>
                <a:lnTo>
                  <a:pt x="2988" y="1103"/>
                </a:lnTo>
                <a:lnTo>
                  <a:pt x="2990" y="1103"/>
                </a:lnTo>
                <a:lnTo>
                  <a:pt x="2988" y="1103"/>
                </a:lnTo>
                <a:lnTo>
                  <a:pt x="2986" y="1105"/>
                </a:lnTo>
                <a:lnTo>
                  <a:pt x="2986" y="1105"/>
                </a:lnTo>
                <a:lnTo>
                  <a:pt x="2984" y="1105"/>
                </a:lnTo>
                <a:lnTo>
                  <a:pt x="2982" y="1105"/>
                </a:lnTo>
                <a:lnTo>
                  <a:pt x="2982" y="1105"/>
                </a:lnTo>
                <a:lnTo>
                  <a:pt x="2982" y="1105"/>
                </a:lnTo>
                <a:lnTo>
                  <a:pt x="2980" y="1105"/>
                </a:lnTo>
                <a:lnTo>
                  <a:pt x="2982" y="1103"/>
                </a:lnTo>
                <a:lnTo>
                  <a:pt x="2980" y="1101"/>
                </a:lnTo>
                <a:lnTo>
                  <a:pt x="2977" y="1103"/>
                </a:lnTo>
                <a:lnTo>
                  <a:pt x="2977" y="1103"/>
                </a:lnTo>
                <a:lnTo>
                  <a:pt x="2973" y="1103"/>
                </a:lnTo>
                <a:lnTo>
                  <a:pt x="2971" y="1101"/>
                </a:lnTo>
                <a:lnTo>
                  <a:pt x="2969" y="1101"/>
                </a:lnTo>
                <a:lnTo>
                  <a:pt x="2965" y="1101"/>
                </a:lnTo>
                <a:lnTo>
                  <a:pt x="2965" y="1101"/>
                </a:lnTo>
                <a:lnTo>
                  <a:pt x="2963" y="1101"/>
                </a:lnTo>
                <a:lnTo>
                  <a:pt x="2963" y="1101"/>
                </a:lnTo>
                <a:lnTo>
                  <a:pt x="2961" y="1101"/>
                </a:lnTo>
                <a:lnTo>
                  <a:pt x="2961" y="1101"/>
                </a:lnTo>
                <a:lnTo>
                  <a:pt x="2959" y="1101"/>
                </a:lnTo>
                <a:lnTo>
                  <a:pt x="2959" y="1101"/>
                </a:lnTo>
                <a:lnTo>
                  <a:pt x="2959" y="1101"/>
                </a:lnTo>
                <a:lnTo>
                  <a:pt x="2959" y="1101"/>
                </a:lnTo>
                <a:lnTo>
                  <a:pt x="2956" y="1099"/>
                </a:lnTo>
                <a:lnTo>
                  <a:pt x="2956" y="1099"/>
                </a:lnTo>
                <a:lnTo>
                  <a:pt x="2956" y="1099"/>
                </a:lnTo>
                <a:lnTo>
                  <a:pt x="2959" y="1099"/>
                </a:lnTo>
                <a:lnTo>
                  <a:pt x="2959" y="1099"/>
                </a:lnTo>
                <a:lnTo>
                  <a:pt x="2956" y="1099"/>
                </a:lnTo>
                <a:lnTo>
                  <a:pt x="2956" y="1099"/>
                </a:lnTo>
                <a:lnTo>
                  <a:pt x="2956" y="1099"/>
                </a:lnTo>
                <a:lnTo>
                  <a:pt x="2954" y="1099"/>
                </a:lnTo>
                <a:lnTo>
                  <a:pt x="2952" y="1099"/>
                </a:lnTo>
                <a:lnTo>
                  <a:pt x="2952" y="1099"/>
                </a:lnTo>
                <a:lnTo>
                  <a:pt x="2952" y="1097"/>
                </a:lnTo>
                <a:lnTo>
                  <a:pt x="2952" y="1097"/>
                </a:lnTo>
                <a:lnTo>
                  <a:pt x="2952" y="1097"/>
                </a:lnTo>
                <a:lnTo>
                  <a:pt x="2952" y="1099"/>
                </a:lnTo>
                <a:lnTo>
                  <a:pt x="2950" y="1099"/>
                </a:lnTo>
                <a:lnTo>
                  <a:pt x="2950" y="1099"/>
                </a:lnTo>
                <a:close/>
                <a:moveTo>
                  <a:pt x="3137" y="1252"/>
                </a:moveTo>
                <a:lnTo>
                  <a:pt x="3137" y="1254"/>
                </a:lnTo>
                <a:lnTo>
                  <a:pt x="3139" y="1254"/>
                </a:lnTo>
                <a:lnTo>
                  <a:pt x="3139" y="1254"/>
                </a:lnTo>
                <a:lnTo>
                  <a:pt x="3139" y="1254"/>
                </a:lnTo>
                <a:lnTo>
                  <a:pt x="3137" y="1252"/>
                </a:lnTo>
                <a:lnTo>
                  <a:pt x="3137" y="1252"/>
                </a:lnTo>
                <a:lnTo>
                  <a:pt x="3137" y="1252"/>
                </a:lnTo>
                <a:close/>
                <a:moveTo>
                  <a:pt x="3189" y="1399"/>
                </a:moveTo>
                <a:lnTo>
                  <a:pt x="3187" y="1399"/>
                </a:lnTo>
                <a:lnTo>
                  <a:pt x="3187" y="1399"/>
                </a:lnTo>
                <a:lnTo>
                  <a:pt x="3187" y="1399"/>
                </a:lnTo>
                <a:lnTo>
                  <a:pt x="3187" y="1399"/>
                </a:lnTo>
                <a:lnTo>
                  <a:pt x="3189" y="1401"/>
                </a:lnTo>
                <a:lnTo>
                  <a:pt x="3189" y="1399"/>
                </a:lnTo>
                <a:close/>
                <a:moveTo>
                  <a:pt x="3183" y="1747"/>
                </a:moveTo>
                <a:lnTo>
                  <a:pt x="3183" y="1747"/>
                </a:lnTo>
                <a:lnTo>
                  <a:pt x="3183" y="1747"/>
                </a:lnTo>
                <a:lnTo>
                  <a:pt x="3183" y="1744"/>
                </a:lnTo>
                <a:lnTo>
                  <a:pt x="3185" y="1744"/>
                </a:lnTo>
                <a:lnTo>
                  <a:pt x="3185" y="1742"/>
                </a:lnTo>
                <a:lnTo>
                  <a:pt x="3185" y="1740"/>
                </a:lnTo>
                <a:lnTo>
                  <a:pt x="3185" y="1742"/>
                </a:lnTo>
                <a:lnTo>
                  <a:pt x="3185" y="1742"/>
                </a:lnTo>
                <a:lnTo>
                  <a:pt x="3183" y="1744"/>
                </a:lnTo>
                <a:lnTo>
                  <a:pt x="3183" y="1744"/>
                </a:lnTo>
                <a:lnTo>
                  <a:pt x="3181" y="1744"/>
                </a:lnTo>
                <a:lnTo>
                  <a:pt x="3183" y="1747"/>
                </a:lnTo>
                <a:close/>
                <a:moveTo>
                  <a:pt x="3187" y="1405"/>
                </a:moveTo>
                <a:lnTo>
                  <a:pt x="3187" y="1405"/>
                </a:lnTo>
                <a:lnTo>
                  <a:pt x="3187" y="1405"/>
                </a:lnTo>
                <a:lnTo>
                  <a:pt x="3189" y="1405"/>
                </a:lnTo>
                <a:lnTo>
                  <a:pt x="3189" y="1405"/>
                </a:lnTo>
                <a:lnTo>
                  <a:pt x="3191" y="1405"/>
                </a:lnTo>
                <a:lnTo>
                  <a:pt x="3193" y="1405"/>
                </a:lnTo>
                <a:lnTo>
                  <a:pt x="3193" y="1405"/>
                </a:lnTo>
                <a:lnTo>
                  <a:pt x="3191" y="1405"/>
                </a:lnTo>
                <a:lnTo>
                  <a:pt x="3191" y="1405"/>
                </a:lnTo>
                <a:lnTo>
                  <a:pt x="3191" y="1405"/>
                </a:lnTo>
                <a:lnTo>
                  <a:pt x="3189" y="1405"/>
                </a:lnTo>
                <a:lnTo>
                  <a:pt x="3189" y="1405"/>
                </a:lnTo>
                <a:lnTo>
                  <a:pt x="3189" y="1403"/>
                </a:lnTo>
                <a:lnTo>
                  <a:pt x="3189" y="1403"/>
                </a:lnTo>
                <a:lnTo>
                  <a:pt x="3187" y="1401"/>
                </a:lnTo>
                <a:lnTo>
                  <a:pt x="3187" y="1401"/>
                </a:lnTo>
                <a:lnTo>
                  <a:pt x="3187" y="1403"/>
                </a:lnTo>
                <a:lnTo>
                  <a:pt x="3187" y="1403"/>
                </a:lnTo>
                <a:lnTo>
                  <a:pt x="3187" y="1403"/>
                </a:lnTo>
                <a:lnTo>
                  <a:pt x="3187" y="1403"/>
                </a:lnTo>
                <a:lnTo>
                  <a:pt x="3187" y="1403"/>
                </a:lnTo>
                <a:lnTo>
                  <a:pt x="3189" y="1405"/>
                </a:lnTo>
                <a:lnTo>
                  <a:pt x="3189" y="1405"/>
                </a:lnTo>
                <a:lnTo>
                  <a:pt x="3187" y="1405"/>
                </a:lnTo>
                <a:close/>
                <a:moveTo>
                  <a:pt x="3137" y="1254"/>
                </a:moveTo>
                <a:lnTo>
                  <a:pt x="3137" y="1256"/>
                </a:lnTo>
                <a:lnTo>
                  <a:pt x="3139" y="1256"/>
                </a:lnTo>
                <a:lnTo>
                  <a:pt x="3141" y="1258"/>
                </a:lnTo>
                <a:lnTo>
                  <a:pt x="3141" y="1258"/>
                </a:lnTo>
                <a:lnTo>
                  <a:pt x="3143" y="1258"/>
                </a:lnTo>
                <a:lnTo>
                  <a:pt x="3143" y="1258"/>
                </a:lnTo>
                <a:lnTo>
                  <a:pt x="3143" y="1258"/>
                </a:lnTo>
                <a:lnTo>
                  <a:pt x="3143" y="1258"/>
                </a:lnTo>
                <a:lnTo>
                  <a:pt x="3141" y="1256"/>
                </a:lnTo>
                <a:lnTo>
                  <a:pt x="3139" y="1256"/>
                </a:lnTo>
                <a:lnTo>
                  <a:pt x="3137" y="1254"/>
                </a:lnTo>
                <a:lnTo>
                  <a:pt x="3137" y="1254"/>
                </a:lnTo>
                <a:lnTo>
                  <a:pt x="3137" y="1254"/>
                </a:lnTo>
                <a:close/>
                <a:moveTo>
                  <a:pt x="3183" y="1709"/>
                </a:moveTo>
                <a:lnTo>
                  <a:pt x="3183" y="1709"/>
                </a:lnTo>
                <a:lnTo>
                  <a:pt x="3183" y="1709"/>
                </a:lnTo>
                <a:lnTo>
                  <a:pt x="3185" y="1709"/>
                </a:lnTo>
                <a:lnTo>
                  <a:pt x="3185" y="1707"/>
                </a:lnTo>
                <a:lnTo>
                  <a:pt x="3185" y="1705"/>
                </a:lnTo>
                <a:lnTo>
                  <a:pt x="3185" y="1702"/>
                </a:lnTo>
                <a:lnTo>
                  <a:pt x="3185" y="1702"/>
                </a:lnTo>
                <a:lnTo>
                  <a:pt x="3185" y="1702"/>
                </a:lnTo>
                <a:lnTo>
                  <a:pt x="3185" y="1702"/>
                </a:lnTo>
                <a:lnTo>
                  <a:pt x="3183" y="1702"/>
                </a:lnTo>
                <a:lnTo>
                  <a:pt x="3183" y="1705"/>
                </a:lnTo>
                <a:lnTo>
                  <a:pt x="3183" y="1709"/>
                </a:lnTo>
                <a:lnTo>
                  <a:pt x="3183" y="1709"/>
                </a:lnTo>
                <a:close/>
                <a:moveTo>
                  <a:pt x="3304" y="1193"/>
                </a:moveTo>
                <a:lnTo>
                  <a:pt x="3306" y="1193"/>
                </a:lnTo>
                <a:lnTo>
                  <a:pt x="3306" y="1193"/>
                </a:lnTo>
                <a:lnTo>
                  <a:pt x="3306" y="1193"/>
                </a:lnTo>
                <a:lnTo>
                  <a:pt x="3308" y="1193"/>
                </a:lnTo>
                <a:lnTo>
                  <a:pt x="3308" y="1191"/>
                </a:lnTo>
                <a:lnTo>
                  <a:pt x="3308" y="1191"/>
                </a:lnTo>
                <a:lnTo>
                  <a:pt x="3306" y="1189"/>
                </a:lnTo>
                <a:lnTo>
                  <a:pt x="3306" y="1187"/>
                </a:lnTo>
                <a:lnTo>
                  <a:pt x="3306" y="1189"/>
                </a:lnTo>
                <a:lnTo>
                  <a:pt x="3304" y="1189"/>
                </a:lnTo>
                <a:lnTo>
                  <a:pt x="3304" y="1189"/>
                </a:lnTo>
                <a:lnTo>
                  <a:pt x="3304" y="1189"/>
                </a:lnTo>
                <a:lnTo>
                  <a:pt x="3304" y="1189"/>
                </a:lnTo>
                <a:lnTo>
                  <a:pt x="3304" y="1191"/>
                </a:lnTo>
                <a:lnTo>
                  <a:pt x="3304" y="1193"/>
                </a:lnTo>
                <a:close/>
                <a:moveTo>
                  <a:pt x="2728" y="1040"/>
                </a:moveTo>
                <a:lnTo>
                  <a:pt x="2728" y="1040"/>
                </a:lnTo>
                <a:lnTo>
                  <a:pt x="2730" y="1042"/>
                </a:lnTo>
                <a:lnTo>
                  <a:pt x="2730" y="1040"/>
                </a:lnTo>
                <a:lnTo>
                  <a:pt x="2730" y="1040"/>
                </a:lnTo>
                <a:lnTo>
                  <a:pt x="2728" y="1040"/>
                </a:lnTo>
                <a:lnTo>
                  <a:pt x="2728" y="1040"/>
                </a:lnTo>
                <a:close/>
                <a:moveTo>
                  <a:pt x="3227" y="1432"/>
                </a:moveTo>
                <a:lnTo>
                  <a:pt x="3227" y="1434"/>
                </a:lnTo>
                <a:lnTo>
                  <a:pt x="3227" y="1434"/>
                </a:lnTo>
                <a:lnTo>
                  <a:pt x="3227" y="1432"/>
                </a:lnTo>
                <a:lnTo>
                  <a:pt x="3227" y="1432"/>
                </a:lnTo>
                <a:lnTo>
                  <a:pt x="3227" y="1432"/>
                </a:lnTo>
                <a:close/>
                <a:moveTo>
                  <a:pt x="3227" y="1428"/>
                </a:moveTo>
                <a:lnTo>
                  <a:pt x="3227" y="1428"/>
                </a:lnTo>
                <a:lnTo>
                  <a:pt x="3227" y="1430"/>
                </a:lnTo>
                <a:lnTo>
                  <a:pt x="3227" y="1430"/>
                </a:lnTo>
                <a:lnTo>
                  <a:pt x="3227" y="1430"/>
                </a:lnTo>
                <a:lnTo>
                  <a:pt x="3227" y="1428"/>
                </a:lnTo>
                <a:lnTo>
                  <a:pt x="3227" y="1428"/>
                </a:lnTo>
                <a:close/>
                <a:moveTo>
                  <a:pt x="3225" y="1409"/>
                </a:moveTo>
                <a:lnTo>
                  <a:pt x="3225" y="1411"/>
                </a:lnTo>
                <a:lnTo>
                  <a:pt x="3225" y="1409"/>
                </a:lnTo>
                <a:lnTo>
                  <a:pt x="3225" y="1409"/>
                </a:lnTo>
                <a:lnTo>
                  <a:pt x="3225" y="1409"/>
                </a:lnTo>
                <a:lnTo>
                  <a:pt x="3225" y="1407"/>
                </a:lnTo>
                <a:lnTo>
                  <a:pt x="3225" y="1409"/>
                </a:lnTo>
                <a:lnTo>
                  <a:pt x="3225" y="1409"/>
                </a:lnTo>
                <a:close/>
                <a:moveTo>
                  <a:pt x="3214" y="1386"/>
                </a:moveTo>
                <a:lnTo>
                  <a:pt x="3212" y="1388"/>
                </a:lnTo>
                <a:lnTo>
                  <a:pt x="3214" y="1388"/>
                </a:lnTo>
                <a:lnTo>
                  <a:pt x="3214" y="1390"/>
                </a:lnTo>
                <a:lnTo>
                  <a:pt x="3216" y="1390"/>
                </a:lnTo>
                <a:lnTo>
                  <a:pt x="3216" y="1390"/>
                </a:lnTo>
                <a:lnTo>
                  <a:pt x="3218" y="1390"/>
                </a:lnTo>
                <a:lnTo>
                  <a:pt x="3218" y="1390"/>
                </a:lnTo>
                <a:lnTo>
                  <a:pt x="3218" y="1390"/>
                </a:lnTo>
                <a:lnTo>
                  <a:pt x="3218" y="1390"/>
                </a:lnTo>
                <a:lnTo>
                  <a:pt x="3218" y="1390"/>
                </a:lnTo>
                <a:lnTo>
                  <a:pt x="3218" y="1390"/>
                </a:lnTo>
                <a:lnTo>
                  <a:pt x="3216" y="1388"/>
                </a:lnTo>
                <a:lnTo>
                  <a:pt x="3216" y="1388"/>
                </a:lnTo>
                <a:lnTo>
                  <a:pt x="3216" y="1388"/>
                </a:lnTo>
                <a:lnTo>
                  <a:pt x="3216" y="1390"/>
                </a:lnTo>
                <a:lnTo>
                  <a:pt x="3216" y="1388"/>
                </a:lnTo>
                <a:lnTo>
                  <a:pt x="3216" y="1388"/>
                </a:lnTo>
                <a:lnTo>
                  <a:pt x="3216" y="1388"/>
                </a:lnTo>
                <a:lnTo>
                  <a:pt x="3216" y="1388"/>
                </a:lnTo>
                <a:lnTo>
                  <a:pt x="3216" y="1386"/>
                </a:lnTo>
                <a:lnTo>
                  <a:pt x="3214" y="1386"/>
                </a:lnTo>
                <a:lnTo>
                  <a:pt x="3214" y="1384"/>
                </a:lnTo>
                <a:lnTo>
                  <a:pt x="3214" y="1386"/>
                </a:lnTo>
                <a:lnTo>
                  <a:pt x="3214" y="1386"/>
                </a:lnTo>
                <a:lnTo>
                  <a:pt x="3214" y="1386"/>
                </a:lnTo>
                <a:close/>
                <a:moveTo>
                  <a:pt x="2669" y="1027"/>
                </a:moveTo>
                <a:lnTo>
                  <a:pt x="2669" y="1027"/>
                </a:lnTo>
                <a:lnTo>
                  <a:pt x="2669" y="1025"/>
                </a:lnTo>
                <a:lnTo>
                  <a:pt x="2669" y="1025"/>
                </a:lnTo>
                <a:lnTo>
                  <a:pt x="2669" y="1023"/>
                </a:lnTo>
                <a:lnTo>
                  <a:pt x="2667" y="1023"/>
                </a:lnTo>
                <a:lnTo>
                  <a:pt x="2663" y="1023"/>
                </a:lnTo>
                <a:lnTo>
                  <a:pt x="2663" y="1023"/>
                </a:lnTo>
                <a:lnTo>
                  <a:pt x="2663" y="1025"/>
                </a:lnTo>
                <a:lnTo>
                  <a:pt x="2663" y="1025"/>
                </a:lnTo>
                <a:lnTo>
                  <a:pt x="2665" y="1025"/>
                </a:lnTo>
                <a:lnTo>
                  <a:pt x="2669" y="1027"/>
                </a:lnTo>
                <a:close/>
                <a:moveTo>
                  <a:pt x="2726" y="1011"/>
                </a:moveTo>
                <a:lnTo>
                  <a:pt x="2726" y="1013"/>
                </a:lnTo>
                <a:lnTo>
                  <a:pt x="2726" y="1015"/>
                </a:lnTo>
                <a:lnTo>
                  <a:pt x="2728" y="1015"/>
                </a:lnTo>
                <a:lnTo>
                  <a:pt x="2728" y="1017"/>
                </a:lnTo>
                <a:lnTo>
                  <a:pt x="2730" y="1017"/>
                </a:lnTo>
                <a:lnTo>
                  <a:pt x="2730" y="1019"/>
                </a:lnTo>
                <a:lnTo>
                  <a:pt x="2730" y="1019"/>
                </a:lnTo>
                <a:lnTo>
                  <a:pt x="2730" y="1023"/>
                </a:lnTo>
                <a:lnTo>
                  <a:pt x="2730" y="1023"/>
                </a:lnTo>
                <a:lnTo>
                  <a:pt x="2730" y="1023"/>
                </a:lnTo>
                <a:lnTo>
                  <a:pt x="2730" y="1025"/>
                </a:lnTo>
                <a:lnTo>
                  <a:pt x="2730" y="1025"/>
                </a:lnTo>
                <a:lnTo>
                  <a:pt x="2730" y="1025"/>
                </a:lnTo>
                <a:lnTo>
                  <a:pt x="2732" y="1027"/>
                </a:lnTo>
                <a:lnTo>
                  <a:pt x="2732" y="1027"/>
                </a:lnTo>
                <a:lnTo>
                  <a:pt x="2732" y="1030"/>
                </a:lnTo>
                <a:lnTo>
                  <a:pt x="2730" y="1030"/>
                </a:lnTo>
                <a:lnTo>
                  <a:pt x="2730" y="1030"/>
                </a:lnTo>
                <a:lnTo>
                  <a:pt x="2730" y="1030"/>
                </a:lnTo>
                <a:lnTo>
                  <a:pt x="2730" y="1030"/>
                </a:lnTo>
                <a:lnTo>
                  <a:pt x="2730" y="1032"/>
                </a:lnTo>
                <a:lnTo>
                  <a:pt x="2730" y="1032"/>
                </a:lnTo>
                <a:lnTo>
                  <a:pt x="2730" y="1034"/>
                </a:lnTo>
                <a:lnTo>
                  <a:pt x="2730" y="1036"/>
                </a:lnTo>
                <a:lnTo>
                  <a:pt x="2730" y="1038"/>
                </a:lnTo>
                <a:lnTo>
                  <a:pt x="2730" y="1040"/>
                </a:lnTo>
                <a:lnTo>
                  <a:pt x="2732" y="1040"/>
                </a:lnTo>
                <a:lnTo>
                  <a:pt x="2732" y="1042"/>
                </a:lnTo>
                <a:lnTo>
                  <a:pt x="2732" y="1042"/>
                </a:lnTo>
                <a:lnTo>
                  <a:pt x="2734" y="1042"/>
                </a:lnTo>
                <a:lnTo>
                  <a:pt x="2734" y="1042"/>
                </a:lnTo>
                <a:lnTo>
                  <a:pt x="2736" y="1042"/>
                </a:lnTo>
                <a:lnTo>
                  <a:pt x="2739" y="1042"/>
                </a:lnTo>
                <a:lnTo>
                  <a:pt x="2739" y="1040"/>
                </a:lnTo>
                <a:lnTo>
                  <a:pt x="2739" y="1038"/>
                </a:lnTo>
                <a:lnTo>
                  <a:pt x="2739" y="1038"/>
                </a:lnTo>
                <a:lnTo>
                  <a:pt x="2741" y="1038"/>
                </a:lnTo>
                <a:lnTo>
                  <a:pt x="2741" y="1038"/>
                </a:lnTo>
                <a:lnTo>
                  <a:pt x="2743" y="1038"/>
                </a:lnTo>
                <a:lnTo>
                  <a:pt x="2743" y="1038"/>
                </a:lnTo>
                <a:lnTo>
                  <a:pt x="2745" y="1040"/>
                </a:lnTo>
                <a:lnTo>
                  <a:pt x="2747" y="1038"/>
                </a:lnTo>
                <a:lnTo>
                  <a:pt x="2747" y="1038"/>
                </a:lnTo>
                <a:lnTo>
                  <a:pt x="2747" y="1036"/>
                </a:lnTo>
                <a:lnTo>
                  <a:pt x="2749" y="1025"/>
                </a:lnTo>
                <a:lnTo>
                  <a:pt x="2749" y="1023"/>
                </a:lnTo>
                <a:lnTo>
                  <a:pt x="2749" y="1023"/>
                </a:lnTo>
                <a:lnTo>
                  <a:pt x="2747" y="1021"/>
                </a:lnTo>
                <a:lnTo>
                  <a:pt x="2747" y="1019"/>
                </a:lnTo>
                <a:lnTo>
                  <a:pt x="2749" y="1017"/>
                </a:lnTo>
                <a:lnTo>
                  <a:pt x="2749" y="1017"/>
                </a:lnTo>
                <a:lnTo>
                  <a:pt x="2749" y="1017"/>
                </a:lnTo>
                <a:lnTo>
                  <a:pt x="2749" y="1015"/>
                </a:lnTo>
                <a:lnTo>
                  <a:pt x="2747" y="1011"/>
                </a:lnTo>
                <a:lnTo>
                  <a:pt x="2747" y="1009"/>
                </a:lnTo>
                <a:lnTo>
                  <a:pt x="2747" y="1009"/>
                </a:lnTo>
                <a:lnTo>
                  <a:pt x="2747" y="1009"/>
                </a:lnTo>
                <a:lnTo>
                  <a:pt x="2747" y="1009"/>
                </a:lnTo>
                <a:lnTo>
                  <a:pt x="2747" y="1006"/>
                </a:lnTo>
                <a:lnTo>
                  <a:pt x="2747" y="1006"/>
                </a:lnTo>
                <a:lnTo>
                  <a:pt x="2747" y="1006"/>
                </a:lnTo>
                <a:lnTo>
                  <a:pt x="2745" y="1006"/>
                </a:lnTo>
                <a:lnTo>
                  <a:pt x="2745" y="1006"/>
                </a:lnTo>
                <a:lnTo>
                  <a:pt x="2745" y="1004"/>
                </a:lnTo>
                <a:lnTo>
                  <a:pt x="2743" y="1004"/>
                </a:lnTo>
                <a:lnTo>
                  <a:pt x="2743" y="1004"/>
                </a:lnTo>
                <a:lnTo>
                  <a:pt x="2741" y="1002"/>
                </a:lnTo>
                <a:lnTo>
                  <a:pt x="2741" y="1004"/>
                </a:lnTo>
                <a:lnTo>
                  <a:pt x="2741" y="1004"/>
                </a:lnTo>
                <a:lnTo>
                  <a:pt x="2741" y="1004"/>
                </a:lnTo>
                <a:lnTo>
                  <a:pt x="2739" y="1006"/>
                </a:lnTo>
                <a:lnTo>
                  <a:pt x="2736" y="1009"/>
                </a:lnTo>
                <a:lnTo>
                  <a:pt x="2734" y="1009"/>
                </a:lnTo>
                <a:lnTo>
                  <a:pt x="2732" y="1011"/>
                </a:lnTo>
                <a:lnTo>
                  <a:pt x="2730" y="1011"/>
                </a:lnTo>
                <a:lnTo>
                  <a:pt x="2728" y="1011"/>
                </a:lnTo>
                <a:lnTo>
                  <a:pt x="2728" y="1011"/>
                </a:lnTo>
                <a:lnTo>
                  <a:pt x="2728" y="1009"/>
                </a:lnTo>
                <a:lnTo>
                  <a:pt x="2726" y="1009"/>
                </a:lnTo>
                <a:lnTo>
                  <a:pt x="2726" y="1011"/>
                </a:lnTo>
                <a:lnTo>
                  <a:pt x="2726" y="1011"/>
                </a:lnTo>
                <a:close/>
                <a:moveTo>
                  <a:pt x="2728" y="1006"/>
                </a:moveTo>
                <a:lnTo>
                  <a:pt x="2728" y="1006"/>
                </a:lnTo>
                <a:lnTo>
                  <a:pt x="2728" y="1006"/>
                </a:lnTo>
                <a:lnTo>
                  <a:pt x="2728" y="1006"/>
                </a:lnTo>
                <a:lnTo>
                  <a:pt x="2728" y="1006"/>
                </a:lnTo>
                <a:lnTo>
                  <a:pt x="2726" y="1006"/>
                </a:lnTo>
                <a:lnTo>
                  <a:pt x="2726" y="1009"/>
                </a:lnTo>
                <a:lnTo>
                  <a:pt x="2728" y="1009"/>
                </a:lnTo>
                <a:lnTo>
                  <a:pt x="2728" y="1006"/>
                </a:lnTo>
                <a:close/>
                <a:moveTo>
                  <a:pt x="2743" y="979"/>
                </a:moveTo>
                <a:lnTo>
                  <a:pt x="2743" y="977"/>
                </a:lnTo>
                <a:lnTo>
                  <a:pt x="2741" y="977"/>
                </a:lnTo>
                <a:lnTo>
                  <a:pt x="2741" y="977"/>
                </a:lnTo>
                <a:lnTo>
                  <a:pt x="2739" y="979"/>
                </a:lnTo>
                <a:lnTo>
                  <a:pt x="2739" y="979"/>
                </a:lnTo>
                <a:lnTo>
                  <a:pt x="2739" y="979"/>
                </a:lnTo>
                <a:lnTo>
                  <a:pt x="2734" y="979"/>
                </a:lnTo>
                <a:lnTo>
                  <a:pt x="2734" y="981"/>
                </a:lnTo>
                <a:lnTo>
                  <a:pt x="2732" y="983"/>
                </a:lnTo>
                <a:lnTo>
                  <a:pt x="2732" y="983"/>
                </a:lnTo>
                <a:lnTo>
                  <a:pt x="2732" y="983"/>
                </a:lnTo>
                <a:lnTo>
                  <a:pt x="2732" y="986"/>
                </a:lnTo>
                <a:lnTo>
                  <a:pt x="2732" y="986"/>
                </a:lnTo>
                <a:lnTo>
                  <a:pt x="2734" y="986"/>
                </a:lnTo>
                <a:lnTo>
                  <a:pt x="2732" y="986"/>
                </a:lnTo>
                <a:lnTo>
                  <a:pt x="2732" y="988"/>
                </a:lnTo>
                <a:lnTo>
                  <a:pt x="2732" y="988"/>
                </a:lnTo>
                <a:lnTo>
                  <a:pt x="2732" y="988"/>
                </a:lnTo>
                <a:lnTo>
                  <a:pt x="2734" y="990"/>
                </a:lnTo>
                <a:lnTo>
                  <a:pt x="2734" y="990"/>
                </a:lnTo>
                <a:lnTo>
                  <a:pt x="2732" y="990"/>
                </a:lnTo>
                <a:lnTo>
                  <a:pt x="2732" y="992"/>
                </a:lnTo>
                <a:lnTo>
                  <a:pt x="2732" y="992"/>
                </a:lnTo>
                <a:lnTo>
                  <a:pt x="2734" y="992"/>
                </a:lnTo>
                <a:lnTo>
                  <a:pt x="2734" y="992"/>
                </a:lnTo>
                <a:lnTo>
                  <a:pt x="2734" y="992"/>
                </a:lnTo>
                <a:lnTo>
                  <a:pt x="2734" y="994"/>
                </a:lnTo>
                <a:lnTo>
                  <a:pt x="2734" y="994"/>
                </a:lnTo>
                <a:lnTo>
                  <a:pt x="2734" y="994"/>
                </a:lnTo>
                <a:lnTo>
                  <a:pt x="2736" y="996"/>
                </a:lnTo>
                <a:lnTo>
                  <a:pt x="2736" y="996"/>
                </a:lnTo>
                <a:lnTo>
                  <a:pt x="2736" y="996"/>
                </a:lnTo>
                <a:lnTo>
                  <a:pt x="2734" y="998"/>
                </a:lnTo>
                <a:lnTo>
                  <a:pt x="2736" y="998"/>
                </a:lnTo>
                <a:lnTo>
                  <a:pt x="2736" y="998"/>
                </a:lnTo>
                <a:lnTo>
                  <a:pt x="2739" y="1000"/>
                </a:lnTo>
                <a:lnTo>
                  <a:pt x="2741" y="1000"/>
                </a:lnTo>
                <a:lnTo>
                  <a:pt x="2743" y="1000"/>
                </a:lnTo>
                <a:lnTo>
                  <a:pt x="2743" y="996"/>
                </a:lnTo>
                <a:lnTo>
                  <a:pt x="2743" y="996"/>
                </a:lnTo>
                <a:lnTo>
                  <a:pt x="2745" y="996"/>
                </a:lnTo>
                <a:lnTo>
                  <a:pt x="2745" y="992"/>
                </a:lnTo>
                <a:lnTo>
                  <a:pt x="2745" y="992"/>
                </a:lnTo>
                <a:lnTo>
                  <a:pt x="2747" y="988"/>
                </a:lnTo>
                <a:lnTo>
                  <a:pt x="2747" y="988"/>
                </a:lnTo>
                <a:lnTo>
                  <a:pt x="2745" y="981"/>
                </a:lnTo>
                <a:lnTo>
                  <a:pt x="2745" y="981"/>
                </a:lnTo>
                <a:lnTo>
                  <a:pt x="2745" y="979"/>
                </a:lnTo>
                <a:lnTo>
                  <a:pt x="2745" y="979"/>
                </a:lnTo>
                <a:lnTo>
                  <a:pt x="2745" y="977"/>
                </a:lnTo>
                <a:lnTo>
                  <a:pt x="2745" y="975"/>
                </a:lnTo>
                <a:lnTo>
                  <a:pt x="2745" y="975"/>
                </a:lnTo>
                <a:lnTo>
                  <a:pt x="2745" y="973"/>
                </a:lnTo>
                <a:lnTo>
                  <a:pt x="2745" y="973"/>
                </a:lnTo>
                <a:lnTo>
                  <a:pt x="2743" y="973"/>
                </a:lnTo>
                <a:lnTo>
                  <a:pt x="2743" y="975"/>
                </a:lnTo>
                <a:lnTo>
                  <a:pt x="2743" y="977"/>
                </a:lnTo>
                <a:lnTo>
                  <a:pt x="2743" y="977"/>
                </a:lnTo>
                <a:lnTo>
                  <a:pt x="2743" y="977"/>
                </a:lnTo>
                <a:lnTo>
                  <a:pt x="2743" y="979"/>
                </a:lnTo>
                <a:close/>
                <a:moveTo>
                  <a:pt x="2370" y="1346"/>
                </a:moveTo>
                <a:lnTo>
                  <a:pt x="2370" y="1344"/>
                </a:lnTo>
                <a:lnTo>
                  <a:pt x="2372" y="1342"/>
                </a:lnTo>
                <a:lnTo>
                  <a:pt x="2370" y="1342"/>
                </a:lnTo>
                <a:lnTo>
                  <a:pt x="2370" y="1344"/>
                </a:lnTo>
                <a:lnTo>
                  <a:pt x="2370" y="1344"/>
                </a:lnTo>
                <a:lnTo>
                  <a:pt x="2370" y="1346"/>
                </a:lnTo>
                <a:lnTo>
                  <a:pt x="2370" y="1346"/>
                </a:lnTo>
                <a:close/>
                <a:moveTo>
                  <a:pt x="3176" y="1721"/>
                </a:moveTo>
                <a:lnTo>
                  <a:pt x="3176" y="1721"/>
                </a:lnTo>
                <a:lnTo>
                  <a:pt x="3179" y="1723"/>
                </a:lnTo>
                <a:lnTo>
                  <a:pt x="3179" y="1721"/>
                </a:lnTo>
                <a:lnTo>
                  <a:pt x="3179" y="1723"/>
                </a:lnTo>
                <a:lnTo>
                  <a:pt x="3181" y="1723"/>
                </a:lnTo>
                <a:lnTo>
                  <a:pt x="3181" y="1723"/>
                </a:lnTo>
                <a:lnTo>
                  <a:pt x="3181" y="1723"/>
                </a:lnTo>
                <a:lnTo>
                  <a:pt x="3181" y="1723"/>
                </a:lnTo>
                <a:lnTo>
                  <a:pt x="3181" y="1719"/>
                </a:lnTo>
                <a:lnTo>
                  <a:pt x="3181" y="1719"/>
                </a:lnTo>
                <a:lnTo>
                  <a:pt x="3179" y="1719"/>
                </a:lnTo>
                <a:lnTo>
                  <a:pt x="3179" y="1717"/>
                </a:lnTo>
                <a:lnTo>
                  <a:pt x="3179" y="1715"/>
                </a:lnTo>
                <a:lnTo>
                  <a:pt x="3176" y="1713"/>
                </a:lnTo>
                <a:lnTo>
                  <a:pt x="3176" y="1715"/>
                </a:lnTo>
                <a:lnTo>
                  <a:pt x="3176" y="1717"/>
                </a:lnTo>
                <a:lnTo>
                  <a:pt x="3176" y="1719"/>
                </a:lnTo>
                <a:lnTo>
                  <a:pt x="3174" y="1719"/>
                </a:lnTo>
                <a:lnTo>
                  <a:pt x="3176" y="1721"/>
                </a:lnTo>
                <a:close/>
                <a:moveTo>
                  <a:pt x="2632" y="1040"/>
                </a:moveTo>
                <a:lnTo>
                  <a:pt x="2630" y="1040"/>
                </a:lnTo>
                <a:lnTo>
                  <a:pt x="2628" y="1040"/>
                </a:lnTo>
                <a:lnTo>
                  <a:pt x="2628" y="1040"/>
                </a:lnTo>
                <a:lnTo>
                  <a:pt x="2628" y="1042"/>
                </a:lnTo>
                <a:lnTo>
                  <a:pt x="2625" y="1042"/>
                </a:lnTo>
                <a:lnTo>
                  <a:pt x="2625" y="1042"/>
                </a:lnTo>
                <a:lnTo>
                  <a:pt x="2625" y="1044"/>
                </a:lnTo>
                <a:lnTo>
                  <a:pt x="2628" y="1044"/>
                </a:lnTo>
                <a:lnTo>
                  <a:pt x="2630" y="1042"/>
                </a:lnTo>
                <a:lnTo>
                  <a:pt x="2630" y="1042"/>
                </a:lnTo>
                <a:lnTo>
                  <a:pt x="2632" y="1040"/>
                </a:lnTo>
                <a:lnTo>
                  <a:pt x="2632" y="1040"/>
                </a:lnTo>
                <a:close/>
                <a:moveTo>
                  <a:pt x="2653" y="1025"/>
                </a:moveTo>
                <a:lnTo>
                  <a:pt x="2651" y="1025"/>
                </a:lnTo>
                <a:lnTo>
                  <a:pt x="2648" y="1027"/>
                </a:lnTo>
                <a:lnTo>
                  <a:pt x="2642" y="1032"/>
                </a:lnTo>
                <a:lnTo>
                  <a:pt x="2642" y="1032"/>
                </a:lnTo>
                <a:lnTo>
                  <a:pt x="2642" y="1032"/>
                </a:lnTo>
                <a:lnTo>
                  <a:pt x="2644" y="1032"/>
                </a:lnTo>
                <a:lnTo>
                  <a:pt x="2644" y="1034"/>
                </a:lnTo>
                <a:lnTo>
                  <a:pt x="2644" y="1032"/>
                </a:lnTo>
                <a:lnTo>
                  <a:pt x="2646" y="1032"/>
                </a:lnTo>
                <a:lnTo>
                  <a:pt x="2646" y="1032"/>
                </a:lnTo>
                <a:lnTo>
                  <a:pt x="2648" y="1034"/>
                </a:lnTo>
                <a:lnTo>
                  <a:pt x="2648" y="1034"/>
                </a:lnTo>
                <a:lnTo>
                  <a:pt x="2648" y="1036"/>
                </a:lnTo>
                <a:lnTo>
                  <a:pt x="2651" y="1036"/>
                </a:lnTo>
                <a:lnTo>
                  <a:pt x="2653" y="1036"/>
                </a:lnTo>
                <a:lnTo>
                  <a:pt x="2653" y="1036"/>
                </a:lnTo>
                <a:lnTo>
                  <a:pt x="2655" y="1036"/>
                </a:lnTo>
                <a:lnTo>
                  <a:pt x="2655" y="1034"/>
                </a:lnTo>
                <a:lnTo>
                  <a:pt x="2657" y="1032"/>
                </a:lnTo>
                <a:lnTo>
                  <a:pt x="2657" y="1032"/>
                </a:lnTo>
                <a:lnTo>
                  <a:pt x="2657" y="1030"/>
                </a:lnTo>
                <a:lnTo>
                  <a:pt x="2657" y="1030"/>
                </a:lnTo>
                <a:lnTo>
                  <a:pt x="2657" y="1027"/>
                </a:lnTo>
                <a:lnTo>
                  <a:pt x="2657" y="1027"/>
                </a:lnTo>
                <a:lnTo>
                  <a:pt x="2655" y="1030"/>
                </a:lnTo>
                <a:lnTo>
                  <a:pt x="2653" y="1027"/>
                </a:lnTo>
                <a:lnTo>
                  <a:pt x="2653" y="1027"/>
                </a:lnTo>
                <a:lnTo>
                  <a:pt x="2655" y="1027"/>
                </a:lnTo>
                <a:lnTo>
                  <a:pt x="2655" y="1027"/>
                </a:lnTo>
                <a:lnTo>
                  <a:pt x="2653" y="1025"/>
                </a:lnTo>
                <a:lnTo>
                  <a:pt x="2653" y="1025"/>
                </a:lnTo>
                <a:lnTo>
                  <a:pt x="2655" y="1025"/>
                </a:lnTo>
                <a:lnTo>
                  <a:pt x="2653" y="1025"/>
                </a:lnTo>
                <a:close/>
                <a:moveTo>
                  <a:pt x="2628" y="1046"/>
                </a:moveTo>
                <a:lnTo>
                  <a:pt x="2628" y="1046"/>
                </a:lnTo>
                <a:lnTo>
                  <a:pt x="2628" y="1046"/>
                </a:lnTo>
                <a:lnTo>
                  <a:pt x="2628" y="1046"/>
                </a:lnTo>
                <a:lnTo>
                  <a:pt x="2630" y="1046"/>
                </a:lnTo>
                <a:lnTo>
                  <a:pt x="2630" y="1046"/>
                </a:lnTo>
                <a:lnTo>
                  <a:pt x="2632" y="1046"/>
                </a:lnTo>
                <a:lnTo>
                  <a:pt x="2632" y="1046"/>
                </a:lnTo>
                <a:lnTo>
                  <a:pt x="2630" y="1046"/>
                </a:lnTo>
                <a:lnTo>
                  <a:pt x="2628" y="1046"/>
                </a:lnTo>
                <a:close/>
                <a:moveTo>
                  <a:pt x="4727" y="1895"/>
                </a:moveTo>
                <a:lnTo>
                  <a:pt x="4727" y="1895"/>
                </a:lnTo>
                <a:lnTo>
                  <a:pt x="4725" y="1895"/>
                </a:lnTo>
                <a:lnTo>
                  <a:pt x="4725" y="1895"/>
                </a:lnTo>
                <a:lnTo>
                  <a:pt x="4725" y="1897"/>
                </a:lnTo>
                <a:lnTo>
                  <a:pt x="4725" y="1897"/>
                </a:lnTo>
                <a:lnTo>
                  <a:pt x="4727" y="1900"/>
                </a:lnTo>
                <a:lnTo>
                  <a:pt x="4727" y="1900"/>
                </a:lnTo>
                <a:lnTo>
                  <a:pt x="4727" y="1900"/>
                </a:lnTo>
                <a:lnTo>
                  <a:pt x="4727" y="1897"/>
                </a:lnTo>
                <a:lnTo>
                  <a:pt x="4727" y="1897"/>
                </a:lnTo>
                <a:lnTo>
                  <a:pt x="4727" y="1895"/>
                </a:lnTo>
                <a:lnTo>
                  <a:pt x="4727" y="1895"/>
                </a:lnTo>
                <a:close/>
                <a:moveTo>
                  <a:pt x="4124" y="1614"/>
                </a:moveTo>
                <a:lnTo>
                  <a:pt x="4124" y="1614"/>
                </a:lnTo>
                <a:lnTo>
                  <a:pt x="4121" y="1614"/>
                </a:lnTo>
                <a:lnTo>
                  <a:pt x="4121" y="1614"/>
                </a:lnTo>
                <a:lnTo>
                  <a:pt x="4119" y="1614"/>
                </a:lnTo>
                <a:lnTo>
                  <a:pt x="4117" y="1614"/>
                </a:lnTo>
                <a:lnTo>
                  <a:pt x="4117" y="1617"/>
                </a:lnTo>
                <a:lnTo>
                  <a:pt x="4117" y="1617"/>
                </a:lnTo>
                <a:lnTo>
                  <a:pt x="4119" y="1617"/>
                </a:lnTo>
                <a:lnTo>
                  <a:pt x="4121" y="1617"/>
                </a:lnTo>
                <a:lnTo>
                  <a:pt x="4121" y="1617"/>
                </a:lnTo>
                <a:lnTo>
                  <a:pt x="4121" y="1617"/>
                </a:lnTo>
                <a:lnTo>
                  <a:pt x="4121" y="1619"/>
                </a:lnTo>
                <a:lnTo>
                  <a:pt x="4121" y="1619"/>
                </a:lnTo>
                <a:lnTo>
                  <a:pt x="4121" y="1619"/>
                </a:lnTo>
                <a:lnTo>
                  <a:pt x="4121" y="1619"/>
                </a:lnTo>
                <a:lnTo>
                  <a:pt x="4124" y="1619"/>
                </a:lnTo>
                <a:lnTo>
                  <a:pt x="4124" y="1619"/>
                </a:lnTo>
                <a:lnTo>
                  <a:pt x="4124" y="1617"/>
                </a:lnTo>
                <a:lnTo>
                  <a:pt x="4124" y="1617"/>
                </a:lnTo>
                <a:lnTo>
                  <a:pt x="4124" y="1614"/>
                </a:lnTo>
                <a:lnTo>
                  <a:pt x="4124" y="1614"/>
                </a:lnTo>
                <a:close/>
                <a:moveTo>
                  <a:pt x="4134" y="1658"/>
                </a:moveTo>
                <a:lnTo>
                  <a:pt x="4132" y="1658"/>
                </a:lnTo>
                <a:lnTo>
                  <a:pt x="4130" y="1658"/>
                </a:lnTo>
                <a:lnTo>
                  <a:pt x="4130" y="1661"/>
                </a:lnTo>
                <a:lnTo>
                  <a:pt x="4132" y="1661"/>
                </a:lnTo>
                <a:lnTo>
                  <a:pt x="4134" y="1661"/>
                </a:lnTo>
                <a:lnTo>
                  <a:pt x="4134" y="1663"/>
                </a:lnTo>
                <a:lnTo>
                  <a:pt x="4136" y="1661"/>
                </a:lnTo>
                <a:lnTo>
                  <a:pt x="4138" y="1661"/>
                </a:lnTo>
                <a:lnTo>
                  <a:pt x="4138" y="1663"/>
                </a:lnTo>
                <a:lnTo>
                  <a:pt x="4140" y="1663"/>
                </a:lnTo>
                <a:lnTo>
                  <a:pt x="4140" y="1665"/>
                </a:lnTo>
                <a:lnTo>
                  <a:pt x="4140" y="1667"/>
                </a:lnTo>
                <a:lnTo>
                  <a:pt x="4142" y="1667"/>
                </a:lnTo>
                <a:lnTo>
                  <a:pt x="4142" y="1667"/>
                </a:lnTo>
                <a:lnTo>
                  <a:pt x="4142" y="1669"/>
                </a:lnTo>
                <a:lnTo>
                  <a:pt x="4142" y="1671"/>
                </a:lnTo>
                <a:lnTo>
                  <a:pt x="4142" y="1671"/>
                </a:lnTo>
                <a:lnTo>
                  <a:pt x="4144" y="1673"/>
                </a:lnTo>
                <a:lnTo>
                  <a:pt x="4147" y="1673"/>
                </a:lnTo>
                <a:lnTo>
                  <a:pt x="4149" y="1673"/>
                </a:lnTo>
                <a:lnTo>
                  <a:pt x="4149" y="1673"/>
                </a:lnTo>
                <a:lnTo>
                  <a:pt x="4151" y="1673"/>
                </a:lnTo>
                <a:lnTo>
                  <a:pt x="4151" y="1675"/>
                </a:lnTo>
                <a:lnTo>
                  <a:pt x="4151" y="1675"/>
                </a:lnTo>
                <a:lnTo>
                  <a:pt x="4153" y="1675"/>
                </a:lnTo>
                <a:lnTo>
                  <a:pt x="4153" y="1675"/>
                </a:lnTo>
                <a:lnTo>
                  <a:pt x="4153" y="1675"/>
                </a:lnTo>
                <a:lnTo>
                  <a:pt x="4153" y="1673"/>
                </a:lnTo>
                <a:lnTo>
                  <a:pt x="4153" y="1673"/>
                </a:lnTo>
                <a:lnTo>
                  <a:pt x="4153" y="1669"/>
                </a:lnTo>
                <a:lnTo>
                  <a:pt x="4153" y="1669"/>
                </a:lnTo>
                <a:lnTo>
                  <a:pt x="4155" y="1669"/>
                </a:lnTo>
                <a:lnTo>
                  <a:pt x="4155" y="1669"/>
                </a:lnTo>
                <a:lnTo>
                  <a:pt x="4149" y="1667"/>
                </a:lnTo>
                <a:lnTo>
                  <a:pt x="4147" y="1663"/>
                </a:lnTo>
                <a:lnTo>
                  <a:pt x="4147" y="1658"/>
                </a:lnTo>
                <a:lnTo>
                  <a:pt x="4144" y="1656"/>
                </a:lnTo>
                <a:lnTo>
                  <a:pt x="4144" y="1656"/>
                </a:lnTo>
                <a:lnTo>
                  <a:pt x="4144" y="1654"/>
                </a:lnTo>
                <a:lnTo>
                  <a:pt x="4144" y="1654"/>
                </a:lnTo>
                <a:lnTo>
                  <a:pt x="4142" y="1654"/>
                </a:lnTo>
                <a:lnTo>
                  <a:pt x="4142" y="1652"/>
                </a:lnTo>
                <a:lnTo>
                  <a:pt x="4140" y="1652"/>
                </a:lnTo>
                <a:lnTo>
                  <a:pt x="4140" y="1652"/>
                </a:lnTo>
                <a:lnTo>
                  <a:pt x="4140" y="1654"/>
                </a:lnTo>
                <a:lnTo>
                  <a:pt x="4138" y="1656"/>
                </a:lnTo>
                <a:lnTo>
                  <a:pt x="4138" y="1654"/>
                </a:lnTo>
                <a:lnTo>
                  <a:pt x="4138" y="1654"/>
                </a:lnTo>
                <a:lnTo>
                  <a:pt x="4138" y="1652"/>
                </a:lnTo>
                <a:lnTo>
                  <a:pt x="4136" y="1654"/>
                </a:lnTo>
                <a:lnTo>
                  <a:pt x="4134" y="1654"/>
                </a:lnTo>
                <a:lnTo>
                  <a:pt x="4134" y="1654"/>
                </a:lnTo>
                <a:lnTo>
                  <a:pt x="4134" y="1656"/>
                </a:lnTo>
                <a:lnTo>
                  <a:pt x="4134" y="1656"/>
                </a:lnTo>
                <a:lnTo>
                  <a:pt x="4134" y="1656"/>
                </a:lnTo>
                <a:lnTo>
                  <a:pt x="4134" y="1658"/>
                </a:lnTo>
                <a:close/>
                <a:moveTo>
                  <a:pt x="4140" y="1589"/>
                </a:moveTo>
                <a:lnTo>
                  <a:pt x="4140" y="1589"/>
                </a:lnTo>
                <a:lnTo>
                  <a:pt x="4140" y="1589"/>
                </a:lnTo>
                <a:lnTo>
                  <a:pt x="4140" y="1589"/>
                </a:lnTo>
                <a:lnTo>
                  <a:pt x="4140" y="1589"/>
                </a:lnTo>
                <a:lnTo>
                  <a:pt x="4140" y="1587"/>
                </a:lnTo>
                <a:lnTo>
                  <a:pt x="4140" y="1587"/>
                </a:lnTo>
                <a:lnTo>
                  <a:pt x="4140" y="1587"/>
                </a:lnTo>
                <a:lnTo>
                  <a:pt x="4138" y="1587"/>
                </a:lnTo>
                <a:lnTo>
                  <a:pt x="4138" y="1587"/>
                </a:lnTo>
                <a:lnTo>
                  <a:pt x="4138" y="1589"/>
                </a:lnTo>
                <a:lnTo>
                  <a:pt x="4138" y="1589"/>
                </a:lnTo>
                <a:lnTo>
                  <a:pt x="4138" y="1589"/>
                </a:lnTo>
                <a:lnTo>
                  <a:pt x="4140" y="1589"/>
                </a:lnTo>
                <a:close/>
                <a:moveTo>
                  <a:pt x="4151" y="1505"/>
                </a:moveTo>
                <a:lnTo>
                  <a:pt x="4153" y="1505"/>
                </a:lnTo>
                <a:lnTo>
                  <a:pt x="4153" y="1505"/>
                </a:lnTo>
                <a:lnTo>
                  <a:pt x="4153" y="1505"/>
                </a:lnTo>
                <a:lnTo>
                  <a:pt x="4153" y="1505"/>
                </a:lnTo>
                <a:lnTo>
                  <a:pt x="4153" y="1505"/>
                </a:lnTo>
                <a:lnTo>
                  <a:pt x="4151" y="1505"/>
                </a:lnTo>
                <a:close/>
                <a:moveTo>
                  <a:pt x="4124" y="1629"/>
                </a:moveTo>
                <a:lnTo>
                  <a:pt x="4121" y="1627"/>
                </a:lnTo>
                <a:lnTo>
                  <a:pt x="4121" y="1627"/>
                </a:lnTo>
                <a:lnTo>
                  <a:pt x="4124" y="1629"/>
                </a:lnTo>
                <a:lnTo>
                  <a:pt x="4124" y="1629"/>
                </a:lnTo>
                <a:lnTo>
                  <a:pt x="4124" y="1631"/>
                </a:lnTo>
                <a:lnTo>
                  <a:pt x="4124" y="1631"/>
                </a:lnTo>
                <a:lnTo>
                  <a:pt x="4124" y="1631"/>
                </a:lnTo>
                <a:lnTo>
                  <a:pt x="4124" y="1629"/>
                </a:lnTo>
                <a:close/>
                <a:moveTo>
                  <a:pt x="4147" y="1587"/>
                </a:moveTo>
                <a:lnTo>
                  <a:pt x="4147" y="1585"/>
                </a:lnTo>
                <a:lnTo>
                  <a:pt x="4147" y="1585"/>
                </a:lnTo>
                <a:lnTo>
                  <a:pt x="4147" y="1585"/>
                </a:lnTo>
                <a:lnTo>
                  <a:pt x="4147" y="1585"/>
                </a:lnTo>
                <a:lnTo>
                  <a:pt x="4147" y="1587"/>
                </a:lnTo>
                <a:lnTo>
                  <a:pt x="4147" y="1587"/>
                </a:lnTo>
                <a:close/>
                <a:moveTo>
                  <a:pt x="4119" y="1638"/>
                </a:moveTo>
                <a:lnTo>
                  <a:pt x="4119" y="1638"/>
                </a:lnTo>
                <a:lnTo>
                  <a:pt x="4119" y="1638"/>
                </a:lnTo>
                <a:lnTo>
                  <a:pt x="4119" y="1638"/>
                </a:lnTo>
                <a:lnTo>
                  <a:pt x="4117" y="1638"/>
                </a:lnTo>
                <a:lnTo>
                  <a:pt x="4119" y="1640"/>
                </a:lnTo>
                <a:lnTo>
                  <a:pt x="4119" y="1640"/>
                </a:lnTo>
                <a:lnTo>
                  <a:pt x="4119" y="1640"/>
                </a:lnTo>
                <a:lnTo>
                  <a:pt x="4121" y="1640"/>
                </a:lnTo>
                <a:lnTo>
                  <a:pt x="4121" y="1640"/>
                </a:lnTo>
                <a:lnTo>
                  <a:pt x="4121" y="1640"/>
                </a:lnTo>
                <a:lnTo>
                  <a:pt x="4124" y="1638"/>
                </a:lnTo>
                <a:lnTo>
                  <a:pt x="4124" y="1638"/>
                </a:lnTo>
                <a:lnTo>
                  <a:pt x="4121" y="1635"/>
                </a:lnTo>
                <a:lnTo>
                  <a:pt x="4119" y="1638"/>
                </a:lnTo>
                <a:close/>
                <a:moveTo>
                  <a:pt x="4541" y="1088"/>
                </a:moveTo>
                <a:lnTo>
                  <a:pt x="4541" y="1086"/>
                </a:lnTo>
                <a:lnTo>
                  <a:pt x="4538" y="1086"/>
                </a:lnTo>
                <a:lnTo>
                  <a:pt x="4538" y="1086"/>
                </a:lnTo>
                <a:lnTo>
                  <a:pt x="4536" y="1088"/>
                </a:lnTo>
                <a:lnTo>
                  <a:pt x="4538" y="1088"/>
                </a:lnTo>
                <a:lnTo>
                  <a:pt x="4538" y="1088"/>
                </a:lnTo>
                <a:lnTo>
                  <a:pt x="4541" y="1088"/>
                </a:lnTo>
                <a:close/>
                <a:moveTo>
                  <a:pt x="4107" y="1635"/>
                </a:moveTo>
                <a:lnTo>
                  <a:pt x="4107" y="1635"/>
                </a:lnTo>
                <a:lnTo>
                  <a:pt x="4107" y="1635"/>
                </a:lnTo>
                <a:lnTo>
                  <a:pt x="4109" y="1638"/>
                </a:lnTo>
                <a:lnTo>
                  <a:pt x="4111" y="1635"/>
                </a:lnTo>
                <a:lnTo>
                  <a:pt x="4111" y="1635"/>
                </a:lnTo>
                <a:lnTo>
                  <a:pt x="4111" y="1635"/>
                </a:lnTo>
                <a:lnTo>
                  <a:pt x="4109" y="1635"/>
                </a:lnTo>
                <a:lnTo>
                  <a:pt x="4107" y="1635"/>
                </a:lnTo>
                <a:close/>
                <a:moveTo>
                  <a:pt x="4128" y="1635"/>
                </a:moveTo>
                <a:lnTo>
                  <a:pt x="4128" y="1635"/>
                </a:lnTo>
                <a:lnTo>
                  <a:pt x="4128" y="1635"/>
                </a:lnTo>
                <a:lnTo>
                  <a:pt x="4130" y="1635"/>
                </a:lnTo>
                <a:lnTo>
                  <a:pt x="4128" y="1635"/>
                </a:lnTo>
                <a:lnTo>
                  <a:pt x="4128" y="1633"/>
                </a:lnTo>
                <a:lnTo>
                  <a:pt x="4126" y="1633"/>
                </a:lnTo>
                <a:lnTo>
                  <a:pt x="4126" y="1633"/>
                </a:lnTo>
                <a:lnTo>
                  <a:pt x="4126" y="1633"/>
                </a:lnTo>
                <a:lnTo>
                  <a:pt x="4126" y="1633"/>
                </a:lnTo>
                <a:lnTo>
                  <a:pt x="4124" y="1631"/>
                </a:lnTo>
                <a:lnTo>
                  <a:pt x="4124" y="1631"/>
                </a:lnTo>
                <a:lnTo>
                  <a:pt x="4124" y="1631"/>
                </a:lnTo>
                <a:lnTo>
                  <a:pt x="4121" y="1631"/>
                </a:lnTo>
                <a:lnTo>
                  <a:pt x="4121" y="1633"/>
                </a:lnTo>
                <a:lnTo>
                  <a:pt x="4121" y="1633"/>
                </a:lnTo>
                <a:lnTo>
                  <a:pt x="4121" y="1633"/>
                </a:lnTo>
                <a:lnTo>
                  <a:pt x="4124" y="1635"/>
                </a:lnTo>
                <a:lnTo>
                  <a:pt x="4124" y="1633"/>
                </a:lnTo>
                <a:lnTo>
                  <a:pt x="4128" y="1635"/>
                </a:lnTo>
                <a:close/>
                <a:moveTo>
                  <a:pt x="4132" y="1726"/>
                </a:moveTo>
                <a:lnTo>
                  <a:pt x="4132" y="1726"/>
                </a:lnTo>
                <a:lnTo>
                  <a:pt x="4132" y="1726"/>
                </a:lnTo>
                <a:lnTo>
                  <a:pt x="4132" y="1726"/>
                </a:lnTo>
                <a:lnTo>
                  <a:pt x="4130" y="1726"/>
                </a:lnTo>
                <a:lnTo>
                  <a:pt x="4132" y="1728"/>
                </a:lnTo>
                <a:lnTo>
                  <a:pt x="4132" y="1728"/>
                </a:lnTo>
                <a:lnTo>
                  <a:pt x="4132" y="1726"/>
                </a:lnTo>
                <a:lnTo>
                  <a:pt x="4132" y="1726"/>
                </a:lnTo>
                <a:close/>
                <a:moveTo>
                  <a:pt x="4165" y="1673"/>
                </a:moveTo>
                <a:lnTo>
                  <a:pt x="4165" y="1673"/>
                </a:lnTo>
                <a:lnTo>
                  <a:pt x="4165" y="1675"/>
                </a:lnTo>
                <a:lnTo>
                  <a:pt x="4168" y="1675"/>
                </a:lnTo>
                <a:lnTo>
                  <a:pt x="4168" y="1677"/>
                </a:lnTo>
                <a:lnTo>
                  <a:pt x="4168" y="1677"/>
                </a:lnTo>
                <a:lnTo>
                  <a:pt x="4170" y="1677"/>
                </a:lnTo>
                <a:lnTo>
                  <a:pt x="4170" y="1675"/>
                </a:lnTo>
                <a:lnTo>
                  <a:pt x="4170" y="1675"/>
                </a:lnTo>
                <a:lnTo>
                  <a:pt x="4172" y="1675"/>
                </a:lnTo>
                <a:lnTo>
                  <a:pt x="4172" y="1677"/>
                </a:lnTo>
                <a:lnTo>
                  <a:pt x="4172" y="1677"/>
                </a:lnTo>
                <a:lnTo>
                  <a:pt x="4174" y="1677"/>
                </a:lnTo>
                <a:lnTo>
                  <a:pt x="4174" y="1677"/>
                </a:lnTo>
                <a:lnTo>
                  <a:pt x="4174" y="1675"/>
                </a:lnTo>
                <a:lnTo>
                  <a:pt x="4176" y="1675"/>
                </a:lnTo>
                <a:lnTo>
                  <a:pt x="4176" y="1673"/>
                </a:lnTo>
                <a:lnTo>
                  <a:pt x="4176" y="1671"/>
                </a:lnTo>
                <a:lnTo>
                  <a:pt x="4176" y="1669"/>
                </a:lnTo>
                <a:lnTo>
                  <a:pt x="4174" y="1669"/>
                </a:lnTo>
                <a:lnTo>
                  <a:pt x="4170" y="1667"/>
                </a:lnTo>
                <a:lnTo>
                  <a:pt x="4170" y="1667"/>
                </a:lnTo>
                <a:lnTo>
                  <a:pt x="4168" y="1669"/>
                </a:lnTo>
                <a:lnTo>
                  <a:pt x="4168" y="1671"/>
                </a:lnTo>
                <a:lnTo>
                  <a:pt x="4165" y="1671"/>
                </a:lnTo>
                <a:lnTo>
                  <a:pt x="4168" y="1673"/>
                </a:lnTo>
                <a:lnTo>
                  <a:pt x="4165" y="1673"/>
                </a:lnTo>
                <a:lnTo>
                  <a:pt x="4165" y="1673"/>
                </a:lnTo>
                <a:close/>
                <a:moveTo>
                  <a:pt x="4165" y="1673"/>
                </a:moveTo>
                <a:lnTo>
                  <a:pt x="4165" y="1671"/>
                </a:lnTo>
                <a:lnTo>
                  <a:pt x="4165" y="1671"/>
                </a:lnTo>
                <a:lnTo>
                  <a:pt x="4163" y="1671"/>
                </a:lnTo>
                <a:lnTo>
                  <a:pt x="4163" y="1673"/>
                </a:lnTo>
                <a:lnTo>
                  <a:pt x="4163" y="1673"/>
                </a:lnTo>
                <a:lnTo>
                  <a:pt x="4163" y="1673"/>
                </a:lnTo>
                <a:lnTo>
                  <a:pt x="4165" y="1673"/>
                </a:lnTo>
                <a:close/>
                <a:moveTo>
                  <a:pt x="4176" y="1577"/>
                </a:moveTo>
                <a:lnTo>
                  <a:pt x="4176" y="1577"/>
                </a:lnTo>
                <a:lnTo>
                  <a:pt x="4174" y="1579"/>
                </a:lnTo>
                <a:lnTo>
                  <a:pt x="4176" y="1579"/>
                </a:lnTo>
                <a:lnTo>
                  <a:pt x="4176" y="1579"/>
                </a:lnTo>
                <a:lnTo>
                  <a:pt x="4178" y="1577"/>
                </a:lnTo>
                <a:lnTo>
                  <a:pt x="4178" y="1575"/>
                </a:lnTo>
                <a:lnTo>
                  <a:pt x="4178" y="1575"/>
                </a:lnTo>
                <a:lnTo>
                  <a:pt x="4176" y="1573"/>
                </a:lnTo>
                <a:lnTo>
                  <a:pt x="4176" y="1570"/>
                </a:lnTo>
                <a:lnTo>
                  <a:pt x="4176" y="1570"/>
                </a:lnTo>
                <a:lnTo>
                  <a:pt x="4172" y="1573"/>
                </a:lnTo>
                <a:lnTo>
                  <a:pt x="4172" y="1575"/>
                </a:lnTo>
                <a:lnTo>
                  <a:pt x="4174" y="1575"/>
                </a:lnTo>
                <a:lnTo>
                  <a:pt x="4174" y="1577"/>
                </a:lnTo>
                <a:lnTo>
                  <a:pt x="4176" y="1577"/>
                </a:lnTo>
                <a:lnTo>
                  <a:pt x="4176" y="1577"/>
                </a:lnTo>
                <a:lnTo>
                  <a:pt x="4176" y="1577"/>
                </a:lnTo>
                <a:close/>
                <a:moveTo>
                  <a:pt x="4186" y="1614"/>
                </a:moveTo>
                <a:lnTo>
                  <a:pt x="4186" y="1614"/>
                </a:lnTo>
                <a:lnTo>
                  <a:pt x="4186" y="1619"/>
                </a:lnTo>
                <a:lnTo>
                  <a:pt x="4186" y="1621"/>
                </a:lnTo>
                <a:lnTo>
                  <a:pt x="4186" y="1623"/>
                </a:lnTo>
                <a:lnTo>
                  <a:pt x="4186" y="1627"/>
                </a:lnTo>
                <a:lnTo>
                  <a:pt x="4189" y="1627"/>
                </a:lnTo>
                <a:lnTo>
                  <a:pt x="4189" y="1629"/>
                </a:lnTo>
                <a:lnTo>
                  <a:pt x="4189" y="1629"/>
                </a:lnTo>
                <a:lnTo>
                  <a:pt x="4191" y="1629"/>
                </a:lnTo>
                <a:lnTo>
                  <a:pt x="4191" y="1631"/>
                </a:lnTo>
                <a:lnTo>
                  <a:pt x="4191" y="1631"/>
                </a:lnTo>
                <a:lnTo>
                  <a:pt x="4191" y="1631"/>
                </a:lnTo>
                <a:lnTo>
                  <a:pt x="4189" y="1633"/>
                </a:lnTo>
                <a:lnTo>
                  <a:pt x="4189" y="1633"/>
                </a:lnTo>
                <a:lnTo>
                  <a:pt x="4189" y="1635"/>
                </a:lnTo>
                <a:lnTo>
                  <a:pt x="4189" y="1638"/>
                </a:lnTo>
                <a:lnTo>
                  <a:pt x="4189" y="1638"/>
                </a:lnTo>
                <a:lnTo>
                  <a:pt x="4189" y="1638"/>
                </a:lnTo>
                <a:lnTo>
                  <a:pt x="4191" y="1640"/>
                </a:lnTo>
                <a:lnTo>
                  <a:pt x="4193" y="1640"/>
                </a:lnTo>
                <a:lnTo>
                  <a:pt x="4193" y="1642"/>
                </a:lnTo>
                <a:lnTo>
                  <a:pt x="4191" y="1642"/>
                </a:lnTo>
                <a:lnTo>
                  <a:pt x="4191" y="1642"/>
                </a:lnTo>
                <a:lnTo>
                  <a:pt x="4191" y="1642"/>
                </a:lnTo>
                <a:lnTo>
                  <a:pt x="4191" y="1644"/>
                </a:lnTo>
                <a:lnTo>
                  <a:pt x="4191" y="1644"/>
                </a:lnTo>
                <a:lnTo>
                  <a:pt x="4193" y="1644"/>
                </a:lnTo>
                <a:lnTo>
                  <a:pt x="4197" y="1644"/>
                </a:lnTo>
                <a:lnTo>
                  <a:pt x="4199" y="1646"/>
                </a:lnTo>
                <a:lnTo>
                  <a:pt x="4199" y="1648"/>
                </a:lnTo>
                <a:lnTo>
                  <a:pt x="4201" y="1648"/>
                </a:lnTo>
                <a:lnTo>
                  <a:pt x="4201" y="1650"/>
                </a:lnTo>
                <a:lnTo>
                  <a:pt x="4201" y="1652"/>
                </a:lnTo>
                <a:lnTo>
                  <a:pt x="4201" y="1652"/>
                </a:lnTo>
                <a:lnTo>
                  <a:pt x="4201" y="1654"/>
                </a:lnTo>
                <a:lnTo>
                  <a:pt x="4201" y="1656"/>
                </a:lnTo>
                <a:lnTo>
                  <a:pt x="4201" y="1658"/>
                </a:lnTo>
                <a:lnTo>
                  <a:pt x="4203" y="1658"/>
                </a:lnTo>
                <a:lnTo>
                  <a:pt x="4203" y="1661"/>
                </a:lnTo>
                <a:lnTo>
                  <a:pt x="4203" y="1663"/>
                </a:lnTo>
                <a:lnTo>
                  <a:pt x="4205" y="1669"/>
                </a:lnTo>
                <a:lnTo>
                  <a:pt x="4205" y="1673"/>
                </a:lnTo>
                <a:lnTo>
                  <a:pt x="4205" y="1673"/>
                </a:lnTo>
                <a:lnTo>
                  <a:pt x="4205" y="1673"/>
                </a:lnTo>
                <a:lnTo>
                  <a:pt x="4207" y="1673"/>
                </a:lnTo>
                <a:lnTo>
                  <a:pt x="4207" y="1673"/>
                </a:lnTo>
                <a:lnTo>
                  <a:pt x="4209" y="1673"/>
                </a:lnTo>
                <a:lnTo>
                  <a:pt x="4212" y="1675"/>
                </a:lnTo>
                <a:lnTo>
                  <a:pt x="4212" y="1675"/>
                </a:lnTo>
                <a:lnTo>
                  <a:pt x="4212" y="1673"/>
                </a:lnTo>
                <a:lnTo>
                  <a:pt x="4214" y="1673"/>
                </a:lnTo>
                <a:lnTo>
                  <a:pt x="4214" y="1673"/>
                </a:lnTo>
                <a:lnTo>
                  <a:pt x="4214" y="1673"/>
                </a:lnTo>
                <a:lnTo>
                  <a:pt x="4214" y="1673"/>
                </a:lnTo>
                <a:lnTo>
                  <a:pt x="4214" y="1675"/>
                </a:lnTo>
                <a:lnTo>
                  <a:pt x="4216" y="1675"/>
                </a:lnTo>
                <a:lnTo>
                  <a:pt x="4216" y="1675"/>
                </a:lnTo>
                <a:lnTo>
                  <a:pt x="4220" y="1673"/>
                </a:lnTo>
                <a:lnTo>
                  <a:pt x="4222" y="1673"/>
                </a:lnTo>
                <a:lnTo>
                  <a:pt x="4222" y="1673"/>
                </a:lnTo>
                <a:lnTo>
                  <a:pt x="4224" y="1673"/>
                </a:lnTo>
                <a:lnTo>
                  <a:pt x="4226" y="1673"/>
                </a:lnTo>
                <a:lnTo>
                  <a:pt x="4226" y="1673"/>
                </a:lnTo>
                <a:lnTo>
                  <a:pt x="4226" y="1673"/>
                </a:lnTo>
                <a:lnTo>
                  <a:pt x="4228" y="1675"/>
                </a:lnTo>
                <a:lnTo>
                  <a:pt x="4228" y="1675"/>
                </a:lnTo>
                <a:lnTo>
                  <a:pt x="4228" y="1679"/>
                </a:lnTo>
                <a:lnTo>
                  <a:pt x="4228" y="1679"/>
                </a:lnTo>
                <a:lnTo>
                  <a:pt x="4228" y="1682"/>
                </a:lnTo>
                <a:lnTo>
                  <a:pt x="4228" y="1682"/>
                </a:lnTo>
                <a:lnTo>
                  <a:pt x="4228" y="1682"/>
                </a:lnTo>
                <a:lnTo>
                  <a:pt x="4230" y="1682"/>
                </a:lnTo>
                <a:lnTo>
                  <a:pt x="4233" y="1679"/>
                </a:lnTo>
                <a:lnTo>
                  <a:pt x="4235" y="1679"/>
                </a:lnTo>
                <a:lnTo>
                  <a:pt x="4237" y="1679"/>
                </a:lnTo>
                <a:lnTo>
                  <a:pt x="4239" y="1679"/>
                </a:lnTo>
                <a:lnTo>
                  <a:pt x="4241" y="1679"/>
                </a:lnTo>
                <a:lnTo>
                  <a:pt x="4245" y="1677"/>
                </a:lnTo>
                <a:lnTo>
                  <a:pt x="4245" y="1673"/>
                </a:lnTo>
                <a:lnTo>
                  <a:pt x="4249" y="1677"/>
                </a:lnTo>
                <a:lnTo>
                  <a:pt x="4249" y="1677"/>
                </a:lnTo>
                <a:lnTo>
                  <a:pt x="4251" y="1677"/>
                </a:lnTo>
                <a:lnTo>
                  <a:pt x="4251" y="1677"/>
                </a:lnTo>
                <a:lnTo>
                  <a:pt x="4253" y="1677"/>
                </a:lnTo>
                <a:lnTo>
                  <a:pt x="4253" y="1677"/>
                </a:lnTo>
                <a:lnTo>
                  <a:pt x="4253" y="1677"/>
                </a:lnTo>
                <a:lnTo>
                  <a:pt x="4253" y="1679"/>
                </a:lnTo>
                <a:lnTo>
                  <a:pt x="4253" y="1679"/>
                </a:lnTo>
                <a:lnTo>
                  <a:pt x="4256" y="1682"/>
                </a:lnTo>
                <a:lnTo>
                  <a:pt x="4256" y="1682"/>
                </a:lnTo>
                <a:lnTo>
                  <a:pt x="4258" y="1679"/>
                </a:lnTo>
                <a:lnTo>
                  <a:pt x="4260" y="1677"/>
                </a:lnTo>
                <a:lnTo>
                  <a:pt x="4262" y="1677"/>
                </a:lnTo>
                <a:lnTo>
                  <a:pt x="4262" y="1679"/>
                </a:lnTo>
                <a:lnTo>
                  <a:pt x="4262" y="1679"/>
                </a:lnTo>
                <a:lnTo>
                  <a:pt x="4262" y="1679"/>
                </a:lnTo>
                <a:lnTo>
                  <a:pt x="4264" y="1679"/>
                </a:lnTo>
                <a:lnTo>
                  <a:pt x="4264" y="1677"/>
                </a:lnTo>
                <a:lnTo>
                  <a:pt x="4264" y="1679"/>
                </a:lnTo>
                <a:lnTo>
                  <a:pt x="4264" y="1679"/>
                </a:lnTo>
                <a:lnTo>
                  <a:pt x="4264" y="1682"/>
                </a:lnTo>
                <a:lnTo>
                  <a:pt x="4266" y="1682"/>
                </a:lnTo>
                <a:lnTo>
                  <a:pt x="4266" y="1682"/>
                </a:lnTo>
                <a:lnTo>
                  <a:pt x="4266" y="1679"/>
                </a:lnTo>
                <a:lnTo>
                  <a:pt x="4266" y="1682"/>
                </a:lnTo>
                <a:lnTo>
                  <a:pt x="4268" y="1684"/>
                </a:lnTo>
                <a:lnTo>
                  <a:pt x="4268" y="1690"/>
                </a:lnTo>
                <a:lnTo>
                  <a:pt x="4268" y="1690"/>
                </a:lnTo>
                <a:lnTo>
                  <a:pt x="4270" y="1692"/>
                </a:lnTo>
                <a:lnTo>
                  <a:pt x="4277" y="1688"/>
                </a:lnTo>
                <a:lnTo>
                  <a:pt x="4287" y="1684"/>
                </a:lnTo>
                <a:lnTo>
                  <a:pt x="4289" y="1682"/>
                </a:lnTo>
                <a:lnTo>
                  <a:pt x="4289" y="1679"/>
                </a:lnTo>
                <a:lnTo>
                  <a:pt x="4289" y="1679"/>
                </a:lnTo>
                <a:lnTo>
                  <a:pt x="4291" y="1677"/>
                </a:lnTo>
                <a:lnTo>
                  <a:pt x="4291" y="1677"/>
                </a:lnTo>
                <a:lnTo>
                  <a:pt x="4291" y="1677"/>
                </a:lnTo>
                <a:lnTo>
                  <a:pt x="4291" y="1675"/>
                </a:lnTo>
                <a:lnTo>
                  <a:pt x="4291" y="1675"/>
                </a:lnTo>
                <a:lnTo>
                  <a:pt x="4291" y="1673"/>
                </a:lnTo>
                <a:lnTo>
                  <a:pt x="4291" y="1673"/>
                </a:lnTo>
                <a:lnTo>
                  <a:pt x="4291" y="1673"/>
                </a:lnTo>
                <a:lnTo>
                  <a:pt x="4293" y="1673"/>
                </a:lnTo>
                <a:lnTo>
                  <a:pt x="4293" y="1673"/>
                </a:lnTo>
                <a:lnTo>
                  <a:pt x="4293" y="1671"/>
                </a:lnTo>
                <a:lnTo>
                  <a:pt x="4293" y="1669"/>
                </a:lnTo>
                <a:lnTo>
                  <a:pt x="4293" y="1669"/>
                </a:lnTo>
                <a:lnTo>
                  <a:pt x="4293" y="1669"/>
                </a:lnTo>
                <a:lnTo>
                  <a:pt x="4293" y="1667"/>
                </a:lnTo>
                <a:lnTo>
                  <a:pt x="4293" y="1667"/>
                </a:lnTo>
                <a:lnTo>
                  <a:pt x="4293" y="1667"/>
                </a:lnTo>
                <a:lnTo>
                  <a:pt x="4295" y="1667"/>
                </a:lnTo>
                <a:lnTo>
                  <a:pt x="4295" y="1667"/>
                </a:lnTo>
                <a:lnTo>
                  <a:pt x="4295" y="1665"/>
                </a:lnTo>
                <a:lnTo>
                  <a:pt x="4295" y="1665"/>
                </a:lnTo>
                <a:lnTo>
                  <a:pt x="4295" y="1663"/>
                </a:lnTo>
                <a:lnTo>
                  <a:pt x="4293" y="1663"/>
                </a:lnTo>
                <a:lnTo>
                  <a:pt x="4293" y="1663"/>
                </a:lnTo>
                <a:lnTo>
                  <a:pt x="4293" y="1663"/>
                </a:lnTo>
                <a:lnTo>
                  <a:pt x="4295" y="1661"/>
                </a:lnTo>
                <a:lnTo>
                  <a:pt x="4295" y="1658"/>
                </a:lnTo>
                <a:lnTo>
                  <a:pt x="4295" y="1658"/>
                </a:lnTo>
                <a:lnTo>
                  <a:pt x="4295" y="1656"/>
                </a:lnTo>
                <a:lnTo>
                  <a:pt x="4293" y="1656"/>
                </a:lnTo>
                <a:lnTo>
                  <a:pt x="4291" y="1656"/>
                </a:lnTo>
                <a:lnTo>
                  <a:pt x="4293" y="1656"/>
                </a:lnTo>
                <a:lnTo>
                  <a:pt x="4293" y="1656"/>
                </a:lnTo>
                <a:lnTo>
                  <a:pt x="4295" y="1654"/>
                </a:lnTo>
                <a:lnTo>
                  <a:pt x="4295" y="1654"/>
                </a:lnTo>
                <a:lnTo>
                  <a:pt x="4295" y="1654"/>
                </a:lnTo>
                <a:lnTo>
                  <a:pt x="4295" y="1652"/>
                </a:lnTo>
                <a:lnTo>
                  <a:pt x="4297" y="1652"/>
                </a:lnTo>
                <a:lnTo>
                  <a:pt x="4300" y="1650"/>
                </a:lnTo>
                <a:lnTo>
                  <a:pt x="4300" y="1650"/>
                </a:lnTo>
                <a:lnTo>
                  <a:pt x="4300" y="1650"/>
                </a:lnTo>
                <a:lnTo>
                  <a:pt x="4300" y="1648"/>
                </a:lnTo>
                <a:lnTo>
                  <a:pt x="4300" y="1648"/>
                </a:lnTo>
                <a:lnTo>
                  <a:pt x="4300" y="1646"/>
                </a:lnTo>
                <a:lnTo>
                  <a:pt x="4300" y="1646"/>
                </a:lnTo>
                <a:lnTo>
                  <a:pt x="4300" y="1648"/>
                </a:lnTo>
                <a:lnTo>
                  <a:pt x="4300" y="1648"/>
                </a:lnTo>
                <a:lnTo>
                  <a:pt x="4300" y="1648"/>
                </a:lnTo>
                <a:lnTo>
                  <a:pt x="4302" y="1648"/>
                </a:lnTo>
                <a:lnTo>
                  <a:pt x="4304" y="1648"/>
                </a:lnTo>
                <a:lnTo>
                  <a:pt x="4304" y="1648"/>
                </a:lnTo>
                <a:lnTo>
                  <a:pt x="4306" y="1646"/>
                </a:lnTo>
                <a:lnTo>
                  <a:pt x="4306" y="1644"/>
                </a:lnTo>
                <a:lnTo>
                  <a:pt x="4308" y="1644"/>
                </a:lnTo>
                <a:lnTo>
                  <a:pt x="4310" y="1642"/>
                </a:lnTo>
                <a:lnTo>
                  <a:pt x="4310" y="1642"/>
                </a:lnTo>
                <a:lnTo>
                  <a:pt x="4310" y="1642"/>
                </a:lnTo>
                <a:lnTo>
                  <a:pt x="4310" y="1642"/>
                </a:lnTo>
                <a:lnTo>
                  <a:pt x="4310" y="1640"/>
                </a:lnTo>
                <a:lnTo>
                  <a:pt x="4310" y="1635"/>
                </a:lnTo>
                <a:lnTo>
                  <a:pt x="4310" y="1633"/>
                </a:lnTo>
                <a:lnTo>
                  <a:pt x="4310" y="1627"/>
                </a:lnTo>
                <a:lnTo>
                  <a:pt x="4310" y="1627"/>
                </a:lnTo>
                <a:lnTo>
                  <a:pt x="4314" y="1621"/>
                </a:lnTo>
                <a:lnTo>
                  <a:pt x="4314" y="1621"/>
                </a:lnTo>
                <a:lnTo>
                  <a:pt x="4314" y="1621"/>
                </a:lnTo>
                <a:lnTo>
                  <a:pt x="4316" y="1619"/>
                </a:lnTo>
                <a:lnTo>
                  <a:pt x="4316" y="1619"/>
                </a:lnTo>
                <a:lnTo>
                  <a:pt x="4316" y="1617"/>
                </a:lnTo>
                <a:lnTo>
                  <a:pt x="4316" y="1617"/>
                </a:lnTo>
                <a:lnTo>
                  <a:pt x="4316" y="1614"/>
                </a:lnTo>
                <a:lnTo>
                  <a:pt x="4318" y="1617"/>
                </a:lnTo>
                <a:lnTo>
                  <a:pt x="4318" y="1619"/>
                </a:lnTo>
                <a:lnTo>
                  <a:pt x="4321" y="1619"/>
                </a:lnTo>
                <a:lnTo>
                  <a:pt x="4323" y="1619"/>
                </a:lnTo>
                <a:lnTo>
                  <a:pt x="4325" y="1619"/>
                </a:lnTo>
                <a:lnTo>
                  <a:pt x="4329" y="1619"/>
                </a:lnTo>
                <a:lnTo>
                  <a:pt x="4331" y="1619"/>
                </a:lnTo>
                <a:lnTo>
                  <a:pt x="4331" y="1617"/>
                </a:lnTo>
                <a:lnTo>
                  <a:pt x="4331" y="1617"/>
                </a:lnTo>
                <a:lnTo>
                  <a:pt x="4329" y="1614"/>
                </a:lnTo>
                <a:lnTo>
                  <a:pt x="4327" y="1612"/>
                </a:lnTo>
                <a:lnTo>
                  <a:pt x="4325" y="1610"/>
                </a:lnTo>
                <a:lnTo>
                  <a:pt x="4318" y="1608"/>
                </a:lnTo>
                <a:lnTo>
                  <a:pt x="4318" y="1606"/>
                </a:lnTo>
                <a:lnTo>
                  <a:pt x="4316" y="1604"/>
                </a:lnTo>
                <a:lnTo>
                  <a:pt x="4314" y="1602"/>
                </a:lnTo>
                <a:lnTo>
                  <a:pt x="4314" y="1602"/>
                </a:lnTo>
                <a:lnTo>
                  <a:pt x="4314" y="1602"/>
                </a:lnTo>
                <a:lnTo>
                  <a:pt x="4316" y="1602"/>
                </a:lnTo>
                <a:lnTo>
                  <a:pt x="4316" y="1602"/>
                </a:lnTo>
                <a:lnTo>
                  <a:pt x="4316" y="1600"/>
                </a:lnTo>
                <a:lnTo>
                  <a:pt x="4318" y="1600"/>
                </a:lnTo>
                <a:lnTo>
                  <a:pt x="4318" y="1598"/>
                </a:lnTo>
                <a:lnTo>
                  <a:pt x="4318" y="1598"/>
                </a:lnTo>
                <a:lnTo>
                  <a:pt x="4318" y="1598"/>
                </a:lnTo>
                <a:lnTo>
                  <a:pt x="4316" y="1596"/>
                </a:lnTo>
                <a:lnTo>
                  <a:pt x="4314" y="1593"/>
                </a:lnTo>
                <a:lnTo>
                  <a:pt x="4314" y="1591"/>
                </a:lnTo>
                <a:lnTo>
                  <a:pt x="4314" y="1591"/>
                </a:lnTo>
                <a:lnTo>
                  <a:pt x="4312" y="1591"/>
                </a:lnTo>
                <a:lnTo>
                  <a:pt x="4312" y="1591"/>
                </a:lnTo>
                <a:lnTo>
                  <a:pt x="4312" y="1589"/>
                </a:lnTo>
                <a:lnTo>
                  <a:pt x="4312" y="1589"/>
                </a:lnTo>
                <a:lnTo>
                  <a:pt x="4312" y="1589"/>
                </a:lnTo>
                <a:lnTo>
                  <a:pt x="4310" y="1589"/>
                </a:lnTo>
                <a:lnTo>
                  <a:pt x="4312" y="1589"/>
                </a:lnTo>
                <a:lnTo>
                  <a:pt x="4312" y="1587"/>
                </a:lnTo>
                <a:lnTo>
                  <a:pt x="4312" y="1587"/>
                </a:lnTo>
                <a:lnTo>
                  <a:pt x="4310" y="1587"/>
                </a:lnTo>
                <a:lnTo>
                  <a:pt x="4310" y="1587"/>
                </a:lnTo>
                <a:lnTo>
                  <a:pt x="4308" y="1585"/>
                </a:lnTo>
                <a:lnTo>
                  <a:pt x="4308" y="1585"/>
                </a:lnTo>
                <a:lnTo>
                  <a:pt x="4308" y="1585"/>
                </a:lnTo>
                <a:lnTo>
                  <a:pt x="4308" y="1583"/>
                </a:lnTo>
                <a:lnTo>
                  <a:pt x="4308" y="1581"/>
                </a:lnTo>
                <a:lnTo>
                  <a:pt x="4306" y="1579"/>
                </a:lnTo>
                <a:lnTo>
                  <a:pt x="4304" y="1579"/>
                </a:lnTo>
                <a:lnTo>
                  <a:pt x="4304" y="1579"/>
                </a:lnTo>
                <a:lnTo>
                  <a:pt x="4306" y="1579"/>
                </a:lnTo>
                <a:lnTo>
                  <a:pt x="4306" y="1579"/>
                </a:lnTo>
                <a:lnTo>
                  <a:pt x="4310" y="1579"/>
                </a:lnTo>
                <a:lnTo>
                  <a:pt x="4310" y="1579"/>
                </a:lnTo>
                <a:lnTo>
                  <a:pt x="4310" y="1577"/>
                </a:lnTo>
                <a:lnTo>
                  <a:pt x="4310" y="1579"/>
                </a:lnTo>
                <a:lnTo>
                  <a:pt x="4312" y="1579"/>
                </a:lnTo>
                <a:lnTo>
                  <a:pt x="4312" y="1579"/>
                </a:lnTo>
                <a:lnTo>
                  <a:pt x="4314" y="1579"/>
                </a:lnTo>
                <a:lnTo>
                  <a:pt x="4314" y="1577"/>
                </a:lnTo>
                <a:lnTo>
                  <a:pt x="4314" y="1577"/>
                </a:lnTo>
                <a:lnTo>
                  <a:pt x="4314" y="1577"/>
                </a:lnTo>
                <a:lnTo>
                  <a:pt x="4312" y="1575"/>
                </a:lnTo>
                <a:lnTo>
                  <a:pt x="4310" y="1575"/>
                </a:lnTo>
                <a:lnTo>
                  <a:pt x="4310" y="1575"/>
                </a:lnTo>
                <a:lnTo>
                  <a:pt x="4310" y="1573"/>
                </a:lnTo>
                <a:lnTo>
                  <a:pt x="4310" y="1573"/>
                </a:lnTo>
                <a:lnTo>
                  <a:pt x="4310" y="1570"/>
                </a:lnTo>
                <a:lnTo>
                  <a:pt x="4312" y="1570"/>
                </a:lnTo>
                <a:lnTo>
                  <a:pt x="4312" y="1568"/>
                </a:lnTo>
                <a:lnTo>
                  <a:pt x="4312" y="1568"/>
                </a:lnTo>
                <a:lnTo>
                  <a:pt x="4314" y="1568"/>
                </a:lnTo>
                <a:lnTo>
                  <a:pt x="4316" y="1570"/>
                </a:lnTo>
                <a:lnTo>
                  <a:pt x="4316" y="1570"/>
                </a:lnTo>
                <a:lnTo>
                  <a:pt x="4318" y="1570"/>
                </a:lnTo>
                <a:lnTo>
                  <a:pt x="4321" y="1568"/>
                </a:lnTo>
                <a:lnTo>
                  <a:pt x="4323" y="1568"/>
                </a:lnTo>
                <a:lnTo>
                  <a:pt x="4325" y="1568"/>
                </a:lnTo>
                <a:lnTo>
                  <a:pt x="4325" y="1568"/>
                </a:lnTo>
                <a:lnTo>
                  <a:pt x="4325" y="1568"/>
                </a:lnTo>
                <a:lnTo>
                  <a:pt x="4327" y="1566"/>
                </a:lnTo>
                <a:lnTo>
                  <a:pt x="4325" y="1566"/>
                </a:lnTo>
                <a:lnTo>
                  <a:pt x="4323" y="1564"/>
                </a:lnTo>
                <a:lnTo>
                  <a:pt x="4321" y="1562"/>
                </a:lnTo>
                <a:lnTo>
                  <a:pt x="4321" y="1560"/>
                </a:lnTo>
                <a:lnTo>
                  <a:pt x="4323" y="1560"/>
                </a:lnTo>
                <a:lnTo>
                  <a:pt x="4323" y="1560"/>
                </a:lnTo>
                <a:lnTo>
                  <a:pt x="4325" y="1560"/>
                </a:lnTo>
                <a:lnTo>
                  <a:pt x="4327" y="1560"/>
                </a:lnTo>
                <a:lnTo>
                  <a:pt x="4331" y="1560"/>
                </a:lnTo>
                <a:lnTo>
                  <a:pt x="4333" y="1558"/>
                </a:lnTo>
                <a:lnTo>
                  <a:pt x="4335" y="1558"/>
                </a:lnTo>
                <a:lnTo>
                  <a:pt x="4335" y="1556"/>
                </a:lnTo>
                <a:lnTo>
                  <a:pt x="4335" y="1556"/>
                </a:lnTo>
                <a:lnTo>
                  <a:pt x="4335" y="1556"/>
                </a:lnTo>
                <a:lnTo>
                  <a:pt x="4335" y="1554"/>
                </a:lnTo>
                <a:lnTo>
                  <a:pt x="4335" y="1554"/>
                </a:lnTo>
                <a:lnTo>
                  <a:pt x="4335" y="1554"/>
                </a:lnTo>
                <a:lnTo>
                  <a:pt x="4333" y="1554"/>
                </a:lnTo>
                <a:lnTo>
                  <a:pt x="4331" y="1554"/>
                </a:lnTo>
                <a:lnTo>
                  <a:pt x="4331" y="1554"/>
                </a:lnTo>
                <a:lnTo>
                  <a:pt x="4327" y="1552"/>
                </a:lnTo>
                <a:lnTo>
                  <a:pt x="4327" y="1552"/>
                </a:lnTo>
                <a:lnTo>
                  <a:pt x="4325" y="1549"/>
                </a:lnTo>
                <a:lnTo>
                  <a:pt x="4325" y="1549"/>
                </a:lnTo>
                <a:lnTo>
                  <a:pt x="4325" y="1547"/>
                </a:lnTo>
                <a:lnTo>
                  <a:pt x="4323" y="1547"/>
                </a:lnTo>
                <a:lnTo>
                  <a:pt x="4321" y="1547"/>
                </a:lnTo>
                <a:lnTo>
                  <a:pt x="4321" y="1547"/>
                </a:lnTo>
                <a:lnTo>
                  <a:pt x="4318" y="1549"/>
                </a:lnTo>
                <a:lnTo>
                  <a:pt x="4318" y="1549"/>
                </a:lnTo>
                <a:lnTo>
                  <a:pt x="4316" y="1549"/>
                </a:lnTo>
                <a:lnTo>
                  <a:pt x="4316" y="1547"/>
                </a:lnTo>
                <a:lnTo>
                  <a:pt x="4316" y="1547"/>
                </a:lnTo>
                <a:lnTo>
                  <a:pt x="4318" y="1547"/>
                </a:lnTo>
                <a:lnTo>
                  <a:pt x="4318" y="1547"/>
                </a:lnTo>
                <a:lnTo>
                  <a:pt x="4318" y="1545"/>
                </a:lnTo>
                <a:lnTo>
                  <a:pt x="4316" y="1543"/>
                </a:lnTo>
                <a:lnTo>
                  <a:pt x="4316" y="1545"/>
                </a:lnTo>
                <a:lnTo>
                  <a:pt x="4314" y="1545"/>
                </a:lnTo>
                <a:lnTo>
                  <a:pt x="4310" y="1547"/>
                </a:lnTo>
                <a:lnTo>
                  <a:pt x="4312" y="1545"/>
                </a:lnTo>
                <a:lnTo>
                  <a:pt x="4312" y="1545"/>
                </a:lnTo>
                <a:lnTo>
                  <a:pt x="4312" y="1543"/>
                </a:lnTo>
                <a:lnTo>
                  <a:pt x="4312" y="1541"/>
                </a:lnTo>
                <a:lnTo>
                  <a:pt x="4312" y="1541"/>
                </a:lnTo>
                <a:lnTo>
                  <a:pt x="4312" y="1539"/>
                </a:lnTo>
                <a:lnTo>
                  <a:pt x="4312" y="1539"/>
                </a:lnTo>
                <a:lnTo>
                  <a:pt x="4312" y="1539"/>
                </a:lnTo>
                <a:lnTo>
                  <a:pt x="4312" y="1537"/>
                </a:lnTo>
                <a:lnTo>
                  <a:pt x="4310" y="1537"/>
                </a:lnTo>
                <a:lnTo>
                  <a:pt x="4308" y="1537"/>
                </a:lnTo>
                <a:lnTo>
                  <a:pt x="4308" y="1535"/>
                </a:lnTo>
                <a:lnTo>
                  <a:pt x="4306" y="1533"/>
                </a:lnTo>
                <a:lnTo>
                  <a:pt x="4306" y="1533"/>
                </a:lnTo>
                <a:lnTo>
                  <a:pt x="4306" y="1533"/>
                </a:lnTo>
                <a:lnTo>
                  <a:pt x="4306" y="1531"/>
                </a:lnTo>
                <a:lnTo>
                  <a:pt x="4304" y="1531"/>
                </a:lnTo>
                <a:lnTo>
                  <a:pt x="4304" y="1533"/>
                </a:lnTo>
                <a:lnTo>
                  <a:pt x="4304" y="1533"/>
                </a:lnTo>
                <a:lnTo>
                  <a:pt x="4302" y="1535"/>
                </a:lnTo>
                <a:lnTo>
                  <a:pt x="4300" y="1537"/>
                </a:lnTo>
                <a:lnTo>
                  <a:pt x="4300" y="1537"/>
                </a:lnTo>
                <a:lnTo>
                  <a:pt x="4300" y="1535"/>
                </a:lnTo>
                <a:lnTo>
                  <a:pt x="4300" y="1535"/>
                </a:lnTo>
                <a:lnTo>
                  <a:pt x="4300" y="1533"/>
                </a:lnTo>
                <a:lnTo>
                  <a:pt x="4300" y="1531"/>
                </a:lnTo>
                <a:lnTo>
                  <a:pt x="4300" y="1531"/>
                </a:lnTo>
                <a:lnTo>
                  <a:pt x="4300" y="1531"/>
                </a:lnTo>
                <a:lnTo>
                  <a:pt x="4295" y="1537"/>
                </a:lnTo>
                <a:lnTo>
                  <a:pt x="4295" y="1537"/>
                </a:lnTo>
                <a:lnTo>
                  <a:pt x="4291" y="1543"/>
                </a:lnTo>
                <a:lnTo>
                  <a:pt x="4289" y="1545"/>
                </a:lnTo>
                <a:lnTo>
                  <a:pt x="4289" y="1547"/>
                </a:lnTo>
                <a:lnTo>
                  <a:pt x="4287" y="1549"/>
                </a:lnTo>
                <a:lnTo>
                  <a:pt x="4287" y="1549"/>
                </a:lnTo>
                <a:lnTo>
                  <a:pt x="4285" y="1552"/>
                </a:lnTo>
                <a:lnTo>
                  <a:pt x="4285" y="1552"/>
                </a:lnTo>
                <a:lnTo>
                  <a:pt x="4283" y="1552"/>
                </a:lnTo>
                <a:lnTo>
                  <a:pt x="4283" y="1552"/>
                </a:lnTo>
                <a:lnTo>
                  <a:pt x="4283" y="1552"/>
                </a:lnTo>
                <a:lnTo>
                  <a:pt x="4283" y="1552"/>
                </a:lnTo>
                <a:lnTo>
                  <a:pt x="4281" y="1554"/>
                </a:lnTo>
                <a:lnTo>
                  <a:pt x="4281" y="1554"/>
                </a:lnTo>
                <a:lnTo>
                  <a:pt x="4281" y="1556"/>
                </a:lnTo>
                <a:lnTo>
                  <a:pt x="4283" y="1556"/>
                </a:lnTo>
                <a:lnTo>
                  <a:pt x="4283" y="1558"/>
                </a:lnTo>
                <a:lnTo>
                  <a:pt x="4281" y="1558"/>
                </a:lnTo>
                <a:lnTo>
                  <a:pt x="4281" y="1560"/>
                </a:lnTo>
                <a:lnTo>
                  <a:pt x="4279" y="1560"/>
                </a:lnTo>
                <a:lnTo>
                  <a:pt x="4277" y="1560"/>
                </a:lnTo>
                <a:lnTo>
                  <a:pt x="4274" y="1560"/>
                </a:lnTo>
                <a:lnTo>
                  <a:pt x="4274" y="1560"/>
                </a:lnTo>
                <a:lnTo>
                  <a:pt x="4274" y="1560"/>
                </a:lnTo>
                <a:lnTo>
                  <a:pt x="4274" y="1560"/>
                </a:lnTo>
                <a:lnTo>
                  <a:pt x="4272" y="1560"/>
                </a:lnTo>
                <a:lnTo>
                  <a:pt x="4270" y="1562"/>
                </a:lnTo>
                <a:lnTo>
                  <a:pt x="4268" y="1562"/>
                </a:lnTo>
                <a:lnTo>
                  <a:pt x="4268" y="1564"/>
                </a:lnTo>
                <a:lnTo>
                  <a:pt x="4266" y="1564"/>
                </a:lnTo>
                <a:lnTo>
                  <a:pt x="4264" y="1564"/>
                </a:lnTo>
                <a:lnTo>
                  <a:pt x="4262" y="1566"/>
                </a:lnTo>
                <a:lnTo>
                  <a:pt x="4260" y="1564"/>
                </a:lnTo>
                <a:lnTo>
                  <a:pt x="4260" y="1566"/>
                </a:lnTo>
                <a:lnTo>
                  <a:pt x="4260" y="1566"/>
                </a:lnTo>
                <a:lnTo>
                  <a:pt x="4260" y="1566"/>
                </a:lnTo>
                <a:lnTo>
                  <a:pt x="4260" y="1568"/>
                </a:lnTo>
                <a:lnTo>
                  <a:pt x="4258" y="1570"/>
                </a:lnTo>
                <a:lnTo>
                  <a:pt x="4258" y="1570"/>
                </a:lnTo>
                <a:lnTo>
                  <a:pt x="4256" y="1575"/>
                </a:lnTo>
                <a:lnTo>
                  <a:pt x="4251" y="1577"/>
                </a:lnTo>
                <a:lnTo>
                  <a:pt x="4249" y="1581"/>
                </a:lnTo>
                <a:lnTo>
                  <a:pt x="4247" y="1583"/>
                </a:lnTo>
                <a:lnTo>
                  <a:pt x="4245" y="1585"/>
                </a:lnTo>
                <a:lnTo>
                  <a:pt x="4245" y="1585"/>
                </a:lnTo>
                <a:lnTo>
                  <a:pt x="4243" y="1587"/>
                </a:lnTo>
                <a:lnTo>
                  <a:pt x="4241" y="1587"/>
                </a:lnTo>
                <a:lnTo>
                  <a:pt x="4233" y="1589"/>
                </a:lnTo>
                <a:lnTo>
                  <a:pt x="4226" y="1589"/>
                </a:lnTo>
                <a:lnTo>
                  <a:pt x="4224" y="1591"/>
                </a:lnTo>
                <a:lnTo>
                  <a:pt x="4224" y="1591"/>
                </a:lnTo>
                <a:lnTo>
                  <a:pt x="4222" y="1593"/>
                </a:lnTo>
                <a:lnTo>
                  <a:pt x="4222" y="1596"/>
                </a:lnTo>
                <a:lnTo>
                  <a:pt x="4222" y="1596"/>
                </a:lnTo>
                <a:lnTo>
                  <a:pt x="4222" y="1598"/>
                </a:lnTo>
                <a:lnTo>
                  <a:pt x="4222" y="1598"/>
                </a:lnTo>
                <a:lnTo>
                  <a:pt x="4220" y="1598"/>
                </a:lnTo>
                <a:lnTo>
                  <a:pt x="4220" y="1598"/>
                </a:lnTo>
                <a:lnTo>
                  <a:pt x="4220" y="1596"/>
                </a:lnTo>
                <a:lnTo>
                  <a:pt x="4218" y="1598"/>
                </a:lnTo>
                <a:lnTo>
                  <a:pt x="4218" y="1598"/>
                </a:lnTo>
                <a:lnTo>
                  <a:pt x="4218" y="1600"/>
                </a:lnTo>
                <a:lnTo>
                  <a:pt x="4220" y="1600"/>
                </a:lnTo>
                <a:lnTo>
                  <a:pt x="4220" y="1602"/>
                </a:lnTo>
                <a:lnTo>
                  <a:pt x="4218" y="1602"/>
                </a:lnTo>
                <a:lnTo>
                  <a:pt x="4218" y="1604"/>
                </a:lnTo>
                <a:lnTo>
                  <a:pt x="4218" y="1606"/>
                </a:lnTo>
                <a:lnTo>
                  <a:pt x="4218" y="1606"/>
                </a:lnTo>
                <a:lnTo>
                  <a:pt x="4216" y="1608"/>
                </a:lnTo>
                <a:lnTo>
                  <a:pt x="4216" y="1608"/>
                </a:lnTo>
                <a:lnTo>
                  <a:pt x="4216" y="1610"/>
                </a:lnTo>
                <a:lnTo>
                  <a:pt x="4218" y="1610"/>
                </a:lnTo>
                <a:lnTo>
                  <a:pt x="4220" y="1610"/>
                </a:lnTo>
                <a:lnTo>
                  <a:pt x="4218" y="1610"/>
                </a:lnTo>
                <a:lnTo>
                  <a:pt x="4218" y="1610"/>
                </a:lnTo>
                <a:lnTo>
                  <a:pt x="4216" y="1610"/>
                </a:lnTo>
                <a:lnTo>
                  <a:pt x="4214" y="1608"/>
                </a:lnTo>
                <a:lnTo>
                  <a:pt x="4214" y="1610"/>
                </a:lnTo>
                <a:lnTo>
                  <a:pt x="4212" y="1608"/>
                </a:lnTo>
                <a:lnTo>
                  <a:pt x="4207" y="1606"/>
                </a:lnTo>
                <a:lnTo>
                  <a:pt x="4207" y="1606"/>
                </a:lnTo>
                <a:lnTo>
                  <a:pt x="4205" y="1606"/>
                </a:lnTo>
                <a:lnTo>
                  <a:pt x="4205" y="1606"/>
                </a:lnTo>
                <a:lnTo>
                  <a:pt x="4203" y="1606"/>
                </a:lnTo>
                <a:lnTo>
                  <a:pt x="4201" y="1606"/>
                </a:lnTo>
                <a:lnTo>
                  <a:pt x="4199" y="1606"/>
                </a:lnTo>
                <a:lnTo>
                  <a:pt x="4197" y="1604"/>
                </a:lnTo>
                <a:lnTo>
                  <a:pt x="4197" y="1604"/>
                </a:lnTo>
                <a:lnTo>
                  <a:pt x="4197" y="1602"/>
                </a:lnTo>
                <a:lnTo>
                  <a:pt x="4193" y="1604"/>
                </a:lnTo>
                <a:lnTo>
                  <a:pt x="4191" y="1604"/>
                </a:lnTo>
                <a:lnTo>
                  <a:pt x="4191" y="1606"/>
                </a:lnTo>
                <a:lnTo>
                  <a:pt x="4189" y="1608"/>
                </a:lnTo>
                <a:lnTo>
                  <a:pt x="4189" y="1610"/>
                </a:lnTo>
                <a:lnTo>
                  <a:pt x="4189" y="1610"/>
                </a:lnTo>
                <a:lnTo>
                  <a:pt x="4186" y="1612"/>
                </a:lnTo>
                <a:lnTo>
                  <a:pt x="4189" y="1612"/>
                </a:lnTo>
                <a:lnTo>
                  <a:pt x="4189" y="1612"/>
                </a:lnTo>
                <a:lnTo>
                  <a:pt x="4189" y="1612"/>
                </a:lnTo>
                <a:lnTo>
                  <a:pt x="4189" y="1614"/>
                </a:lnTo>
                <a:lnTo>
                  <a:pt x="4186" y="1614"/>
                </a:lnTo>
                <a:close/>
                <a:moveTo>
                  <a:pt x="4113" y="1610"/>
                </a:moveTo>
                <a:lnTo>
                  <a:pt x="4111" y="1610"/>
                </a:lnTo>
                <a:lnTo>
                  <a:pt x="4111" y="1610"/>
                </a:lnTo>
                <a:lnTo>
                  <a:pt x="4109" y="1612"/>
                </a:lnTo>
                <a:lnTo>
                  <a:pt x="4111" y="1612"/>
                </a:lnTo>
                <a:lnTo>
                  <a:pt x="4113" y="1612"/>
                </a:lnTo>
                <a:lnTo>
                  <a:pt x="4115" y="1612"/>
                </a:lnTo>
                <a:lnTo>
                  <a:pt x="4113" y="1610"/>
                </a:lnTo>
                <a:lnTo>
                  <a:pt x="4113" y="1610"/>
                </a:lnTo>
                <a:close/>
                <a:moveTo>
                  <a:pt x="4161" y="1480"/>
                </a:moveTo>
                <a:lnTo>
                  <a:pt x="4161" y="1480"/>
                </a:lnTo>
                <a:lnTo>
                  <a:pt x="4159" y="1480"/>
                </a:lnTo>
                <a:lnTo>
                  <a:pt x="4159" y="1482"/>
                </a:lnTo>
                <a:lnTo>
                  <a:pt x="4159" y="1482"/>
                </a:lnTo>
                <a:lnTo>
                  <a:pt x="4161" y="1482"/>
                </a:lnTo>
                <a:lnTo>
                  <a:pt x="4161" y="1480"/>
                </a:lnTo>
                <a:close/>
                <a:moveTo>
                  <a:pt x="4138" y="1782"/>
                </a:moveTo>
                <a:lnTo>
                  <a:pt x="4138" y="1782"/>
                </a:lnTo>
                <a:lnTo>
                  <a:pt x="4138" y="1782"/>
                </a:lnTo>
                <a:lnTo>
                  <a:pt x="4138" y="1782"/>
                </a:lnTo>
                <a:lnTo>
                  <a:pt x="4138" y="1782"/>
                </a:lnTo>
                <a:lnTo>
                  <a:pt x="4138" y="1784"/>
                </a:lnTo>
                <a:lnTo>
                  <a:pt x="4140" y="1782"/>
                </a:lnTo>
                <a:lnTo>
                  <a:pt x="4138" y="1782"/>
                </a:lnTo>
                <a:lnTo>
                  <a:pt x="4138" y="1782"/>
                </a:lnTo>
                <a:close/>
                <a:moveTo>
                  <a:pt x="4155" y="1673"/>
                </a:moveTo>
                <a:lnTo>
                  <a:pt x="4155" y="1673"/>
                </a:lnTo>
                <a:lnTo>
                  <a:pt x="4155" y="1675"/>
                </a:lnTo>
                <a:lnTo>
                  <a:pt x="4155" y="1675"/>
                </a:lnTo>
                <a:lnTo>
                  <a:pt x="4157" y="1675"/>
                </a:lnTo>
                <a:lnTo>
                  <a:pt x="4157" y="1673"/>
                </a:lnTo>
                <a:lnTo>
                  <a:pt x="4155" y="1673"/>
                </a:lnTo>
                <a:lnTo>
                  <a:pt x="4155" y="1673"/>
                </a:lnTo>
                <a:lnTo>
                  <a:pt x="4155" y="1673"/>
                </a:lnTo>
                <a:close/>
                <a:moveTo>
                  <a:pt x="4247" y="1751"/>
                </a:moveTo>
                <a:lnTo>
                  <a:pt x="4249" y="1751"/>
                </a:lnTo>
                <a:lnTo>
                  <a:pt x="4256" y="1753"/>
                </a:lnTo>
                <a:lnTo>
                  <a:pt x="4258" y="1755"/>
                </a:lnTo>
                <a:lnTo>
                  <a:pt x="4262" y="1755"/>
                </a:lnTo>
                <a:lnTo>
                  <a:pt x="4264" y="1755"/>
                </a:lnTo>
                <a:lnTo>
                  <a:pt x="4264" y="1755"/>
                </a:lnTo>
                <a:lnTo>
                  <a:pt x="4264" y="1757"/>
                </a:lnTo>
                <a:lnTo>
                  <a:pt x="4266" y="1757"/>
                </a:lnTo>
                <a:lnTo>
                  <a:pt x="4268" y="1757"/>
                </a:lnTo>
                <a:lnTo>
                  <a:pt x="4268" y="1757"/>
                </a:lnTo>
                <a:lnTo>
                  <a:pt x="4268" y="1757"/>
                </a:lnTo>
                <a:lnTo>
                  <a:pt x="4266" y="1755"/>
                </a:lnTo>
                <a:lnTo>
                  <a:pt x="4266" y="1755"/>
                </a:lnTo>
                <a:lnTo>
                  <a:pt x="4264" y="1753"/>
                </a:lnTo>
                <a:lnTo>
                  <a:pt x="4264" y="1751"/>
                </a:lnTo>
                <a:lnTo>
                  <a:pt x="4264" y="1751"/>
                </a:lnTo>
                <a:lnTo>
                  <a:pt x="4266" y="1747"/>
                </a:lnTo>
                <a:lnTo>
                  <a:pt x="4266" y="1744"/>
                </a:lnTo>
                <a:lnTo>
                  <a:pt x="4266" y="1742"/>
                </a:lnTo>
                <a:lnTo>
                  <a:pt x="4264" y="1742"/>
                </a:lnTo>
                <a:lnTo>
                  <a:pt x="4260" y="1740"/>
                </a:lnTo>
                <a:lnTo>
                  <a:pt x="4260" y="1740"/>
                </a:lnTo>
                <a:lnTo>
                  <a:pt x="4258" y="1742"/>
                </a:lnTo>
                <a:lnTo>
                  <a:pt x="4256" y="1742"/>
                </a:lnTo>
                <a:lnTo>
                  <a:pt x="4251" y="1742"/>
                </a:lnTo>
                <a:lnTo>
                  <a:pt x="4249" y="1742"/>
                </a:lnTo>
                <a:lnTo>
                  <a:pt x="4245" y="1740"/>
                </a:lnTo>
                <a:lnTo>
                  <a:pt x="4241" y="1740"/>
                </a:lnTo>
                <a:lnTo>
                  <a:pt x="4241" y="1738"/>
                </a:lnTo>
                <a:lnTo>
                  <a:pt x="4241" y="1736"/>
                </a:lnTo>
                <a:lnTo>
                  <a:pt x="4241" y="1736"/>
                </a:lnTo>
                <a:lnTo>
                  <a:pt x="4239" y="1734"/>
                </a:lnTo>
                <a:lnTo>
                  <a:pt x="4239" y="1734"/>
                </a:lnTo>
                <a:lnTo>
                  <a:pt x="4239" y="1732"/>
                </a:lnTo>
                <a:lnTo>
                  <a:pt x="4239" y="1730"/>
                </a:lnTo>
                <a:lnTo>
                  <a:pt x="4237" y="1730"/>
                </a:lnTo>
                <a:lnTo>
                  <a:pt x="4235" y="1730"/>
                </a:lnTo>
                <a:lnTo>
                  <a:pt x="4233" y="1730"/>
                </a:lnTo>
                <a:lnTo>
                  <a:pt x="4233" y="1730"/>
                </a:lnTo>
                <a:lnTo>
                  <a:pt x="4230" y="1730"/>
                </a:lnTo>
                <a:lnTo>
                  <a:pt x="4226" y="1728"/>
                </a:lnTo>
                <a:lnTo>
                  <a:pt x="4226" y="1728"/>
                </a:lnTo>
                <a:lnTo>
                  <a:pt x="4224" y="1728"/>
                </a:lnTo>
                <a:lnTo>
                  <a:pt x="4224" y="1728"/>
                </a:lnTo>
                <a:lnTo>
                  <a:pt x="4222" y="1728"/>
                </a:lnTo>
                <a:lnTo>
                  <a:pt x="4222" y="1728"/>
                </a:lnTo>
                <a:lnTo>
                  <a:pt x="4220" y="1728"/>
                </a:lnTo>
                <a:lnTo>
                  <a:pt x="4218" y="1728"/>
                </a:lnTo>
                <a:lnTo>
                  <a:pt x="4218" y="1728"/>
                </a:lnTo>
                <a:lnTo>
                  <a:pt x="4216" y="1723"/>
                </a:lnTo>
                <a:lnTo>
                  <a:pt x="4216" y="1723"/>
                </a:lnTo>
                <a:lnTo>
                  <a:pt x="4214" y="1723"/>
                </a:lnTo>
                <a:lnTo>
                  <a:pt x="4214" y="1723"/>
                </a:lnTo>
                <a:lnTo>
                  <a:pt x="4212" y="1723"/>
                </a:lnTo>
                <a:lnTo>
                  <a:pt x="4212" y="1726"/>
                </a:lnTo>
                <a:lnTo>
                  <a:pt x="4212" y="1726"/>
                </a:lnTo>
                <a:lnTo>
                  <a:pt x="4209" y="1728"/>
                </a:lnTo>
                <a:lnTo>
                  <a:pt x="4209" y="1730"/>
                </a:lnTo>
                <a:lnTo>
                  <a:pt x="4209" y="1730"/>
                </a:lnTo>
                <a:lnTo>
                  <a:pt x="4207" y="1732"/>
                </a:lnTo>
                <a:lnTo>
                  <a:pt x="4207" y="1732"/>
                </a:lnTo>
                <a:lnTo>
                  <a:pt x="4205" y="1732"/>
                </a:lnTo>
                <a:lnTo>
                  <a:pt x="4205" y="1730"/>
                </a:lnTo>
                <a:lnTo>
                  <a:pt x="4203" y="1730"/>
                </a:lnTo>
                <a:lnTo>
                  <a:pt x="4203" y="1730"/>
                </a:lnTo>
                <a:lnTo>
                  <a:pt x="4201" y="1730"/>
                </a:lnTo>
                <a:lnTo>
                  <a:pt x="4199" y="1730"/>
                </a:lnTo>
                <a:lnTo>
                  <a:pt x="4195" y="1730"/>
                </a:lnTo>
                <a:lnTo>
                  <a:pt x="4195" y="1730"/>
                </a:lnTo>
                <a:lnTo>
                  <a:pt x="4193" y="1730"/>
                </a:lnTo>
                <a:lnTo>
                  <a:pt x="4191" y="1730"/>
                </a:lnTo>
                <a:lnTo>
                  <a:pt x="4186" y="1730"/>
                </a:lnTo>
                <a:lnTo>
                  <a:pt x="4184" y="1730"/>
                </a:lnTo>
                <a:lnTo>
                  <a:pt x="4184" y="1730"/>
                </a:lnTo>
                <a:lnTo>
                  <a:pt x="4182" y="1730"/>
                </a:lnTo>
                <a:lnTo>
                  <a:pt x="4180" y="1728"/>
                </a:lnTo>
                <a:lnTo>
                  <a:pt x="4180" y="1726"/>
                </a:lnTo>
                <a:lnTo>
                  <a:pt x="4180" y="1723"/>
                </a:lnTo>
                <a:lnTo>
                  <a:pt x="4178" y="1723"/>
                </a:lnTo>
                <a:lnTo>
                  <a:pt x="4178" y="1721"/>
                </a:lnTo>
                <a:lnTo>
                  <a:pt x="4176" y="1721"/>
                </a:lnTo>
                <a:lnTo>
                  <a:pt x="4176" y="1721"/>
                </a:lnTo>
                <a:lnTo>
                  <a:pt x="4176" y="1721"/>
                </a:lnTo>
                <a:lnTo>
                  <a:pt x="4174" y="1721"/>
                </a:lnTo>
                <a:lnTo>
                  <a:pt x="4172" y="1721"/>
                </a:lnTo>
                <a:lnTo>
                  <a:pt x="4170" y="1721"/>
                </a:lnTo>
                <a:lnTo>
                  <a:pt x="4170" y="1721"/>
                </a:lnTo>
                <a:lnTo>
                  <a:pt x="4168" y="1721"/>
                </a:lnTo>
                <a:lnTo>
                  <a:pt x="4165" y="1719"/>
                </a:lnTo>
                <a:lnTo>
                  <a:pt x="4165" y="1719"/>
                </a:lnTo>
                <a:lnTo>
                  <a:pt x="4163" y="1717"/>
                </a:lnTo>
                <a:lnTo>
                  <a:pt x="4163" y="1717"/>
                </a:lnTo>
                <a:lnTo>
                  <a:pt x="4159" y="1717"/>
                </a:lnTo>
                <a:lnTo>
                  <a:pt x="4159" y="1715"/>
                </a:lnTo>
                <a:lnTo>
                  <a:pt x="4157" y="1717"/>
                </a:lnTo>
                <a:lnTo>
                  <a:pt x="4157" y="1719"/>
                </a:lnTo>
                <a:lnTo>
                  <a:pt x="4157" y="1719"/>
                </a:lnTo>
                <a:lnTo>
                  <a:pt x="4155" y="1719"/>
                </a:lnTo>
                <a:lnTo>
                  <a:pt x="4153" y="1717"/>
                </a:lnTo>
                <a:lnTo>
                  <a:pt x="4151" y="1717"/>
                </a:lnTo>
                <a:lnTo>
                  <a:pt x="4151" y="1717"/>
                </a:lnTo>
                <a:lnTo>
                  <a:pt x="4149" y="1717"/>
                </a:lnTo>
                <a:lnTo>
                  <a:pt x="4147" y="1717"/>
                </a:lnTo>
                <a:lnTo>
                  <a:pt x="4144" y="1715"/>
                </a:lnTo>
                <a:lnTo>
                  <a:pt x="4144" y="1717"/>
                </a:lnTo>
                <a:lnTo>
                  <a:pt x="4142" y="1717"/>
                </a:lnTo>
                <a:lnTo>
                  <a:pt x="4142" y="1719"/>
                </a:lnTo>
                <a:lnTo>
                  <a:pt x="4140" y="1723"/>
                </a:lnTo>
                <a:lnTo>
                  <a:pt x="4140" y="1723"/>
                </a:lnTo>
                <a:lnTo>
                  <a:pt x="4138" y="1726"/>
                </a:lnTo>
                <a:lnTo>
                  <a:pt x="4138" y="1723"/>
                </a:lnTo>
                <a:lnTo>
                  <a:pt x="4138" y="1726"/>
                </a:lnTo>
                <a:lnTo>
                  <a:pt x="4138" y="1728"/>
                </a:lnTo>
                <a:lnTo>
                  <a:pt x="4136" y="1728"/>
                </a:lnTo>
                <a:lnTo>
                  <a:pt x="4136" y="1730"/>
                </a:lnTo>
                <a:lnTo>
                  <a:pt x="4134" y="1728"/>
                </a:lnTo>
                <a:lnTo>
                  <a:pt x="4134" y="1728"/>
                </a:lnTo>
                <a:lnTo>
                  <a:pt x="4134" y="1728"/>
                </a:lnTo>
                <a:lnTo>
                  <a:pt x="4134" y="1728"/>
                </a:lnTo>
                <a:lnTo>
                  <a:pt x="4132" y="1728"/>
                </a:lnTo>
                <a:lnTo>
                  <a:pt x="4132" y="1728"/>
                </a:lnTo>
                <a:lnTo>
                  <a:pt x="4132" y="1730"/>
                </a:lnTo>
                <a:lnTo>
                  <a:pt x="4134" y="1730"/>
                </a:lnTo>
                <a:lnTo>
                  <a:pt x="4134" y="1730"/>
                </a:lnTo>
                <a:lnTo>
                  <a:pt x="4134" y="1730"/>
                </a:lnTo>
                <a:lnTo>
                  <a:pt x="4136" y="1730"/>
                </a:lnTo>
                <a:lnTo>
                  <a:pt x="4138" y="1730"/>
                </a:lnTo>
                <a:lnTo>
                  <a:pt x="4140" y="1730"/>
                </a:lnTo>
                <a:lnTo>
                  <a:pt x="4140" y="1730"/>
                </a:lnTo>
                <a:lnTo>
                  <a:pt x="4142" y="1730"/>
                </a:lnTo>
                <a:lnTo>
                  <a:pt x="4147" y="1730"/>
                </a:lnTo>
                <a:lnTo>
                  <a:pt x="4151" y="1732"/>
                </a:lnTo>
                <a:lnTo>
                  <a:pt x="4151" y="1734"/>
                </a:lnTo>
                <a:lnTo>
                  <a:pt x="4151" y="1734"/>
                </a:lnTo>
                <a:lnTo>
                  <a:pt x="4149" y="1736"/>
                </a:lnTo>
                <a:lnTo>
                  <a:pt x="4149" y="1736"/>
                </a:lnTo>
                <a:lnTo>
                  <a:pt x="4151" y="1738"/>
                </a:lnTo>
                <a:lnTo>
                  <a:pt x="4151" y="1738"/>
                </a:lnTo>
                <a:lnTo>
                  <a:pt x="4153" y="1738"/>
                </a:lnTo>
                <a:lnTo>
                  <a:pt x="4159" y="1738"/>
                </a:lnTo>
                <a:lnTo>
                  <a:pt x="4161" y="1738"/>
                </a:lnTo>
                <a:lnTo>
                  <a:pt x="4165" y="1740"/>
                </a:lnTo>
                <a:lnTo>
                  <a:pt x="4165" y="1740"/>
                </a:lnTo>
                <a:lnTo>
                  <a:pt x="4168" y="1740"/>
                </a:lnTo>
                <a:lnTo>
                  <a:pt x="4170" y="1742"/>
                </a:lnTo>
                <a:lnTo>
                  <a:pt x="4172" y="1742"/>
                </a:lnTo>
                <a:lnTo>
                  <a:pt x="4176" y="1742"/>
                </a:lnTo>
                <a:lnTo>
                  <a:pt x="4178" y="1742"/>
                </a:lnTo>
                <a:lnTo>
                  <a:pt x="4178" y="1742"/>
                </a:lnTo>
                <a:lnTo>
                  <a:pt x="4180" y="1742"/>
                </a:lnTo>
                <a:lnTo>
                  <a:pt x="4180" y="1742"/>
                </a:lnTo>
                <a:lnTo>
                  <a:pt x="4182" y="1742"/>
                </a:lnTo>
                <a:lnTo>
                  <a:pt x="4184" y="1742"/>
                </a:lnTo>
                <a:lnTo>
                  <a:pt x="4186" y="1742"/>
                </a:lnTo>
                <a:lnTo>
                  <a:pt x="4191" y="1742"/>
                </a:lnTo>
                <a:lnTo>
                  <a:pt x="4191" y="1742"/>
                </a:lnTo>
                <a:lnTo>
                  <a:pt x="4199" y="1744"/>
                </a:lnTo>
                <a:lnTo>
                  <a:pt x="4201" y="1744"/>
                </a:lnTo>
                <a:lnTo>
                  <a:pt x="4209" y="1749"/>
                </a:lnTo>
                <a:lnTo>
                  <a:pt x="4214" y="1749"/>
                </a:lnTo>
                <a:lnTo>
                  <a:pt x="4216" y="1751"/>
                </a:lnTo>
                <a:lnTo>
                  <a:pt x="4220" y="1751"/>
                </a:lnTo>
                <a:lnTo>
                  <a:pt x="4224" y="1751"/>
                </a:lnTo>
                <a:lnTo>
                  <a:pt x="4233" y="1751"/>
                </a:lnTo>
                <a:lnTo>
                  <a:pt x="4235" y="1751"/>
                </a:lnTo>
                <a:lnTo>
                  <a:pt x="4239" y="1753"/>
                </a:lnTo>
                <a:lnTo>
                  <a:pt x="4241" y="1753"/>
                </a:lnTo>
                <a:lnTo>
                  <a:pt x="4241" y="1753"/>
                </a:lnTo>
                <a:lnTo>
                  <a:pt x="4243" y="1751"/>
                </a:lnTo>
                <a:lnTo>
                  <a:pt x="4245" y="1751"/>
                </a:lnTo>
                <a:lnTo>
                  <a:pt x="4247" y="1751"/>
                </a:lnTo>
                <a:close/>
                <a:moveTo>
                  <a:pt x="4029" y="1461"/>
                </a:moveTo>
                <a:lnTo>
                  <a:pt x="4027" y="1459"/>
                </a:lnTo>
                <a:lnTo>
                  <a:pt x="4027" y="1463"/>
                </a:lnTo>
                <a:lnTo>
                  <a:pt x="4029" y="1463"/>
                </a:lnTo>
                <a:lnTo>
                  <a:pt x="4029" y="1463"/>
                </a:lnTo>
                <a:lnTo>
                  <a:pt x="4029" y="1461"/>
                </a:lnTo>
                <a:lnTo>
                  <a:pt x="4029" y="1461"/>
                </a:lnTo>
                <a:close/>
                <a:moveTo>
                  <a:pt x="4044" y="1522"/>
                </a:moveTo>
                <a:lnTo>
                  <a:pt x="4042" y="1522"/>
                </a:lnTo>
                <a:lnTo>
                  <a:pt x="4042" y="1522"/>
                </a:lnTo>
                <a:lnTo>
                  <a:pt x="4042" y="1522"/>
                </a:lnTo>
                <a:lnTo>
                  <a:pt x="4044" y="1524"/>
                </a:lnTo>
                <a:lnTo>
                  <a:pt x="4044" y="1524"/>
                </a:lnTo>
                <a:lnTo>
                  <a:pt x="4044" y="1522"/>
                </a:lnTo>
                <a:close/>
                <a:moveTo>
                  <a:pt x="4050" y="1537"/>
                </a:moveTo>
                <a:lnTo>
                  <a:pt x="4052" y="1537"/>
                </a:lnTo>
                <a:lnTo>
                  <a:pt x="4052" y="1537"/>
                </a:lnTo>
                <a:lnTo>
                  <a:pt x="4052" y="1537"/>
                </a:lnTo>
                <a:lnTo>
                  <a:pt x="4052" y="1535"/>
                </a:lnTo>
                <a:lnTo>
                  <a:pt x="4050" y="1537"/>
                </a:lnTo>
                <a:close/>
                <a:moveTo>
                  <a:pt x="4036" y="1516"/>
                </a:moveTo>
                <a:lnTo>
                  <a:pt x="4036" y="1514"/>
                </a:lnTo>
                <a:lnTo>
                  <a:pt x="4036" y="1518"/>
                </a:lnTo>
                <a:lnTo>
                  <a:pt x="4036" y="1518"/>
                </a:lnTo>
                <a:lnTo>
                  <a:pt x="4036" y="1516"/>
                </a:lnTo>
                <a:close/>
                <a:moveTo>
                  <a:pt x="4075" y="1587"/>
                </a:moveTo>
                <a:lnTo>
                  <a:pt x="4075" y="1587"/>
                </a:lnTo>
                <a:lnTo>
                  <a:pt x="4075" y="1587"/>
                </a:lnTo>
                <a:lnTo>
                  <a:pt x="4075" y="1587"/>
                </a:lnTo>
                <a:lnTo>
                  <a:pt x="4075" y="1589"/>
                </a:lnTo>
                <a:lnTo>
                  <a:pt x="4075" y="1587"/>
                </a:lnTo>
                <a:lnTo>
                  <a:pt x="4075" y="1587"/>
                </a:lnTo>
                <a:close/>
                <a:moveTo>
                  <a:pt x="4052" y="1539"/>
                </a:moveTo>
                <a:lnTo>
                  <a:pt x="4052" y="1541"/>
                </a:lnTo>
                <a:lnTo>
                  <a:pt x="4052" y="1541"/>
                </a:lnTo>
                <a:lnTo>
                  <a:pt x="4052" y="1541"/>
                </a:lnTo>
                <a:lnTo>
                  <a:pt x="4054" y="1541"/>
                </a:lnTo>
                <a:lnTo>
                  <a:pt x="4054" y="1541"/>
                </a:lnTo>
                <a:lnTo>
                  <a:pt x="4054" y="1541"/>
                </a:lnTo>
                <a:lnTo>
                  <a:pt x="4054" y="1539"/>
                </a:lnTo>
                <a:lnTo>
                  <a:pt x="4054" y="1539"/>
                </a:lnTo>
                <a:lnTo>
                  <a:pt x="4054" y="1539"/>
                </a:lnTo>
                <a:lnTo>
                  <a:pt x="4052" y="1539"/>
                </a:lnTo>
                <a:lnTo>
                  <a:pt x="4052" y="1539"/>
                </a:lnTo>
                <a:lnTo>
                  <a:pt x="4052" y="1539"/>
                </a:lnTo>
                <a:lnTo>
                  <a:pt x="4052" y="1539"/>
                </a:lnTo>
                <a:close/>
                <a:moveTo>
                  <a:pt x="4061" y="1554"/>
                </a:moveTo>
                <a:lnTo>
                  <a:pt x="4061" y="1554"/>
                </a:lnTo>
                <a:lnTo>
                  <a:pt x="4061" y="1552"/>
                </a:lnTo>
                <a:lnTo>
                  <a:pt x="4059" y="1554"/>
                </a:lnTo>
                <a:lnTo>
                  <a:pt x="4059" y="1556"/>
                </a:lnTo>
                <a:lnTo>
                  <a:pt x="4061" y="1556"/>
                </a:lnTo>
                <a:lnTo>
                  <a:pt x="4061" y="1556"/>
                </a:lnTo>
                <a:lnTo>
                  <a:pt x="4061" y="1554"/>
                </a:lnTo>
                <a:close/>
                <a:moveTo>
                  <a:pt x="4029" y="1474"/>
                </a:moveTo>
                <a:lnTo>
                  <a:pt x="4029" y="1474"/>
                </a:lnTo>
                <a:lnTo>
                  <a:pt x="4029" y="1474"/>
                </a:lnTo>
                <a:lnTo>
                  <a:pt x="4031" y="1474"/>
                </a:lnTo>
                <a:lnTo>
                  <a:pt x="4031" y="1476"/>
                </a:lnTo>
                <a:lnTo>
                  <a:pt x="4031" y="1476"/>
                </a:lnTo>
                <a:lnTo>
                  <a:pt x="4031" y="1476"/>
                </a:lnTo>
                <a:lnTo>
                  <a:pt x="4031" y="1476"/>
                </a:lnTo>
                <a:lnTo>
                  <a:pt x="4031" y="1474"/>
                </a:lnTo>
                <a:lnTo>
                  <a:pt x="4029" y="1472"/>
                </a:lnTo>
                <a:lnTo>
                  <a:pt x="4029" y="1474"/>
                </a:lnTo>
                <a:close/>
                <a:moveTo>
                  <a:pt x="4189" y="1346"/>
                </a:moveTo>
                <a:lnTo>
                  <a:pt x="4186" y="1348"/>
                </a:lnTo>
                <a:lnTo>
                  <a:pt x="4184" y="1348"/>
                </a:lnTo>
                <a:lnTo>
                  <a:pt x="4182" y="1350"/>
                </a:lnTo>
                <a:lnTo>
                  <a:pt x="4182" y="1350"/>
                </a:lnTo>
                <a:lnTo>
                  <a:pt x="4182" y="1350"/>
                </a:lnTo>
                <a:lnTo>
                  <a:pt x="4182" y="1357"/>
                </a:lnTo>
                <a:lnTo>
                  <a:pt x="4182" y="1357"/>
                </a:lnTo>
                <a:lnTo>
                  <a:pt x="4182" y="1359"/>
                </a:lnTo>
                <a:lnTo>
                  <a:pt x="4182" y="1363"/>
                </a:lnTo>
                <a:lnTo>
                  <a:pt x="4186" y="1363"/>
                </a:lnTo>
                <a:lnTo>
                  <a:pt x="4186" y="1365"/>
                </a:lnTo>
                <a:lnTo>
                  <a:pt x="4189" y="1365"/>
                </a:lnTo>
                <a:lnTo>
                  <a:pt x="4193" y="1365"/>
                </a:lnTo>
                <a:lnTo>
                  <a:pt x="4193" y="1365"/>
                </a:lnTo>
                <a:lnTo>
                  <a:pt x="4195" y="1367"/>
                </a:lnTo>
                <a:lnTo>
                  <a:pt x="4195" y="1367"/>
                </a:lnTo>
                <a:lnTo>
                  <a:pt x="4197" y="1367"/>
                </a:lnTo>
                <a:lnTo>
                  <a:pt x="4197" y="1367"/>
                </a:lnTo>
                <a:lnTo>
                  <a:pt x="4197" y="1365"/>
                </a:lnTo>
                <a:lnTo>
                  <a:pt x="4199" y="1365"/>
                </a:lnTo>
                <a:lnTo>
                  <a:pt x="4201" y="1363"/>
                </a:lnTo>
                <a:lnTo>
                  <a:pt x="4201" y="1363"/>
                </a:lnTo>
                <a:lnTo>
                  <a:pt x="4203" y="1363"/>
                </a:lnTo>
                <a:lnTo>
                  <a:pt x="4203" y="1363"/>
                </a:lnTo>
                <a:lnTo>
                  <a:pt x="4201" y="1363"/>
                </a:lnTo>
                <a:lnTo>
                  <a:pt x="4203" y="1361"/>
                </a:lnTo>
                <a:lnTo>
                  <a:pt x="4205" y="1361"/>
                </a:lnTo>
                <a:lnTo>
                  <a:pt x="4205" y="1361"/>
                </a:lnTo>
                <a:lnTo>
                  <a:pt x="4205" y="1361"/>
                </a:lnTo>
                <a:lnTo>
                  <a:pt x="4207" y="1359"/>
                </a:lnTo>
                <a:lnTo>
                  <a:pt x="4207" y="1359"/>
                </a:lnTo>
                <a:lnTo>
                  <a:pt x="4207" y="1359"/>
                </a:lnTo>
                <a:lnTo>
                  <a:pt x="4209" y="1357"/>
                </a:lnTo>
                <a:lnTo>
                  <a:pt x="4209" y="1354"/>
                </a:lnTo>
                <a:lnTo>
                  <a:pt x="4209" y="1352"/>
                </a:lnTo>
                <a:lnTo>
                  <a:pt x="4209" y="1352"/>
                </a:lnTo>
                <a:lnTo>
                  <a:pt x="4209" y="1352"/>
                </a:lnTo>
                <a:lnTo>
                  <a:pt x="4212" y="1350"/>
                </a:lnTo>
                <a:lnTo>
                  <a:pt x="4214" y="1346"/>
                </a:lnTo>
                <a:lnTo>
                  <a:pt x="4214" y="1346"/>
                </a:lnTo>
                <a:lnTo>
                  <a:pt x="4216" y="1346"/>
                </a:lnTo>
                <a:lnTo>
                  <a:pt x="4216" y="1344"/>
                </a:lnTo>
                <a:lnTo>
                  <a:pt x="4216" y="1342"/>
                </a:lnTo>
                <a:lnTo>
                  <a:pt x="4216" y="1342"/>
                </a:lnTo>
                <a:lnTo>
                  <a:pt x="4214" y="1340"/>
                </a:lnTo>
                <a:lnTo>
                  <a:pt x="4214" y="1340"/>
                </a:lnTo>
                <a:lnTo>
                  <a:pt x="4212" y="1340"/>
                </a:lnTo>
                <a:lnTo>
                  <a:pt x="4212" y="1338"/>
                </a:lnTo>
                <a:lnTo>
                  <a:pt x="4212" y="1338"/>
                </a:lnTo>
                <a:lnTo>
                  <a:pt x="4209" y="1340"/>
                </a:lnTo>
                <a:lnTo>
                  <a:pt x="4209" y="1340"/>
                </a:lnTo>
                <a:lnTo>
                  <a:pt x="4209" y="1340"/>
                </a:lnTo>
                <a:lnTo>
                  <a:pt x="4207" y="1340"/>
                </a:lnTo>
                <a:lnTo>
                  <a:pt x="4207" y="1340"/>
                </a:lnTo>
                <a:lnTo>
                  <a:pt x="4207" y="1340"/>
                </a:lnTo>
                <a:lnTo>
                  <a:pt x="4207" y="1340"/>
                </a:lnTo>
                <a:lnTo>
                  <a:pt x="4205" y="1340"/>
                </a:lnTo>
                <a:lnTo>
                  <a:pt x="4205" y="1340"/>
                </a:lnTo>
                <a:lnTo>
                  <a:pt x="4203" y="1340"/>
                </a:lnTo>
                <a:lnTo>
                  <a:pt x="4203" y="1340"/>
                </a:lnTo>
                <a:lnTo>
                  <a:pt x="4199" y="1340"/>
                </a:lnTo>
                <a:lnTo>
                  <a:pt x="4197" y="1340"/>
                </a:lnTo>
                <a:lnTo>
                  <a:pt x="4195" y="1340"/>
                </a:lnTo>
                <a:lnTo>
                  <a:pt x="4195" y="1342"/>
                </a:lnTo>
                <a:lnTo>
                  <a:pt x="4193" y="1342"/>
                </a:lnTo>
                <a:lnTo>
                  <a:pt x="4191" y="1342"/>
                </a:lnTo>
                <a:lnTo>
                  <a:pt x="4191" y="1342"/>
                </a:lnTo>
                <a:lnTo>
                  <a:pt x="4191" y="1342"/>
                </a:lnTo>
                <a:lnTo>
                  <a:pt x="4189" y="1344"/>
                </a:lnTo>
                <a:lnTo>
                  <a:pt x="4191" y="1344"/>
                </a:lnTo>
                <a:lnTo>
                  <a:pt x="4191" y="1344"/>
                </a:lnTo>
                <a:lnTo>
                  <a:pt x="4189" y="1346"/>
                </a:lnTo>
                <a:lnTo>
                  <a:pt x="4189" y="1346"/>
                </a:lnTo>
                <a:close/>
                <a:moveTo>
                  <a:pt x="4027" y="1453"/>
                </a:moveTo>
                <a:lnTo>
                  <a:pt x="4027" y="1453"/>
                </a:lnTo>
                <a:lnTo>
                  <a:pt x="4027" y="1453"/>
                </a:lnTo>
                <a:lnTo>
                  <a:pt x="4027" y="1453"/>
                </a:lnTo>
                <a:lnTo>
                  <a:pt x="4027" y="1453"/>
                </a:lnTo>
                <a:lnTo>
                  <a:pt x="4029" y="1453"/>
                </a:lnTo>
                <a:lnTo>
                  <a:pt x="4029" y="1453"/>
                </a:lnTo>
                <a:lnTo>
                  <a:pt x="4029" y="1453"/>
                </a:lnTo>
                <a:lnTo>
                  <a:pt x="4027" y="1453"/>
                </a:lnTo>
                <a:close/>
                <a:moveTo>
                  <a:pt x="4033" y="1514"/>
                </a:moveTo>
                <a:lnTo>
                  <a:pt x="4031" y="1514"/>
                </a:lnTo>
                <a:lnTo>
                  <a:pt x="4031" y="1514"/>
                </a:lnTo>
                <a:lnTo>
                  <a:pt x="4031" y="1518"/>
                </a:lnTo>
                <a:lnTo>
                  <a:pt x="4031" y="1520"/>
                </a:lnTo>
                <a:lnTo>
                  <a:pt x="4031" y="1520"/>
                </a:lnTo>
                <a:lnTo>
                  <a:pt x="4033" y="1518"/>
                </a:lnTo>
                <a:lnTo>
                  <a:pt x="4033" y="1518"/>
                </a:lnTo>
                <a:lnTo>
                  <a:pt x="4033" y="1518"/>
                </a:lnTo>
                <a:lnTo>
                  <a:pt x="4033" y="1516"/>
                </a:lnTo>
                <a:lnTo>
                  <a:pt x="4033" y="1514"/>
                </a:lnTo>
                <a:lnTo>
                  <a:pt x="4033" y="1514"/>
                </a:lnTo>
                <a:close/>
                <a:moveTo>
                  <a:pt x="4090" y="1612"/>
                </a:moveTo>
                <a:lnTo>
                  <a:pt x="4090" y="1610"/>
                </a:lnTo>
                <a:lnTo>
                  <a:pt x="4090" y="1610"/>
                </a:lnTo>
                <a:lnTo>
                  <a:pt x="4088" y="1612"/>
                </a:lnTo>
                <a:lnTo>
                  <a:pt x="4088" y="1612"/>
                </a:lnTo>
                <a:lnTo>
                  <a:pt x="4090" y="1614"/>
                </a:lnTo>
                <a:lnTo>
                  <a:pt x="4090" y="1617"/>
                </a:lnTo>
                <a:lnTo>
                  <a:pt x="4090" y="1617"/>
                </a:lnTo>
                <a:lnTo>
                  <a:pt x="4090" y="1617"/>
                </a:lnTo>
                <a:lnTo>
                  <a:pt x="4092" y="1617"/>
                </a:lnTo>
                <a:lnTo>
                  <a:pt x="4092" y="1617"/>
                </a:lnTo>
                <a:lnTo>
                  <a:pt x="4092" y="1614"/>
                </a:lnTo>
                <a:lnTo>
                  <a:pt x="4092" y="1614"/>
                </a:lnTo>
                <a:lnTo>
                  <a:pt x="4092" y="1612"/>
                </a:lnTo>
                <a:lnTo>
                  <a:pt x="4090" y="1612"/>
                </a:lnTo>
                <a:close/>
                <a:moveTo>
                  <a:pt x="4031" y="1463"/>
                </a:moveTo>
                <a:lnTo>
                  <a:pt x="4029" y="1466"/>
                </a:lnTo>
                <a:lnTo>
                  <a:pt x="4031" y="1466"/>
                </a:lnTo>
                <a:lnTo>
                  <a:pt x="4031" y="1466"/>
                </a:lnTo>
                <a:lnTo>
                  <a:pt x="4031" y="1466"/>
                </a:lnTo>
                <a:lnTo>
                  <a:pt x="4031" y="1466"/>
                </a:lnTo>
                <a:lnTo>
                  <a:pt x="4031" y="1463"/>
                </a:lnTo>
                <a:lnTo>
                  <a:pt x="4031" y="1461"/>
                </a:lnTo>
                <a:lnTo>
                  <a:pt x="4031" y="1461"/>
                </a:lnTo>
                <a:lnTo>
                  <a:pt x="4031" y="1461"/>
                </a:lnTo>
                <a:lnTo>
                  <a:pt x="4031" y="1463"/>
                </a:lnTo>
                <a:lnTo>
                  <a:pt x="4031" y="1463"/>
                </a:lnTo>
                <a:close/>
                <a:moveTo>
                  <a:pt x="4105" y="1621"/>
                </a:moveTo>
                <a:lnTo>
                  <a:pt x="4107" y="1623"/>
                </a:lnTo>
                <a:lnTo>
                  <a:pt x="4107" y="1621"/>
                </a:lnTo>
                <a:lnTo>
                  <a:pt x="4107" y="1621"/>
                </a:lnTo>
                <a:lnTo>
                  <a:pt x="4107" y="1621"/>
                </a:lnTo>
                <a:lnTo>
                  <a:pt x="4107" y="1619"/>
                </a:lnTo>
                <a:lnTo>
                  <a:pt x="4105" y="1619"/>
                </a:lnTo>
                <a:lnTo>
                  <a:pt x="4105" y="1619"/>
                </a:lnTo>
                <a:lnTo>
                  <a:pt x="4105" y="1621"/>
                </a:lnTo>
                <a:close/>
                <a:moveTo>
                  <a:pt x="4107" y="1617"/>
                </a:moveTo>
                <a:lnTo>
                  <a:pt x="4105" y="1614"/>
                </a:lnTo>
                <a:lnTo>
                  <a:pt x="4105" y="1614"/>
                </a:lnTo>
                <a:lnTo>
                  <a:pt x="4105" y="1617"/>
                </a:lnTo>
                <a:lnTo>
                  <a:pt x="4105" y="1617"/>
                </a:lnTo>
                <a:lnTo>
                  <a:pt x="4107" y="1617"/>
                </a:lnTo>
                <a:lnTo>
                  <a:pt x="4107" y="1617"/>
                </a:lnTo>
                <a:lnTo>
                  <a:pt x="4107" y="1617"/>
                </a:lnTo>
                <a:close/>
                <a:moveTo>
                  <a:pt x="4115" y="1614"/>
                </a:moveTo>
                <a:lnTo>
                  <a:pt x="4115" y="1614"/>
                </a:lnTo>
                <a:lnTo>
                  <a:pt x="4113" y="1614"/>
                </a:lnTo>
                <a:lnTo>
                  <a:pt x="4113" y="1617"/>
                </a:lnTo>
                <a:lnTo>
                  <a:pt x="4113" y="1617"/>
                </a:lnTo>
                <a:lnTo>
                  <a:pt x="4113" y="1617"/>
                </a:lnTo>
                <a:lnTo>
                  <a:pt x="4113" y="1617"/>
                </a:lnTo>
                <a:lnTo>
                  <a:pt x="4115" y="1617"/>
                </a:lnTo>
                <a:lnTo>
                  <a:pt x="4115" y="1614"/>
                </a:lnTo>
                <a:lnTo>
                  <a:pt x="4117" y="1614"/>
                </a:lnTo>
                <a:lnTo>
                  <a:pt x="4117" y="1614"/>
                </a:lnTo>
                <a:lnTo>
                  <a:pt x="4115" y="1614"/>
                </a:lnTo>
                <a:lnTo>
                  <a:pt x="4115" y="1614"/>
                </a:lnTo>
                <a:close/>
                <a:moveTo>
                  <a:pt x="4077" y="1606"/>
                </a:moveTo>
                <a:lnTo>
                  <a:pt x="4080" y="1606"/>
                </a:lnTo>
                <a:lnTo>
                  <a:pt x="4082" y="1606"/>
                </a:lnTo>
                <a:lnTo>
                  <a:pt x="4082" y="1604"/>
                </a:lnTo>
                <a:lnTo>
                  <a:pt x="4082" y="1604"/>
                </a:lnTo>
                <a:lnTo>
                  <a:pt x="4082" y="1602"/>
                </a:lnTo>
                <a:lnTo>
                  <a:pt x="4082" y="1602"/>
                </a:lnTo>
                <a:lnTo>
                  <a:pt x="4080" y="1600"/>
                </a:lnTo>
                <a:lnTo>
                  <a:pt x="4080" y="1602"/>
                </a:lnTo>
                <a:lnTo>
                  <a:pt x="4077" y="1602"/>
                </a:lnTo>
                <a:lnTo>
                  <a:pt x="4077" y="1602"/>
                </a:lnTo>
                <a:lnTo>
                  <a:pt x="4077" y="1604"/>
                </a:lnTo>
                <a:lnTo>
                  <a:pt x="4077" y="1606"/>
                </a:lnTo>
                <a:lnTo>
                  <a:pt x="4077" y="1606"/>
                </a:lnTo>
                <a:close/>
                <a:moveTo>
                  <a:pt x="4103" y="1623"/>
                </a:moveTo>
                <a:lnTo>
                  <a:pt x="4105" y="1623"/>
                </a:lnTo>
                <a:lnTo>
                  <a:pt x="4105" y="1623"/>
                </a:lnTo>
                <a:lnTo>
                  <a:pt x="4103" y="1621"/>
                </a:lnTo>
                <a:lnTo>
                  <a:pt x="4103" y="1621"/>
                </a:lnTo>
                <a:lnTo>
                  <a:pt x="4103" y="1623"/>
                </a:lnTo>
                <a:lnTo>
                  <a:pt x="4103" y="1623"/>
                </a:lnTo>
                <a:lnTo>
                  <a:pt x="4103" y="1623"/>
                </a:lnTo>
                <a:close/>
                <a:moveTo>
                  <a:pt x="4100" y="1617"/>
                </a:moveTo>
                <a:lnTo>
                  <a:pt x="4096" y="1614"/>
                </a:lnTo>
                <a:lnTo>
                  <a:pt x="4096" y="1614"/>
                </a:lnTo>
                <a:lnTo>
                  <a:pt x="4096" y="1617"/>
                </a:lnTo>
                <a:lnTo>
                  <a:pt x="4096" y="1617"/>
                </a:lnTo>
                <a:lnTo>
                  <a:pt x="4096" y="1617"/>
                </a:lnTo>
                <a:lnTo>
                  <a:pt x="4098" y="1617"/>
                </a:lnTo>
                <a:lnTo>
                  <a:pt x="4098" y="1619"/>
                </a:lnTo>
                <a:lnTo>
                  <a:pt x="4100" y="1619"/>
                </a:lnTo>
                <a:lnTo>
                  <a:pt x="4100" y="1619"/>
                </a:lnTo>
                <a:lnTo>
                  <a:pt x="4103" y="1619"/>
                </a:lnTo>
                <a:lnTo>
                  <a:pt x="4103" y="1619"/>
                </a:lnTo>
                <a:lnTo>
                  <a:pt x="4100" y="1617"/>
                </a:lnTo>
                <a:lnTo>
                  <a:pt x="4100" y="1617"/>
                </a:lnTo>
                <a:close/>
                <a:moveTo>
                  <a:pt x="4092" y="1610"/>
                </a:moveTo>
                <a:lnTo>
                  <a:pt x="4086" y="1608"/>
                </a:lnTo>
                <a:lnTo>
                  <a:pt x="4086" y="1608"/>
                </a:lnTo>
                <a:lnTo>
                  <a:pt x="4086" y="1608"/>
                </a:lnTo>
                <a:lnTo>
                  <a:pt x="4086" y="1608"/>
                </a:lnTo>
                <a:lnTo>
                  <a:pt x="4086" y="1610"/>
                </a:lnTo>
                <a:lnTo>
                  <a:pt x="4088" y="1610"/>
                </a:lnTo>
                <a:lnTo>
                  <a:pt x="4090" y="1610"/>
                </a:lnTo>
                <a:lnTo>
                  <a:pt x="4090" y="1610"/>
                </a:lnTo>
                <a:lnTo>
                  <a:pt x="4092" y="1612"/>
                </a:lnTo>
                <a:lnTo>
                  <a:pt x="4092" y="1612"/>
                </a:lnTo>
                <a:lnTo>
                  <a:pt x="4092" y="1610"/>
                </a:lnTo>
                <a:lnTo>
                  <a:pt x="4092" y="1610"/>
                </a:lnTo>
                <a:close/>
                <a:moveTo>
                  <a:pt x="4094" y="1614"/>
                </a:moveTo>
                <a:lnTo>
                  <a:pt x="4092" y="1617"/>
                </a:lnTo>
                <a:lnTo>
                  <a:pt x="4092" y="1617"/>
                </a:lnTo>
                <a:lnTo>
                  <a:pt x="4092" y="1617"/>
                </a:lnTo>
                <a:lnTo>
                  <a:pt x="4092" y="1619"/>
                </a:lnTo>
                <a:lnTo>
                  <a:pt x="4092" y="1619"/>
                </a:lnTo>
                <a:lnTo>
                  <a:pt x="4094" y="1619"/>
                </a:lnTo>
                <a:lnTo>
                  <a:pt x="4096" y="1621"/>
                </a:lnTo>
                <a:lnTo>
                  <a:pt x="4096" y="1621"/>
                </a:lnTo>
                <a:lnTo>
                  <a:pt x="4098" y="1621"/>
                </a:lnTo>
                <a:lnTo>
                  <a:pt x="4100" y="1621"/>
                </a:lnTo>
                <a:lnTo>
                  <a:pt x="4100" y="1621"/>
                </a:lnTo>
                <a:lnTo>
                  <a:pt x="4100" y="1619"/>
                </a:lnTo>
                <a:lnTo>
                  <a:pt x="4098" y="1619"/>
                </a:lnTo>
                <a:lnTo>
                  <a:pt x="4096" y="1617"/>
                </a:lnTo>
                <a:lnTo>
                  <a:pt x="4096" y="1617"/>
                </a:lnTo>
                <a:lnTo>
                  <a:pt x="4094" y="1617"/>
                </a:lnTo>
                <a:lnTo>
                  <a:pt x="4094" y="1614"/>
                </a:lnTo>
                <a:close/>
                <a:moveTo>
                  <a:pt x="4115" y="1619"/>
                </a:moveTo>
                <a:lnTo>
                  <a:pt x="4115" y="1619"/>
                </a:lnTo>
                <a:lnTo>
                  <a:pt x="4115" y="1619"/>
                </a:lnTo>
                <a:lnTo>
                  <a:pt x="4117" y="1619"/>
                </a:lnTo>
                <a:lnTo>
                  <a:pt x="4117" y="1619"/>
                </a:lnTo>
                <a:lnTo>
                  <a:pt x="4117" y="1619"/>
                </a:lnTo>
                <a:lnTo>
                  <a:pt x="4117" y="1619"/>
                </a:lnTo>
                <a:lnTo>
                  <a:pt x="4115" y="1617"/>
                </a:lnTo>
                <a:lnTo>
                  <a:pt x="4115" y="1619"/>
                </a:lnTo>
                <a:close/>
                <a:moveTo>
                  <a:pt x="4375" y="1426"/>
                </a:moveTo>
                <a:lnTo>
                  <a:pt x="4377" y="1428"/>
                </a:lnTo>
                <a:lnTo>
                  <a:pt x="4377" y="1428"/>
                </a:lnTo>
                <a:lnTo>
                  <a:pt x="4375" y="1426"/>
                </a:lnTo>
                <a:lnTo>
                  <a:pt x="4375" y="1426"/>
                </a:lnTo>
                <a:lnTo>
                  <a:pt x="4375" y="1426"/>
                </a:lnTo>
                <a:lnTo>
                  <a:pt x="4375" y="1426"/>
                </a:lnTo>
                <a:close/>
                <a:moveTo>
                  <a:pt x="4436" y="1134"/>
                </a:moveTo>
                <a:lnTo>
                  <a:pt x="4436" y="1134"/>
                </a:lnTo>
                <a:lnTo>
                  <a:pt x="4436" y="1134"/>
                </a:lnTo>
                <a:lnTo>
                  <a:pt x="4436" y="1136"/>
                </a:lnTo>
                <a:lnTo>
                  <a:pt x="4436" y="1136"/>
                </a:lnTo>
                <a:lnTo>
                  <a:pt x="4438" y="1136"/>
                </a:lnTo>
                <a:lnTo>
                  <a:pt x="4438" y="1136"/>
                </a:lnTo>
                <a:lnTo>
                  <a:pt x="4442" y="1136"/>
                </a:lnTo>
                <a:lnTo>
                  <a:pt x="4444" y="1134"/>
                </a:lnTo>
                <a:lnTo>
                  <a:pt x="4446" y="1134"/>
                </a:lnTo>
                <a:lnTo>
                  <a:pt x="4446" y="1134"/>
                </a:lnTo>
                <a:lnTo>
                  <a:pt x="4446" y="1132"/>
                </a:lnTo>
                <a:lnTo>
                  <a:pt x="4446" y="1132"/>
                </a:lnTo>
                <a:lnTo>
                  <a:pt x="4444" y="1130"/>
                </a:lnTo>
                <a:lnTo>
                  <a:pt x="4444" y="1130"/>
                </a:lnTo>
                <a:lnTo>
                  <a:pt x="4438" y="1132"/>
                </a:lnTo>
                <a:lnTo>
                  <a:pt x="4436" y="1134"/>
                </a:lnTo>
                <a:close/>
                <a:moveTo>
                  <a:pt x="4455" y="1614"/>
                </a:moveTo>
                <a:lnTo>
                  <a:pt x="4455" y="1619"/>
                </a:lnTo>
                <a:lnTo>
                  <a:pt x="4457" y="1619"/>
                </a:lnTo>
                <a:lnTo>
                  <a:pt x="4457" y="1621"/>
                </a:lnTo>
                <a:lnTo>
                  <a:pt x="4457" y="1621"/>
                </a:lnTo>
                <a:lnTo>
                  <a:pt x="4455" y="1621"/>
                </a:lnTo>
                <a:lnTo>
                  <a:pt x="4455" y="1623"/>
                </a:lnTo>
                <a:lnTo>
                  <a:pt x="4455" y="1625"/>
                </a:lnTo>
                <a:lnTo>
                  <a:pt x="4457" y="1625"/>
                </a:lnTo>
                <a:lnTo>
                  <a:pt x="4457" y="1627"/>
                </a:lnTo>
                <a:lnTo>
                  <a:pt x="4459" y="1627"/>
                </a:lnTo>
                <a:lnTo>
                  <a:pt x="4457" y="1629"/>
                </a:lnTo>
                <a:lnTo>
                  <a:pt x="4457" y="1631"/>
                </a:lnTo>
                <a:lnTo>
                  <a:pt x="4457" y="1633"/>
                </a:lnTo>
                <a:lnTo>
                  <a:pt x="4457" y="1633"/>
                </a:lnTo>
                <a:lnTo>
                  <a:pt x="4457" y="1635"/>
                </a:lnTo>
                <a:lnTo>
                  <a:pt x="4459" y="1635"/>
                </a:lnTo>
                <a:lnTo>
                  <a:pt x="4461" y="1638"/>
                </a:lnTo>
                <a:lnTo>
                  <a:pt x="4461" y="1638"/>
                </a:lnTo>
                <a:lnTo>
                  <a:pt x="4463" y="1640"/>
                </a:lnTo>
                <a:lnTo>
                  <a:pt x="4463" y="1642"/>
                </a:lnTo>
                <a:lnTo>
                  <a:pt x="4465" y="1642"/>
                </a:lnTo>
                <a:lnTo>
                  <a:pt x="4465" y="1644"/>
                </a:lnTo>
                <a:lnTo>
                  <a:pt x="4467" y="1644"/>
                </a:lnTo>
                <a:lnTo>
                  <a:pt x="4467" y="1644"/>
                </a:lnTo>
                <a:lnTo>
                  <a:pt x="4465" y="1642"/>
                </a:lnTo>
                <a:lnTo>
                  <a:pt x="4463" y="1638"/>
                </a:lnTo>
                <a:lnTo>
                  <a:pt x="4461" y="1635"/>
                </a:lnTo>
                <a:lnTo>
                  <a:pt x="4461" y="1631"/>
                </a:lnTo>
                <a:lnTo>
                  <a:pt x="4461" y="1629"/>
                </a:lnTo>
                <a:lnTo>
                  <a:pt x="4461" y="1629"/>
                </a:lnTo>
                <a:lnTo>
                  <a:pt x="4461" y="1627"/>
                </a:lnTo>
                <a:lnTo>
                  <a:pt x="4461" y="1625"/>
                </a:lnTo>
                <a:lnTo>
                  <a:pt x="4461" y="1625"/>
                </a:lnTo>
                <a:lnTo>
                  <a:pt x="4461" y="1625"/>
                </a:lnTo>
                <a:lnTo>
                  <a:pt x="4463" y="1625"/>
                </a:lnTo>
                <a:lnTo>
                  <a:pt x="4465" y="1625"/>
                </a:lnTo>
                <a:lnTo>
                  <a:pt x="4467" y="1625"/>
                </a:lnTo>
                <a:lnTo>
                  <a:pt x="4469" y="1625"/>
                </a:lnTo>
                <a:lnTo>
                  <a:pt x="4469" y="1627"/>
                </a:lnTo>
                <a:lnTo>
                  <a:pt x="4476" y="1627"/>
                </a:lnTo>
                <a:lnTo>
                  <a:pt x="4476" y="1627"/>
                </a:lnTo>
                <a:lnTo>
                  <a:pt x="4473" y="1627"/>
                </a:lnTo>
                <a:lnTo>
                  <a:pt x="4473" y="1627"/>
                </a:lnTo>
                <a:lnTo>
                  <a:pt x="4471" y="1625"/>
                </a:lnTo>
                <a:lnTo>
                  <a:pt x="4471" y="1625"/>
                </a:lnTo>
                <a:lnTo>
                  <a:pt x="4471" y="1623"/>
                </a:lnTo>
                <a:lnTo>
                  <a:pt x="4471" y="1623"/>
                </a:lnTo>
                <a:lnTo>
                  <a:pt x="4467" y="1623"/>
                </a:lnTo>
                <a:lnTo>
                  <a:pt x="4465" y="1621"/>
                </a:lnTo>
                <a:lnTo>
                  <a:pt x="4465" y="1619"/>
                </a:lnTo>
                <a:lnTo>
                  <a:pt x="4467" y="1619"/>
                </a:lnTo>
                <a:lnTo>
                  <a:pt x="4467" y="1619"/>
                </a:lnTo>
                <a:lnTo>
                  <a:pt x="4469" y="1617"/>
                </a:lnTo>
                <a:lnTo>
                  <a:pt x="4471" y="1617"/>
                </a:lnTo>
                <a:lnTo>
                  <a:pt x="4471" y="1614"/>
                </a:lnTo>
                <a:lnTo>
                  <a:pt x="4473" y="1612"/>
                </a:lnTo>
                <a:lnTo>
                  <a:pt x="4471" y="1610"/>
                </a:lnTo>
                <a:lnTo>
                  <a:pt x="4471" y="1608"/>
                </a:lnTo>
                <a:lnTo>
                  <a:pt x="4471" y="1608"/>
                </a:lnTo>
                <a:lnTo>
                  <a:pt x="4469" y="1608"/>
                </a:lnTo>
                <a:lnTo>
                  <a:pt x="4467" y="1610"/>
                </a:lnTo>
                <a:lnTo>
                  <a:pt x="4465" y="1610"/>
                </a:lnTo>
                <a:lnTo>
                  <a:pt x="4465" y="1612"/>
                </a:lnTo>
                <a:lnTo>
                  <a:pt x="4465" y="1612"/>
                </a:lnTo>
                <a:lnTo>
                  <a:pt x="4465" y="1614"/>
                </a:lnTo>
                <a:lnTo>
                  <a:pt x="4463" y="1614"/>
                </a:lnTo>
                <a:lnTo>
                  <a:pt x="4463" y="1614"/>
                </a:lnTo>
                <a:lnTo>
                  <a:pt x="4461" y="1617"/>
                </a:lnTo>
                <a:lnTo>
                  <a:pt x="4461" y="1619"/>
                </a:lnTo>
                <a:lnTo>
                  <a:pt x="4461" y="1619"/>
                </a:lnTo>
                <a:lnTo>
                  <a:pt x="4461" y="1619"/>
                </a:lnTo>
                <a:lnTo>
                  <a:pt x="4459" y="1619"/>
                </a:lnTo>
                <a:lnTo>
                  <a:pt x="4459" y="1619"/>
                </a:lnTo>
                <a:lnTo>
                  <a:pt x="4457" y="1619"/>
                </a:lnTo>
                <a:lnTo>
                  <a:pt x="4457" y="1619"/>
                </a:lnTo>
                <a:lnTo>
                  <a:pt x="4457" y="1617"/>
                </a:lnTo>
                <a:lnTo>
                  <a:pt x="4457" y="1617"/>
                </a:lnTo>
                <a:lnTo>
                  <a:pt x="4461" y="1614"/>
                </a:lnTo>
                <a:lnTo>
                  <a:pt x="4461" y="1612"/>
                </a:lnTo>
                <a:lnTo>
                  <a:pt x="4463" y="1612"/>
                </a:lnTo>
                <a:lnTo>
                  <a:pt x="4463" y="1610"/>
                </a:lnTo>
                <a:lnTo>
                  <a:pt x="4463" y="1608"/>
                </a:lnTo>
                <a:lnTo>
                  <a:pt x="4463" y="1606"/>
                </a:lnTo>
                <a:lnTo>
                  <a:pt x="4461" y="1606"/>
                </a:lnTo>
                <a:lnTo>
                  <a:pt x="4461" y="1604"/>
                </a:lnTo>
                <a:lnTo>
                  <a:pt x="4461" y="1604"/>
                </a:lnTo>
                <a:lnTo>
                  <a:pt x="4461" y="1604"/>
                </a:lnTo>
                <a:lnTo>
                  <a:pt x="4463" y="1600"/>
                </a:lnTo>
                <a:lnTo>
                  <a:pt x="4463" y="1600"/>
                </a:lnTo>
                <a:lnTo>
                  <a:pt x="4463" y="1600"/>
                </a:lnTo>
                <a:lnTo>
                  <a:pt x="4461" y="1600"/>
                </a:lnTo>
                <a:lnTo>
                  <a:pt x="4461" y="1600"/>
                </a:lnTo>
                <a:lnTo>
                  <a:pt x="4459" y="1604"/>
                </a:lnTo>
                <a:lnTo>
                  <a:pt x="4457" y="1604"/>
                </a:lnTo>
                <a:lnTo>
                  <a:pt x="4457" y="1606"/>
                </a:lnTo>
                <a:lnTo>
                  <a:pt x="4457" y="1608"/>
                </a:lnTo>
                <a:lnTo>
                  <a:pt x="4455" y="1608"/>
                </a:lnTo>
                <a:lnTo>
                  <a:pt x="4455" y="1610"/>
                </a:lnTo>
                <a:lnTo>
                  <a:pt x="4455" y="1612"/>
                </a:lnTo>
                <a:lnTo>
                  <a:pt x="4455" y="1614"/>
                </a:lnTo>
                <a:close/>
                <a:moveTo>
                  <a:pt x="4415" y="1059"/>
                </a:moveTo>
                <a:lnTo>
                  <a:pt x="4415" y="1059"/>
                </a:lnTo>
                <a:lnTo>
                  <a:pt x="4415" y="1059"/>
                </a:lnTo>
                <a:lnTo>
                  <a:pt x="4415" y="1059"/>
                </a:lnTo>
                <a:lnTo>
                  <a:pt x="4415" y="1059"/>
                </a:lnTo>
                <a:lnTo>
                  <a:pt x="4415" y="1059"/>
                </a:lnTo>
                <a:lnTo>
                  <a:pt x="4413" y="1059"/>
                </a:lnTo>
                <a:lnTo>
                  <a:pt x="4413" y="1059"/>
                </a:lnTo>
                <a:lnTo>
                  <a:pt x="4413" y="1059"/>
                </a:lnTo>
                <a:lnTo>
                  <a:pt x="4413" y="1059"/>
                </a:lnTo>
                <a:lnTo>
                  <a:pt x="4415" y="1059"/>
                </a:lnTo>
                <a:lnTo>
                  <a:pt x="4415" y="1059"/>
                </a:lnTo>
                <a:close/>
                <a:moveTo>
                  <a:pt x="4444" y="1118"/>
                </a:moveTo>
                <a:lnTo>
                  <a:pt x="4444" y="1118"/>
                </a:lnTo>
                <a:lnTo>
                  <a:pt x="4442" y="1118"/>
                </a:lnTo>
                <a:lnTo>
                  <a:pt x="4442" y="1118"/>
                </a:lnTo>
                <a:lnTo>
                  <a:pt x="4442" y="1120"/>
                </a:lnTo>
                <a:lnTo>
                  <a:pt x="4444" y="1120"/>
                </a:lnTo>
                <a:lnTo>
                  <a:pt x="4444" y="1118"/>
                </a:lnTo>
                <a:close/>
                <a:moveTo>
                  <a:pt x="4402" y="1277"/>
                </a:moveTo>
                <a:lnTo>
                  <a:pt x="4402" y="1275"/>
                </a:lnTo>
                <a:lnTo>
                  <a:pt x="4402" y="1275"/>
                </a:lnTo>
                <a:lnTo>
                  <a:pt x="4402" y="1275"/>
                </a:lnTo>
                <a:lnTo>
                  <a:pt x="4400" y="1273"/>
                </a:lnTo>
                <a:lnTo>
                  <a:pt x="4400" y="1275"/>
                </a:lnTo>
                <a:lnTo>
                  <a:pt x="4400" y="1275"/>
                </a:lnTo>
                <a:lnTo>
                  <a:pt x="4400" y="1275"/>
                </a:lnTo>
                <a:lnTo>
                  <a:pt x="4400" y="1275"/>
                </a:lnTo>
                <a:lnTo>
                  <a:pt x="4400" y="1275"/>
                </a:lnTo>
                <a:lnTo>
                  <a:pt x="4402" y="1277"/>
                </a:lnTo>
                <a:close/>
                <a:moveTo>
                  <a:pt x="4404" y="1434"/>
                </a:moveTo>
                <a:lnTo>
                  <a:pt x="4406" y="1436"/>
                </a:lnTo>
                <a:lnTo>
                  <a:pt x="4409" y="1434"/>
                </a:lnTo>
                <a:lnTo>
                  <a:pt x="4409" y="1434"/>
                </a:lnTo>
                <a:lnTo>
                  <a:pt x="4409" y="1436"/>
                </a:lnTo>
                <a:lnTo>
                  <a:pt x="4409" y="1434"/>
                </a:lnTo>
                <a:lnTo>
                  <a:pt x="4411" y="1434"/>
                </a:lnTo>
                <a:lnTo>
                  <a:pt x="4411" y="1432"/>
                </a:lnTo>
                <a:lnTo>
                  <a:pt x="4411" y="1430"/>
                </a:lnTo>
                <a:lnTo>
                  <a:pt x="4409" y="1430"/>
                </a:lnTo>
                <a:lnTo>
                  <a:pt x="4409" y="1430"/>
                </a:lnTo>
                <a:lnTo>
                  <a:pt x="4406" y="1428"/>
                </a:lnTo>
                <a:lnTo>
                  <a:pt x="4406" y="1428"/>
                </a:lnTo>
                <a:lnTo>
                  <a:pt x="4406" y="1428"/>
                </a:lnTo>
                <a:lnTo>
                  <a:pt x="4406" y="1430"/>
                </a:lnTo>
                <a:lnTo>
                  <a:pt x="4406" y="1432"/>
                </a:lnTo>
                <a:lnTo>
                  <a:pt x="4404" y="1434"/>
                </a:lnTo>
                <a:lnTo>
                  <a:pt x="4404" y="1434"/>
                </a:lnTo>
                <a:close/>
                <a:moveTo>
                  <a:pt x="4459" y="1245"/>
                </a:moveTo>
                <a:lnTo>
                  <a:pt x="4457" y="1245"/>
                </a:lnTo>
                <a:lnTo>
                  <a:pt x="4457" y="1248"/>
                </a:lnTo>
                <a:lnTo>
                  <a:pt x="4457" y="1248"/>
                </a:lnTo>
                <a:lnTo>
                  <a:pt x="4459" y="1248"/>
                </a:lnTo>
                <a:lnTo>
                  <a:pt x="4459" y="1248"/>
                </a:lnTo>
                <a:lnTo>
                  <a:pt x="4459" y="1248"/>
                </a:lnTo>
                <a:lnTo>
                  <a:pt x="4459" y="1245"/>
                </a:lnTo>
                <a:lnTo>
                  <a:pt x="4459" y="1245"/>
                </a:lnTo>
                <a:lnTo>
                  <a:pt x="4461" y="1245"/>
                </a:lnTo>
                <a:lnTo>
                  <a:pt x="4461" y="1243"/>
                </a:lnTo>
                <a:lnTo>
                  <a:pt x="4461" y="1243"/>
                </a:lnTo>
                <a:lnTo>
                  <a:pt x="4461" y="1243"/>
                </a:lnTo>
                <a:lnTo>
                  <a:pt x="4461" y="1243"/>
                </a:lnTo>
                <a:lnTo>
                  <a:pt x="4463" y="1241"/>
                </a:lnTo>
                <a:lnTo>
                  <a:pt x="4463" y="1241"/>
                </a:lnTo>
                <a:lnTo>
                  <a:pt x="4465" y="1239"/>
                </a:lnTo>
                <a:lnTo>
                  <a:pt x="4465" y="1239"/>
                </a:lnTo>
                <a:lnTo>
                  <a:pt x="4467" y="1239"/>
                </a:lnTo>
                <a:lnTo>
                  <a:pt x="4467" y="1237"/>
                </a:lnTo>
                <a:lnTo>
                  <a:pt x="4465" y="1235"/>
                </a:lnTo>
                <a:lnTo>
                  <a:pt x="4465" y="1237"/>
                </a:lnTo>
                <a:lnTo>
                  <a:pt x="4463" y="1239"/>
                </a:lnTo>
                <a:lnTo>
                  <a:pt x="4463" y="1239"/>
                </a:lnTo>
                <a:lnTo>
                  <a:pt x="4463" y="1239"/>
                </a:lnTo>
                <a:lnTo>
                  <a:pt x="4463" y="1239"/>
                </a:lnTo>
                <a:lnTo>
                  <a:pt x="4463" y="1239"/>
                </a:lnTo>
                <a:lnTo>
                  <a:pt x="4461" y="1239"/>
                </a:lnTo>
                <a:lnTo>
                  <a:pt x="4461" y="1239"/>
                </a:lnTo>
                <a:lnTo>
                  <a:pt x="4461" y="1239"/>
                </a:lnTo>
                <a:lnTo>
                  <a:pt x="4461" y="1241"/>
                </a:lnTo>
                <a:lnTo>
                  <a:pt x="4461" y="1241"/>
                </a:lnTo>
                <a:lnTo>
                  <a:pt x="4459" y="1241"/>
                </a:lnTo>
                <a:lnTo>
                  <a:pt x="4459" y="1243"/>
                </a:lnTo>
                <a:lnTo>
                  <a:pt x="4459" y="1243"/>
                </a:lnTo>
                <a:lnTo>
                  <a:pt x="4459" y="1245"/>
                </a:lnTo>
                <a:close/>
                <a:moveTo>
                  <a:pt x="4409" y="1449"/>
                </a:moveTo>
                <a:lnTo>
                  <a:pt x="4409" y="1453"/>
                </a:lnTo>
                <a:lnTo>
                  <a:pt x="4411" y="1455"/>
                </a:lnTo>
                <a:lnTo>
                  <a:pt x="4411" y="1455"/>
                </a:lnTo>
                <a:lnTo>
                  <a:pt x="4413" y="1457"/>
                </a:lnTo>
                <a:lnTo>
                  <a:pt x="4413" y="1457"/>
                </a:lnTo>
                <a:lnTo>
                  <a:pt x="4415" y="1457"/>
                </a:lnTo>
                <a:lnTo>
                  <a:pt x="4415" y="1459"/>
                </a:lnTo>
                <a:lnTo>
                  <a:pt x="4415" y="1459"/>
                </a:lnTo>
                <a:lnTo>
                  <a:pt x="4417" y="1459"/>
                </a:lnTo>
                <a:lnTo>
                  <a:pt x="4417" y="1461"/>
                </a:lnTo>
                <a:lnTo>
                  <a:pt x="4417" y="1461"/>
                </a:lnTo>
                <a:lnTo>
                  <a:pt x="4419" y="1461"/>
                </a:lnTo>
                <a:lnTo>
                  <a:pt x="4419" y="1461"/>
                </a:lnTo>
                <a:lnTo>
                  <a:pt x="4419" y="1463"/>
                </a:lnTo>
                <a:lnTo>
                  <a:pt x="4417" y="1463"/>
                </a:lnTo>
                <a:lnTo>
                  <a:pt x="4417" y="1466"/>
                </a:lnTo>
                <a:lnTo>
                  <a:pt x="4419" y="1468"/>
                </a:lnTo>
                <a:lnTo>
                  <a:pt x="4419" y="1468"/>
                </a:lnTo>
                <a:lnTo>
                  <a:pt x="4421" y="1470"/>
                </a:lnTo>
                <a:lnTo>
                  <a:pt x="4421" y="1470"/>
                </a:lnTo>
                <a:lnTo>
                  <a:pt x="4423" y="1470"/>
                </a:lnTo>
                <a:lnTo>
                  <a:pt x="4425" y="1472"/>
                </a:lnTo>
                <a:lnTo>
                  <a:pt x="4427" y="1470"/>
                </a:lnTo>
                <a:lnTo>
                  <a:pt x="4427" y="1472"/>
                </a:lnTo>
                <a:lnTo>
                  <a:pt x="4429" y="1472"/>
                </a:lnTo>
                <a:lnTo>
                  <a:pt x="4429" y="1472"/>
                </a:lnTo>
                <a:lnTo>
                  <a:pt x="4429" y="1470"/>
                </a:lnTo>
                <a:lnTo>
                  <a:pt x="4427" y="1470"/>
                </a:lnTo>
                <a:lnTo>
                  <a:pt x="4427" y="1470"/>
                </a:lnTo>
                <a:lnTo>
                  <a:pt x="4427" y="1468"/>
                </a:lnTo>
                <a:lnTo>
                  <a:pt x="4427" y="1468"/>
                </a:lnTo>
                <a:lnTo>
                  <a:pt x="4427" y="1468"/>
                </a:lnTo>
                <a:lnTo>
                  <a:pt x="4425" y="1466"/>
                </a:lnTo>
                <a:lnTo>
                  <a:pt x="4425" y="1463"/>
                </a:lnTo>
                <a:lnTo>
                  <a:pt x="4425" y="1463"/>
                </a:lnTo>
                <a:lnTo>
                  <a:pt x="4425" y="1461"/>
                </a:lnTo>
                <a:lnTo>
                  <a:pt x="4425" y="1461"/>
                </a:lnTo>
                <a:lnTo>
                  <a:pt x="4425" y="1459"/>
                </a:lnTo>
                <a:lnTo>
                  <a:pt x="4425" y="1457"/>
                </a:lnTo>
                <a:lnTo>
                  <a:pt x="4425" y="1455"/>
                </a:lnTo>
                <a:lnTo>
                  <a:pt x="4427" y="1455"/>
                </a:lnTo>
                <a:lnTo>
                  <a:pt x="4425" y="1455"/>
                </a:lnTo>
                <a:lnTo>
                  <a:pt x="4425" y="1453"/>
                </a:lnTo>
                <a:lnTo>
                  <a:pt x="4423" y="1453"/>
                </a:lnTo>
                <a:lnTo>
                  <a:pt x="4423" y="1453"/>
                </a:lnTo>
                <a:lnTo>
                  <a:pt x="4423" y="1453"/>
                </a:lnTo>
                <a:lnTo>
                  <a:pt x="4423" y="1451"/>
                </a:lnTo>
                <a:lnTo>
                  <a:pt x="4421" y="1451"/>
                </a:lnTo>
                <a:lnTo>
                  <a:pt x="4421" y="1449"/>
                </a:lnTo>
                <a:lnTo>
                  <a:pt x="4417" y="1451"/>
                </a:lnTo>
                <a:lnTo>
                  <a:pt x="4413" y="1451"/>
                </a:lnTo>
                <a:lnTo>
                  <a:pt x="4409" y="1449"/>
                </a:lnTo>
                <a:close/>
                <a:moveTo>
                  <a:pt x="4406" y="1275"/>
                </a:moveTo>
                <a:lnTo>
                  <a:pt x="4409" y="1275"/>
                </a:lnTo>
                <a:lnTo>
                  <a:pt x="4409" y="1273"/>
                </a:lnTo>
                <a:lnTo>
                  <a:pt x="4409" y="1271"/>
                </a:lnTo>
                <a:lnTo>
                  <a:pt x="4409" y="1271"/>
                </a:lnTo>
                <a:lnTo>
                  <a:pt x="4406" y="1273"/>
                </a:lnTo>
                <a:lnTo>
                  <a:pt x="4406" y="1273"/>
                </a:lnTo>
                <a:lnTo>
                  <a:pt x="4406" y="1273"/>
                </a:lnTo>
                <a:lnTo>
                  <a:pt x="4404" y="1273"/>
                </a:lnTo>
                <a:lnTo>
                  <a:pt x="4406" y="1275"/>
                </a:lnTo>
                <a:lnTo>
                  <a:pt x="4406" y="1275"/>
                </a:lnTo>
                <a:close/>
                <a:moveTo>
                  <a:pt x="4425" y="1269"/>
                </a:moveTo>
                <a:lnTo>
                  <a:pt x="4425" y="1269"/>
                </a:lnTo>
                <a:lnTo>
                  <a:pt x="4423" y="1269"/>
                </a:lnTo>
                <a:lnTo>
                  <a:pt x="4423" y="1266"/>
                </a:lnTo>
                <a:lnTo>
                  <a:pt x="4423" y="1266"/>
                </a:lnTo>
                <a:lnTo>
                  <a:pt x="4423" y="1269"/>
                </a:lnTo>
                <a:lnTo>
                  <a:pt x="4423" y="1269"/>
                </a:lnTo>
                <a:lnTo>
                  <a:pt x="4425" y="1269"/>
                </a:lnTo>
                <a:close/>
                <a:moveTo>
                  <a:pt x="4486" y="1134"/>
                </a:moveTo>
                <a:lnTo>
                  <a:pt x="4484" y="1136"/>
                </a:lnTo>
                <a:lnTo>
                  <a:pt x="4486" y="1136"/>
                </a:lnTo>
                <a:lnTo>
                  <a:pt x="4488" y="1139"/>
                </a:lnTo>
                <a:lnTo>
                  <a:pt x="4490" y="1139"/>
                </a:lnTo>
                <a:lnTo>
                  <a:pt x="4490" y="1141"/>
                </a:lnTo>
                <a:lnTo>
                  <a:pt x="4490" y="1143"/>
                </a:lnTo>
                <a:lnTo>
                  <a:pt x="4490" y="1143"/>
                </a:lnTo>
                <a:lnTo>
                  <a:pt x="4488" y="1141"/>
                </a:lnTo>
                <a:lnTo>
                  <a:pt x="4488" y="1141"/>
                </a:lnTo>
                <a:lnTo>
                  <a:pt x="4486" y="1139"/>
                </a:lnTo>
                <a:lnTo>
                  <a:pt x="4486" y="1141"/>
                </a:lnTo>
                <a:lnTo>
                  <a:pt x="4486" y="1141"/>
                </a:lnTo>
                <a:lnTo>
                  <a:pt x="4486" y="1143"/>
                </a:lnTo>
                <a:lnTo>
                  <a:pt x="4488" y="1143"/>
                </a:lnTo>
                <a:lnTo>
                  <a:pt x="4488" y="1145"/>
                </a:lnTo>
                <a:lnTo>
                  <a:pt x="4488" y="1145"/>
                </a:lnTo>
                <a:lnTo>
                  <a:pt x="4488" y="1147"/>
                </a:lnTo>
                <a:lnTo>
                  <a:pt x="4488" y="1145"/>
                </a:lnTo>
                <a:lnTo>
                  <a:pt x="4490" y="1145"/>
                </a:lnTo>
                <a:lnTo>
                  <a:pt x="4492" y="1143"/>
                </a:lnTo>
                <a:lnTo>
                  <a:pt x="4492" y="1143"/>
                </a:lnTo>
                <a:lnTo>
                  <a:pt x="4494" y="1145"/>
                </a:lnTo>
                <a:lnTo>
                  <a:pt x="4494" y="1145"/>
                </a:lnTo>
                <a:lnTo>
                  <a:pt x="4494" y="1145"/>
                </a:lnTo>
                <a:lnTo>
                  <a:pt x="4497" y="1145"/>
                </a:lnTo>
                <a:lnTo>
                  <a:pt x="4497" y="1143"/>
                </a:lnTo>
                <a:lnTo>
                  <a:pt x="4497" y="1143"/>
                </a:lnTo>
                <a:lnTo>
                  <a:pt x="4497" y="1143"/>
                </a:lnTo>
                <a:lnTo>
                  <a:pt x="4494" y="1143"/>
                </a:lnTo>
                <a:lnTo>
                  <a:pt x="4494" y="1143"/>
                </a:lnTo>
                <a:lnTo>
                  <a:pt x="4494" y="1143"/>
                </a:lnTo>
                <a:lnTo>
                  <a:pt x="4494" y="1141"/>
                </a:lnTo>
                <a:lnTo>
                  <a:pt x="4494" y="1139"/>
                </a:lnTo>
                <a:lnTo>
                  <a:pt x="4492" y="1139"/>
                </a:lnTo>
                <a:lnTo>
                  <a:pt x="4494" y="1136"/>
                </a:lnTo>
                <a:lnTo>
                  <a:pt x="4494" y="1136"/>
                </a:lnTo>
                <a:lnTo>
                  <a:pt x="4494" y="1136"/>
                </a:lnTo>
                <a:lnTo>
                  <a:pt x="4497" y="1139"/>
                </a:lnTo>
                <a:lnTo>
                  <a:pt x="4497" y="1141"/>
                </a:lnTo>
                <a:lnTo>
                  <a:pt x="4499" y="1143"/>
                </a:lnTo>
                <a:lnTo>
                  <a:pt x="4499" y="1145"/>
                </a:lnTo>
                <a:lnTo>
                  <a:pt x="4499" y="1145"/>
                </a:lnTo>
                <a:lnTo>
                  <a:pt x="4499" y="1145"/>
                </a:lnTo>
                <a:lnTo>
                  <a:pt x="4501" y="1145"/>
                </a:lnTo>
                <a:lnTo>
                  <a:pt x="4499" y="1149"/>
                </a:lnTo>
                <a:lnTo>
                  <a:pt x="4499" y="1151"/>
                </a:lnTo>
                <a:lnTo>
                  <a:pt x="4497" y="1153"/>
                </a:lnTo>
                <a:lnTo>
                  <a:pt x="4497" y="1153"/>
                </a:lnTo>
                <a:lnTo>
                  <a:pt x="4494" y="1153"/>
                </a:lnTo>
                <a:lnTo>
                  <a:pt x="4494" y="1155"/>
                </a:lnTo>
                <a:lnTo>
                  <a:pt x="4494" y="1157"/>
                </a:lnTo>
                <a:lnTo>
                  <a:pt x="4494" y="1157"/>
                </a:lnTo>
                <a:lnTo>
                  <a:pt x="4494" y="1160"/>
                </a:lnTo>
                <a:lnTo>
                  <a:pt x="4494" y="1160"/>
                </a:lnTo>
                <a:lnTo>
                  <a:pt x="4494" y="1160"/>
                </a:lnTo>
                <a:lnTo>
                  <a:pt x="4497" y="1162"/>
                </a:lnTo>
                <a:lnTo>
                  <a:pt x="4497" y="1164"/>
                </a:lnTo>
                <a:lnTo>
                  <a:pt x="4494" y="1164"/>
                </a:lnTo>
                <a:lnTo>
                  <a:pt x="4494" y="1164"/>
                </a:lnTo>
                <a:lnTo>
                  <a:pt x="4492" y="1166"/>
                </a:lnTo>
                <a:lnTo>
                  <a:pt x="4494" y="1168"/>
                </a:lnTo>
                <a:lnTo>
                  <a:pt x="4494" y="1168"/>
                </a:lnTo>
                <a:lnTo>
                  <a:pt x="4497" y="1168"/>
                </a:lnTo>
                <a:lnTo>
                  <a:pt x="4499" y="1168"/>
                </a:lnTo>
                <a:lnTo>
                  <a:pt x="4501" y="1168"/>
                </a:lnTo>
                <a:lnTo>
                  <a:pt x="4501" y="1168"/>
                </a:lnTo>
                <a:lnTo>
                  <a:pt x="4499" y="1166"/>
                </a:lnTo>
                <a:lnTo>
                  <a:pt x="4499" y="1166"/>
                </a:lnTo>
                <a:lnTo>
                  <a:pt x="4499" y="1164"/>
                </a:lnTo>
                <a:lnTo>
                  <a:pt x="4499" y="1164"/>
                </a:lnTo>
                <a:lnTo>
                  <a:pt x="4501" y="1162"/>
                </a:lnTo>
                <a:lnTo>
                  <a:pt x="4501" y="1160"/>
                </a:lnTo>
                <a:lnTo>
                  <a:pt x="4501" y="1160"/>
                </a:lnTo>
                <a:lnTo>
                  <a:pt x="4503" y="1160"/>
                </a:lnTo>
                <a:lnTo>
                  <a:pt x="4503" y="1162"/>
                </a:lnTo>
                <a:lnTo>
                  <a:pt x="4503" y="1162"/>
                </a:lnTo>
                <a:lnTo>
                  <a:pt x="4503" y="1162"/>
                </a:lnTo>
                <a:lnTo>
                  <a:pt x="4503" y="1162"/>
                </a:lnTo>
                <a:lnTo>
                  <a:pt x="4501" y="1162"/>
                </a:lnTo>
                <a:lnTo>
                  <a:pt x="4501" y="1164"/>
                </a:lnTo>
                <a:lnTo>
                  <a:pt x="4503" y="1166"/>
                </a:lnTo>
                <a:lnTo>
                  <a:pt x="4503" y="1168"/>
                </a:lnTo>
                <a:lnTo>
                  <a:pt x="4503" y="1170"/>
                </a:lnTo>
                <a:lnTo>
                  <a:pt x="4501" y="1170"/>
                </a:lnTo>
                <a:lnTo>
                  <a:pt x="4501" y="1170"/>
                </a:lnTo>
                <a:lnTo>
                  <a:pt x="4501" y="1170"/>
                </a:lnTo>
                <a:lnTo>
                  <a:pt x="4501" y="1172"/>
                </a:lnTo>
                <a:lnTo>
                  <a:pt x="4505" y="1170"/>
                </a:lnTo>
                <a:lnTo>
                  <a:pt x="4507" y="1168"/>
                </a:lnTo>
                <a:lnTo>
                  <a:pt x="4507" y="1166"/>
                </a:lnTo>
                <a:lnTo>
                  <a:pt x="4507" y="1164"/>
                </a:lnTo>
                <a:lnTo>
                  <a:pt x="4507" y="1164"/>
                </a:lnTo>
                <a:lnTo>
                  <a:pt x="4509" y="1166"/>
                </a:lnTo>
                <a:lnTo>
                  <a:pt x="4511" y="1166"/>
                </a:lnTo>
                <a:lnTo>
                  <a:pt x="4511" y="1162"/>
                </a:lnTo>
                <a:lnTo>
                  <a:pt x="4513" y="1160"/>
                </a:lnTo>
                <a:lnTo>
                  <a:pt x="4511" y="1157"/>
                </a:lnTo>
                <a:lnTo>
                  <a:pt x="4513" y="1155"/>
                </a:lnTo>
                <a:lnTo>
                  <a:pt x="4513" y="1153"/>
                </a:lnTo>
                <a:lnTo>
                  <a:pt x="4513" y="1151"/>
                </a:lnTo>
                <a:lnTo>
                  <a:pt x="4515" y="1151"/>
                </a:lnTo>
                <a:lnTo>
                  <a:pt x="4515" y="1149"/>
                </a:lnTo>
                <a:lnTo>
                  <a:pt x="4515" y="1147"/>
                </a:lnTo>
                <a:lnTo>
                  <a:pt x="4520" y="1143"/>
                </a:lnTo>
                <a:lnTo>
                  <a:pt x="4520" y="1141"/>
                </a:lnTo>
                <a:lnTo>
                  <a:pt x="4520" y="1141"/>
                </a:lnTo>
                <a:lnTo>
                  <a:pt x="4520" y="1141"/>
                </a:lnTo>
                <a:lnTo>
                  <a:pt x="4520" y="1139"/>
                </a:lnTo>
                <a:lnTo>
                  <a:pt x="4520" y="1139"/>
                </a:lnTo>
                <a:lnTo>
                  <a:pt x="4520" y="1139"/>
                </a:lnTo>
                <a:lnTo>
                  <a:pt x="4517" y="1139"/>
                </a:lnTo>
                <a:lnTo>
                  <a:pt x="4517" y="1136"/>
                </a:lnTo>
                <a:lnTo>
                  <a:pt x="4520" y="1136"/>
                </a:lnTo>
                <a:lnTo>
                  <a:pt x="4515" y="1136"/>
                </a:lnTo>
                <a:lnTo>
                  <a:pt x="4513" y="1134"/>
                </a:lnTo>
                <a:lnTo>
                  <a:pt x="4515" y="1134"/>
                </a:lnTo>
                <a:lnTo>
                  <a:pt x="4515" y="1132"/>
                </a:lnTo>
                <a:lnTo>
                  <a:pt x="4515" y="1130"/>
                </a:lnTo>
                <a:lnTo>
                  <a:pt x="4515" y="1130"/>
                </a:lnTo>
                <a:lnTo>
                  <a:pt x="4515" y="1130"/>
                </a:lnTo>
                <a:lnTo>
                  <a:pt x="4513" y="1130"/>
                </a:lnTo>
                <a:lnTo>
                  <a:pt x="4513" y="1130"/>
                </a:lnTo>
                <a:lnTo>
                  <a:pt x="4511" y="1130"/>
                </a:lnTo>
                <a:lnTo>
                  <a:pt x="4511" y="1130"/>
                </a:lnTo>
                <a:lnTo>
                  <a:pt x="4509" y="1130"/>
                </a:lnTo>
                <a:lnTo>
                  <a:pt x="4509" y="1130"/>
                </a:lnTo>
                <a:lnTo>
                  <a:pt x="4507" y="1128"/>
                </a:lnTo>
                <a:lnTo>
                  <a:pt x="4505" y="1128"/>
                </a:lnTo>
                <a:lnTo>
                  <a:pt x="4505" y="1126"/>
                </a:lnTo>
                <a:lnTo>
                  <a:pt x="4503" y="1126"/>
                </a:lnTo>
                <a:lnTo>
                  <a:pt x="4501" y="1124"/>
                </a:lnTo>
                <a:lnTo>
                  <a:pt x="4501" y="1126"/>
                </a:lnTo>
                <a:lnTo>
                  <a:pt x="4499" y="1126"/>
                </a:lnTo>
                <a:lnTo>
                  <a:pt x="4499" y="1128"/>
                </a:lnTo>
                <a:lnTo>
                  <a:pt x="4497" y="1128"/>
                </a:lnTo>
                <a:lnTo>
                  <a:pt x="4497" y="1130"/>
                </a:lnTo>
                <a:lnTo>
                  <a:pt x="4494" y="1130"/>
                </a:lnTo>
                <a:lnTo>
                  <a:pt x="4494" y="1130"/>
                </a:lnTo>
                <a:lnTo>
                  <a:pt x="4492" y="1130"/>
                </a:lnTo>
                <a:lnTo>
                  <a:pt x="4492" y="1130"/>
                </a:lnTo>
                <a:lnTo>
                  <a:pt x="4492" y="1132"/>
                </a:lnTo>
                <a:lnTo>
                  <a:pt x="4490" y="1132"/>
                </a:lnTo>
                <a:lnTo>
                  <a:pt x="4488" y="1132"/>
                </a:lnTo>
                <a:lnTo>
                  <a:pt x="4488" y="1132"/>
                </a:lnTo>
                <a:lnTo>
                  <a:pt x="4488" y="1134"/>
                </a:lnTo>
                <a:lnTo>
                  <a:pt x="4488" y="1134"/>
                </a:lnTo>
                <a:lnTo>
                  <a:pt x="4486" y="1134"/>
                </a:lnTo>
                <a:lnTo>
                  <a:pt x="4486" y="1134"/>
                </a:lnTo>
                <a:lnTo>
                  <a:pt x="4486" y="1134"/>
                </a:lnTo>
                <a:close/>
                <a:moveTo>
                  <a:pt x="4459" y="1113"/>
                </a:moveTo>
                <a:lnTo>
                  <a:pt x="4459" y="1113"/>
                </a:lnTo>
                <a:lnTo>
                  <a:pt x="4459" y="1113"/>
                </a:lnTo>
                <a:lnTo>
                  <a:pt x="4459" y="1113"/>
                </a:lnTo>
                <a:lnTo>
                  <a:pt x="4459" y="1113"/>
                </a:lnTo>
                <a:close/>
                <a:moveTo>
                  <a:pt x="4488" y="1128"/>
                </a:moveTo>
                <a:lnTo>
                  <a:pt x="4488" y="1126"/>
                </a:lnTo>
                <a:lnTo>
                  <a:pt x="4486" y="1126"/>
                </a:lnTo>
                <a:lnTo>
                  <a:pt x="4486" y="1126"/>
                </a:lnTo>
                <a:lnTo>
                  <a:pt x="4486" y="1128"/>
                </a:lnTo>
                <a:lnTo>
                  <a:pt x="4486" y="1128"/>
                </a:lnTo>
                <a:lnTo>
                  <a:pt x="4488" y="1128"/>
                </a:lnTo>
                <a:close/>
                <a:moveTo>
                  <a:pt x="4534" y="1099"/>
                </a:moveTo>
                <a:lnTo>
                  <a:pt x="4530" y="1101"/>
                </a:lnTo>
                <a:lnTo>
                  <a:pt x="4530" y="1101"/>
                </a:lnTo>
                <a:lnTo>
                  <a:pt x="4528" y="1103"/>
                </a:lnTo>
                <a:lnTo>
                  <a:pt x="4526" y="1105"/>
                </a:lnTo>
                <a:lnTo>
                  <a:pt x="4524" y="1107"/>
                </a:lnTo>
                <a:lnTo>
                  <a:pt x="4522" y="1107"/>
                </a:lnTo>
                <a:lnTo>
                  <a:pt x="4522" y="1109"/>
                </a:lnTo>
                <a:lnTo>
                  <a:pt x="4520" y="1111"/>
                </a:lnTo>
                <a:lnTo>
                  <a:pt x="4517" y="1111"/>
                </a:lnTo>
                <a:lnTo>
                  <a:pt x="4515" y="1113"/>
                </a:lnTo>
                <a:lnTo>
                  <a:pt x="4515" y="1113"/>
                </a:lnTo>
                <a:lnTo>
                  <a:pt x="4513" y="1115"/>
                </a:lnTo>
                <a:lnTo>
                  <a:pt x="4511" y="1115"/>
                </a:lnTo>
                <a:lnTo>
                  <a:pt x="4511" y="1118"/>
                </a:lnTo>
                <a:lnTo>
                  <a:pt x="4509" y="1118"/>
                </a:lnTo>
                <a:lnTo>
                  <a:pt x="4507" y="1118"/>
                </a:lnTo>
                <a:lnTo>
                  <a:pt x="4505" y="1118"/>
                </a:lnTo>
                <a:lnTo>
                  <a:pt x="4505" y="1118"/>
                </a:lnTo>
                <a:lnTo>
                  <a:pt x="4505" y="1120"/>
                </a:lnTo>
                <a:lnTo>
                  <a:pt x="4505" y="1120"/>
                </a:lnTo>
                <a:lnTo>
                  <a:pt x="4505" y="1124"/>
                </a:lnTo>
                <a:lnTo>
                  <a:pt x="4505" y="1124"/>
                </a:lnTo>
                <a:lnTo>
                  <a:pt x="4507" y="1124"/>
                </a:lnTo>
                <a:lnTo>
                  <a:pt x="4507" y="1124"/>
                </a:lnTo>
                <a:lnTo>
                  <a:pt x="4509" y="1124"/>
                </a:lnTo>
                <a:lnTo>
                  <a:pt x="4511" y="1124"/>
                </a:lnTo>
                <a:lnTo>
                  <a:pt x="4511" y="1124"/>
                </a:lnTo>
                <a:lnTo>
                  <a:pt x="4513" y="1124"/>
                </a:lnTo>
                <a:lnTo>
                  <a:pt x="4515" y="1124"/>
                </a:lnTo>
                <a:lnTo>
                  <a:pt x="4517" y="1124"/>
                </a:lnTo>
                <a:lnTo>
                  <a:pt x="4522" y="1126"/>
                </a:lnTo>
                <a:lnTo>
                  <a:pt x="4522" y="1126"/>
                </a:lnTo>
                <a:lnTo>
                  <a:pt x="4522" y="1124"/>
                </a:lnTo>
                <a:lnTo>
                  <a:pt x="4524" y="1124"/>
                </a:lnTo>
                <a:lnTo>
                  <a:pt x="4524" y="1120"/>
                </a:lnTo>
                <a:lnTo>
                  <a:pt x="4524" y="1118"/>
                </a:lnTo>
                <a:lnTo>
                  <a:pt x="4526" y="1118"/>
                </a:lnTo>
                <a:lnTo>
                  <a:pt x="4528" y="1120"/>
                </a:lnTo>
                <a:lnTo>
                  <a:pt x="4530" y="1120"/>
                </a:lnTo>
                <a:lnTo>
                  <a:pt x="4532" y="1120"/>
                </a:lnTo>
                <a:lnTo>
                  <a:pt x="4534" y="1118"/>
                </a:lnTo>
                <a:lnTo>
                  <a:pt x="4536" y="1120"/>
                </a:lnTo>
                <a:lnTo>
                  <a:pt x="4538" y="1118"/>
                </a:lnTo>
                <a:lnTo>
                  <a:pt x="4538" y="1118"/>
                </a:lnTo>
                <a:lnTo>
                  <a:pt x="4541" y="1118"/>
                </a:lnTo>
                <a:lnTo>
                  <a:pt x="4541" y="1118"/>
                </a:lnTo>
                <a:lnTo>
                  <a:pt x="4543" y="1115"/>
                </a:lnTo>
                <a:lnTo>
                  <a:pt x="4545" y="1115"/>
                </a:lnTo>
                <a:lnTo>
                  <a:pt x="4547" y="1115"/>
                </a:lnTo>
                <a:lnTo>
                  <a:pt x="4549" y="1115"/>
                </a:lnTo>
                <a:lnTo>
                  <a:pt x="4551" y="1113"/>
                </a:lnTo>
                <a:lnTo>
                  <a:pt x="4551" y="1113"/>
                </a:lnTo>
                <a:lnTo>
                  <a:pt x="4553" y="1111"/>
                </a:lnTo>
                <a:lnTo>
                  <a:pt x="4555" y="1111"/>
                </a:lnTo>
                <a:lnTo>
                  <a:pt x="4555" y="1111"/>
                </a:lnTo>
                <a:lnTo>
                  <a:pt x="4557" y="1111"/>
                </a:lnTo>
                <a:lnTo>
                  <a:pt x="4559" y="1111"/>
                </a:lnTo>
                <a:lnTo>
                  <a:pt x="4559" y="1111"/>
                </a:lnTo>
                <a:lnTo>
                  <a:pt x="4561" y="1113"/>
                </a:lnTo>
                <a:lnTo>
                  <a:pt x="4564" y="1113"/>
                </a:lnTo>
                <a:lnTo>
                  <a:pt x="4566" y="1113"/>
                </a:lnTo>
                <a:lnTo>
                  <a:pt x="4568" y="1113"/>
                </a:lnTo>
                <a:lnTo>
                  <a:pt x="4570" y="1113"/>
                </a:lnTo>
                <a:lnTo>
                  <a:pt x="4570" y="1115"/>
                </a:lnTo>
                <a:lnTo>
                  <a:pt x="4570" y="1115"/>
                </a:lnTo>
                <a:lnTo>
                  <a:pt x="4568" y="1118"/>
                </a:lnTo>
                <a:lnTo>
                  <a:pt x="4568" y="1118"/>
                </a:lnTo>
                <a:lnTo>
                  <a:pt x="4566" y="1118"/>
                </a:lnTo>
                <a:lnTo>
                  <a:pt x="4566" y="1120"/>
                </a:lnTo>
                <a:lnTo>
                  <a:pt x="4566" y="1120"/>
                </a:lnTo>
                <a:lnTo>
                  <a:pt x="4566" y="1124"/>
                </a:lnTo>
                <a:lnTo>
                  <a:pt x="4566" y="1126"/>
                </a:lnTo>
                <a:lnTo>
                  <a:pt x="4568" y="1126"/>
                </a:lnTo>
                <a:lnTo>
                  <a:pt x="4568" y="1128"/>
                </a:lnTo>
                <a:lnTo>
                  <a:pt x="4570" y="1130"/>
                </a:lnTo>
                <a:lnTo>
                  <a:pt x="4570" y="1130"/>
                </a:lnTo>
                <a:lnTo>
                  <a:pt x="4574" y="1132"/>
                </a:lnTo>
                <a:lnTo>
                  <a:pt x="4576" y="1130"/>
                </a:lnTo>
                <a:lnTo>
                  <a:pt x="4578" y="1128"/>
                </a:lnTo>
                <a:lnTo>
                  <a:pt x="4582" y="1122"/>
                </a:lnTo>
                <a:lnTo>
                  <a:pt x="4582" y="1122"/>
                </a:lnTo>
                <a:lnTo>
                  <a:pt x="4587" y="1120"/>
                </a:lnTo>
                <a:lnTo>
                  <a:pt x="4589" y="1120"/>
                </a:lnTo>
                <a:lnTo>
                  <a:pt x="4591" y="1118"/>
                </a:lnTo>
                <a:lnTo>
                  <a:pt x="4591" y="1118"/>
                </a:lnTo>
                <a:lnTo>
                  <a:pt x="4591" y="1118"/>
                </a:lnTo>
                <a:lnTo>
                  <a:pt x="4591" y="1115"/>
                </a:lnTo>
                <a:lnTo>
                  <a:pt x="4587" y="1113"/>
                </a:lnTo>
                <a:lnTo>
                  <a:pt x="4587" y="1113"/>
                </a:lnTo>
                <a:lnTo>
                  <a:pt x="4587" y="1111"/>
                </a:lnTo>
                <a:lnTo>
                  <a:pt x="4589" y="1107"/>
                </a:lnTo>
                <a:lnTo>
                  <a:pt x="4589" y="1107"/>
                </a:lnTo>
                <a:lnTo>
                  <a:pt x="4589" y="1107"/>
                </a:lnTo>
                <a:lnTo>
                  <a:pt x="4591" y="1107"/>
                </a:lnTo>
                <a:lnTo>
                  <a:pt x="4591" y="1107"/>
                </a:lnTo>
                <a:lnTo>
                  <a:pt x="4591" y="1107"/>
                </a:lnTo>
                <a:lnTo>
                  <a:pt x="4591" y="1109"/>
                </a:lnTo>
                <a:lnTo>
                  <a:pt x="4591" y="1111"/>
                </a:lnTo>
                <a:lnTo>
                  <a:pt x="4591" y="1111"/>
                </a:lnTo>
                <a:lnTo>
                  <a:pt x="4591" y="1111"/>
                </a:lnTo>
                <a:lnTo>
                  <a:pt x="4591" y="1111"/>
                </a:lnTo>
                <a:lnTo>
                  <a:pt x="4591" y="1111"/>
                </a:lnTo>
                <a:lnTo>
                  <a:pt x="4593" y="1109"/>
                </a:lnTo>
                <a:lnTo>
                  <a:pt x="4593" y="1111"/>
                </a:lnTo>
                <a:lnTo>
                  <a:pt x="4593" y="1111"/>
                </a:lnTo>
                <a:lnTo>
                  <a:pt x="4593" y="1111"/>
                </a:lnTo>
                <a:lnTo>
                  <a:pt x="4595" y="1111"/>
                </a:lnTo>
                <a:lnTo>
                  <a:pt x="4597" y="1111"/>
                </a:lnTo>
                <a:lnTo>
                  <a:pt x="4597" y="1111"/>
                </a:lnTo>
                <a:lnTo>
                  <a:pt x="4597" y="1111"/>
                </a:lnTo>
                <a:lnTo>
                  <a:pt x="4593" y="1113"/>
                </a:lnTo>
                <a:lnTo>
                  <a:pt x="4593" y="1113"/>
                </a:lnTo>
                <a:lnTo>
                  <a:pt x="4597" y="1113"/>
                </a:lnTo>
                <a:lnTo>
                  <a:pt x="4601" y="1113"/>
                </a:lnTo>
                <a:lnTo>
                  <a:pt x="4603" y="1113"/>
                </a:lnTo>
                <a:lnTo>
                  <a:pt x="4605" y="1113"/>
                </a:lnTo>
                <a:lnTo>
                  <a:pt x="4608" y="1113"/>
                </a:lnTo>
                <a:lnTo>
                  <a:pt x="4610" y="1113"/>
                </a:lnTo>
                <a:lnTo>
                  <a:pt x="4610" y="1111"/>
                </a:lnTo>
                <a:lnTo>
                  <a:pt x="4612" y="1109"/>
                </a:lnTo>
                <a:lnTo>
                  <a:pt x="4614" y="1109"/>
                </a:lnTo>
                <a:lnTo>
                  <a:pt x="4614" y="1107"/>
                </a:lnTo>
                <a:lnTo>
                  <a:pt x="4614" y="1107"/>
                </a:lnTo>
                <a:lnTo>
                  <a:pt x="4616" y="1107"/>
                </a:lnTo>
                <a:lnTo>
                  <a:pt x="4618" y="1105"/>
                </a:lnTo>
                <a:lnTo>
                  <a:pt x="4618" y="1105"/>
                </a:lnTo>
                <a:lnTo>
                  <a:pt x="4620" y="1107"/>
                </a:lnTo>
                <a:lnTo>
                  <a:pt x="4618" y="1107"/>
                </a:lnTo>
                <a:lnTo>
                  <a:pt x="4618" y="1109"/>
                </a:lnTo>
                <a:lnTo>
                  <a:pt x="4618" y="1113"/>
                </a:lnTo>
                <a:lnTo>
                  <a:pt x="4618" y="1113"/>
                </a:lnTo>
                <a:lnTo>
                  <a:pt x="4618" y="1113"/>
                </a:lnTo>
                <a:lnTo>
                  <a:pt x="4620" y="1113"/>
                </a:lnTo>
                <a:lnTo>
                  <a:pt x="4620" y="1113"/>
                </a:lnTo>
                <a:lnTo>
                  <a:pt x="4622" y="1111"/>
                </a:lnTo>
                <a:lnTo>
                  <a:pt x="4622" y="1109"/>
                </a:lnTo>
                <a:lnTo>
                  <a:pt x="4622" y="1109"/>
                </a:lnTo>
                <a:lnTo>
                  <a:pt x="4622" y="1105"/>
                </a:lnTo>
                <a:lnTo>
                  <a:pt x="4624" y="1105"/>
                </a:lnTo>
                <a:lnTo>
                  <a:pt x="4624" y="1105"/>
                </a:lnTo>
                <a:lnTo>
                  <a:pt x="4624" y="1103"/>
                </a:lnTo>
                <a:lnTo>
                  <a:pt x="4626" y="1103"/>
                </a:lnTo>
                <a:lnTo>
                  <a:pt x="4629" y="1103"/>
                </a:lnTo>
                <a:lnTo>
                  <a:pt x="4631" y="1103"/>
                </a:lnTo>
                <a:lnTo>
                  <a:pt x="4631" y="1105"/>
                </a:lnTo>
                <a:lnTo>
                  <a:pt x="4631" y="1105"/>
                </a:lnTo>
                <a:lnTo>
                  <a:pt x="4633" y="1103"/>
                </a:lnTo>
                <a:lnTo>
                  <a:pt x="4633" y="1103"/>
                </a:lnTo>
                <a:lnTo>
                  <a:pt x="4631" y="1103"/>
                </a:lnTo>
                <a:lnTo>
                  <a:pt x="4631" y="1103"/>
                </a:lnTo>
                <a:lnTo>
                  <a:pt x="4631" y="1101"/>
                </a:lnTo>
                <a:lnTo>
                  <a:pt x="4633" y="1099"/>
                </a:lnTo>
                <a:lnTo>
                  <a:pt x="4633" y="1099"/>
                </a:lnTo>
                <a:lnTo>
                  <a:pt x="4633" y="1099"/>
                </a:lnTo>
                <a:lnTo>
                  <a:pt x="4633" y="1097"/>
                </a:lnTo>
                <a:lnTo>
                  <a:pt x="4633" y="1097"/>
                </a:lnTo>
                <a:lnTo>
                  <a:pt x="4635" y="1097"/>
                </a:lnTo>
                <a:lnTo>
                  <a:pt x="4635" y="1097"/>
                </a:lnTo>
                <a:lnTo>
                  <a:pt x="4637" y="1097"/>
                </a:lnTo>
                <a:lnTo>
                  <a:pt x="4637" y="1099"/>
                </a:lnTo>
                <a:lnTo>
                  <a:pt x="4637" y="1099"/>
                </a:lnTo>
                <a:lnTo>
                  <a:pt x="4637" y="1099"/>
                </a:lnTo>
                <a:lnTo>
                  <a:pt x="4635" y="1101"/>
                </a:lnTo>
                <a:lnTo>
                  <a:pt x="4635" y="1101"/>
                </a:lnTo>
                <a:lnTo>
                  <a:pt x="4633" y="1103"/>
                </a:lnTo>
                <a:lnTo>
                  <a:pt x="4633" y="1103"/>
                </a:lnTo>
                <a:lnTo>
                  <a:pt x="4633" y="1107"/>
                </a:lnTo>
                <a:lnTo>
                  <a:pt x="4633" y="1107"/>
                </a:lnTo>
                <a:lnTo>
                  <a:pt x="4633" y="1109"/>
                </a:lnTo>
                <a:lnTo>
                  <a:pt x="4633" y="1109"/>
                </a:lnTo>
                <a:lnTo>
                  <a:pt x="4635" y="1109"/>
                </a:lnTo>
                <a:lnTo>
                  <a:pt x="4635" y="1109"/>
                </a:lnTo>
                <a:lnTo>
                  <a:pt x="4637" y="1107"/>
                </a:lnTo>
                <a:lnTo>
                  <a:pt x="4639" y="1105"/>
                </a:lnTo>
                <a:lnTo>
                  <a:pt x="4641" y="1105"/>
                </a:lnTo>
                <a:lnTo>
                  <a:pt x="4641" y="1105"/>
                </a:lnTo>
                <a:lnTo>
                  <a:pt x="4641" y="1103"/>
                </a:lnTo>
                <a:lnTo>
                  <a:pt x="4641" y="1103"/>
                </a:lnTo>
                <a:lnTo>
                  <a:pt x="4641" y="1101"/>
                </a:lnTo>
                <a:lnTo>
                  <a:pt x="4643" y="1099"/>
                </a:lnTo>
                <a:lnTo>
                  <a:pt x="4645" y="1097"/>
                </a:lnTo>
                <a:lnTo>
                  <a:pt x="4645" y="1097"/>
                </a:lnTo>
                <a:lnTo>
                  <a:pt x="4649" y="1097"/>
                </a:lnTo>
                <a:lnTo>
                  <a:pt x="4647" y="1095"/>
                </a:lnTo>
                <a:lnTo>
                  <a:pt x="4647" y="1095"/>
                </a:lnTo>
                <a:lnTo>
                  <a:pt x="4645" y="1090"/>
                </a:lnTo>
                <a:lnTo>
                  <a:pt x="4645" y="1088"/>
                </a:lnTo>
                <a:lnTo>
                  <a:pt x="4643" y="1088"/>
                </a:lnTo>
                <a:lnTo>
                  <a:pt x="4645" y="1086"/>
                </a:lnTo>
                <a:lnTo>
                  <a:pt x="4645" y="1084"/>
                </a:lnTo>
                <a:lnTo>
                  <a:pt x="4645" y="1084"/>
                </a:lnTo>
                <a:lnTo>
                  <a:pt x="4645" y="1082"/>
                </a:lnTo>
                <a:lnTo>
                  <a:pt x="4647" y="1080"/>
                </a:lnTo>
                <a:lnTo>
                  <a:pt x="4647" y="1078"/>
                </a:lnTo>
                <a:lnTo>
                  <a:pt x="4647" y="1076"/>
                </a:lnTo>
                <a:lnTo>
                  <a:pt x="4649" y="1076"/>
                </a:lnTo>
                <a:lnTo>
                  <a:pt x="4649" y="1076"/>
                </a:lnTo>
                <a:lnTo>
                  <a:pt x="4649" y="1074"/>
                </a:lnTo>
                <a:lnTo>
                  <a:pt x="4652" y="1067"/>
                </a:lnTo>
                <a:lnTo>
                  <a:pt x="4649" y="1063"/>
                </a:lnTo>
                <a:lnTo>
                  <a:pt x="4649" y="1061"/>
                </a:lnTo>
                <a:lnTo>
                  <a:pt x="4649" y="1059"/>
                </a:lnTo>
                <a:lnTo>
                  <a:pt x="4649" y="1057"/>
                </a:lnTo>
                <a:lnTo>
                  <a:pt x="4649" y="1055"/>
                </a:lnTo>
                <a:lnTo>
                  <a:pt x="4652" y="1053"/>
                </a:lnTo>
                <a:lnTo>
                  <a:pt x="4652" y="1053"/>
                </a:lnTo>
                <a:lnTo>
                  <a:pt x="4654" y="1053"/>
                </a:lnTo>
                <a:lnTo>
                  <a:pt x="4656" y="1053"/>
                </a:lnTo>
                <a:lnTo>
                  <a:pt x="4658" y="1050"/>
                </a:lnTo>
                <a:lnTo>
                  <a:pt x="4658" y="1050"/>
                </a:lnTo>
                <a:lnTo>
                  <a:pt x="4658" y="1048"/>
                </a:lnTo>
                <a:lnTo>
                  <a:pt x="4658" y="1046"/>
                </a:lnTo>
                <a:lnTo>
                  <a:pt x="4658" y="1044"/>
                </a:lnTo>
                <a:lnTo>
                  <a:pt x="4660" y="1044"/>
                </a:lnTo>
                <a:lnTo>
                  <a:pt x="4660" y="1042"/>
                </a:lnTo>
                <a:lnTo>
                  <a:pt x="4660" y="1042"/>
                </a:lnTo>
                <a:lnTo>
                  <a:pt x="4660" y="1042"/>
                </a:lnTo>
                <a:lnTo>
                  <a:pt x="4662" y="1042"/>
                </a:lnTo>
                <a:lnTo>
                  <a:pt x="4662" y="1042"/>
                </a:lnTo>
                <a:lnTo>
                  <a:pt x="4662" y="1040"/>
                </a:lnTo>
                <a:lnTo>
                  <a:pt x="4662" y="1040"/>
                </a:lnTo>
                <a:lnTo>
                  <a:pt x="4664" y="1040"/>
                </a:lnTo>
                <a:lnTo>
                  <a:pt x="4664" y="1038"/>
                </a:lnTo>
                <a:lnTo>
                  <a:pt x="4664" y="1034"/>
                </a:lnTo>
                <a:lnTo>
                  <a:pt x="4664" y="1032"/>
                </a:lnTo>
                <a:lnTo>
                  <a:pt x="4664" y="1030"/>
                </a:lnTo>
                <a:lnTo>
                  <a:pt x="4664" y="1030"/>
                </a:lnTo>
                <a:lnTo>
                  <a:pt x="4664" y="1027"/>
                </a:lnTo>
                <a:lnTo>
                  <a:pt x="4664" y="1027"/>
                </a:lnTo>
                <a:lnTo>
                  <a:pt x="4664" y="1025"/>
                </a:lnTo>
                <a:lnTo>
                  <a:pt x="4664" y="1023"/>
                </a:lnTo>
                <a:lnTo>
                  <a:pt x="4662" y="1019"/>
                </a:lnTo>
                <a:lnTo>
                  <a:pt x="4660" y="1017"/>
                </a:lnTo>
                <a:lnTo>
                  <a:pt x="4658" y="1015"/>
                </a:lnTo>
                <a:lnTo>
                  <a:pt x="4658" y="1015"/>
                </a:lnTo>
                <a:lnTo>
                  <a:pt x="4656" y="1013"/>
                </a:lnTo>
                <a:lnTo>
                  <a:pt x="4656" y="1011"/>
                </a:lnTo>
                <a:lnTo>
                  <a:pt x="4656" y="1006"/>
                </a:lnTo>
                <a:lnTo>
                  <a:pt x="4656" y="1002"/>
                </a:lnTo>
                <a:lnTo>
                  <a:pt x="4658" y="1000"/>
                </a:lnTo>
                <a:lnTo>
                  <a:pt x="4654" y="1002"/>
                </a:lnTo>
                <a:lnTo>
                  <a:pt x="4654" y="1000"/>
                </a:lnTo>
                <a:lnTo>
                  <a:pt x="4652" y="1000"/>
                </a:lnTo>
                <a:lnTo>
                  <a:pt x="4652" y="1000"/>
                </a:lnTo>
                <a:lnTo>
                  <a:pt x="4649" y="998"/>
                </a:lnTo>
                <a:lnTo>
                  <a:pt x="4649" y="1000"/>
                </a:lnTo>
                <a:lnTo>
                  <a:pt x="4647" y="1000"/>
                </a:lnTo>
                <a:lnTo>
                  <a:pt x="4647" y="1002"/>
                </a:lnTo>
                <a:lnTo>
                  <a:pt x="4647" y="1004"/>
                </a:lnTo>
                <a:lnTo>
                  <a:pt x="4652" y="1004"/>
                </a:lnTo>
                <a:lnTo>
                  <a:pt x="4652" y="1004"/>
                </a:lnTo>
                <a:lnTo>
                  <a:pt x="4654" y="1004"/>
                </a:lnTo>
                <a:lnTo>
                  <a:pt x="4654" y="1004"/>
                </a:lnTo>
                <a:lnTo>
                  <a:pt x="4654" y="1004"/>
                </a:lnTo>
                <a:lnTo>
                  <a:pt x="4654" y="1006"/>
                </a:lnTo>
                <a:lnTo>
                  <a:pt x="4654" y="1009"/>
                </a:lnTo>
                <a:lnTo>
                  <a:pt x="4654" y="1009"/>
                </a:lnTo>
                <a:lnTo>
                  <a:pt x="4652" y="1009"/>
                </a:lnTo>
                <a:lnTo>
                  <a:pt x="4649" y="1009"/>
                </a:lnTo>
                <a:lnTo>
                  <a:pt x="4649" y="1009"/>
                </a:lnTo>
                <a:lnTo>
                  <a:pt x="4647" y="1011"/>
                </a:lnTo>
                <a:lnTo>
                  <a:pt x="4647" y="1011"/>
                </a:lnTo>
                <a:lnTo>
                  <a:pt x="4647" y="1011"/>
                </a:lnTo>
                <a:lnTo>
                  <a:pt x="4645" y="1011"/>
                </a:lnTo>
                <a:lnTo>
                  <a:pt x="4645" y="1009"/>
                </a:lnTo>
                <a:lnTo>
                  <a:pt x="4645" y="1004"/>
                </a:lnTo>
                <a:lnTo>
                  <a:pt x="4645" y="1004"/>
                </a:lnTo>
                <a:lnTo>
                  <a:pt x="4643" y="1004"/>
                </a:lnTo>
                <a:lnTo>
                  <a:pt x="4643" y="1004"/>
                </a:lnTo>
                <a:lnTo>
                  <a:pt x="4643" y="1004"/>
                </a:lnTo>
                <a:lnTo>
                  <a:pt x="4641" y="1004"/>
                </a:lnTo>
                <a:lnTo>
                  <a:pt x="4641" y="1004"/>
                </a:lnTo>
                <a:lnTo>
                  <a:pt x="4641" y="1004"/>
                </a:lnTo>
                <a:lnTo>
                  <a:pt x="4641" y="1006"/>
                </a:lnTo>
                <a:lnTo>
                  <a:pt x="4641" y="1009"/>
                </a:lnTo>
                <a:lnTo>
                  <a:pt x="4639" y="1011"/>
                </a:lnTo>
                <a:lnTo>
                  <a:pt x="4639" y="1011"/>
                </a:lnTo>
                <a:lnTo>
                  <a:pt x="4639" y="1011"/>
                </a:lnTo>
                <a:lnTo>
                  <a:pt x="4639" y="1013"/>
                </a:lnTo>
                <a:lnTo>
                  <a:pt x="4637" y="1013"/>
                </a:lnTo>
                <a:lnTo>
                  <a:pt x="4637" y="1013"/>
                </a:lnTo>
                <a:lnTo>
                  <a:pt x="4635" y="1013"/>
                </a:lnTo>
                <a:lnTo>
                  <a:pt x="4635" y="1015"/>
                </a:lnTo>
                <a:lnTo>
                  <a:pt x="4635" y="1015"/>
                </a:lnTo>
                <a:lnTo>
                  <a:pt x="4635" y="1017"/>
                </a:lnTo>
                <a:lnTo>
                  <a:pt x="4637" y="1019"/>
                </a:lnTo>
                <a:lnTo>
                  <a:pt x="4637" y="1021"/>
                </a:lnTo>
                <a:lnTo>
                  <a:pt x="4635" y="1023"/>
                </a:lnTo>
                <a:lnTo>
                  <a:pt x="4635" y="1023"/>
                </a:lnTo>
                <a:lnTo>
                  <a:pt x="4635" y="1025"/>
                </a:lnTo>
                <a:lnTo>
                  <a:pt x="4633" y="1025"/>
                </a:lnTo>
                <a:lnTo>
                  <a:pt x="4633" y="1025"/>
                </a:lnTo>
                <a:lnTo>
                  <a:pt x="4633" y="1025"/>
                </a:lnTo>
                <a:lnTo>
                  <a:pt x="4633" y="1027"/>
                </a:lnTo>
                <a:lnTo>
                  <a:pt x="4635" y="1027"/>
                </a:lnTo>
                <a:lnTo>
                  <a:pt x="4635" y="1027"/>
                </a:lnTo>
                <a:lnTo>
                  <a:pt x="4635" y="1027"/>
                </a:lnTo>
                <a:lnTo>
                  <a:pt x="4637" y="1030"/>
                </a:lnTo>
                <a:lnTo>
                  <a:pt x="4637" y="1032"/>
                </a:lnTo>
                <a:lnTo>
                  <a:pt x="4637" y="1034"/>
                </a:lnTo>
                <a:lnTo>
                  <a:pt x="4637" y="1034"/>
                </a:lnTo>
                <a:lnTo>
                  <a:pt x="4637" y="1036"/>
                </a:lnTo>
                <a:lnTo>
                  <a:pt x="4635" y="1036"/>
                </a:lnTo>
                <a:lnTo>
                  <a:pt x="4635" y="1036"/>
                </a:lnTo>
                <a:lnTo>
                  <a:pt x="4635" y="1038"/>
                </a:lnTo>
                <a:lnTo>
                  <a:pt x="4635" y="1040"/>
                </a:lnTo>
                <a:lnTo>
                  <a:pt x="4633" y="1044"/>
                </a:lnTo>
                <a:lnTo>
                  <a:pt x="4633" y="1044"/>
                </a:lnTo>
                <a:lnTo>
                  <a:pt x="4631" y="1046"/>
                </a:lnTo>
                <a:lnTo>
                  <a:pt x="4631" y="1048"/>
                </a:lnTo>
                <a:lnTo>
                  <a:pt x="4629" y="1050"/>
                </a:lnTo>
                <a:lnTo>
                  <a:pt x="4629" y="1050"/>
                </a:lnTo>
                <a:lnTo>
                  <a:pt x="4629" y="1055"/>
                </a:lnTo>
                <a:lnTo>
                  <a:pt x="4626" y="1057"/>
                </a:lnTo>
                <a:lnTo>
                  <a:pt x="4626" y="1057"/>
                </a:lnTo>
                <a:lnTo>
                  <a:pt x="4624" y="1059"/>
                </a:lnTo>
                <a:lnTo>
                  <a:pt x="4620" y="1061"/>
                </a:lnTo>
                <a:lnTo>
                  <a:pt x="4618" y="1061"/>
                </a:lnTo>
                <a:lnTo>
                  <a:pt x="4618" y="1063"/>
                </a:lnTo>
                <a:lnTo>
                  <a:pt x="4618" y="1065"/>
                </a:lnTo>
                <a:lnTo>
                  <a:pt x="4616" y="1067"/>
                </a:lnTo>
                <a:lnTo>
                  <a:pt x="4614" y="1067"/>
                </a:lnTo>
                <a:lnTo>
                  <a:pt x="4612" y="1071"/>
                </a:lnTo>
                <a:lnTo>
                  <a:pt x="4610" y="1071"/>
                </a:lnTo>
                <a:lnTo>
                  <a:pt x="4608" y="1071"/>
                </a:lnTo>
                <a:lnTo>
                  <a:pt x="4605" y="1074"/>
                </a:lnTo>
                <a:lnTo>
                  <a:pt x="4599" y="1076"/>
                </a:lnTo>
                <a:lnTo>
                  <a:pt x="4599" y="1076"/>
                </a:lnTo>
                <a:lnTo>
                  <a:pt x="4597" y="1078"/>
                </a:lnTo>
                <a:lnTo>
                  <a:pt x="4597" y="1078"/>
                </a:lnTo>
                <a:lnTo>
                  <a:pt x="4595" y="1078"/>
                </a:lnTo>
                <a:lnTo>
                  <a:pt x="4595" y="1078"/>
                </a:lnTo>
                <a:lnTo>
                  <a:pt x="4593" y="1078"/>
                </a:lnTo>
                <a:lnTo>
                  <a:pt x="4593" y="1076"/>
                </a:lnTo>
                <a:lnTo>
                  <a:pt x="4593" y="1076"/>
                </a:lnTo>
                <a:lnTo>
                  <a:pt x="4593" y="1074"/>
                </a:lnTo>
                <a:lnTo>
                  <a:pt x="4591" y="1074"/>
                </a:lnTo>
                <a:lnTo>
                  <a:pt x="4591" y="1071"/>
                </a:lnTo>
                <a:lnTo>
                  <a:pt x="4593" y="1071"/>
                </a:lnTo>
                <a:lnTo>
                  <a:pt x="4593" y="1071"/>
                </a:lnTo>
                <a:lnTo>
                  <a:pt x="4595" y="1069"/>
                </a:lnTo>
                <a:lnTo>
                  <a:pt x="4597" y="1067"/>
                </a:lnTo>
                <a:lnTo>
                  <a:pt x="4597" y="1067"/>
                </a:lnTo>
                <a:lnTo>
                  <a:pt x="4597" y="1065"/>
                </a:lnTo>
                <a:lnTo>
                  <a:pt x="4595" y="1067"/>
                </a:lnTo>
                <a:lnTo>
                  <a:pt x="4593" y="1067"/>
                </a:lnTo>
                <a:lnTo>
                  <a:pt x="4591" y="1069"/>
                </a:lnTo>
                <a:lnTo>
                  <a:pt x="4589" y="1071"/>
                </a:lnTo>
                <a:lnTo>
                  <a:pt x="4589" y="1076"/>
                </a:lnTo>
                <a:lnTo>
                  <a:pt x="4589" y="1080"/>
                </a:lnTo>
                <a:lnTo>
                  <a:pt x="4587" y="1082"/>
                </a:lnTo>
                <a:lnTo>
                  <a:pt x="4582" y="1086"/>
                </a:lnTo>
                <a:lnTo>
                  <a:pt x="4582" y="1086"/>
                </a:lnTo>
                <a:lnTo>
                  <a:pt x="4580" y="1088"/>
                </a:lnTo>
                <a:lnTo>
                  <a:pt x="4578" y="1088"/>
                </a:lnTo>
                <a:lnTo>
                  <a:pt x="4578" y="1090"/>
                </a:lnTo>
                <a:lnTo>
                  <a:pt x="4578" y="1092"/>
                </a:lnTo>
                <a:lnTo>
                  <a:pt x="4580" y="1095"/>
                </a:lnTo>
                <a:lnTo>
                  <a:pt x="4578" y="1097"/>
                </a:lnTo>
                <a:lnTo>
                  <a:pt x="4576" y="1097"/>
                </a:lnTo>
                <a:lnTo>
                  <a:pt x="4574" y="1099"/>
                </a:lnTo>
                <a:lnTo>
                  <a:pt x="4574" y="1099"/>
                </a:lnTo>
                <a:lnTo>
                  <a:pt x="4572" y="1099"/>
                </a:lnTo>
                <a:lnTo>
                  <a:pt x="4568" y="1099"/>
                </a:lnTo>
                <a:lnTo>
                  <a:pt x="4568" y="1099"/>
                </a:lnTo>
                <a:lnTo>
                  <a:pt x="4568" y="1099"/>
                </a:lnTo>
                <a:lnTo>
                  <a:pt x="4568" y="1097"/>
                </a:lnTo>
                <a:lnTo>
                  <a:pt x="4568" y="1097"/>
                </a:lnTo>
                <a:lnTo>
                  <a:pt x="4566" y="1095"/>
                </a:lnTo>
                <a:lnTo>
                  <a:pt x="4566" y="1095"/>
                </a:lnTo>
                <a:lnTo>
                  <a:pt x="4561" y="1097"/>
                </a:lnTo>
                <a:lnTo>
                  <a:pt x="4555" y="1097"/>
                </a:lnTo>
                <a:lnTo>
                  <a:pt x="4553" y="1099"/>
                </a:lnTo>
                <a:lnTo>
                  <a:pt x="4553" y="1099"/>
                </a:lnTo>
                <a:lnTo>
                  <a:pt x="4549" y="1099"/>
                </a:lnTo>
                <a:lnTo>
                  <a:pt x="4547" y="1099"/>
                </a:lnTo>
                <a:lnTo>
                  <a:pt x="4545" y="1099"/>
                </a:lnTo>
                <a:lnTo>
                  <a:pt x="4543" y="1099"/>
                </a:lnTo>
                <a:lnTo>
                  <a:pt x="4543" y="1099"/>
                </a:lnTo>
                <a:lnTo>
                  <a:pt x="4541" y="1101"/>
                </a:lnTo>
                <a:lnTo>
                  <a:pt x="4541" y="1101"/>
                </a:lnTo>
                <a:lnTo>
                  <a:pt x="4538" y="1099"/>
                </a:lnTo>
                <a:lnTo>
                  <a:pt x="4536" y="1099"/>
                </a:lnTo>
                <a:lnTo>
                  <a:pt x="4534" y="1099"/>
                </a:lnTo>
                <a:close/>
                <a:moveTo>
                  <a:pt x="4480" y="1216"/>
                </a:moveTo>
                <a:lnTo>
                  <a:pt x="4482" y="1216"/>
                </a:lnTo>
                <a:lnTo>
                  <a:pt x="4484" y="1216"/>
                </a:lnTo>
                <a:lnTo>
                  <a:pt x="4484" y="1214"/>
                </a:lnTo>
                <a:lnTo>
                  <a:pt x="4484" y="1214"/>
                </a:lnTo>
                <a:lnTo>
                  <a:pt x="4484" y="1214"/>
                </a:lnTo>
                <a:lnTo>
                  <a:pt x="4484" y="1212"/>
                </a:lnTo>
                <a:lnTo>
                  <a:pt x="4486" y="1212"/>
                </a:lnTo>
                <a:lnTo>
                  <a:pt x="4486" y="1212"/>
                </a:lnTo>
                <a:lnTo>
                  <a:pt x="4486" y="1212"/>
                </a:lnTo>
                <a:lnTo>
                  <a:pt x="4486" y="1210"/>
                </a:lnTo>
                <a:lnTo>
                  <a:pt x="4486" y="1212"/>
                </a:lnTo>
                <a:lnTo>
                  <a:pt x="4484" y="1212"/>
                </a:lnTo>
                <a:lnTo>
                  <a:pt x="4484" y="1212"/>
                </a:lnTo>
                <a:lnTo>
                  <a:pt x="4484" y="1212"/>
                </a:lnTo>
                <a:lnTo>
                  <a:pt x="4484" y="1212"/>
                </a:lnTo>
                <a:lnTo>
                  <a:pt x="4482" y="1214"/>
                </a:lnTo>
                <a:lnTo>
                  <a:pt x="4480" y="1214"/>
                </a:lnTo>
                <a:lnTo>
                  <a:pt x="4480" y="1214"/>
                </a:lnTo>
                <a:lnTo>
                  <a:pt x="4480" y="1214"/>
                </a:lnTo>
                <a:lnTo>
                  <a:pt x="4480" y="1214"/>
                </a:lnTo>
                <a:lnTo>
                  <a:pt x="4480" y="1216"/>
                </a:lnTo>
                <a:close/>
                <a:moveTo>
                  <a:pt x="4461" y="1111"/>
                </a:moveTo>
                <a:lnTo>
                  <a:pt x="4461" y="1111"/>
                </a:lnTo>
                <a:lnTo>
                  <a:pt x="4461" y="1111"/>
                </a:lnTo>
                <a:lnTo>
                  <a:pt x="4463" y="1111"/>
                </a:lnTo>
                <a:lnTo>
                  <a:pt x="4463" y="1111"/>
                </a:lnTo>
                <a:lnTo>
                  <a:pt x="4463" y="1109"/>
                </a:lnTo>
                <a:lnTo>
                  <a:pt x="4461" y="1109"/>
                </a:lnTo>
                <a:lnTo>
                  <a:pt x="4461" y="1109"/>
                </a:lnTo>
                <a:lnTo>
                  <a:pt x="4459" y="1109"/>
                </a:lnTo>
                <a:lnTo>
                  <a:pt x="4459" y="1111"/>
                </a:lnTo>
                <a:lnTo>
                  <a:pt x="4461" y="1111"/>
                </a:lnTo>
                <a:lnTo>
                  <a:pt x="4461" y="1111"/>
                </a:lnTo>
                <a:close/>
                <a:moveTo>
                  <a:pt x="4482" y="1118"/>
                </a:moveTo>
                <a:lnTo>
                  <a:pt x="4482" y="1120"/>
                </a:lnTo>
                <a:lnTo>
                  <a:pt x="4482" y="1118"/>
                </a:lnTo>
                <a:lnTo>
                  <a:pt x="4482" y="1118"/>
                </a:lnTo>
                <a:lnTo>
                  <a:pt x="4484" y="1115"/>
                </a:lnTo>
                <a:lnTo>
                  <a:pt x="4484" y="1113"/>
                </a:lnTo>
                <a:lnTo>
                  <a:pt x="4484" y="1113"/>
                </a:lnTo>
                <a:lnTo>
                  <a:pt x="4484" y="1113"/>
                </a:lnTo>
                <a:lnTo>
                  <a:pt x="4484" y="1113"/>
                </a:lnTo>
                <a:lnTo>
                  <a:pt x="4482" y="1113"/>
                </a:lnTo>
                <a:lnTo>
                  <a:pt x="4482" y="1113"/>
                </a:lnTo>
                <a:lnTo>
                  <a:pt x="4482" y="1115"/>
                </a:lnTo>
                <a:lnTo>
                  <a:pt x="4480" y="1118"/>
                </a:lnTo>
                <a:lnTo>
                  <a:pt x="4482" y="1118"/>
                </a:lnTo>
                <a:close/>
                <a:moveTo>
                  <a:pt x="4482" y="1136"/>
                </a:moveTo>
                <a:lnTo>
                  <a:pt x="4482" y="1136"/>
                </a:lnTo>
                <a:lnTo>
                  <a:pt x="4482" y="1136"/>
                </a:lnTo>
                <a:lnTo>
                  <a:pt x="4482" y="1136"/>
                </a:lnTo>
                <a:lnTo>
                  <a:pt x="4484" y="1136"/>
                </a:lnTo>
                <a:lnTo>
                  <a:pt x="4484" y="1134"/>
                </a:lnTo>
                <a:lnTo>
                  <a:pt x="4484" y="1134"/>
                </a:lnTo>
                <a:lnTo>
                  <a:pt x="4484" y="1134"/>
                </a:lnTo>
                <a:lnTo>
                  <a:pt x="4484" y="1134"/>
                </a:lnTo>
                <a:lnTo>
                  <a:pt x="4482" y="1136"/>
                </a:lnTo>
                <a:close/>
                <a:moveTo>
                  <a:pt x="4480" y="1122"/>
                </a:moveTo>
                <a:lnTo>
                  <a:pt x="4480" y="1122"/>
                </a:lnTo>
                <a:lnTo>
                  <a:pt x="4480" y="1122"/>
                </a:lnTo>
                <a:lnTo>
                  <a:pt x="4482" y="1120"/>
                </a:lnTo>
                <a:lnTo>
                  <a:pt x="4482" y="1120"/>
                </a:lnTo>
                <a:lnTo>
                  <a:pt x="4480" y="1118"/>
                </a:lnTo>
                <a:lnTo>
                  <a:pt x="4480" y="1122"/>
                </a:lnTo>
                <a:close/>
                <a:moveTo>
                  <a:pt x="4367" y="1348"/>
                </a:moveTo>
                <a:lnTo>
                  <a:pt x="4367" y="1350"/>
                </a:lnTo>
                <a:lnTo>
                  <a:pt x="4367" y="1350"/>
                </a:lnTo>
                <a:lnTo>
                  <a:pt x="4367" y="1350"/>
                </a:lnTo>
                <a:lnTo>
                  <a:pt x="4367" y="1350"/>
                </a:lnTo>
                <a:lnTo>
                  <a:pt x="4369" y="1350"/>
                </a:lnTo>
                <a:lnTo>
                  <a:pt x="4369" y="1350"/>
                </a:lnTo>
                <a:lnTo>
                  <a:pt x="4367" y="1348"/>
                </a:lnTo>
                <a:close/>
                <a:moveTo>
                  <a:pt x="4318" y="1273"/>
                </a:moveTo>
                <a:lnTo>
                  <a:pt x="4321" y="1273"/>
                </a:lnTo>
                <a:lnTo>
                  <a:pt x="4321" y="1273"/>
                </a:lnTo>
                <a:lnTo>
                  <a:pt x="4318" y="1271"/>
                </a:lnTo>
                <a:lnTo>
                  <a:pt x="4318" y="1273"/>
                </a:lnTo>
                <a:lnTo>
                  <a:pt x="4318" y="1273"/>
                </a:lnTo>
                <a:lnTo>
                  <a:pt x="4318" y="1273"/>
                </a:lnTo>
                <a:lnTo>
                  <a:pt x="4318" y="1273"/>
                </a:lnTo>
                <a:lnTo>
                  <a:pt x="4318" y="1273"/>
                </a:lnTo>
                <a:close/>
                <a:moveTo>
                  <a:pt x="4373" y="1419"/>
                </a:moveTo>
                <a:lnTo>
                  <a:pt x="4375" y="1419"/>
                </a:lnTo>
                <a:lnTo>
                  <a:pt x="4375" y="1419"/>
                </a:lnTo>
                <a:lnTo>
                  <a:pt x="4375" y="1417"/>
                </a:lnTo>
                <a:lnTo>
                  <a:pt x="4375" y="1415"/>
                </a:lnTo>
                <a:lnTo>
                  <a:pt x="4375" y="1415"/>
                </a:lnTo>
                <a:lnTo>
                  <a:pt x="4375" y="1415"/>
                </a:lnTo>
                <a:lnTo>
                  <a:pt x="4375" y="1415"/>
                </a:lnTo>
                <a:lnTo>
                  <a:pt x="4375" y="1413"/>
                </a:lnTo>
                <a:lnTo>
                  <a:pt x="4375" y="1413"/>
                </a:lnTo>
                <a:lnTo>
                  <a:pt x="4373" y="1413"/>
                </a:lnTo>
                <a:lnTo>
                  <a:pt x="4373" y="1415"/>
                </a:lnTo>
                <a:lnTo>
                  <a:pt x="4373" y="1415"/>
                </a:lnTo>
                <a:lnTo>
                  <a:pt x="4373" y="1417"/>
                </a:lnTo>
                <a:lnTo>
                  <a:pt x="4375" y="1417"/>
                </a:lnTo>
                <a:lnTo>
                  <a:pt x="4375" y="1417"/>
                </a:lnTo>
                <a:lnTo>
                  <a:pt x="4375" y="1417"/>
                </a:lnTo>
                <a:lnTo>
                  <a:pt x="4373" y="1419"/>
                </a:lnTo>
                <a:close/>
                <a:moveTo>
                  <a:pt x="4325" y="1273"/>
                </a:moveTo>
                <a:lnTo>
                  <a:pt x="4323" y="1273"/>
                </a:lnTo>
                <a:lnTo>
                  <a:pt x="4323" y="1273"/>
                </a:lnTo>
                <a:lnTo>
                  <a:pt x="4321" y="1273"/>
                </a:lnTo>
                <a:lnTo>
                  <a:pt x="4321" y="1273"/>
                </a:lnTo>
                <a:lnTo>
                  <a:pt x="4323" y="1273"/>
                </a:lnTo>
                <a:lnTo>
                  <a:pt x="4325" y="1273"/>
                </a:lnTo>
                <a:close/>
                <a:moveTo>
                  <a:pt x="4262" y="1306"/>
                </a:moveTo>
                <a:lnTo>
                  <a:pt x="4262" y="1306"/>
                </a:lnTo>
                <a:lnTo>
                  <a:pt x="4262" y="1306"/>
                </a:lnTo>
                <a:lnTo>
                  <a:pt x="4262" y="1306"/>
                </a:lnTo>
                <a:lnTo>
                  <a:pt x="4262" y="1306"/>
                </a:lnTo>
                <a:lnTo>
                  <a:pt x="4262" y="1306"/>
                </a:lnTo>
                <a:lnTo>
                  <a:pt x="4262" y="1308"/>
                </a:lnTo>
                <a:lnTo>
                  <a:pt x="4262" y="1306"/>
                </a:lnTo>
                <a:close/>
                <a:moveTo>
                  <a:pt x="4348" y="1292"/>
                </a:moveTo>
                <a:lnTo>
                  <a:pt x="4348" y="1294"/>
                </a:lnTo>
                <a:lnTo>
                  <a:pt x="4348" y="1294"/>
                </a:lnTo>
                <a:lnTo>
                  <a:pt x="4348" y="1294"/>
                </a:lnTo>
                <a:lnTo>
                  <a:pt x="4348" y="1296"/>
                </a:lnTo>
                <a:lnTo>
                  <a:pt x="4350" y="1300"/>
                </a:lnTo>
                <a:lnTo>
                  <a:pt x="4350" y="1300"/>
                </a:lnTo>
                <a:lnTo>
                  <a:pt x="4350" y="1302"/>
                </a:lnTo>
                <a:lnTo>
                  <a:pt x="4350" y="1302"/>
                </a:lnTo>
                <a:lnTo>
                  <a:pt x="4352" y="1302"/>
                </a:lnTo>
                <a:lnTo>
                  <a:pt x="4354" y="1304"/>
                </a:lnTo>
                <a:lnTo>
                  <a:pt x="4354" y="1304"/>
                </a:lnTo>
                <a:lnTo>
                  <a:pt x="4354" y="1306"/>
                </a:lnTo>
                <a:lnTo>
                  <a:pt x="4356" y="1308"/>
                </a:lnTo>
                <a:lnTo>
                  <a:pt x="4356" y="1310"/>
                </a:lnTo>
                <a:lnTo>
                  <a:pt x="4356" y="1310"/>
                </a:lnTo>
                <a:lnTo>
                  <a:pt x="4358" y="1310"/>
                </a:lnTo>
                <a:lnTo>
                  <a:pt x="4358" y="1310"/>
                </a:lnTo>
                <a:lnTo>
                  <a:pt x="4358" y="1308"/>
                </a:lnTo>
                <a:lnTo>
                  <a:pt x="4358" y="1306"/>
                </a:lnTo>
                <a:lnTo>
                  <a:pt x="4358" y="1304"/>
                </a:lnTo>
                <a:lnTo>
                  <a:pt x="4360" y="1302"/>
                </a:lnTo>
                <a:lnTo>
                  <a:pt x="4360" y="1300"/>
                </a:lnTo>
                <a:lnTo>
                  <a:pt x="4362" y="1298"/>
                </a:lnTo>
                <a:lnTo>
                  <a:pt x="4365" y="1296"/>
                </a:lnTo>
                <a:lnTo>
                  <a:pt x="4367" y="1294"/>
                </a:lnTo>
                <a:lnTo>
                  <a:pt x="4367" y="1292"/>
                </a:lnTo>
                <a:lnTo>
                  <a:pt x="4367" y="1289"/>
                </a:lnTo>
                <a:lnTo>
                  <a:pt x="4369" y="1285"/>
                </a:lnTo>
                <a:lnTo>
                  <a:pt x="4369" y="1281"/>
                </a:lnTo>
                <a:lnTo>
                  <a:pt x="4369" y="1279"/>
                </a:lnTo>
                <a:lnTo>
                  <a:pt x="4371" y="1279"/>
                </a:lnTo>
                <a:lnTo>
                  <a:pt x="4371" y="1275"/>
                </a:lnTo>
                <a:lnTo>
                  <a:pt x="4373" y="1273"/>
                </a:lnTo>
                <a:lnTo>
                  <a:pt x="4373" y="1271"/>
                </a:lnTo>
                <a:lnTo>
                  <a:pt x="4373" y="1269"/>
                </a:lnTo>
                <a:lnTo>
                  <a:pt x="4373" y="1266"/>
                </a:lnTo>
                <a:lnTo>
                  <a:pt x="4373" y="1266"/>
                </a:lnTo>
                <a:lnTo>
                  <a:pt x="4375" y="1264"/>
                </a:lnTo>
                <a:lnTo>
                  <a:pt x="4373" y="1264"/>
                </a:lnTo>
                <a:lnTo>
                  <a:pt x="4373" y="1262"/>
                </a:lnTo>
                <a:lnTo>
                  <a:pt x="4371" y="1262"/>
                </a:lnTo>
                <a:lnTo>
                  <a:pt x="4371" y="1262"/>
                </a:lnTo>
                <a:lnTo>
                  <a:pt x="4371" y="1262"/>
                </a:lnTo>
                <a:lnTo>
                  <a:pt x="4369" y="1260"/>
                </a:lnTo>
                <a:lnTo>
                  <a:pt x="4369" y="1260"/>
                </a:lnTo>
                <a:lnTo>
                  <a:pt x="4367" y="1260"/>
                </a:lnTo>
                <a:lnTo>
                  <a:pt x="4367" y="1262"/>
                </a:lnTo>
                <a:lnTo>
                  <a:pt x="4362" y="1264"/>
                </a:lnTo>
                <a:lnTo>
                  <a:pt x="4360" y="1264"/>
                </a:lnTo>
                <a:lnTo>
                  <a:pt x="4360" y="1266"/>
                </a:lnTo>
                <a:lnTo>
                  <a:pt x="4358" y="1269"/>
                </a:lnTo>
                <a:lnTo>
                  <a:pt x="4358" y="1269"/>
                </a:lnTo>
                <a:lnTo>
                  <a:pt x="4356" y="1271"/>
                </a:lnTo>
                <a:lnTo>
                  <a:pt x="4356" y="1273"/>
                </a:lnTo>
                <a:lnTo>
                  <a:pt x="4348" y="1285"/>
                </a:lnTo>
                <a:lnTo>
                  <a:pt x="4348" y="1285"/>
                </a:lnTo>
                <a:lnTo>
                  <a:pt x="4348" y="1287"/>
                </a:lnTo>
                <a:lnTo>
                  <a:pt x="4348" y="1289"/>
                </a:lnTo>
                <a:lnTo>
                  <a:pt x="4348" y="1292"/>
                </a:lnTo>
                <a:lnTo>
                  <a:pt x="4348" y="1292"/>
                </a:lnTo>
                <a:close/>
                <a:moveTo>
                  <a:pt x="4316" y="1497"/>
                </a:moveTo>
                <a:lnTo>
                  <a:pt x="4316" y="1497"/>
                </a:lnTo>
                <a:lnTo>
                  <a:pt x="4316" y="1499"/>
                </a:lnTo>
                <a:lnTo>
                  <a:pt x="4314" y="1499"/>
                </a:lnTo>
                <a:lnTo>
                  <a:pt x="4312" y="1501"/>
                </a:lnTo>
                <a:lnTo>
                  <a:pt x="4310" y="1503"/>
                </a:lnTo>
                <a:lnTo>
                  <a:pt x="4308" y="1505"/>
                </a:lnTo>
                <a:lnTo>
                  <a:pt x="4308" y="1505"/>
                </a:lnTo>
                <a:lnTo>
                  <a:pt x="4306" y="1508"/>
                </a:lnTo>
                <a:lnTo>
                  <a:pt x="4306" y="1510"/>
                </a:lnTo>
                <a:lnTo>
                  <a:pt x="4306" y="1512"/>
                </a:lnTo>
                <a:lnTo>
                  <a:pt x="4308" y="1510"/>
                </a:lnTo>
                <a:lnTo>
                  <a:pt x="4308" y="1510"/>
                </a:lnTo>
                <a:lnTo>
                  <a:pt x="4310" y="1510"/>
                </a:lnTo>
                <a:lnTo>
                  <a:pt x="4310" y="1508"/>
                </a:lnTo>
                <a:lnTo>
                  <a:pt x="4310" y="1508"/>
                </a:lnTo>
                <a:lnTo>
                  <a:pt x="4310" y="1508"/>
                </a:lnTo>
                <a:lnTo>
                  <a:pt x="4312" y="1505"/>
                </a:lnTo>
                <a:lnTo>
                  <a:pt x="4314" y="1505"/>
                </a:lnTo>
                <a:lnTo>
                  <a:pt x="4316" y="1505"/>
                </a:lnTo>
                <a:lnTo>
                  <a:pt x="4316" y="1503"/>
                </a:lnTo>
                <a:lnTo>
                  <a:pt x="4318" y="1501"/>
                </a:lnTo>
                <a:lnTo>
                  <a:pt x="4318" y="1499"/>
                </a:lnTo>
                <a:lnTo>
                  <a:pt x="4321" y="1499"/>
                </a:lnTo>
                <a:lnTo>
                  <a:pt x="4323" y="1499"/>
                </a:lnTo>
                <a:lnTo>
                  <a:pt x="4323" y="1497"/>
                </a:lnTo>
                <a:lnTo>
                  <a:pt x="4325" y="1497"/>
                </a:lnTo>
                <a:lnTo>
                  <a:pt x="4325" y="1495"/>
                </a:lnTo>
                <a:lnTo>
                  <a:pt x="4329" y="1491"/>
                </a:lnTo>
                <a:lnTo>
                  <a:pt x="4329" y="1489"/>
                </a:lnTo>
                <a:lnTo>
                  <a:pt x="4329" y="1489"/>
                </a:lnTo>
                <a:lnTo>
                  <a:pt x="4329" y="1489"/>
                </a:lnTo>
                <a:lnTo>
                  <a:pt x="4331" y="1487"/>
                </a:lnTo>
                <a:lnTo>
                  <a:pt x="4335" y="1487"/>
                </a:lnTo>
                <a:lnTo>
                  <a:pt x="4335" y="1487"/>
                </a:lnTo>
                <a:lnTo>
                  <a:pt x="4335" y="1484"/>
                </a:lnTo>
                <a:lnTo>
                  <a:pt x="4335" y="1484"/>
                </a:lnTo>
                <a:lnTo>
                  <a:pt x="4337" y="1482"/>
                </a:lnTo>
                <a:lnTo>
                  <a:pt x="4337" y="1482"/>
                </a:lnTo>
                <a:lnTo>
                  <a:pt x="4339" y="1482"/>
                </a:lnTo>
                <a:lnTo>
                  <a:pt x="4339" y="1480"/>
                </a:lnTo>
                <a:lnTo>
                  <a:pt x="4341" y="1480"/>
                </a:lnTo>
                <a:lnTo>
                  <a:pt x="4341" y="1478"/>
                </a:lnTo>
                <a:lnTo>
                  <a:pt x="4341" y="1476"/>
                </a:lnTo>
                <a:lnTo>
                  <a:pt x="4339" y="1474"/>
                </a:lnTo>
                <a:lnTo>
                  <a:pt x="4339" y="1472"/>
                </a:lnTo>
                <a:lnTo>
                  <a:pt x="4339" y="1472"/>
                </a:lnTo>
                <a:lnTo>
                  <a:pt x="4339" y="1470"/>
                </a:lnTo>
                <a:lnTo>
                  <a:pt x="4339" y="1470"/>
                </a:lnTo>
                <a:lnTo>
                  <a:pt x="4339" y="1468"/>
                </a:lnTo>
                <a:lnTo>
                  <a:pt x="4339" y="1468"/>
                </a:lnTo>
                <a:lnTo>
                  <a:pt x="4339" y="1468"/>
                </a:lnTo>
                <a:lnTo>
                  <a:pt x="4337" y="1472"/>
                </a:lnTo>
                <a:lnTo>
                  <a:pt x="4335" y="1474"/>
                </a:lnTo>
                <a:lnTo>
                  <a:pt x="4335" y="1474"/>
                </a:lnTo>
                <a:lnTo>
                  <a:pt x="4335" y="1476"/>
                </a:lnTo>
                <a:lnTo>
                  <a:pt x="4335" y="1478"/>
                </a:lnTo>
                <a:lnTo>
                  <a:pt x="4335" y="1478"/>
                </a:lnTo>
                <a:lnTo>
                  <a:pt x="4335" y="1480"/>
                </a:lnTo>
                <a:lnTo>
                  <a:pt x="4335" y="1480"/>
                </a:lnTo>
                <a:lnTo>
                  <a:pt x="4333" y="1480"/>
                </a:lnTo>
                <a:lnTo>
                  <a:pt x="4333" y="1482"/>
                </a:lnTo>
                <a:lnTo>
                  <a:pt x="4331" y="1482"/>
                </a:lnTo>
                <a:lnTo>
                  <a:pt x="4329" y="1484"/>
                </a:lnTo>
                <a:lnTo>
                  <a:pt x="4329" y="1487"/>
                </a:lnTo>
                <a:lnTo>
                  <a:pt x="4327" y="1487"/>
                </a:lnTo>
                <a:lnTo>
                  <a:pt x="4325" y="1491"/>
                </a:lnTo>
                <a:lnTo>
                  <a:pt x="4323" y="1493"/>
                </a:lnTo>
                <a:lnTo>
                  <a:pt x="4318" y="1497"/>
                </a:lnTo>
                <a:lnTo>
                  <a:pt x="4318" y="1497"/>
                </a:lnTo>
                <a:lnTo>
                  <a:pt x="4316" y="1497"/>
                </a:lnTo>
                <a:close/>
                <a:moveTo>
                  <a:pt x="4220" y="1591"/>
                </a:moveTo>
                <a:lnTo>
                  <a:pt x="4220" y="1591"/>
                </a:lnTo>
                <a:lnTo>
                  <a:pt x="4220" y="1591"/>
                </a:lnTo>
                <a:lnTo>
                  <a:pt x="4220" y="1596"/>
                </a:lnTo>
                <a:lnTo>
                  <a:pt x="4220" y="1598"/>
                </a:lnTo>
                <a:lnTo>
                  <a:pt x="4222" y="1596"/>
                </a:lnTo>
                <a:lnTo>
                  <a:pt x="4222" y="1596"/>
                </a:lnTo>
                <a:lnTo>
                  <a:pt x="4222" y="1593"/>
                </a:lnTo>
                <a:lnTo>
                  <a:pt x="4222" y="1591"/>
                </a:lnTo>
                <a:lnTo>
                  <a:pt x="4220" y="1591"/>
                </a:lnTo>
                <a:close/>
                <a:moveTo>
                  <a:pt x="4239" y="1315"/>
                </a:moveTo>
                <a:lnTo>
                  <a:pt x="4239" y="1315"/>
                </a:lnTo>
                <a:lnTo>
                  <a:pt x="4239" y="1317"/>
                </a:lnTo>
                <a:lnTo>
                  <a:pt x="4239" y="1317"/>
                </a:lnTo>
                <a:lnTo>
                  <a:pt x="4239" y="1315"/>
                </a:lnTo>
                <a:lnTo>
                  <a:pt x="4239" y="1315"/>
                </a:lnTo>
                <a:close/>
                <a:moveTo>
                  <a:pt x="4241" y="1317"/>
                </a:moveTo>
                <a:lnTo>
                  <a:pt x="4241" y="1317"/>
                </a:lnTo>
                <a:lnTo>
                  <a:pt x="4241" y="1315"/>
                </a:lnTo>
                <a:lnTo>
                  <a:pt x="4243" y="1315"/>
                </a:lnTo>
                <a:lnTo>
                  <a:pt x="4243" y="1315"/>
                </a:lnTo>
                <a:lnTo>
                  <a:pt x="4243" y="1315"/>
                </a:lnTo>
                <a:lnTo>
                  <a:pt x="4241" y="1315"/>
                </a:lnTo>
                <a:lnTo>
                  <a:pt x="4241" y="1315"/>
                </a:lnTo>
                <a:lnTo>
                  <a:pt x="4241" y="1315"/>
                </a:lnTo>
                <a:lnTo>
                  <a:pt x="4241" y="1315"/>
                </a:lnTo>
                <a:lnTo>
                  <a:pt x="4241" y="1317"/>
                </a:lnTo>
                <a:lnTo>
                  <a:pt x="4241" y="1317"/>
                </a:lnTo>
                <a:close/>
                <a:moveTo>
                  <a:pt x="4260" y="1306"/>
                </a:moveTo>
                <a:lnTo>
                  <a:pt x="4260" y="1306"/>
                </a:lnTo>
                <a:lnTo>
                  <a:pt x="4260" y="1306"/>
                </a:lnTo>
                <a:lnTo>
                  <a:pt x="4258" y="1306"/>
                </a:lnTo>
                <a:lnTo>
                  <a:pt x="4258" y="1306"/>
                </a:lnTo>
                <a:lnTo>
                  <a:pt x="4258" y="1306"/>
                </a:lnTo>
                <a:lnTo>
                  <a:pt x="4258" y="1306"/>
                </a:lnTo>
                <a:lnTo>
                  <a:pt x="4260" y="1306"/>
                </a:lnTo>
                <a:close/>
                <a:moveTo>
                  <a:pt x="4365" y="1216"/>
                </a:moveTo>
                <a:lnTo>
                  <a:pt x="4365" y="1216"/>
                </a:lnTo>
                <a:lnTo>
                  <a:pt x="4365" y="1216"/>
                </a:lnTo>
                <a:lnTo>
                  <a:pt x="4362" y="1216"/>
                </a:lnTo>
                <a:lnTo>
                  <a:pt x="4362" y="1218"/>
                </a:lnTo>
                <a:lnTo>
                  <a:pt x="4362" y="1218"/>
                </a:lnTo>
                <a:lnTo>
                  <a:pt x="4365" y="1218"/>
                </a:lnTo>
                <a:lnTo>
                  <a:pt x="4365" y="1216"/>
                </a:lnTo>
                <a:close/>
                <a:moveTo>
                  <a:pt x="4379" y="1189"/>
                </a:moveTo>
                <a:lnTo>
                  <a:pt x="4379" y="1187"/>
                </a:lnTo>
                <a:lnTo>
                  <a:pt x="4379" y="1187"/>
                </a:lnTo>
                <a:lnTo>
                  <a:pt x="4377" y="1185"/>
                </a:lnTo>
                <a:lnTo>
                  <a:pt x="4375" y="1185"/>
                </a:lnTo>
                <a:lnTo>
                  <a:pt x="4375" y="1187"/>
                </a:lnTo>
                <a:lnTo>
                  <a:pt x="4375" y="1187"/>
                </a:lnTo>
                <a:lnTo>
                  <a:pt x="4377" y="1187"/>
                </a:lnTo>
                <a:lnTo>
                  <a:pt x="4379" y="1189"/>
                </a:lnTo>
                <a:lnTo>
                  <a:pt x="4379" y="1189"/>
                </a:lnTo>
                <a:close/>
                <a:moveTo>
                  <a:pt x="4375" y="1191"/>
                </a:moveTo>
                <a:lnTo>
                  <a:pt x="4377" y="1191"/>
                </a:lnTo>
                <a:lnTo>
                  <a:pt x="4377" y="1193"/>
                </a:lnTo>
                <a:lnTo>
                  <a:pt x="4377" y="1193"/>
                </a:lnTo>
                <a:lnTo>
                  <a:pt x="4377" y="1193"/>
                </a:lnTo>
                <a:lnTo>
                  <a:pt x="4377" y="1191"/>
                </a:lnTo>
                <a:lnTo>
                  <a:pt x="4377" y="1191"/>
                </a:lnTo>
                <a:lnTo>
                  <a:pt x="4375" y="1191"/>
                </a:lnTo>
                <a:close/>
                <a:moveTo>
                  <a:pt x="4346" y="1396"/>
                </a:moveTo>
                <a:lnTo>
                  <a:pt x="4346" y="1396"/>
                </a:lnTo>
                <a:lnTo>
                  <a:pt x="4344" y="1394"/>
                </a:lnTo>
                <a:lnTo>
                  <a:pt x="4344" y="1394"/>
                </a:lnTo>
                <a:lnTo>
                  <a:pt x="4344" y="1394"/>
                </a:lnTo>
                <a:lnTo>
                  <a:pt x="4344" y="1396"/>
                </a:lnTo>
                <a:lnTo>
                  <a:pt x="4344" y="1399"/>
                </a:lnTo>
                <a:lnTo>
                  <a:pt x="4344" y="1399"/>
                </a:lnTo>
                <a:lnTo>
                  <a:pt x="4344" y="1401"/>
                </a:lnTo>
                <a:lnTo>
                  <a:pt x="4344" y="1401"/>
                </a:lnTo>
                <a:lnTo>
                  <a:pt x="4344" y="1401"/>
                </a:lnTo>
                <a:lnTo>
                  <a:pt x="4344" y="1403"/>
                </a:lnTo>
                <a:lnTo>
                  <a:pt x="4346" y="1407"/>
                </a:lnTo>
                <a:lnTo>
                  <a:pt x="4346" y="1409"/>
                </a:lnTo>
                <a:lnTo>
                  <a:pt x="4346" y="1411"/>
                </a:lnTo>
                <a:lnTo>
                  <a:pt x="4346" y="1413"/>
                </a:lnTo>
                <a:lnTo>
                  <a:pt x="4348" y="1415"/>
                </a:lnTo>
                <a:lnTo>
                  <a:pt x="4348" y="1417"/>
                </a:lnTo>
                <a:lnTo>
                  <a:pt x="4348" y="1417"/>
                </a:lnTo>
                <a:lnTo>
                  <a:pt x="4350" y="1417"/>
                </a:lnTo>
                <a:lnTo>
                  <a:pt x="4350" y="1417"/>
                </a:lnTo>
                <a:lnTo>
                  <a:pt x="4350" y="1419"/>
                </a:lnTo>
                <a:lnTo>
                  <a:pt x="4352" y="1419"/>
                </a:lnTo>
                <a:lnTo>
                  <a:pt x="4352" y="1422"/>
                </a:lnTo>
                <a:lnTo>
                  <a:pt x="4352" y="1422"/>
                </a:lnTo>
                <a:lnTo>
                  <a:pt x="4354" y="1422"/>
                </a:lnTo>
                <a:lnTo>
                  <a:pt x="4354" y="1422"/>
                </a:lnTo>
                <a:lnTo>
                  <a:pt x="4354" y="1422"/>
                </a:lnTo>
                <a:lnTo>
                  <a:pt x="4354" y="1419"/>
                </a:lnTo>
                <a:lnTo>
                  <a:pt x="4354" y="1417"/>
                </a:lnTo>
                <a:lnTo>
                  <a:pt x="4354" y="1415"/>
                </a:lnTo>
                <a:lnTo>
                  <a:pt x="4356" y="1417"/>
                </a:lnTo>
                <a:lnTo>
                  <a:pt x="4356" y="1417"/>
                </a:lnTo>
                <a:lnTo>
                  <a:pt x="4358" y="1417"/>
                </a:lnTo>
                <a:lnTo>
                  <a:pt x="4358" y="1417"/>
                </a:lnTo>
                <a:lnTo>
                  <a:pt x="4360" y="1419"/>
                </a:lnTo>
                <a:lnTo>
                  <a:pt x="4360" y="1422"/>
                </a:lnTo>
                <a:lnTo>
                  <a:pt x="4360" y="1422"/>
                </a:lnTo>
                <a:lnTo>
                  <a:pt x="4356" y="1424"/>
                </a:lnTo>
                <a:lnTo>
                  <a:pt x="4356" y="1426"/>
                </a:lnTo>
                <a:lnTo>
                  <a:pt x="4356" y="1426"/>
                </a:lnTo>
                <a:lnTo>
                  <a:pt x="4356" y="1430"/>
                </a:lnTo>
                <a:lnTo>
                  <a:pt x="4356" y="1432"/>
                </a:lnTo>
                <a:lnTo>
                  <a:pt x="4356" y="1430"/>
                </a:lnTo>
                <a:lnTo>
                  <a:pt x="4358" y="1430"/>
                </a:lnTo>
                <a:lnTo>
                  <a:pt x="4360" y="1432"/>
                </a:lnTo>
                <a:lnTo>
                  <a:pt x="4360" y="1432"/>
                </a:lnTo>
                <a:lnTo>
                  <a:pt x="4362" y="1434"/>
                </a:lnTo>
                <a:lnTo>
                  <a:pt x="4365" y="1434"/>
                </a:lnTo>
                <a:lnTo>
                  <a:pt x="4367" y="1434"/>
                </a:lnTo>
                <a:lnTo>
                  <a:pt x="4367" y="1434"/>
                </a:lnTo>
                <a:lnTo>
                  <a:pt x="4367" y="1432"/>
                </a:lnTo>
                <a:lnTo>
                  <a:pt x="4369" y="1432"/>
                </a:lnTo>
                <a:lnTo>
                  <a:pt x="4371" y="1430"/>
                </a:lnTo>
                <a:lnTo>
                  <a:pt x="4371" y="1430"/>
                </a:lnTo>
                <a:lnTo>
                  <a:pt x="4371" y="1430"/>
                </a:lnTo>
                <a:lnTo>
                  <a:pt x="4373" y="1430"/>
                </a:lnTo>
                <a:lnTo>
                  <a:pt x="4377" y="1432"/>
                </a:lnTo>
                <a:lnTo>
                  <a:pt x="4377" y="1434"/>
                </a:lnTo>
                <a:lnTo>
                  <a:pt x="4381" y="1436"/>
                </a:lnTo>
                <a:lnTo>
                  <a:pt x="4381" y="1436"/>
                </a:lnTo>
                <a:lnTo>
                  <a:pt x="4383" y="1438"/>
                </a:lnTo>
                <a:lnTo>
                  <a:pt x="4383" y="1438"/>
                </a:lnTo>
                <a:lnTo>
                  <a:pt x="4383" y="1440"/>
                </a:lnTo>
                <a:lnTo>
                  <a:pt x="4383" y="1440"/>
                </a:lnTo>
                <a:lnTo>
                  <a:pt x="4385" y="1440"/>
                </a:lnTo>
                <a:lnTo>
                  <a:pt x="4385" y="1438"/>
                </a:lnTo>
                <a:lnTo>
                  <a:pt x="4383" y="1436"/>
                </a:lnTo>
                <a:lnTo>
                  <a:pt x="4383" y="1436"/>
                </a:lnTo>
                <a:lnTo>
                  <a:pt x="4383" y="1434"/>
                </a:lnTo>
                <a:lnTo>
                  <a:pt x="4383" y="1434"/>
                </a:lnTo>
                <a:lnTo>
                  <a:pt x="4383" y="1432"/>
                </a:lnTo>
                <a:lnTo>
                  <a:pt x="4381" y="1432"/>
                </a:lnTo>
                <a:lnTo>
                  <a:pt x="4381" y="1430"/>
                </a:lnTo>
                <a:lnTo>
                  <a:pt x="4381" y="1430"/>
                </a:lnTo>
                <a:lnTo>
                  <a:pt x="4383" y="1430"/>
                </a:lnTo>
                <a:lnTo>
                  <a:pt x="4383" y="1430"/>
                </a:lnTo>
                <a:lnTo>
                  <a:pt x="4385" y="1432"/>
                </a:lnTo>
                <a:lnTo>
                  <a:pt x="4388" y="1434"/>
                </a:lnTo>
                <a:lnTo>
                  <a:pt x="4388" y="1434"/>
                </a:lnTo>
                <a:lnTo>
                  <a:pt x="4392" y="1436"/>
                </a:lnTo>
                <a:lnTo>
                  <a:pt x="4392" y="1438"/>
                </a:lnTo>
                <a:lnTo>
                  <a:pt x="4392" y="1438"/>
                </a:lnTo>
                <a:lnTo>
                  <a:pt x="4394" y="1440"/>
                </a:lnTo>
                <a:lnTo>
                  <a:pt x="4394" y="1443"/>
                </a:lnTo>
                <a:lnTo>
                  <a:pt x="4394" y="1443"/>
                </a:lnTo>
                <a:lnTo>
                  <a:pt x="4396" y="1443"/>
                </a:lnTo>
                <a:lnTo>
                  <a:pt x="4398" y="1445"/>
                </a:lnTo>
                <a:lnTo>
                  <a:pt x="4400" y="1445"/>
                </a:lnTo>
                <a:lnTo>
                  <a:pt x="4402" y="1445"/>
                </a:lnTo>
                <a:lnTo>
                  <a:pt x="4402" y="1445"/>
                </a:lnTo>
                <a:lnTo>
                  <a:pt x="4402" y="1445"/>
                </a:lnTo>
                <a:lnTo>
                  <a:pt x="4404" y="1445"/>
                </a:lnTo>
                <a:lnTo>
                  <a:pt x="4402" y="1447"/>
                </a:lnTo>
                <a:lnTo>
                  <a:pt x="4402" y="1449"/>
                </a:lnTo>
                <a:lnTo>
                  <a:pt x="4404" y="1449"/>
                </a:lnTo>
                <a:lnTo>
                  <a:pt x="4404" y="1449"/>
                </a:lnTo>
                <a:lnTo>
                  <a:pt x="4406" y="1447"/>
                </a:lnTo>
                <a:lnTo>
                  <a:pt x="4406" y="1443"/>
                </a:lnTo>
                <a:lnTo>
                  <a:pt x="4406" y="1443"/>
                </a:lnTo>
                <a:lnTo>
                  <a:pt x="4404" y="1443"/>
                </a:lnTo>
                <a:lnTo>
                  <a:pt x="4404" y="1443"/>
                </a:lnTo>
                <a:lnTo>
                  <a:pt x="4402" y="1443"/>
                </a:lnTo>
                <a:lnTo>
                  <a:pt x="4400" y="1443"/>
                </a:lnTo>
                <a:lnTo>
                  <a:pt x="4402" y="1440"/>
                </a:lnTo>
                <a:lnTo>
                  <a:pt x="4402" y="1440"/>
                </a:lnTo>
                <a:lnTo>
                  <a:pt x="4400" y="1438"/>
                </a:lnTo>
                <a:lnTo>
                  <a:pt x="4400" y="1436"/>
                </a:lnTo>
                <a:lnTo>
                  <a:pt x="4398" y="1436"/>
                </a:lnTo>
                <a:lnTo>
                  <a:pt x="4398" y="1434"/>
                </a:lnTo>
                <a:lnTo>
                  <a:pt x="4398" y="1434"/>
                </a:lnTo>
                <a:lnTo>
                  <a:pt x="4402" y="1432"/>
                </a:lnTo>
                <a:lnTo>
                  <a:pt x="4402" y="1432"/>
                </a:lnTo>
                <a:lnTo>
                  <a:pt x="4402" y="1432"/>
                </a:lnTo>
                <a:lnTo>
                  <a:pt x="4400" y="1430"/>
                </a:lnTo>
                <a:lnTo>
                  <a:pt x="4400" y="1430"/>
                </a:lnTo>
                <a:lnTo>
                  <a:pt x="4398" y="1430"/>
                </a:lnTo>
                <a:lnTo>
                  <a:pt x="4396" y="1430"/>
                </a:lnTo>
                <a:lnTo>
                  <a:pt x="4396" y="1428"/>
                </a:lnTo>
                <a:lnTo>
                  <a:pt x="4394" y="1428"/>
                </a:lnTo>
                <a:lnTo>
                  <a:pt x="4394" y="1428"/>
                </a:lnTo>
                <a:lnTo>
                  <a:pt x="4394" y="1430"/>
                </a:lnTo>
                <a:lnTo>
                  <a:pt x="4394" y="1430"/>
                </a:lnTo>
                <a:lnTo>
                  <a:pt x="4394" y="1432"/>
                </a:lnTo>
                <a:lnTo>
                  <a:pt x="4394" y="1432"/>
                </a:lnTo>
                <a:lnTo>
                  <a:pt x="4392" y="1432"/>
                </a:lnTo>
                <a:lnTo>
                  <a:pt x="4390" y="1432"/>
                </a:lnTo>
                <a:lnTo>
                  <a:pt x="4390" y="1432"/>
                </a:lnTo>
                <a:lnTo>
                  <a:pt x="4390" y="1430"/>
                </a:lnTo>
                <a:lnTo>
                  <a:pt x="4390" y="1430"/>
                </a:lnTo>
                <a:lnTo>
                  <a:pt x="4390" y="1428"/>
                </a:lnTo>
                <a:lnTo>
                  <a:pt x="4390" y="1426"/>
                </a:lnTo>
                <a:lnTo>
                  <a:pt x="4388" y="1426"/>
                </a:lnTo>
                <a:lnTo>
                  <a:pt x="4385" y="1426"/>
                </a:lnTo>
                <a:lnTo>
                  <a:pt x="4383" y="1424"/>
                </a:lnTo>
                <a:lnTo>
                  <a:pt x="4381" y="1424"/>
                </a:lnTo>
                <a:lnTo>
                  <a:pt x="4381" y="1426"/>
                </a:lnTo>
                <a:lnTo>
                  <a:pt x="4379" y="1426"/>
                </a:lnTo>
                <a:lnTo>
                  <a:pt x="4379" y="1426"/>
                </a:lnTo>
                <a:lnTo>
                  <a:pt x="4377" y="1426"/>
                </a:lnTo>
                <a:lnTo>
                  <a:pt x="4377" y="1428"/>
                </a:lnTo>
                <a:lnTo>
                  <a:pt x="4379" y="1428"/>
                </a:lnTo>
                <a:lnTo>
                  <a:pt x="4379" y="1430"/>
                </a:lnTo>
                <a:lnTo>
                  <a:pt x="4379" y="1430"/>
                </a:lnTo>
                <a:lnTo>
                  <a:pt x="4379" y="1430"/>
                </a:lnTo>
                <a:lnTo>
                  <a:pt x="4377" y="1430"/>
                </a:lnTo>
                <a:lnTo>
                  <a:pt x="4377" y="1430"/>
                </a:lnTo>
                <a:lnTo>
                  <a:pt x="4373" y="1428"/>
                </a:lnTo>
                <a:lnTo>
                  <a:pt x="4373" y="1428"/>
                </a:lnTo>
                <a:lnTo>
                  <a:pt x="4373" y="1428"/>
                </a:lnTo>
                <a:lnTo>
                  <a:pt x="4371" y="1426"/>
                </a:lnTo>
                <a:lnTo>
                  <a:pt x="4371" y="1426"/>
                </a:lnTo>
                <a:lnTo>
                  <a:pt x="4371" y="1422"/>
                </a:lnTo>
                <a:lnTo>
                  <a:pt x="4369" y="1419"/>
                </a:lnTo>
                <a:lnTo>
                  <a:pt x="4369" y="1419"/>
                </a:lnTo>
                <a:lnTo>
                  <a:pt x="4371" y="1417"/>
                </a:lnTo>
                <a:lnTo>
                  <a:pt x="4371" y="1417"/>
                </a:lnTo>
                <a:lnTo>
                  <a:pt x="4371" y="1417"/>
                </a:lnTo>
                <a:lnTo>
                  <a:pt x="4369" y="1415"/>
                </a:lnTo>
                <a:lnTo>
                  <a:pt x="4367" y="1411"/>
                </a:lnTo>
                <a:lnTo>
                  <a:pt x="4367" y="1411"/>
                </a:lnTo>
                <a:lnTo>
                  <a:pt x="4367" y="1409"/>
                </a:lnTo>
                <a:lnTo>
                  <a:pt x="4367" y="1409"/>
                </a:lnTo>
                <a:lnTo>
                  <a:pt x="4367" y="1409"/>
                </a:lnTo>
                <a:lnTo>
                  <a:pt x="4369" y="1407"/>
                </a:lnTo>
                <a:lnTo>
                  <a:pt x="4369" y="1405"/>
                </a:lnTo>
                <a:lnTo>
                  <a:pt x="4369" y="1405"/>
                </a:lnTo>
                <a:lnTo>
                  <a:pt x="4369" y="1403"/>
                </a:lnTo>
                <a:lnTo>
                  <a:pt x="4369" y="1403"/>
                </a:lnTo>
                <a:lnTo>
                  <a:pt x="4369" y="1403"/>
                </a:lnTo>
                <a:lnTo>
                  <a:pt x="4369" y="1401"/>
                </a:lnTo>
                <a:lnTo>
                  <a:pt x="4371" y="1399"/>
                </a:lnTo>
                <a:lnTo>
                  <a:pt x="4373" y="1399"/>
                </a:lnTo>
                <a:lnTo>
                  <a:pt x="4375" y="1396"/>
                </a:lnTo>
                <a:lnTo>
                  <a:pt x="4377" y="1396"/>
                </a:lnTo>
                <a:lnTo>
                  <a:pt x="4379" y="1394"/>
                </a:lnTo>
                <a:lnTo>
                  <a:pt x="4379" y="1392"/>
                </a:lnTo>
                <a:lnTo>
                  <a:pt x="4381" y="1388"/>
                </a:lnTo>
                <a:lnTo>
                  <a:pt x="4381" y="1386"/>
                </a:lnTo>
                <a:lnTo>
                  <a:pt x="4383" y="1384"/>
                </a:lnTo>
                <a:lnTo>
                  <a:pt x="4383" y="1384"/>
                </a:lnTo>
                <a:lnTo>
                  <a:pt x="4381" y="1382"/>
                </a:lnTo>
                <a:lnTo>
                  <a:pt x="4381" y="1382"/>
                </a:lnTo>
                <a:lnTo>
                  <a:pt x="4381" y="1382"/>
                </a:lnTo>
                <a:lnTo>
                  <a:pt x="4381" y="1380"/>
                </a:lnTo>
                <a:lnTo>
                  <a:pt x="4381" y="1380"/>
                </a:lnTo>
                <a:lnTo>
                  <a:pt x="4379" y="1380"/>
                </a:lnTo>
                <a:lnTo>
                  <a:pt x="4379" y="1378"/>
                </a:lnTo>
                <a:lnTo>
                  <a:pt x="4377" y="1375"/>
                </a:lnTo>
                <a:lnTo>
                  <a:pt x="4377" y="1375"/>
                </a:lnTo>
                <a:lnTo>
                  <a:pt x="4377" y="1373"/>
                </a:lnTo>
                <a:lnTo>
                  <a:pt x="4377" y="1369"/>
                </a:lnTo>
                <a:lnTo>
                  <a:pt x="4379" y="1367"/>
                </a:lnTo>
                <a:lnTo>
                  <a:pt x="4379" y="1367"/>
                </a:lnTo>
                <a:lnTo>
                  <a:pt x="4379" y="1365"/>
                </a:lnTo>
                <a:lnTo>
                  <a:pt x="4379" y="1365"/>
                </a:lnTo>
                <a:lnTo>
                  <a:pt x="4379" y="1363"/>
                </a:lnTo>
                <a:lnTo>
                  <a:pt x="4379" y="1363"/>
                </a:lnTo>
                <a:lnTo>
                  <a:pt x="4377" y="1363"/>
                </a:lnTo>
                <a:lnTo>
                  <a:pt x="4377" y="1365"/>
                </a:lnTo>
                <a:lnTo>
                  <a:pt x="4375" y="1365"/>
                </a:lnTo>
                <a:lnTo>
                  <a:pt x="4375" y="1365"/>
                </a:lnTo>
                <a:lnTo>
                  <a:pt x="4373" y="1365"/>
                </a:lnTo>
                <a:lnTo>
                  <a:pt x="4371" y="1365"/>
                </a:lnTo>
                <a:lnTo>
                  <a:pt x="4369" y="1365"/>
                </a:lnTo>
                <a:lnTo>
                  <a:pt x="4365" y="1361"/>
                </a:lnTo>
                <a:lnTo>
                  <a:pt x="4362" y="1361"/>
                </a:lnTo>
                <a:lnTo>
                  <a:pt x="4362" y="1361"/>
                </a:lnTo>
                <a:lnTo>
                  <a:pt x="4360" y="1361"/>
                </a:lnTo>
                <a:lnTo>
                  <a:pt x="4358" y="1361"/>
                </a:lnTo>
                <a:lnTo>
                  <a:pt x="4358" y="1361"/>
                </a:lnTo>
                <a:lnTo>
                  <a:pt x="4356" y="1363"/>
                </a:lnTo>
                <a:lnTo>
                  <a:pt x="4354" y="1363"/>
                </a:lnTo>
                <a:lnTo>
                  <a:pt x="4354" y="1365"/>
                </a:lnTo>
                <a:lnTo>
                  <a:pt x="4354" y="1367"/>
                </a:lnTo>
                <a:lnTo>
                  <a:pt x="4354" y="1367"/>
                </a:lnTo>
                <a:lnTo>
                  <a:pt x="4352" y="1375"/>
                </a:lnTo>
                <a:lnTo>
                  <a:pt x="4352" y="1378"/>
                </a:lnTo>
                <a:lnTo>
                  <a:pt x="4352" y="1378"/>
                </a:lnTo>
                <a:lnTo>
                  <a:pt x="4352" y="1380"/>
                </a:lnTo>
                <a:lnTo>
                  <a:pt x="4352" y="1382"/>
                </a:lnTo>
                <a:lnTo>
                  <a:pt x="4352" y="1384"/>
                </a:lnTo>
                <a:lnTo>
                  <a:pt x="4352" y="1386"/>
                </a:lnTo>
                <a:lnTo>
                  <a:pt x="4350" y="1388"/>
                </a:lnTo>
                <a:lnTo>
                  <a:pt x="4350" y="1390"/>
                </a:lnTo>
                <a:lnTo>
                  <a:pt x="4350" y="1392"/>
                </a:lnTo>
                <a:lnTo>
                  <a:pt x="4350" y="1394"/>
                </a:lnTo>
                <a:lnTo>
                  <a:pt x="4352" y="1396"/>
                </a:lnTo>
                <a:lnTo>
                  <a:pt x="4352" y="1396"/>
                </a:lnTo>
                <a:lnTo>
                  <a:pt x="4352" y="1399"/>
                </a:lnTo>
                <a:lnTo>
                  <a:pt x="4352" y="1399"/>
                </a:lnTo>
                <a:lnTo>
                  <a:pt x="4350" y="1399"/>
                </a:lnTo>
                <a:lnTo>
                  <a:pt x="4348" y="1399"/>
                </a:lnTo>
                <a:lnTo>
                  <a:pt x="4348" y="1399"/>
                </a:lnTo>
                <a:lnTo>
                  <a:pt x="4346" y="1396"/>
                </a:lnTo>
                <a:lnTo>
                  <a:pt x="4346" y="1396"/>
                </a:lnTo>
                <a:close/>
                <a:moveTo>
                  <a:pt x="4381" y="1189"/>
                </a:moveTo>
                <a:lnTo>
                  <a:pt x="4381" y="1189"/>
                </a:lnTo>
                <a:lnTo>
                  <a:pt x="4381" y="1189"/>
                </a:lnTo>
                <a:lnTo>
                  <a:pt x="4379" y="1189"/>
                </a:lnTo>
                <a:lnTo>
                  <a:pt x="4379" y="1189"/>
                </a:lnTo>
                <a:lnTo>
                  <a:pt x="4381" y="1189"/>
                </a:lnTo>
                <a:lnTo>
                  <a:pt x="4381" y="1189"/>
                </a:lnTo>
                <a:close/>
                <a:moveTo>
                  <a:pt x="4375" y="1357"/>
                </a:moveTo>
                <a:lnTo>
                  <a:pt x="4375" y="1357"/>
                </a:lnTo>
                <a:lnTo>
                  <a:pt x="4375" y="1354"/>
                </a:lnTo>
                <a:lnTo>
                  <a:pt x="4373" y="1354"/>
                </a:lnTo>
                <a:lnTo>
                  <a:pt x="4373" y="1357"/>
                </a:lnTo>
                <a:lnTo>
                  <a:pt x="4373" y="1357"/>
                </a:lnTo>
                <a:lnTo>
                  <a:pt x="4373" y="1357"/>
                </a:lnTo>
                <a:lnTo>
                  <a:pt x="4373" y="1359"/>
                </a:lnTo>
                <a:lnTo>
                  <a:pt x="4375" y="1357"/>
                </a:lnTo>
                <a:close/>
                <a:moveTo>
                  <a:pt x="4375" y="1334"/>
                </a:moveTo>
                <a:lnTo>
                  <a:pt x="4375" y="1334"/>
                </a:lnTo>
                <a:lnTo>
                  <a:pt x="4373" y="1336"/>
                </a:lnTo>
                <a:lnTo>
                  <a:pt x="4375" y="1336"/>
                </a:lnTo>
                <a:lnTo>
                  <a:pt x="4375" y="1336"/>
                </a:lnTo>
                <a:lnTo>
                  <a:pt x="4375" y="1334"/>
                </a:lnTo>
                <a:lnTo>
                  <a:pt x="4375" y="1334"/>
                </a:lnTo>
                <a:close/>
                <a:moveTo>
                  <a:pt x="4362" y="1352"/>
                </a:moveTo>
                <a:lnTo>
                  <a:pt x="4362" y="1354"/>
                </a:lnTo>
                <a:lnTo>
                  <a:pt x="4365" y="1354"/>
                </a:lnTo>
                <a:lnTo>
                  <a:pt x="4365" y="1354"/>
                </a:lnTo>
                <a:lnTo>
                  <a:pt x="4365" y="1354"/>
                </a:lnTo>
                <a:lnTo>
                  <a:pt x="4365" y="1352"/>
                </a:lnTo>
                <a:lnTo>
                  <a:pt x="4365" y="1352"/>
                </a:lnTo>
                <a:lnTo>
                  <a:pt x="4362" y="1352"/>
                </a:lnTo>
                <a:close/>
                <a:moveTo>
                  <a:pt x="4373" y="1327"/>
                </a:moveTo>
                <a:lnTo>
                  <a:pt x="4373" y="1327"/>
                </a:lnTo>
                <a:lnTo>
                  <a:pt x="4373" y="1329"/>
                </a:lnTo>
                <a:lnTo>
                  <a:pt x="4373" y="1329"/>
                </a:lnTo>
                <a:lnTo>
                  <a:pt x="4373" y="1329"/>
                </a:lnTo>
                <a:lnTo>
                  <a:pt x="4373" y="1329"/>
                </a:lnTo>
                <a:lnTo>
                  <a:pt x="4373" y="1327"/>
                </a:lnTo>
                <a:close/>
                <a:moveTo>
                  <a:pt x="4207" y="1325"/>
                </a:moveTo>
                <a:lnTo>
                  <a:pt x="4207" y="1323"/>
                </a:lnTo>
                <a:lnTo>
                  <a:pt x="4205" y="1325"/>
                </a:lnTo>
                <a:lnTo>
                  <a:pt x="4205" y="1325"/>
                </a:lnTo>
                <a:lnTo>
                  <a:pt x="4205" y="1325"/>
                </a:lnTo>
                <a:lnTo>
                  <a:pt x="4205" y="1325"/>
                </a:lnTo>
                <a:lnTo>
                  <a:pt x="4207" y="1325"/>
                </a:lnTo>
                <a:lnTo>
                  <a:pt x="4209" y="1325"/>
                </a:lnTo>
                <a:lnTo>
                  <a:pt x="4209" y="1325"/>
                </a:lnTo>
                <a:lnTo>
                  <a:pt x="4209" y="1325"/>
                </a:lnTo>
                <a:lnTo>
                  <a:pt x="4209" y="1323"/>
                </a:lnTo>
                <a:lnTo>
                  <a:pt x="4207" y="1325"/>
                </a:lnTo>
                <a:close/>
                <a:moveTo>
                  <a:pt x="4111" y="1619"/>
                </a:moveTo>
                <a:lnTo>
                  <a:pt x="4111" y="1619"/>
                </a:lnTo>
                <a:lnTo>
                  <a:pt x="4111" y="1619"/>
                </a:lnTo>
                <a:lnTo>
                  <a:pt x="4111" y="1621"/>
                </a:lnTo>
                <a:lnTo>
                  <a:pt x="4111" y="1619"/>
                </a:lnTo>
                <a:lnTo>
                  <a:pt x="4111" y="1619"/>
                </a:lnTo>
                <a:lnTo>
                  <a:pt x="4111" y="1619"/>
                </a:lnTo>
                <a:close/>
                <a:moveTo>
                  <a:pt x="3411" y="1700"/>
                </a:moveTo>
                <a:lnTo>
                  <a:pt x="3413" y="1700"/>
                </a:lnTo>
                <a:lnTo>
                  <a:pt x="3413" y="1698"/>
                </a:lnTo>
                <a:lnTo>
                  <a:pt x="3411" y="1696"/>
                </a:lnTo>
                <a:lnTo>
                  <a:pt x="3409" y="1698"/>
                </a:lnTo>
                <a:lnTo>
                  <a:pt x="3411" y="1698"/>
                </a:lnTo>
                <a:lnTo>
                  <a:pt x="3411" y="1698"/>
                </a:lnTo>
                <a:lnTo>
                  <a:pt x="3411" y="1700"/>
                </a:lnTo>
                <a:close/>
                <a:moveTo>
                  <a:pt x="3413" y="1935"/>
                </a:moveTo>
                <a:lnTo>
                  <a:pt x="3413" y="1935"/>
                </a:lnTo>
                <a:lnTo>
                  <a:pt x="3411" y="1935"/>
                </a:lnTo>
                <a:lnTo>
                  <a:pt x="3409" y="1935"/>
                </a:lnTo>
                <a:lnTo>
                  <a:pt x="3409" y="1937"/>
                </a:lnTo>
                <a:lnTo>
                  <a:pt x="3407" y="1937"/>
                </a:lnTo>
                <a:lnTo>
                  <a:pt x="3409" y="1939"/>
                </a:lnTo>
                <a:lnTo>
                  <a:pt x="3409" y="1941"/>
                </a:lnTo>
                <a:lnTo>
                  <a:pt x="3413" y="1941"/>
                </a:lnTo>
                <a:lnTo>
                  <a:pt x="3413" y="1941"/>
                </a:lnTo>
                <a:lnTo>
                  <a:pt x="3415" y="1941"/>
                </a:lnTo>
                <a:lnTo>
                  <a:pt x="3417" y="1941"/>
                </a:lnTo>
                <a:lnTo>
                  <a:pt x="3417" y="1939"/>
                </a:lnTo>
                <a:lnTo>
                  <a:pt x="3415" y="1937"/>
                </a:lnTo>
                <a:lnTo>
                  <a:pt x="3413" y="1935"/>
                </a:lnTo>
                <a:close/>
                <a:moveTo>
                  <a:pt x="3244" y="1809"/>
                </a:moveTo>
                <a:lnTo>
                  <a:pt x="3241" y="1809"/>
                </a:lnTo>
                <a:lnTo>
                  <a:pt x="3241" y="1807"/>
                </a:lnTo>
                <a:lnTo>
                  <a:pt x="3239" y="1807"/>
                </a:lnTo>
                <a:lnTo>
                  <a:pt x="3239" y="1809"/>
                </a:lnTo>
                <a:lnTo>
                  <a:pt x="3239" y="1809"/>
                </a:lnTo>
                <a:lnTo>
                  <a:pt x="3244" y="1809"/>
                </a:lnTo>
                <a:close/>
                <a:moveTo>
                  <a:pt x="3388" y="1449"/>
                </a:moveTo>
                <a:lnTo>
                  <a:pt x="3388" y="1449"/>
                </a:lnTo>
                <a:lnTo>
                  <a:pt x="3386" y="1449"/>
                </a:lnTo>
                <a:lnTo>
                  <a:pt x="3384" y="1449"/>
                </a:lnTo>
                <a:lnTo>
                  <a:pt x="3384" y="1447"/>
                </a:lnTo>
                <a:lnTo>
                  <a:pt x="3382" y="1449"/>
                </a:lnTo>
                <a:lnTo>
                  <a:pt x="3382" y="1449"/>
                </a:lnTo>
                <a:lnTo>
                  <a:pt x="3382" y="1449"/>
                </a:lnTo>
                <a:lnTo>
                  <a:pt x="3380" y="1451"/>
                </a:lnTo>
                <a:lnTo>
                  <a:pt x="3382" y="1451"/>
                </a:lnTo>
                <a:lnTo>
                  <a:pt x="3384" y="1453"/>
                </a:lnTo>
                <a:lnTo>
                  <a:pt x="3386" y="1453"/>
                </a:lnTo>
                <a:lnTo>
                  <a:pt x="3392" y="1453"/>
                </a:lnTo>
                <a:lnTo>
                  <a:pt x="3394" y="1451"/>
                </a:lnTo>
                <a:lnTo>
                  <a:pt x="3396" y="1451"/>
                </a:lnTo>
                <a:lnTo>
                  <a:pt x="3396" y="1451"/>
                </a:lnTo>
                <a:lnTo>
                  <a:pt x="3396" y="1451"/>
                </a:lnTo>
                <a:lnTo>
                  <a:pt x="3392" y="1449"/>
                </a:lnTo>
                <a:lnTo>
                  <a:pt x="3388" y="1449"/>
                </a:lnTo>
                <a:close/>
                <a:moveTo>
                  <a:pt x="3459" y="1334"/>
                </a:moveTo>
                <a:lnTo>
                  <a:pt x="3457" y="1336"/>
                </a:lnTo>
                <a:lnTo>
                  <a:pt x="3457" y="1338"/>
                </a:lnTo>
                <a:lnTo>
                  <a:pt x="3457" y="1338"/>
                </a:lnTo>
                <a:lnTo>
                  <a:pt x="3459" y="1338"/>
                </a:lnTo>
                <a:lnTo>
                  <a:pt x="3459" y="1336"/>
                </a:lnTo>
                <a:lnTo>
                  <a:pt x="3459" y="1334"/>
                </a:lnTo>
                <a:lnTo>
                  <a:pt x="3461" y="1334"/>
                </a:lnTo>
                <a:lnTo>
                  <a:pt x="3461" y="1329"/>
                </a:lnTo>
                <a:lnTo>
                  <a:pt x="3459" y="1334"/>
                </a:lnTo>
                <a:close/>
                <a:moveTo>
                  <a:pt x="3443" y="1923"/>
                </a:moveTo>
                <a:lnTo>
                  <a:pt x="3443" y="1923"/>
                </a:lnTo>
                <a:lnTo>
                  <a:pt x="3440" y="1923"/>
                </a:lnTo>
                <a:lnTo>
                  <a:pt x="3440" y="1925"/>
                </a:lnTo>
                <a:lnTo>
                  <a:pt x="3440" y="1925"/>
                </a:lnTo>
                <a:lnTo>
                  <a:pt x="3438" y="1925"/>
                </a:lnTo>
                <a:lnTo>
                  <a:pt x="3438" y="1927"/>
                </a:lnTo>
                <a:lnTo>
                  <a:pt x="3438" y="1929"/>
                </a:lnTo>
                <a:lnTo>
                  <a:pt x="3438" y="1929"/>
                </a:lnTo>
                <a:lnTo>
                  <a:pt x="3438" y="1929"/>
                </a:lnTo>
                <a:lnTo>
                  <a:pt x="3438" y="1929"/>
                </a:lnTo>
                <a:lnTo>
                  <a:pt x="3440" y="1929"/>
                </a:lnTo>
                <a:lnTo>
                  <a:pt x="3443" y="1929"/>
                </a:lnTo>
                <a:lnTo>
                  <a:pt x="3445" y="1929"/>
                </a:lnTo>
                <a:lnTo>
                  <a:pt x="3445" y="1927"/>
                </a:lnTo>
                <a:lnTo>
                  <a:pt x="3445" y="1927"/>
                </a:lnTo>
                <a:lnTo>
                  <a:pt x="3445" y="1925"/>
                </a:lnTo>
                <a:lnTo>
                  <a:pt x="3445" y="1923"/>
                </a:lnTo>
                <a:lnTo>
                  <a:pt x="3443" y="1923"/>
                </a:lnTo>
                <a:close/>
                <a:moveTo>
                  <a:pt x="3252" y="1809"/>
                </a:moveTo>
                <a:lnTo>
                  <a:pt x="3252" y="1809"/>
                </a:lnTo>
                <a:lnTo>
                  <a:pt x="3252" y="1807"/>
                </a:lnTo>
                <a:lnTo>
                  <a:pt x="3252" y="1805"/>
                </a:lnTo>
                <a:lnTo>
                  <a:pt x="3252" y="1805"/>
                </a:lnTo>
                <a:lnTo>
                  <a:pt x="3252" y="1805"/>
                </a:lnTo>
                <a:lnTo>
                  <a:pt x="3252" y="1805"/>
                </a:lnTo>
                <a:lnTo>
                  <a:pt x="3250" y="1807"/>
                </a:lnTo>
                <a:lnTo>
                  <a:pt x="3250" y="1807"/>
                </a:lnTo>
                <a:lnTo>
                  <a:pt x="3250" y="1807"/>
                </a:lnTo>
                <a:lnTo>
                  <a:pt x="3248" y="1807"/>
                </a:lnTo>
                <a:lnTo>
                  <a:pt x="3250" y="1807"/>
                </a:lnTo>
                <a:lnTo>
                  <a:pt x="3252" y="1809"/>
                </a:lnTo>
                <a:lnTo>
                  <a:pt x="3252" y="1809"/>
                </a:lnTo>
                <a:close/>
                <a:moveTo>
                  <a:pt x="3262" y="1814"/>
                </a:moveTo>
                <a:lnTo>
                  <a:pt x="3262" y="1814"/>
                </a:lnTo>
                <a:lnTo>
                  <a:pt x="3260" y="1814"/>
                </a:lnTo>
                <a:lnTo>
                  <a:pt x="3260" y="1814"/>
                </a:lnTo>
                <a:lnTo>
                  <a:pt x="3260" y="1816"/>
                </a:lnTo>
                <a:lnTo>
                  <a:pt x="3260" y="1816"/>
                </a:lnTo>
                <a:lnTo>
                  <a:pt x="3260" y="1818"/>
                </a:lnTo>
                <a:lnTo>
                  <a:pt x="3260" y="1818"/>
                </a:lnTo>
                <a:lnTo>
                  <a:pt x="3260" y="1818"/>
                </a:lnTo>
                <a:lnTo>
                  <a:pt x="3262" y="1818"/>
                </a:lnTo>
                <a:lnTo>
                  <a:pt x="3262" y="1818"/>
                </a:lnTo>
                <a:lnTo>
                  <a:pt x="3262" y="1816"/>
                </a:lnTo>
                <a:lnTo>
                  <a:pt x="3262" y="1816"/>
                </a:lnTo>
                <a:lnTo>
                  <a:pt x="3262" y="1816"/>
                </a:lnTo>
                <a:lnTo>
                  <a:pt x="3262" y="1814"/>
                </a:lnTo>
                <a:close/>
                <a:moveTo>
                  <a:pt x="3308" y="1822"/>
                </a:moveTo>
                <a:lnTo>
                  <a:pt x="3306" y="1822"/>
                </a:lnTo>
                <a:lnTo>
                  <a:pt x="3306" y="1822"/>
                </a:lnTo>
                <a:lnTo>
                  <a:pt x="3306" y="1822"/>
                </a:lnTo>
                <a:lnTo>
                  <a:pt x="3306" y="1824"/>
                </a:lnTo>
                <a:lnTo>
                  <a:pt x="3308" y="1824"/>
                </a:lnTo>
                <a:lnTo>
                  <a:pt x="3308" y="1824"/>
                </a:lnTo>
                <a:lnTo>
                  <a:pt x="3308" y="1824"/>
                </a:lnTo>
                <a:lnTo>
                  <a:pt x="3308" y="1822"/>
                </a:lnTo>
                <a:close/>
                <a:moveTo>
                  <a:pt x="3359" y="2348"/>
                </a:moveTo>
                <a:lnTo>
                  <a:pt x="3357" y="2348"/>
                </a:lnTo>
                <a:lnTo>
                  <a:pt x="3357" y="2348"/>
                </a:lnTo>
                <a:lnTo>
                  <a:pt x="3357" y="2350"/>
                </a:lnTo>
                <a:lnTo>
                  <a:pt x="3357" y="2350"/>
                </a:lnTo>
                <a:lnTo>
                  <a:pt x="3359" y="2350"/>
                </a:lnTo>
                <a:lnTo>
                  <a:pt x="3359" y="2348"/>
                </a:lnTo>
                <a:lnTo>
                  <a:pt x="3359" y="2348"/>
                </a:lnTo>
                <a:close/>
                <a:moveTo>
                  <a:pt x="3629" y="2399"/>
                </a:moveTo>
                <a:lnTo>
                  <a:pt x="3627" y="2399"/>
                </a:lnTo>
                <a:lnTo>
                  <a:pt x="3627" y="2399"/>
                </a:lnTo>
                <a:lnTo>
                  <a:pt x="3627" y="2399"/>
                </a:lnTo>
                <a:lnTo>
                  <a:pt x="3625" y="2399"/>
                </a:lnTo>
                <a:lnTo>
                  <a:pt x="3623" y="2399"/>
                </a:lnTo>
                <a:lnTo>
                  <a:pt x="3621" y="2401"/>
                </a:lnTo>
                <a:lnTo>
                  <a:pt x="3621" y="2401"/>
                </a:lnTo>
                <a:lnTo>
                  <a:pt x="3619" y="2401"/>
                </a:lnTo>
                <a:lnTo>
                  <a:pt x="3616" y="2403"/>
                </a:lnTo>
                <a:lnTo>
                  <a:pt x="3616" y="2403"/>
                </a:lnTo>
                <a:lnTo>
                  <a:pt x="3614" y="2401"/>
                </a:lnTo>
                <a:lnTo>
                  <a:pt x="3612" y="2401"/>
                </a:lnTo>
                <a:lnTo>
                  <a:pt x="3614" y="2399"/>
                </a:lnTo>
                <a:lnTo>
                  <a:pt x="3616" y="2399"/>
                </a:lnTo>
                <a:lnTo>
                  <a:pt x="3616" y="2399"/>
                </a:lnTo>
                <a:lnTo>
                  <a:pt x="3616" y="2399"/>
                </a:lnTo>
                <a:lnTo>
                  <a:pt x="3616" y="2396"/>
                </a:lnTo>
                <a:lnTo>
                  <a:pt x="3614" y="2396"/>
                </a:lnTo>
                <a:lnTo>
                  <a:pt x="3612" y="2399"/>
                </a:lnTo>
                <a:lnTo>
                  <a:pt x="3610" y="2399"/>
                </a:lnTo>
                <a:lnTo>
                  <a:pt x="3610" y="2399"/>
                </a:lnTo>
                <a:lnTo>
                  <a:pt x="3608" y="2399"/>
                </a:lnTo>
                <a:lnTo>
                  <a:pt x="3608" y="2396"/>
                </a:lnTo>
                <a:lnTo>
                  <a:pt x="3608" y="2396"/>
                </a:lnTo>
                <a:lnTo>
                  <a:pt x="3608" y="2394"/>
                </a:lnTo>
                <a:lnTo>
                  <a:pt x="3610" y="2394"/>
                </a:lnTo>
                <a:lnTo>
                  <a:pt x="3608" y="2392"/>
                </a:lnTo>
                <a:lnTo>
                  <a:pt x="3608" y="2392"/>
                </a:lnTo>
                <a:lnTo>
                  <a:pt x="3608" y="2392"/>
                </a:lnTo>
                <a:lnTo>
                  <a:pt x="3608" y="2390"/>
                </a:lnTo>
                <a:lnTo>
                  <a:pt x="3608" y="2390"/>
                </a:lnTo>
                <a:lnTo>
                  <a:pt x="3608" y="2390"/>
                </a:lnTo>
                <a:lnTo>
                  <a:pt x="3606" y="2390"/>
                </a:lnTo>
                <a:lnTo>
                  <a:pt x="3606" y="2392"/>
                </a:lnTo>
                <a:lnTo>
                  <a:pt x="3604" y="2394"/>
                </a:lnTo>
                <a:lnTo>
                  <a:pt x="3604" y="2396"/>
                </a:lnTo>
                <a:lnTo>
                  <a:pt x="3604" y="2396"/>
                </a:lnTo>
                <a:lnTo>
                  <a:pt x="3604" y="2399"/>
                </a:lnTo>
                <a:lnTo>
                  <a:pt x="3604" y="2399"/>
                </a:lnTo>
                <a:lnTo>
                  <a:pt x="3604" y="2399"/>
                </a:lnTo>
                <a:lnTo>
                  <a:pt x="3606" y="2399"/>
                </a:lnTo>
                <a:lnTo>
                  <a:pt x="3606" y="2401"/>
                </a:lnTo>
                <a:lnTo>
                  <a:pt x="3604" y="2401"/>
                </a:lnTo>
                <a:lnTo>
                  <a:pt x="3604" y="2401"/>
                </a:lnTo>
                <a:lnTo>
                  <a:pt x="3606" y="2403"/>
                </a:lnTo>
                <a:lnTo>
                  <a:pt x="3604" y="2403"/>
                </a:lnTo>
                <a:lnTo>
                  <a:pt x="3606" y="2405"/>
                </a:lnTo>
                <a:lnTo>
                  <a:pt x="3606" y="2405"/>
                </a:lnTo>
                <a:lnTo>
                  <a:pt x="3606" y="2407"/>
                </a:lnTo>
                <a:lnTo>
                  <a:pt x="3604" y="2407"/>
                </a:lnTo>
                <a:lnTo>
                  <a:pt x="3604" y="2407"/>
                </a:lnTo>
                <a:lnTo>
                  <a:pt x="3604" y="2409"/>
                </a:lnTo>
                <a:lnTo>
                  <a:pt x="3604" y="2409"/>
                </a:lnTo>
                <a:lnTo>
                  <a:pt x="3606" y="2409"/>
                </a:lnTo>
                <a:lnTo>
                  <a:pt x="3608" y="2409"/>
                </a:lnTo>
                <a:lnTo>
                  <a:pt x="3608" y="2409"/>
                </a:lnTo>
                <a:lnTo>
                  <a:pt x="3610" y="2407"/>
                </a:lnTo>
                <a:lnTo>
                  <a:pt x="3612" y="2407"/>
                </a:lnTo>
                <a:lnTo>
                  <a:pt x="3612" y="2407"/>
                </a:lnTo>
                <a:lnTo>
                  <a:pt x="3614" y="2409"/>
                </a:lnTo>
                <a:lnTo>
                  <a:pt x="3616" y="2409"/>
                </a:lnTo>
                <a:lnTo>
                  <a:pt x="3616" y="2409"/>
                </a:lnTo>
                <a:lnTo>
                  <a:pt x="3619" y="2409"/>
                </a:lnTo>
                <a:lnTo>
                  <a:pt x="3619" y="2409"/>
                </a:lnTo>
                <a:lnTo>
                  <a:pt x="3619" y="2409"/>
                </a:lnTo>
                <a:lnTo>
                  <a:pt x="3621" y="2409"/>
                </a:lnTo>
                <a:lnTo>
                  <a:pt x="3623" y="2409"/>
                </a:lnTo>
                <a:lnTo>
                  <a:pt x="3623" y="2409"/>
                </a:lnTo>
                <a:lnTo>
                  <a:pt x="3625" y="2409"/>
                </a:lnTo>
                <a:lnTo>
                  <a:pt x="3625" y="2409"/>
                </a:lnTo>
                <a:lnTo>
                  <a:pt x="3625" y="2409"/>
                </a:lnTo>
                <a:lnTo>
                  <a:pt x="3627" y="2407"/>
                </a:lnTo>
                <a:lnTo>
                  <a:pt x="3625" y="2407"/>
                </a:lnTo>
                <a:lnTo>
                  <a:pt x="3625" y="2407"/>
                </a:lnTo>
                <a:lnTo>
                  <a:pt x="3623" y="2407"/>
                </a:lnTo>
                <a:lnTo>
                  <a:pt x="3623" y="2407"/>
                </a:lnTo>
                <a:lnTo>
                  <a:pt x="3621" y="2407"/>
                </a:lnTo>
                <a:lnTo>
                  <a:pt x="3621" y="2407"/>
                </a:lnTo>
                <a:lnTo>
                  <a:pt x="3619" y="2407"/>
                </a:lnTo>
                <a:lnTo>
                  <a:pt x="3619" y="2405"/>
                </a:lnTo>
                <a:lnTo>
                  <a:pt x="3619" y="2405"/>
                </a:lnTo>
                <a:lnTo>
                  <a:pt x="3619" y="2405"/>
                </a:lnTo>
                <a:lnTo>
                  <a:pt x="3621" y="2405"/>
                </a:lnTo>
                <a:lnTo>
                  <a:pt x="3621" y="2405"/>
                </a:lnTo>
                <a:lnTo>
                  <a:pt x="3621" y="2403"/>
                </a:lnTo>
                <a:lnTo>
                  <a:pt x="3621" y="2403"/>
                </a:lnTo>
                <a:lnTo>
                  <a:pt x="3625" y="2403"/>
                </a:lnTo>
                <a:lnTo>
                  <a:pt x="3625" y="2403"/>
                </a:lnTo>
                <a:lnTo>
                  <a:pt x="3627" y="2405"/>
                </a:lnTo>
                <a:lnTo>
                  <a:pt x="3627" y="2405"/>
                </a:lnTo>
                <a:lnTo>
                  <a:pt x="3627" y="2405"/>
                </a:lnTo>
                <a:lnTo>
                  <a:pt x="3627" y="2405"/>
                </a:lnTo>
                <a:lnTo>
                  <a:pt x="3627" y="2403"/>
                </a:lnTo>
                <a:lnTo>
                  <a:pt x="3629" y="2403"/>
                </a:lnTo>
                <a:lnTo>
                  <a:pt x="3629" y="2403"/>
                </a:lnTo>
                <a:lnTo>
                  <a:pt x="3629" y="2401"/>
                </a:lnTo>
                <a:lnTo>
                  <a:pt x="3629" y="2399"/>
                </a:lnTo>
                <a:lnTo>
                  <a:pt x="3629" y="2399"/>
                </a:lnTo>
                <a:close/>
                <a:moveTo>
                  <a:pt x="3671" y="1585"/>
                </a:moveTo>
                <a:lnTo>
                  <a:pt x="3671" y="1585"/>
                </a:lnTo>
                <a:lnTo>
                  <a:pt x="3671" y="1585"/>
                </a:lnTo>
                <a:lnTo>
                  <a:pt x="3671" y="1583"/>
                </a:lnTo>
                <a:lnTo>
                  <a:pt x="3671" y="1583"/>
                </a:lnTo>
                <a:lnTo>
                  <a:pt x="3671" y="1585"/>
                </a:lnTo>
                <a:lnTo>
                  <a:pt x="3671" y="1585"/>
                </a:lnTo>
                <a:lnTo>
                  <a:pt x="3671" y="1585"/>
                </a:lnTo>
                <a:lnTo>
                  <a:pt x="3671" y="1585"/>
                </a:lnTo>
                <a:close/>
                <a:moveTo>
                  <a:pt x="3792" y="1524"/>
                </a:moveTo>
                <a:lnTo>
                  <a:pt x="3792" y="1524"/>
                </a:lnTo>
                <a:lnTo>
                  <a:pt x="3792" y="1522"/>
                </a:lnTo>
                <a:lnTo>
                  <a:pt x="3790" y="1520"/>
                </a:lnTo>
                <a:lnTo>
                  <a:pt x="3790" y="1520"/>
                </a:lnTo>
                <a:lnTo>
                  <a:pt x="3790" y="1520"/>
                </a:lnTo>
                <a:lnTo>
                  <a:pt x="3790" y="1520"/>
                </a:lnTo>
                <a:lnTo>
                  <a:pt x="3788" y="1514"/>
                </a:lnTo>
                <a:lnTo>
                  <a:pt x="3788" y="1514"/>
                </a:lnTo>
                <a:lnTo>
                  <a:pt x="3788" y="1514"/>
                </a:lnTo>
                <a:lnTo>
                  <a:pt x="3786" y="1510"/>
                </a:lnTo>
                <a:lnTo>
                  <a:pt x="3786" y="1510"/>
                </a:lnTo>
                <a:lnTo>
                  <a:pt x="3784" y="1510"/>
                </a:lnTo>
                <a:lnTo>
                  <a:pt x="3784" y="1510"/>
                </a:lnTo>
                <a:lnTo>
                  <a:pt x="3784" y="1508"/>
                </a:lnTo>
                <a:lnTo>
                  <a:pt x="3784" y="1508"/>
                </a:lnTo>
                <a:lnTo>
                  <a:pt x="3784" y="1508"/>
                </a:lnTo>
                <a:lnTo>
                  <a:pt x="3782" y="1503"/>
                </a:lnTo>
                <a:lnTo>
                  <a:pt x="3780" y="1501"/>
                </a:lnTo>
                <a:lnTo>
                  <a:pt x="3780" y="1501"/>
                </a:lnTo>
                <a:lnTo>
                  <a:pt x="3780" y="1501"/>
                </a:lnTo>
                <a:lnTo>
                  <a:pt x="3780" y="1501"/>
                </a:lnTo>
                <a:lnTo>
                  <a:pt x="3778" y="1497"/>
                </a:lnTo>
                <a:lnTo>
                  <a:pt x="3772" y="1493"/>
                </a:lnTo>
                <a:lnTo>
                  <a:pt x="3769" y="1491"/>
                </a:lnTo>
                <a:lnTo>
                  <a:pt x="3769" y="1491"/>
                </a:lnTo>
                <a:lnTo>
                  <a:pt x="3767" y="1491"/>
                </a:lnTo>
                <a:lnTo>
                  <a:pt x="3767" y="1491"/>
                </a:lnTo>
                <a:lnTo>
                  <a:pt x="3765" y="1491"/>
                </a:lnTo>
                <a:lnTo>
                  <a:pt x="3765" y="1491"/>
                </a:lnTo>
                <a:lnTo>
                  <a:pt x="3767" y="1491"/>
                </a:lnTo>
                <a:lnTo>
                  <a:pt x="3767" y="1493"/>
                </a:lnTo>
                <a:lnTo>
                  <a:pt x="3769" y="1493"/>
                </a:lnTo>
                <a:lnTo>
                  <a:pt x="3772" y="1493"/>
                </a:lnTo>
                <a:lnTo>
                  <a:pt x="3774" y="1495"/>
                </a:lnTo>
                <a:lnTo>
                  <a:pt x="3772" y="1495"/>
                </a:lnTo>
                <a:lnTo>
                  <a:pt x="3772" y="1495"/>
                </a:lnTo>
                <a:lnTo>
                  <a:pt x="3769" y="1495"/>
                </a:lnTo>
                <a:lnTo>
                  <a:pt x="3769" y="1493"/>
                </a:lnTo>
                <a:lnTo>
                  <a:pt x="3767" y="1493"/>
                </a:lnTo>
                <a:lnTo>
                  <a:pt x="3767" y="1495"/>
                </a:lnTo>
                <a:lnTo>
                  <a:pt x="3767" y="1497"/>
                </a:lnTo>
                <a:lnTo>
                  <a:pt x="3767" y="1499"/>
                </a:lnTo>
                <a:lnTo>
                  <a:pt x="3767" y="1501"/>
                </a:lnTo>
                <a:lnTo>
                  <a:pt x="3765" y="1503"/>
                </a:lnTo>
                <a:lnTo>
                  <a:pt x="3765" y="1503"/>
                </a:lnTo>
                <a:lnTo>
                  <a:pt x="3765" y="1505"/>
                </a:lnTo>
                <a:lnTo>
                  <a:pt x="3765" y="1505"/>
                </a:lnTo>
                <a:lnTo>
                  <a:pt x="3765" y="1510"/>
                </a:lnTo>
                <a:lnTo>
                  <a:pt x="3765" y="1512"/>
                </a:lnTo>
                <a:lnTo>
                  <a:pt x="3763" y="1516"/>
                </a:lnTo>
                <a:lnTo>
                  <a:pt x="3763" y="1516"/>
                </a:lnTo>
                <a:lnTo>
                  <a:pt x="3763" y="1516"/>
                </a:lnTo>
                <a:lnTo>
                  <a:pt x="3763" y="1512"/>
                </a:lnTo>
                <a:lnTo>
                  <a:pt x="3763" y="1514"/>
                </a:lnTo>
                <a:lnTo>
                  <a:pt x="3763" y="1516"/>
                </a:lnTo>
                <a:lnTo>
                  <a:pt x="3763" y="1518"/>
                </a:lnTo>
                <a:lnTo>
                  <a:pt x="3763" y="1522"/>
                </a:lnTo>
                <a:lnTo>
                  <a:pt x="3765" y="1533"/>
                </a:lnTo>
                <a:lnTo>
                  <a:pt x="3765" y="1537"/>
                </a:lnTo>
                <a:lnTo>
                  <a:pt x="3767" y="1539"/>
                </a:lnTo>
                <a:lnTo>
                  <a:pt x="3767" y="1543"/>
                </a:lnTo>
                <a:lnTo>
                  <a:pt x="3772" y="1545"/>
                </a:lnTo>
                <a:lnTo>
                  <a:pt x="3774" y="1545"/>
                </a:lnTo>
                <a:lnTo>
                  <a:pt x="3778" y="1545"/>
                </a:lnTo>
                <a:lnTo>
                  <a:pt x="3780" y="1543"/>
                </a:lnTo>
                <a:lnTo>
                  <a:pt x="3786" y="1541"/>
                </a:lnTo>
                <a:lnTo>
                  <a:pt x="3786" y="1541"/>
                </a:lnTo>
                <a:lnTo>
                  <a:pt x="3790" y="1539"/>
                </a:lnTo>
                <a:lnTo>
                  <a:pt x="3792" y="1537"/>
                </a:lnTo>
                <a:lnTo>
                  <a:pt x="3792" y="1537"/>
                </a:lnTo>
                <a:lnTo>
                  <a:pt x="3792" y="1535"/>
                </a:lnTo>
                <a:lnTo>
                  <a:pt x="3795" y="1533"/>
                </a:lnTo>
                <a:lnTo>
                  <a:pt x="3795" y="1531"/>
                </a:lnTo>
                <a:lnTo>
                  <a:pt x="3795" y="1526"/>
                </a:lnTo>
                <a:lnTo>
                  <a:pt x="3792" y="1524"/>
                </a:lnTo>
                <a:close/>
                <a:moveTo>
                  <a:pt x="3673" y="1570"/>
                </a:moveTo>
                <a:lnTo>
                  <a:pt x="3673" y="1570"/>
                </a:lnTo>
                <a:lnTo>
                  <a:pt x="3673" y="1570"/>
                </a:lnTo>
                <a:lnTo>
                  <a:pt x="3673" y="1570"/>
                </a:lnTo>
                <a:lnTo>
                  <a:pt x="3673" y="1570"/>
                </a:lnTo>
                <a:lnTo>
                  <a:pt x="3673" y="1570"/>
                </a:lnTo>
                <a:lnTo>
                  <a:pt x="3673" y="1570"/>
                </a:lnTo>
                <a:lnTo>
                  <a:pt x="3673" y="1570"/>
                </a:lnTo>
                <a:lnTo>
                  <a:pt x="3673" y="1570"/>
                </a:lnTo>
                <a:lnTo>
                  <a:pt x="3673" y="1570"/>
                </a:lnTo>
                <a:lnTo>
                  <a:pt x="3673" y="1570"/>
                </a:lnTo>
                <a:lnTo>
                  <a:pt x="3673" y="1570"/>
                </a:lnTo>
                <a:lnTo>
                  <a:pt x="3673" y="1570"/>
                </a:lnTo>
                <a:close/>
                <a:moveTo>
                  <a:pt x="3610" y="2399"/>
                </a:moveTo>
                <a:lnTo>
                  <a:pt x="3612" y="2399"/>
                </a:lnTo>
                <a:lnTo>
                  <a:pt x="3612" y="2396"/>
                </a:lnTo>
                <a:lnTo>
                  <a:pt x="3612" y="2396"/>
                </a:lnTo>
                <a:lnTo>
                  <a:pt x="3612" y="2394"/>
                </a:lnTo>
                <a:lnTo>
                  <a:pt x="3610" y="2394"/>
                </a:lnTo>
                <a:lnTo>
                  <a:pt x="3610" y="2394"/>
                </a:lnTo>
                <a:lnTo>
                  <a:pt x="3610" y="2394"/>
                </a:lnTo>
                <a:lnTo>
                  <a:pt x="3610" y="2396"/>
                </a:lnTo>
                <a:lnTo>
                  <a:pt x="3610" y="2396"/>
                </a:lnTo>
                <a:lnTo>
                  <a:pt x="3610" y="2396"/>
                </a:lnTo>
                <a:lnTo>
                  <a:pt x="3610" y="2399"/>
                </a:lnTo>
                <a:close/>
                <a:moveTo>
                  <a:pt x="3763" y="1501"/>
                </a:moveTo>
                <a:lnTo>
                  <a:pt x="3763" y="1501"/>
                </a:lnTo>
                <a:lnTo>
                  <a:pt x="3765" y="1501"/>
                </a:lnTo>
                <a:lnTo>
                  <a:pt x="3765" y="1501"/>
                </a:lnTo>
                <a:lnTo>
                  <a:pt x="3765" y="1501"/>
                </a:lnTo>
                <a:lnTo>
                  <a:pt x="3763" y="1499"/>
                </a:lnTo>
                <a:lnTo>
                  <a:pt x="3763" y="1501"/>
                </a:lnTo>
                <a:close/>
                <a:moveTo>
                  <a:pt x="3673" y="2474"/>
                </a:moveTo>
                <a:lnTo>
                  <a:pt x="3671" y="2472"/>
                </a:lnTo>
                <a:lnTo>
                  <a:pt x="3669" y="2472"/>
                </a:lnTo>
                <a:lnTo>
                  <a:pt x="3669" y="2472"/>
                </a:lnTo>
                <a:lnTo>
                  <a:pt x="3669" y="2472"/>
                </a:lnTo>
                <a:lnTo>
                  <a:pt x="3669" y="2474"/>
                </a:lnTo>
                <a:lnTo>
                  <a:pt x="3671" y="2474"/>
                </a:lnTo>
                <a:lnTo>
                  <a:pt x="3671" y="2476"/>
                </a:lnTo>
                <a:lnTo>
                  <a:pt x="3671" y="2476"/>
                </a:lnTo>
                <a:lnTo>
                  <a:pt x="3673" y="2476"/>
                </a:lnTo>
                <a:lnTo>
                  <a:pt x="3675" y="2476"/>
                </a:lnTo>
                <a:lnTo>
                  <a:pt x="3677" y="2476"/>
                </a:lnTo>
                <a:lnTo>
                  <a:pt x="3677" y="2474"/>
                </a:lnTo>
                <a:lnTo>
                  <a:pt x="3675" y="2474"/>
                </a:lnTo>
                <a:lnTo>
                  <a:pt x="3673" y="2474"/>
                </a:lnTo>
                <a:close/>
                <a:moveTo>
                  <a:pt x="3663" y="1470"/>
                </a:moveTo>
                <a:lnTo>
                  <a:pt x="3663" y="1470"/>
                </a:lnTo>
                <a:lnTo>
                  <a:pt x="3663" y="1470"/>
                </a:lnTo>
                <a:lnTo>
                  <a:pt x="3663" y="1470"/>
                </a:lnTo>
                <a:lnTo>
                  <a:pt x="3663" y="1470"/>
                </a:lnTo>
                <a:lnTo>
                  <a:pt x="3663" y="1470"/>
                </a:lnTo>
                <a:lnTo>
                  <a:pt x="3663" y="1470"/>
                </a:lnTo>
                <a:lnTo>
                  <a:pt x="3663" y="1470"/>
                </a:lnTo>
                <a:lnTo>
                  <a:pt x="3663" y="1470"/>
                </a:lnTo>
                <a:close/>
                <a:moveTo>
                  <a:pt x="3656" y="1734"/>
                </a:moveTo>
                <a:lnTo>
                  <a:pt x="3656" y="1736"/>
                </a:lnTo>
                <a:lnTo>
                  <a:pt x="3658" y="1736"/>
                </a:lnTo>
                <a:lnTo>
                  <a:pt x="3658" y="1736"/>
                </a:lnTo>
                <a:lnTo>
                  <a:pt x="3658" y="1736"/>
                </a:lnTo>
                <a:lnTo>
                  <a:pt x="3658" y="1736"/>
                </a:lnTo>
                <a:lnTo>
                  <a:pt x="3656" y="1738"/>
                </a:lnTo>
                <a:lnTo>
                  <a:pt x="3656" y="1736"/>
                </a:lnTo>
                <a:lnTo>
                  <a:pt x="3656" y="1736"/>
                </a:lnTo>
                <a:lnTo>
                  <a:pt x="3656" y="1736"/>
                </a:lnTo>
                <a:lnTo>
                  <a:pt x="3656" y="1736"/>
                </a:lnTo>
                <a:lnTo>
                  <a:pt x="3656" y="1738"/>
                </a:lnTo>
                <a:lnTo>
                  <a:pt x="3658" y="1738"/>
                </a:lnTo>
                <a:lnTo>
                  <a:pt x="3658" y="1738"/>
                </a:lnTo>
                <a:lnTo>
                  <a:pt x="3658" y="1736"/>
                </a:lnTo>
                <a:lnTo>
                  <a:pt x="3658" y="1736"/>
                </a:lnTo>
                <a:lnTo>
                  <a:pt x="3656" y="1734"/>
                </a:lnTo>
                <a:close/>
                <a:moveTo>
                  <a:pt x="3667" y="1512"/>
                </a:moveTo>
                <a:lnTo>
                  <a:pt x="3667" y="1512"/>
                </a:lnTo>
                <a:lnTo>
                  <a:pt x="3667" y="1512"/>
                </a:lnTo>
                <a:lnTo>
                  <a:pt x="3665" y="1512"/>
                </a:lnTo>
                <a:lnTo>
                  <a:pt x="3665" y="1512"/>
                </a:lnTo>
                <a:lnTo>
                  <a:pt x="3665" y="1512"/>
                </a:lnTo>
                <a:lnTo>
                  <a:pt x="3667" y="1512"/>
                </a:lnTo>
                <a:lnTo>
                  <a:pt x="3667" y="1512"/>
                </a:lnTo>
                <a:lnTo>
                  <a:pt x="3667" y="1512"/>
                </a:lnTo>
                <a:lnTo>
                  <a:pt x="3667" y="1512"/>
                </a:lnTo>
                <a:lnTo>
                  <a:pt x="3667" y="1512"/>
                </a:lnTo>
                <a:lnTo>
                  <a:pt x="3667" y="1512"/>
                </a:lnTo>
                <a:lnTo>
                  <a:pt x="3667" y="1512"/>
                </a:lnTo>
                <a:close/>
                <a:moveTo>
                  <a:pt x="2376" y="1459"/>
                </a:moveTo>
                <a:lnTo>
                  <a:pt x="2374" y="1459"/>
                </a:lnTo>
                <a:lnTo>
                  <a:pt x="2374" y="1459"/>
                </a:lnTo>
                <a:lnTo>
                  <a:pt x="2374" y="1461"/>
                </a:lnTo>
                <a:lnTo>
                  <a:pt x="2376" y="1461"/>
                </a:lnTo>
                <a:lnTo>
                  <a:pt x="2376" y="1459"/>
                </a:lnTo>
                <a:lnTo>
                  <a:pt x="2376" y="1459"/>
                </a:lnTo>
                <a:close/>
                <a:moveTo>
                  <a:pt x="2380" y="1468"/>
                </a:moveTo>
                <a:lnTo>
                  <a:pt x="2380" y="1468"/>
                </a:lnTo>
                <a:lnTo>
                  <a:pt x="2378" y="1470"/>
                </a:lnTo>
                <a:lnTo>
                  <a:pt x="2380" y="1470"/>
                </a:lnTo>
                <a:lnTo>
                  <a:pt x="2380" y="1470"/>
                </a:lnTo>
                <a:lnTo>
                  <a:pt x="2380" y="1470"/>
                </a:lnTo>
                <a:lnTo>
                  <a:pt x="2380" y="1470"/>
                </a:lnTo>
                <a:lnTo>
                  <a:pt x="2380" y="1470"/>
                </a:lnTo>
                <a:lnTo>
                  <a:pt x="2380" y="1468"/>
                </a:lnTo>
                <a:lnTo>
                  <a:pt x="2380" y="1468"/>
                </a:lnTo>
                <a:lnTo>
                  <a:pt x="2380" y="1468"/>
                </a:lnTo>
                <a:close/>
                <a:moveTo>
                  <a:pt x="2378" y="1466"/>
                </a:moveTo>
                <a:lnTo>
                  <a:pt x="2378" y="1463"/>
                </a:lnTo>
                <a:lnTo>
                  <a:pt x="2376" y="1463"/>
                </a:lnTo>
                <a:lnTo>
                  <a:pt x="2376" y="1466"/>
                </a:lnTo>
                <a:lnTo>
                  <a:pt x="2376" y="1466"/>
                </a:lnTo>
                <a:lnTo>
                  <a:pt x="2376" y="1466"/>
                </a:lnTo>
                <a:lnTo>
                  <a:pt x="2376" y="1466"/>
                </a:lnTo>
                <a:lnTo>
                  <a:pt x="2378" y="1466"/>
                </a:lnTo>
                <a:close/>
                <a:moveTo>
                  <a:pt x="2378" y="1470"/>
                </a:moveTo>
                <a:lnTo>
                  <a:pt x="2376" y="1470"/>
                </a:lnTo>
                <a:lnTo>
                  <a:pt x="2376" y="1470"/>
                </a:lnTo>
                <a:lnTo>
                  <a:pt x="2376" y="1472"/>
                </a:lnTo>
                <a:lnTo>
                  <a:pt x="2376" y="1472"/>
                </a:lnTo>
                <a:lnTo>
                  <a:pt x="2376" y="1472"/>
                </a:lnTo>
                <a:lnTo>
                  <a:pt x="2378" y="1472"/>
                </a:lnTo>
                <a:lnTo>
                  <a:pt x="2378" y="1472"/>
                </a:lnTo>
                <a:lnTo>
                  <a:pt x="2378" y="1470"/>
                </a:lnTo>
                <a:lnTo>
                  <a:pt x="2378" y="1470"/>
                </a:lnTo>
                <a:close/>
                <a:moveTo>
                  <a:pt x="2399" y="1744"/>
                </a:moveTo>
                <a:lnTo>
                  <a:pt x="2399" y="1744"/>
                </a:lnTo>
                <a:lnTo>
                  <a:pt x="2399" y="1744"/>
                </a:lnTo>
                <a:lnTo>
                  <a:pt x="2399" y="1744"/>
                </a:lnTo>
                <a:lnTo>
                  <a:pt x="2399" y="1747"/>
                </a:lnTo>
                <a:lnTo>
                  <a:pt x="2399" y="1747"/>
                </a:lnTo>
                <a:lnTo>
                  <a:pt x="2399" y="1747"/>
                </a:lnTo>
                <a:lnTo>
                  <a:pt x="2401" y="1747"/>
                </a:lnTo>
                <a:lnTo>
                  <a:pt x="2401" y="1744"/>
                </a:lnTo>
                <a:lnTo>
                  <a:pt x="2399" y="1744"/>
                </a:lnTo>
                <a:lnTo>
                  <a:pt x="2399" y="1744"/>
                </a:lnTo>
                <a:close/>
                <a:moveTo>
                  <a:pt x="2426" y="1522"/>
                </a:moveTo>
                <a:lnTo>
                  <a:pt x="2424" y="1522"/>
                </a:lnTo>
                <a:lnTo>
                  <a:pt x="2422" y="1522"/>
                </a:lnTo>
                <a:lnTo>
                  <a:pt x="2420" y="1522"/>
                </a:lnTo>
                <a:lnTo>
                  <a:pt x="2424" y="1524"/>
                </a:lnTo>
                <a:lnTo>
                  <a:pt x="2426" y="1524"/>
                </a:lnTo>
                <a:lnTo>
                  <a:pt x="2426" y="1524"/>
                </a:lnTo>
                <a:lnTo>
                  <a:pt x="2426" y="1522"/>
                </a:lnTo>
                <a:lnTo>
                  <a:pt x="2426" y="1522"/>
                </a:lnTo>
                <a:lnTo>
                  <a:pt x="2426" y="1522"/>
                </a:lnTo>
                <a:close/>
                <a:moveTo>
                  <a:pt x="2382" y="1466"/>
                </a:moveTo>
                <a:lnTo>
                  <a:pt x="2382" y="1466"/>
                </a:lnTo>
                <a:lnTo>
                  <a:pt x="2382" y="1466"/>
                </a:lnTo>
                <a:lnTo>
                  <a:pt x="2382" y="1466"/>
                </a:lnTo>
                <a:lnTo>
                  <a:pt x="2382" y="1463"/>
                </a:lnTo>
                <a:lnTo>
                  <a:pt x="2382" y="1463"/>
                </a:lnTo>
                <a:lnTo>
                  <a:pt x="2382" y="1463"/>
                </a:lnTo>
                <a:lnTo>
                  <a:pt x="2382" y="1466"/>
                </a:lnTo>
                <a:close/>
                <a:moveTo>
                  <a:pt x="2364" y="1216"/>
                </a:moveTo>
                <a:lnTo>
                  <a:pt x="2366" y="1218"/>
                </a:lnTo>
                <a:lnTo>
                  <a:pt x="2368" y="1218"/>
                </a:lnTo>
                <a:lnTo>
                  <a:pt x="2368" y="1218"/>
                </a:lnTo>
                <a:lnTo>
                  <a:pt x="2370" y="1216"/>
                </a:lnTo>
                <a:lnTo>
                  <a:pt x="2372" y="1212"/>
                </a:lnTo>
                <a:lnTo>
                  <a:pt x="2374" y="1210"/>
                </a:lnTo>
                <a:lnTo>
                  <a:pt x="2374" y="1210"/>
                </a:lnTo>
                <a:lnTo>
                  <a:pt x="2372" y="1210"/>
                </a:lnTo>
                <a:lnTo>
                  <a:pt x="2368" y="1212"/>
                </a:lnTo>
                <a:lnTo>
                  <a:pt x="2368" y="1212"/>
                </a:lnTo>
                <a:lnTo>
                  <a:pt x="2366" y="1212"/>
                </a:lnTo>
                <a:lnTo>
                  <a:pt x="2364" y="1212"/>
                </a:lnTo>
                <a:lnTo>
                  <a:pt x="2364" y="1214"/>
                </a:lnTo>
                <a:lnTo>
                  <a:pt x="2364" y="1214"/>
                </a:lnTo>
                <a:lnTo>
                  <a:pt x="2364" y="1216"/>
                </a:lnTo>
                <a:close/>
                <a:moveTo>
                  <a:pt x="2359" y="1216"/>
                </a:moveTo>
                <a:lnTo>
                  <a:pt x="2357" y="1216"/>
                </a:lnTo>
                <a:lnTo>
                  <a:pt x="2357" y="1216"/>
                </a:lnTo>
                <a:lnTo>
                  <a:pt x="2357" y="1216"/>
                </a:lnTo>
                <a:lnTo>
                  <a:pt x="2357" y="1218"/>
                </a:lnTo>
                <a:lnTo>
                  <a:pt x="2357" y="1218"/>
                </a:lnTo>
                <a:lnTo>
                  <a:pt x="2359" y="1218"/>
                </a:lnTo>
                <a:lnTo>
                  <a:pt x="2359" y="1218"/>
                </a:lnTo>
                <a:lnTo>
                  <a:pt x="2359" y="1216"/>
                </a:lnTo>
                <a:lnTo>
                  <a:pt x="2359" y="1216"/>
                </a:lnTo>
                <a:lnTo>
                  <a:pt x="2359" y="1216"/>
                </a:lnTo>
                <a:close/>
                <a:moveTo>
                  <a:pt x="4450" y="1635"/>
                </a:moveTo>
                <a:lnTo>
                  <a:pt x="4448" y="1638"/>
                </a:lnTo>
                <a:lnTo>
                  <a:pt x="4448" y="1640"/>
                </a:lnTo>
                <a:lnTo>
                  <a:pt x="4450" y="1640"/>
                </a:lnTo>
                <a:lnTo>
                  <a:pt x="4450" y="1638"/>
                </a:lnTo>
                <a:lnTo>
                  <a:pt x="4453" y="1638"/>
                </a:lnTo>
                <a:lnTo>
                  <a:pt x="4450" y="1635"/>
                </a:lnTo>
                <a:lnTo>
                  <a:pt x="4453" y="1635"/>
                </a:lnTo>
                <a:lnTo>
                  <a:pt x="4450" y="1635"/>
                </a:lnTo>
                <a:lnTo>
                  <a:pt x="4450" y="1635"/>
                </a:lnTo>
                <a:close/>
                <a:moveTo>
                  <a:pt x="2374" y="1470"/>
                </a:moveTo>
                <a:lnTo>
                  <a:pt x="2374" y="1470"/>
                </a:lnTo>
                <a:lnTo>
                  <a:pt x="2374" y="1470"/>
                </a:lnTo>
                <a:lnTo>
                  <a:pt x="2374" y="1470"/>
                </a:lnTo>
                <a:lnTo>
                  <a:pt x="2374" y="1470"/>
                </a:lnTo>
                <a:lnTo>
                  <a:pt x="2372" y="1472"/>
                </a:lnTo>
                <a:lnTo>
                  <a:pt x="2372" y="1472"/>
                </a:lnTo>
                <a:lnTo>
                  <a:pt x="2374" y="1472"/>
                </a:lnTo>
                <a:lnTo>
                  <a:pt x="2374" y="1472"/>
                </a:lnTo>
                <a:lnTo>
                  <a:pt x="2374" y="1472"/>
                </a:lnTo>
                <a:lnTo>
                  <a:pt x="2376" y="1472"/>
                </a:lnTo>
                <a:lnTo>
                  <a:pt x="2374" y="1470"/>
                </a:lnTo>
                <a:lnTo>
                  <a:pt x="2374" y="1470"/>
                </a:lnTo>
                <a:close/>
                <a:moveTo>
                  <a:pt x="3235" y="1795"/>
                </a:moveTo>
                <a:lnTo>
                  <a:pt x="3235" y="1795"/>
                </a:lnTo>
                <a:lnTo>
                  <a:pt x="3235" y="1795"/>
                </a:lnTo>
                <a:lnTo>
                  <a:pt x="3235" y="1797"/>
                </a:lnTo>
                <a:lnTo>
                  <a:pt x="3233" y="1801"/>
                </a:lnTo>
                <a:lnTo>
                  <a:pt x="3235" y="1801"/>
                </a:lnTo>
                <a:lnTo>
                  <a:pt x="3235" y="1803"/>
                </a:lnTo>
                <a:lnTo>
                  <a:pt x="3237" y="1803"/>
                </a:lnTo>
                <a:lnTo>
                  <a:pt x="3237" y="1803"/>
                </a:lnTo>
                <a:lnTo>
                  <a:pt x="3237" y="1803"/>
                </a:lnTo>
                <a:lnTo>
                  <a:pt x="3237" y="1801"/>
                </a:lnTo>
                <a:lnTo>
                  <a:pt x="3235" y="1799"/>
                </a:lnTo>
                <a:lnTo>
                  <a:pt x="3237" y="1795"/>
                </a:lnTo>
                <a:lnTo>
                  <a:pt x="3235" y="1795"/>
                </a:lnTo>
                <a:close/>
                <a:moveTo>
                  <a:pt x="3336" y="1847"/>
                </a:moveTo>
                <a:lnTo>
                  <a:pt x="3336" y="1845"/>
                </a:lnTo>
                <a:lnTo>
                  <a:pt x="3336" y="1841"/>
                </a:lnTo>
                <a:lnTo>
                  <a:pt x="3334" y="1835"/>
                </a:lnTo>
                <a:lnTo>
                  <a:pt x="3334" y="1826"/>
                </a:lnTo>
                <a:lnTo>
                  <a:pt x="3332" y="1822"/>
                </a:lnTo>
                <a:lnTo>
                  <a:pt x="3332" y="1820"/>
                </a:lnTo>
                <a:lnTo>
                  <a:pt x="3329" y="1818"/>
                </a:lnTo>
                <a:lnTo>
                  <a:pt x="3329" y="1818"/>
                </a:lnTo>
                <a:lnTo>
                  <a:pt x="3327" y="1814"/>
                </a:lnTo>
                <a:lnTo>
                  <a:pt x="3325" y="1812"/>
                </a:lnTo>
                <a:lnTo>
                  <a:pt x="3325" y="1812"/>
                </a:lnTo>
                <a:lnTo>
                  <a:pt x="3325" y="1809"/>
                </a:lnTo>
                <a:lnTo>
                  <a:pt x="3323" y="1807"/>
                </a:lnTo>
                <a:lnTo>
                  <a:pt x="3323" y="1807"/>
                </a:lnTo>
                <a:lnTo>
                  <a:pt x="3321" y="1805"/>
                </a:lnTo>
                <a:lnTo>
                  <a:pt x="3321" y="1805"/>
                </a:lnTo>
                <a:lnTo>
                  <a:pt x="3321" y="1805"/>
                </a:lnTo>
                <a:lnTo>
                  <a:pt x="3319" y="1809"/>
                </a:lnTo>
                <a:lnTo>
                  <a:pt x="3317" y="1812"/>
                </a:lnTo>
                <a:lnTo>
                  <a:pt x="3317" y="1812"/>
                </a:lnTo>
                <a:lnTo>
                  <a:pt x="3315" y="1812"/>
                </a:lnTo>
                <a:lnTo>
                  <a:pt x="3315" y="1812"/>
                </a:lnTo>
                <a:lnTo>
                  <a:pt x="3315" y="1814"/>
                </a:lnTo>
                <a:lnTo>
                  <a:pt x="3317" y="1816"/>
                </a:lnTo>
                <a:lnTo>
                  <a:pt x="3317" y="1816"/>
                </a:lnTo>
                <a:lnTo>
                  <a:pt x="3317" y="1818"/>
                </a:lnTo>
                <a:lnTo>
                  <a:pt x="3315" y="1822"/>
                </a:lnTo>
                <a:lnTo>
                  <a:pt x="3313" y="1824"/>
                </a:lnTo>
                <a:lnTo>
                  <a:pt x="3311" y="1826"/>
                </a:lnTo>
                <a:lnTo>
                  <a:pt x="3308" y="1826"/>
                </a:lnTo>
                <a:lnTo>
                  <a:pt x="3308" y="1828"/>
                </a:lnTo>
                <a:lnTo>
                  <a:pt x="3306" y="1828"/>
                </a:lnTo>
                <a:lnTo>
                  <a:pt x="3306" y="1828"/>
                </a:lnTo>
                <a:lnTo>
                  <a:pt x="3304" y="1828"/>
                </a:lnTo>
                <a:lnTo>
                  <a:pt x="3304" y="1828"/>
                </a:lnTo>
                <a:lnTo>
                  <a:pt x="3302" y="1828"/>
                </a:lnTo>
                <a:lnTo>
                  <a:pt x="3302" y="1828"/>
                </a:lnTo>
                <a:lnTo>
                  <a:pt x="3302" y="1830"/>
                </a:lnTo>
                <a:lnTo>
                  <a:pt x="3302" y="1830"/>
                </a:lnTo>
                <a:lnTo>
                  <a:pt x="3302" y="1830"/>
                </a:lnTo>
                <a:lnTo>
                  <a:pt x="3302" y="1832"/>
                </a:lnTo>
                <a:lnTo>
                  <a:pt x="3302" y="1832"/>
                </a:lnTo>
                <a:lnTo>
                  <a:pt x="3302" y="1832"/>
                </a:lnTo>
                <a:lnTo>
                  <a:pt x="3302" y="1835"/>
                </a:lnTo>
                <a:lnTo>
                  <a:pt x="3300" y="1839"/>
                </a:lnTo>
                <a:lnTo>
                  <a:pt x="3300" y="1841"/>
                </a:lnTo>
                <a:lnTo>
                  <a:pt x="3302" y="1843"/>
                </a:lnTo>
                <a:lnTo>
                  <a:pt x="3302" y="1843"/>
                </a:lnTo>
                <a:lnTo>
                  <a:pt x="3300" y="1843"/>
                </a:lnTo>
                <a:lnTo>
                  <a:pt x="3298" y="1843"/>
                </a:lnTo>
                <a:lnTo>
                  <a:pt x="3298" y="1845"/>
                </a:lnTo>
                <a:lnTo>
                  <a:pt x="3298" y="1845"/>
                </a:lnTo>
                <a:lnTo>
                  <a:pt x="3296" y="1847"/>
                </a:lnTo>
                <a:lnTo>
                  <a:pt x="3296" y="1847"/>
                </a:lnTo>
                <a:lnTo>
                  <a:pt x="3294" y="1847"/>
                </a:lnTo>
                <a:lnTo>
                  <a:pt x="3296" y="1847"/>
                </a:lnTo>
                <a:lnTo>
                  <a:pt x="3296" y="1847"/>
                </a:lnTo>
                <a:lnTo>
                  <a:pt x="3296" y="1845"/>
                </a:lnTo>
                <a:lnTo>
                  <a:pt x="3296" y="1845"/>
                </a:lnTo>
                <a:lnTo>
                  <a:pt x="3296" y="1843"/>
                </a:lnTo>
                <a:lnTo>
                  <a:pt x="3296" y="1843"/>
                </a:lnTo>
                <a:lnTo>
                  <a:pt x="3294" y="1845"/>
                </a:lnTo>
                <a:lnTo>
                  <a:pt x="3294" y="1845"/>
                </a:lnTo>
                <a:lnTo>
                  <a:pt x="3292" y="1847"/>
                </a:lnTo>
                <a:lnTo>
                  <a:pt x="3292" y="1849"/>
                </a:lnTo>
                <a:lnTo>
                  <a:pt x="3290" y="1849"/>
                </a:lnTo>
                <a:lnTo>
                  <a:pt x="3290" y="1851"/>
                </a:lnTo>
                <a:lnTo>
                  <a:pt x="3290" y="1851"/>
                </a:lnTo>
                <a:lnTo>
                  <a:pt x="3290" y="1853"/>
                </a:lnTo>
                <a:lnTo>
                  <a:pt x="3290" y="1853"/>
                </a:lnTo>
                <a:lnTo>
                  <a:pt x="3290" y="1853"/>
                </a:lnTo>
                <a:lnTo>
                  <a:pt x="3290" y="1856"/>
                </a:lnTo>
                <a:lnTo>
                  <a:pt x="3290" y="1856"/>
                </a:lnTo>
                <a:lnTo>
                  <a:pt x="3290" y="1853"/>
                </a:lnTo>
                <a:lnTo>
                  <a:pt x="3288" y="1851"/>
                </a:lnTo>
                <a:lnTo>
                  <a:pt x="3288" y="1851"/>
                </a:lnTo>
                <a:lnTo>
                  <a:pt x="3288" y="1851"/>
                </a:lnTo>
                <a:lnTo>
                  <a:pt x="3283" y="1853"/>
                </a:lnTo>
                <a:lnTo>
                  <a:pt x="3281" y="1856"/>
                </a:lnTo>
                <a:lnTo>
                  <a:pt x="3279" y="1858"/>
                </a:lnTo>
                <a:lnTo>
                  <a:pt x="3279" y="1858"/>
                </a:lnTo>
                <a:lnTo>
                  <a:pt x="3279" y="1860"/>
                </a:lnTo>
                <a:lnTo>
                  <a:pt x="3279" y="1860"/>
                </a:lnTo>
                <a:lnTo>
                  <a:pt x="3281" y="1862"/>
                </a:lnTo>
                <a:lnTo>
                  <a:pt x="3279" y="1862"/>
                </a:lnTo>
                <a:lnTo>
                  <a:pt x="3279" y="1862"/>
                </a:lnTo>
                <a:lnTo>
                  <a:pt x="3279" y="1862"/>
                </a:lnTo>
                <a:lnTo>
                  <a:pt x="3277" y="1860"/>
                </a:lnTo>
                <a:lnTo>
                  <a:pt x="3277" y="1860"/>
                </a:lnTo>
                <a:lnTo>
                  <a:pt x="3275" y="1860"/>
                </a:lnTo>
                <a:lnTo>
                  <a:pt x="3273" y="1860"/>
                </a:lnTo>
                <a:lnTo>
                  <a:pt x="3271" y="1860"/>
                </a:lnTo>
                <a:lnTo>
                  <a:pt x="3269" y="1860"/>
                </a:lnTo>
                <a:lnTo>
                  <a:pt x="3269" y="1862"/>
                </a:lnTo>
                <a:lnTo>
                  <a:pt x="3269" y="1862"/>
                </a:lnTo>
                <a:lnTo>
                  <a:pt x="3269" y="1862"/>
                </a:lnTo>
                <a:lnTo>
                  <a:pt x="3267" y="1862"/>
                </a:lnTo>
                <a:lnTo>
                  <a:pt x="3267" y="1862"/>
                </a:lnTo>
                <a:lnTo>
                  <a:pt x="3264" y="1864"/>
                </a:lnTo>
                <a:lnTo>
                  <a:pt x="3264" y="1864"/>
                </a:lnTo>
                <a:lnTo>
                  <a:pt x="3264" y="1862"/>
                </a:lnTo>
                <a:lnTo>
                  <a:pt x="3262" y="1862"/>
                </a:lnTo>
                <a:lnTo>
                  <a:pt x="3262" y="1862"/>
                </a:lnTo>
                <a:lnTo>
                  <a:pt x="3260" y="1864"/>
                </a:lnTo>
                <a:lnTo>
                  <a:pt x="3258" y="1866"/>
                </a:lnTo>
                <a:lnTo>
                  <a:pt x="3258" y="1866"/>
                </a:lnTo>
                <a:lnTo>
                  <a:pt x="3254" y="1866"/>
                </a:lnTo>
                <a:lnTo>
                  <a:pt x="3252" y="1866"/>
                </a:lnTo>
                <a:lnTo>
                  <a:pt x="3252" y="1866"/>
                </a:lnTo>
                <a:lnTo>
                  <a:pt x="3252" y="1866"/>
                </a:lnTo>
                <a:lnTo>
                  <a:pt x="3252" y="1868"/>
                </a:lnTo>
                <a:lnTo>
                  <a:pt x="3252" y="1872"/>
                </a:lnTo>
                <a:lnTo>
                  <a:pt x="3252" y="1872"/>
                </a:lnTo>
                <a:lnTo>
                  <a:pt x="3246" y="1883"/>
                </a:lnTo>
                <a:lnTo>
                  <a:pt x="3244" y="1887"/>
                </a:lnTo>
                <a:lnTo>
                  <a:pt x="3246" y="1887"/>
                </a:lnTo>
                <a:lnTo>
                  <a:pt x="3246" y="1889"/>
                </a:lnTo>
                <a:lnTo>
                  <a:pt x="3246" y="1891"/>
                </a:lnTo>
                <a:lnTo>
                  <a:pt x="3246" y="1897"/>
                </a:lnTo>
                <a:lnTo>
                  <a:pt x="3248" y="1900"/>
                </a:lnTo>
                <a:lnTo>
                  <a:pt x="3248" y="1902"/>
                </a:lnTo>
                <a:lnTo>
                  <a:pt x="3248" y="1904"/>
                </a:lnTo>
                <a:lnTo>
                  <a:pt x="3248" y="1906"/>
                </a:lnTo>
                <a:lnTo>
                  <a:pt x="3248" y="1908"/>
                </a:lnTo>
                <a:lnTo>
                  <a:pt x="3248" y="1908"/>
                </a:lnTo>
                <a:lnTo>
                  <a:pt x="3250" y="1912"/>
                </a:lnTo>
                <a:lnTo>
                  <a:pt x="3252" y="1914"/>
                </a:lnTo>
                <a:lnTo>
                  <a:pt x="3252" y="1916"/>
                </a:lnTo>
                <a:lnTo>
                  <a:pt x="3252" y="1916"/>
                </a:lnTo>
                <a:lnTo>
                  <a:pt x="3252" y="1921"/>
                </a:lnTo>
                <a:lnTo>
                  <a:pt x="3250" y="1923"/>
                </a:lnTo>
                <a:lnTo>
                  <a:pt x="3250" y="1925"/>
                </a:lnTo>
                <a:lnTo>
                  <a:pt x="3248" y="1927"/>
                </a:lnTo>
                <a:lnTo>
                  <a:pt x="3248" y="1931"/>
                </a:lnTo>
                <a:lnTo>
                  <a:pt x="3246" y="1931"/>
                </a:lnTo>
                <a:lnTo>
                  <a:pt x="3244" y="1935"/>
                </a:lnTo>
                <a:lnTo>
                  <a:pt x="3244" y="1937"/>
                </a:lnTo>
                <a:lnTo>
                  <a:pt x="3241" y="1939"/>
                </a:lnTo>
                <a:lnTo>
                  <a:pt x="3241" y="1941"/>
                </a:lnTo>
                <a:lnTo>
                  <a:pt x="3239" y="1941"/>
                </a:lnTo>
                <a:lnTo>
                  <a:pt x="3237" y="1941"/>
                </a:lnTo>
                <a:lnTo>
                  <a:pt x="3237" y="1946"/>
                </a:lnTo>
                <a:lnTo>
                  <a:pt x="3237" y="1948"/>
                </a:lnTo>
                <a:lnTo>
                  <a:pt x="3235" y="1948"/>
                </a:lnTo>
                <a:lnTo>
                  <a:pt x="3235" y="1950"/>
                </a:lnTo>
                <a:lnTo>
                  <a:pt x="3235" y="1950"/>
                </a:lnTo>
                <a:lnTo>
                  <a:pt x="3235" y="1952"/>
                </a:lnTo>
                <a:lnTo>
                  <a:pt x="3235" y="1952"/>
                </a:lnTo>
                <a:lnTo>
                  <a:pt x="3235" y="1956"/>
                </a:lnTo>
                <a:lnTo>
                  <a:pt x="3235" y="1958"/>
                </a:lnTo>
                <a:lnTo>
                  <a:pt x="3235" y="1962"/>
                </a:lnTo>
                <a:lnTo>
                  <a:pt x="3235" y="1965"/>
                </a:lnTo>
                <a:lnTo>
                  <a:pt x="3237" y="1965"/>
                </a:lnTo>
                <a:lnTo>
                  <a:pt x="3239" y="1969"/>
                </a:lnTo>
                <a:lnTo>
                  <a:pt x="3239" y="1971"/>
                </a:lnTo>
                <a:lnTo>
                  <a:pt x="3239" y="1971"/>
                </a:lnTo>
                <a:lnTo>
                  <a:pt x="3241" y="1973"/>
                </a:lnTo>
                <a:lnTo>
                  <a:pt x="3241" y="1975"/>
                </a:lnTo>
                <a:lnTo>
                  <a:pt x="3239" y="1977"/>
                </a:lnTo>
                <a:lnTo>
                  <a:pt x="3239" y="1979"/>
                </a:lnTo>
                <a:lnTo>
                  <a:pt x="3239" y="1981"/>
                </a:lnTo>
                <a:lnTo>
                  <a:pt x="3239" y="1983"/>
                </a:lnTo>
                <a:lnTo>
                  <a:pt x="3239" y="1988"/>
                </a:lnTo>
                <a:lnTo>
                  <a:pt x="3241" y="1988"/>
                </a:lnTo>
                <a:lnTo>
                  <a:pt x="3244" y="1990"/>
                </a:lnTo>
                <a:lnTo>
                  <a:pt x="3244" y="1992"/>
                </a:lnTo>
                <a:lnTo>
                  <a:pt x="3244" y="1994"/>
                </a:lnTo>
                <a:lnTo>
                  <a:pt x="3246" y="1996"/>
                </a:lnTo>
                <a:lnTo>
                  <a:pt x="3246" y="1996"/>
                </a:lnTo>
                <a:lnTo>
                  <a:pt x="3246" y="1998"/>
                </a:lnTo>
                <a:lnTo>
                  <a:pt x="3246" y="1998"/>
                </a:lnTo>
                <a:lnTo>
                  <a:pt x="3250" y="2000"/>
                </a:lnTo>
                <a:lnTo>
                  <a:pt x="3250" y="2000"/>
                </a:lnTo>
                <a:lnTo>
                  <a:pt x="3252" y="2002"/>
                </a:lnTo>
                <a:lnTo>
                  <a:pt x="3252" y="2002"/>
                </a:lnTo>
                <a:lnTo>
                  <a:pt x="3256" y="2002"/>
                </a:lnTo>
                <a:lnTo>
                  <a:pt x="3256" y="2002"/>
                </a:lnTo>
                <a:lnTo>
                  <a:pt x="3260" y="2006"/>
                </a:lnTo>
                <a:lnTo>
                  <a:pt x="3262" y="2006"/>
                </a:lnTo>
                <a:lnTo>
                  <a:pt x="3267" y="2006"/>
                </a:lnTo>
                <a:lnTo>
                  <a:pt x="3269" y="2006"/>
                </a:lnTo>
                <a:lnTo>
                  <a:pt x="3269" y="2004"/>
                </a:lnTo>
                <a:lnTo>
                  <a:pt x="3273" y="2002"/>
                </a:lnTo>
                <a:lnTo>
                  <a:pt x="3277" y="2000"/>
                </a:lnTo>
                <a:lnTo>
                  <a:pt x="3279" y="2000"/>
                </a:lnTo>
                <a:lnTo>
                  <a:pt x="3283" y="2000"/>
                </a:lnTo>
                <a:lnTo>
                  <a:pt x="3285" y="2000"/>
                </a:lnTo>
                <a:lnTo>
                  <a:pt x="3288" y="1998"/>
                </a:lnTo>
                <a:lnTo>
                  <a:pt x="3290" y="1998"/>
                </a:lnTo>
                <a:lnTo>
                  <a:pt x="3292" y="1994"/>
                </a:lnTo>
                <a:lnTo>
                  <a:pt x="3292" y="1992"/>
                </a:lnTo>
                <a:lnTo>
                  <a:pt x="3294" y="1990"/>
                </a:lnTo>
                <a:lnTo>
                  <a:pt x="3294" y="1988"/>
                </a:lnTo>
                <a:lnTo>
                  <a:pt x="3294" y="1986"/>
                </a:lnTo>
                <a:lnTo>
                  <a:pt x="3294" y="1983"/>
                </a:lnTo>
                <a:lnTo>
                  <a:pt x="3296" y="1981"/>
                </a:lnTo>
                <a:lnTo>
                  <a:pt x="3298" y="1979"/>
                </a:lnTo>
                <a:lnTo>
                  <a:pt x="3298" y="1977"/>
                </a:lnTo>
                <a:lnTo>
                  <a:pt x="3300" y="1971"/>
                </a:lnTo>
                <a:lnTo>
                  <a:pt x="3300" y="1967"/>
                </a:lnTo>
                <a:lnTo>
                  <a:pt x="3300" y="1962"/>
                </a:lnTo>
                <a:lnTo>
                  <a:pt x="3302" y="1958"/>
                </a:lnTo>
                <a:lnTo>
                  <a:pt x="3302" y="1958"/>
                </a:lnTo>
                <a:lnTo>
                  <a:pt x="3306" y="1950"/>
                </a:lnTo>
                <a:lnTo>
                  <a:pt x="3308" y="1941"/>
                </a:lnTo>
                <a:lnTo>
                  <a:pt x="3311" y="1935"/>
                </a:lnTo>
                <a:lnTo>
                  <a:pt x="3313" y="1929"/>
                </a:lnTo>
                <a:lnTo>
                  <a:pt x="3313" y="1925"/>
                </a:lnTo>
                <a:lnTo>
                  <a:pt x="3315" y="1921"/>
                </a:lnTo>
                <a:lnTo>
                  <a:pt x="3317" y="1914"/>
                </a:lnTo>
                <a:lnTo>
                  <a:pt x="3319" y="1908"/>
                </a:lnTo>
                <a:lnTo>
                  <a:pt x="3321" y="1904"/>
                </a:lnTo>
                <a:lnTo>
                  <a:pt x="3321" y="1900"/>
                </a:lnTo>
                <a:lnTo>
                  <a:pt x="3323" y="1897"/>
                </a:lnTo>
                <a:lnTo>
                  <a:pt x="3325" y="1891"/>
                </a:lnTo>
                <a:lnTo>
                  <a:pt x="3325" y="1887"/>
                </a:lnTo>
                <a:lnTo>
                  <a:pt x="3323" y="1883"/>
                </a:lnTo>
                <a:lnTo>
                  <a:pt x="3323" y="1881"/>
                </a:lnTo>
                <a:lnTo>
                  <a:pt x="3325" y="1879"/>
                </a:lnTo>
                <a:lnTo>
                  <a:pt x="3325" y="1877"/>
                </a:lnTo>
                <a:lnTo>
                  <a:pt x="3327" y="1877"/>
                </a:lnTo>
                <a:lnTo>
                  <a:pt x="3327" y="1874"/>
                </a:lnTo>
                <a:lnTo>
                  <a:pt x="3329" y="1874"/>
                </a:lnTo>
                <a:lnTo>
                  <a:pt x="3327" y="1874"/>
                </a:lnTo>
                <a:lnTo>
                  <a:pt x="3327" y="1872"/>
                </a:lnTo>
                <a:lnTo>
                  <a:pt x="3329" y="1872"/>
                </a:lnTo>
                <a:lnTo>
                  <a:pt x="3329" y="1870"/>
                </a:lnTo>
                <a:lnTo>
                  <a:pt x="3329" y="1866"/>
                </a:lnTo>
                <a:lnTo>
                  <a:pt x="3329" y="1866"/>
                </a:lnTo>
                <a:lnTo>
                  <a:pt x="3327" y="1864"/>
                </a:lnTo>
                <a:lnTo>
                  <a:pt x="3327" y="1864"/>
                </a:lnTo>
                <a:lnTo>
                  <a:pt x="3327" y="1862"/>
                </a:lnTo>
                <a:lnTo>
                  <a:pt x="3327" y="1860"/>
                </a:lnTo>
                <a:lnTo>
                  <a:pt x="3327" y="1858"/>
                </a:lnTo>
                <a:lnTo>
                  <a:pt x="3327" y="1856"/>
                </a:lnTo>
                <a:lnTo>
                  <a:pt x="3327" y="1856"/>
                </a:lnTo>
                <a:lnTo>
                  <a:pt x="3327" y="1856"/>
                </a:lnTo>
                <a:lnTo>
                  <a:pt x="3329" y="1856"/>
                </a:lnTo>
                <a:lnTo>
                  <a:pt x="3332" y="1856"/>
                </a:lnTo>
                <a:lnTo>
                  <a:pt x="3332" y="1856"/>
                </a:lnTo>
                <a:lnTo>
                  <a:pt x="3332" y="1860"/>
                </a:lnTo>
                <a:lnTo>
                  <a:pt x="3334" y="1862"/>
                </a:lnTo>
                <a:lnTo>
                  <a:pt x="3336" y="1862"/>
                </a:lnTo>
                <a:lnTo>
                  <a:pt x="3336" y="1862"/>
                </a:lnTo>
                <a:lnTo>
                  <a:pt x="3336" y="1862"/>
                </a:lnTo>
                <a:lnTo>
                  <a:pt x="3336" y="1860"/>
                </a:lnTo>
                <a:lnTo>
                  <a:pt x="3338" y="1858"/>
                </a:lnTo>
                <a:lnTo>
                  <a:pt x="3340" y="1853"/>
                </a:lnTo>
                <a:lnTo>
                  <a:pt x="3338" y="1849"/>
                </a:lnTo>
                <a:lnTo>
                  <a:pt x="3336" y="1847"/>
                </a:lnTo>
                <a:close/>
                <a:moveTo>
                  <a:pt x="3204" y="1661"/>
                </a:moveTo>
                <a:lnTo>
                  <a:pt x="3202" y="1661"/>
                </a:lnTo>
                <a:lnTo>
                  <a:pt x="3202" y="1663"/>
                </a:lnTo>
                <a:lnTo>
                  <a:pt x="3202" y="1663"/>
                </a:lnTo>
                <a:lnTo>
                  <a:pt x="3204" y="1661"/>
                </a:lnTo>
                <a:lnTo>
                  <a:pt x="3204" y="1661"/>
                </a:lnTo>
                <a:lnTo>
                  <a:pt x="3204" y="1661"/>
                </a:lnTo>
                <a:lnTo>
                  <a:pt x="3204" y="1661"/>
                </a:lnTo>
                <a:lnTo>
                  <a:pt x="3204" y="1661"/>
                </a:lnTo>
                <a:close/>
                <a:moveTo>
                  <a:pt x="3329" y="1877"/>
                </a:moveTo>
                <a:lnTo>
                  <a:pt x="3329" y="1879"/>
                </a:lnTo>
                <a:lnTo>
                  <a:pt x="3332" y="1877"/>
                </a:lnTo>
                <a:lnTo>
                  <a:pt x="3332" y="1872"/>
                </a:lnTo>
                <a:lnTo>
                  <a:pt x="3332" y="1872"/>
                </a:lnTo>
                <a:lnTo>
                  <a:pt x="3329" y="1877"/>
                </a:lnTo>
                <a:close/>
                <a:moveTo>
                  <a:pt x="3156" y="2357"/>
                </a:moveTo>
                <a:lnTo>
                  <a:pt x="3153" y="2357"/>
                </a:lnTo>
                <a:lnTo>
                  <a:pt x="3153" y="2357"/>
                </a:lnTo>
                <a:lnTo>
                  <a:pt x="3151" y="2359"/>
                </a:lnTo>
                <a:lnTo>
                  <a:pt x="3153" y="2359"/>
                </a:lnTo>
                <a:lnTo>
                  <a:pt x="3156" y="2359"/>
                </a:lnTo>
                <a:lnTo>
                  <a:pt x="3156" y="2359"/>
                </a:lnTo>
                <a:lnTo>
                  <a:pt x="3158" y="2359"/>
                </a:lnTo>
                <a:lnTo>
                  <a:pt x="3156" y="2359"/>
                </a:lnTo>
                <a:lnTo>
                  <a:pt x="3156" y="2357"/>
                </a:lnTo>
                <a:close/>
                <a:moveTo>
                  <a:pt x="2734" y="1583"/>
                </a:moveTo>
                <a:lnTo>
                  <a:pt x="2734" y="1583"/>
                </a:lnTo>
                <a:lnTo>
                  <a:pt x="2736" y="1579"/>
                </a:lnTo>
                <a:lnTo>
                  <a:pt x="2736" y="1579"/>
                </a:lnTo>
                <a:lnTo>
                  <a:pt x="2736" y="1577"/>
                </a:lnTo>
                <a:lnTo>
                  <a:pt x="2734" y="1577"/>
                </a:lnTo>
                <a:lnTo>
                  <a:pt x="2734" y="1577"/>
                </a:lnTo>
                <a:lnTo>
                  <a:pt x="2734" y="1577"/>
                </a:lnTo>
                <a:lnTo>
                  <a:pt x="2732" y="1579"/>
                </a:lnTo>
                <a:lnTo>
                  <a:pt x="2732" y="1579"/>
                </a:lnTo>
                <a:lnTo>
                  <a:pt x="2732" y="1581"/>
                </a:lnTo>
                <a:lnTo>
                  <a:pt x="2732" y="1581"/>
                </a:lnTo>
                <a:lnTo>
                  <a:pt x="2730" y="1581"/>
                </a:lnTo>
                <a:lnTo>
                  <a:pt x="2730" y="1583"/>
                </a:lnTo>
                <a:lnTo>
                  <a:pt x="2730" y="1583"/>
                </a:lnTo>
                <a:lnTo>
                  <a:pt x="2730" y="1583"/>
                </a:lnTo>
                <a:lnTo>
                  <a:pt x="2730" y="1585"/>
                </a:lnTo>
                <a:lnTo>
                  <a:pt x="2732" y="1585"/>
                </a:lnTo>
                <a:lnTo>
                  <a:pt x="2734" y="1585"/>
                </a:lnTo>
                <a:lnTo>
                  <a:pt x="2734" y="1583"/>
                </a:lnTo>
                <a:close/>
                <a:moveTo>
                  <a:pt x="4031" y="1440"/>
                </a:moveTo>
                <a:lnTo>
                  <a:pt x="4031" y="1440"/>
                </a:lnTo>
                <a:lnTo>
                  <a:pt x="4031" y="1440"/>
                </a:lnTo>
                <a:lnTo>
                  <a:pt x="4031" y="1443"/>
                </a:lnTo>
                <a:lnTo>
                  <a:pt x="4031" y="1443"/>
                </a:lnTo>
                <a:lnTo>
                  <a:pt x="4031" y="1445"/>
                </a:lnTo>
                <a:lnTo>
                  <a:pt x="4031" y="1443"/>
                </a:lnTo>
                <a:lnTo>
                  <a:pt x="4031" y="1440"/>
                </a:lnTo>
                <a:lnTo>
                  <a:pt x="4031" y="1440"/>
                </a:lnTo>
                <a:close/>
                <a:moveTo>
                  <a:pt x="2713" y="1566"/>
                </a:moveTo>
                <a:lnTo>
                  <a:pt x="2711" y="1568"/>
                </a:lnTo>
                <a:lnTo>
                  <a:pt x="2711" y="1568"/>
                </a:lnTo>
                <a:lnTo>
                  <a:pt x="2713" y="1568"/>
                </a:lnTo>
                <a:lnTo>
                  <a:pt x="2713" y="1566"/>
                </a:lnTo>
                <a:lnTo>
                  <a:pt x="2713" y="1566"/>
                </a:lnTo>
                <a:lnTo>
                  <a:pt x="2713" y="1566"/>
                </a:lnTo>
                <a:close/>
                <a:moveTo>
                  <a:pt x="2703" y="1625"/>
                </a:moveTo>
                <a:lnTo>
                  <a:pt x="2703" y="1627"/>
                </a:lnTo>
                <a:lnTo>
                  <a:pt x="2701" y="1627"/>
                </a:lnTo>
                <a:lnTo>
                  <a:pt x="2701" y="1627"/>
                </a:lnTo>
                <a:lnTo>
                  <a:pt x="2701" y="1629"/>
                </a:lnTo>
                <a:lnTo>
                  <a:pt x="2703" y="1631"/>
                </a:lnTo>
                <a:lnTo>
                  <a:pt x="2703" y="1631"/>
                </a:lnTo>
                <a:lnTo>
                  <a:pt x="2705" y="1629"/>
                </a:lnTo>
                <a:lnTo>
                  <a:pt x="2705" y="1627"/>
                </a:lnTo>
                <a:lnTo>
                  <a:pt x="2705" y="1627"/>
                </a:lnTo>
                <a:lnTo>
                  <a:pt x="2705" y="1625"/>
                </a:lnTo>
                <a:lnTo>
                  <a:pt x="2703" y="1625"/>
                </a:lnTo>
                <a:close/>
                <a:moveTo>
                  <a:pt x="2716" y="1606"/>
                </a:moveTo>
                <a:lnTo>
                  <a:pt x="2716" y="1606"/>
                </a:lnTo>
                <a:lnTo>
                  <a:pt x="2716" y="1606"/>
                </a:lnTo>
                <a:lnTo>
                  <a:pt x="2713" y="1608"/>
                </a:lnTo>
                <a:lnTo>
                  <a:pt x="2713" y="1608"/>
                </a:lnTo>
                <a:lnTo>
                  <a:pt x="2716" y="1608"/>
                </a:lnTo>
                <a:lnTo>
                  <a:pt x="2716" y="1608"/>
                </a:lnTo>
                <a:lnTo>
                  <a:pt x="2716" y="1608"/>
                </a:lnTo>
                <a:lnTo>
                  <a:pt x="2716" y="1608"/>
                </a:lnTo>
                <a:lnTo>
                  <a:pt x="2716" y="1606"/>
                </a:lnTo>
                <a:close/>
                <a:moveTo>
                  <a:pt x="2525" y="1862"/>
                </a:moveTo>
                <a:lnTo>
                  <a:pt x="2525" y="1862"/>
                </a:lnTo>
                <a:lnTo>
                  <a:pt x="2525" y="1862"/>
                </a:lnTo>
                <a:lnTo>
                  <a:pt x="2525" y="1862"/>
                </a:lnTo>
                <a:lnTo>
                  <a:pt x="2525" y="1862"/>
                </a:lnTo>
                <a:lnTo>
                  <a:pt x="2525" y="1862"/>
                </a:lnTo>
                <a:lnTo>
                  <a:pt x="2525" y="1862"/>
                </a:lnTo>
                <a:close/>
                <a:moveTo>
                  <a:pt x="4054" y="1665"/>
                </a:moveTo>
                <a:lnTo>
                  <a:pt x="4052" y="1663"/>
                </a:lnTo>
                <a:lnTo>
                  <a:pt x="4052" y="1661"/>
                </a:lnTo>
                <a:lnTo>
                  <a:pt x="4050" y="1661"/>
                </a:lnTo>
                <a:lnTo>
                  <a:pt x="4050" y="1661"/>
                </a:lnTo>
                <a:lnTo>
                  <a:pt x="4050" y="1661"/>
                </a:lnTo>
                <a:lnTo>
                  <a:pt x="4050" y="1661"/>
                </a:lnTo>
                <a:lnTo>
                  <a:pt x="4050" y="1663"/>
                </a:lnTo>
                <a:lnTo>
                  <a:pt x="4050" y="1663"/>
                </a:lnTo>
                <a:lnTo>
                  <a:pt x="4052" y="1665"/>
                </a:lnTo>
                <a:lnTo>
                  <a:pt x="4054" y="1665"/>
                </a:lnTo>
                <a:lnTo>
                  <a:pt x="4054" y="1665"/>
                </a:lnTo>
                <a:lnTo>
                  <a:pt x="4054" y="1665"/>
                </a:lnTo>
                <a:close/>
                <a:moveTo>
                  <a:pt x="4059" y="1669"/>
                </a:moveTo>
                <a:lnTo>
                  <a:pt x="4056" y="1667"/>
                </a:lnTo>
                <a:lnTo>
                  <a:pt x="4056" y="1667"/>
                </a:lnTo>
                <a:lnTo>
                  <a:pt x="4056" y="1669"/>
                </a:lnTo>
                <a:lnTo>
                  <a:pt x="4056" y="1669"/>
                </a:lnTo>
                <a:lnTo>
                  <a:pt x="4056" y="1669"/>
                </a:lnTo>
                <a:lnTo>
                  <a:pt x="4056" y="1671"/>
                </a:lnTo>
                <a:lnTo>
                  <a:pt x="4056" y="1671"/>
                </a:lnTo>
                <a:lnTo>
                  <a:pt x="4059" y="1671"/>
                </a:lnTo>
                <a:lnTo>
                  <a:pt x="4059" y="1671"/>
                </a:lnTo>
                <a:lnTo>
                  <a:pt x="4059" y="1669"/>
                </a:lnTo>
                <a:close/>
                <a:moveTo>
                  <a:pt x="4088" y="1707"/>
                </a:moveTo>
                <a:lnTo>
                  <a:pt x="4088" y="1707"/>
                </a:lnTo>
                <a:lnTo>
                  <a:pt x="4088" y="1707"/>
                </a:lnTo>
                <a:lnTo>
                  <a:pt x="4088" y="1709"/>
                </a:lnTo>
                <a:lnTo>
                  <a:pt x="4090" y="1711"/>
                </a:lnTo>
                <a:lnTo>
                  <a:pt x="4090" y="1711"/>
                </a:lnTo>
                <a:lnTo>
                  <a:pt x="4092" y="1709"/>
                </a:lnTo>
                <a:lnTo>
                  <a:pt x="4090" y="1709"/>
                </a:lnTo>
                <a:lnTo>
                  <a:pt x="4088" y="1707"/>
                </a:lnTo>
                <a:close/>
                <a:moveTo>
                  <a:pt x="4044" y="1654"/>
                </a:moveTo>
                <a:lnTo>
                  <a:pt x="4044" y="1652"/>
                </a:lnTo>
                <a:lnTo>
                  <a:pt x="4044" y="1652"/>
                </a:lnTo>
                <a:lnTo>
                  <a:pt x="4044" y="1650"/>
                </a:lnTo>
                <a:lnTo>
                  <a:pt x="4044" y="1650"/>
                </a:lnTo>
                <a:lnTo>
                  <a:pt x="4042" y="1648"/>
                </a:lnTo>
                <a:lnTo>
                  <a:pt x="4042" y="1646"/>
                </a:lnTo>
                <a:lnTo>
                  <a:pt x="4042" y="1644"/>
                </a:lnTo>
                <a:lnTo>
                  <a:pt x="4040" y="1644"/>
                </a:lnTo>
                <a:lnTo>
                  <a:pt x="4038" y="1646"/>
                </a:lnTo>
                <a:lnTo>
                  <a:pt x="4036" y="1648"/>
                </a:lnTo>
                <a:lnTo>
                  <a:pt x="4036" y="1650"/>
                </a:lnTo>
                <a:lnTo>
                  <a:pt x="4040" y="1652"/>
                </a:lnTo>
                <a:lnTo>
                  <a:pt x="4040" y="1654"/>
                </a:lnTo>
                <a:lnTo>
                  <a:pt x="4040" y="1654"/>
                </a:lnTo>
                <a:lnTo>
                  <a:pt x="4044" y="1656"/>
                </a:lnTo>
                <a:lnTo>
                  <a:pt x="4044" y="1656"/>
                </a:lnTo>
                <a:lnTo>
                  <a:pt x="4046" y="1656"/>
                </a:lnTo>
                <a:lnTo>
                  <a:pt x="4046" y="1654"/>
                </a:lnTo>
                <a:lnTo>
                  <a:pt x="4044" y="1654"/>
                </a:lnTo>
                <a:close/>
                <a:moveTo>
                  <a:pt x="3922" y="1300"/>
                </a:moveTo>
                <a:lnTo>
                  <a:pt x="3922" y="1298"/>
                </a:lnTo>
                <a:lnTo>
                  <a:pt x="3920" y="1298"/>
                </a:lnTo>
                <a:lnTo>
                  <a:pt x="3920" y="1298"/>
                </a:lnTo>
                <a:lnTo>
                  <a:pt x="3918" y="1298"/>
                </a:lnTo>
                <a:lnTo>
                  <a:pt x="3918" y="1300"/>
                </a:lnTo>
                <a:lnTo>
                  <a:pt x="3920" y="1300"/>
                </a:lnTo>
                <a:lnTo>
                  <a:pt x="3920" y="1300"/>
                </a:lnTo>
                <a:lnTo>
                  <a:pt x="3920" y="1302"/>
                </a:lnTo>
                <a:lnTo>
                  <a:pt x="3920" y="1304"/>
                </a:lnTo>
                <a:lnTo>
                  <a:pt x="3922" y="1306"/>
                </a:lnTo>
                <a:lnTo>
                  <a:pt x="3918" y="1308"/>
                </a:lnTo>
                <a:lnTo>
                  <a:pt x="3920" y="1310"/>
                </a:lnTo>
                <a:lnTo>
                  <a:pt x="3922" y="1308"/>
                </a:lnTo>
                <a:lnTo>
                  <a:pt x="3924" y="1308"/>
                </a:lnTo>
                <a:lnTo>
                  <a:pt x="3924" y="1304"/>
                </a:lnTo>
                <a:lnTo>
                  <a:pt x="3924" y="1302"/>
                </a:lnTo>
                <a:lnTo>
                  <a:pt x="3922" y="1300"/>
                </a:lnTo>
                <a:lnTo>
                  <a:pt x="3922" y="1300"/>
                </a:lnTo>
                <a:close/>
                <a:moveTo>
                  <a:pt x="4033" y="1631"/>
                </a:moveTo>
                <a:lnTo>
                  <a:pt x="4033" y="1631"/>
                </a:lnTo>
                <a:lnTo>
                  <a:pt x="4031" y="1631"/>
                </a:lnTo>
                <a:lnTo>
                  <a:pt x="4033" y="1635"/>
                </a:lnTo>
                <a:lnTo>
                  <a:pt x="4033" y="1635"/>
                </a:lnTo>
                <a:lnTo>
                  <a:pt x="4033" y="1638"/>
                </a:lnTo>
                <a:lnTo>
                  <a:pt x="4031" y="1638"/>
                </a:lnTo>
                <a:lnTo>
                  <a:pt x="4031" y="1640"/>
                </a:lnTo>
                <a:lnTo>
                  <a:pt x="4033" y="1640"/>
                </a:lnTo>
                <a:lnTo>
                  <a:pt x="4033" y="1640"/>
                </a:lnTo>
                <a:lnTo>
                  <a:pt x="4036" y="1638"/>
                </a:lnTo>
                <a:lnTo>
                  <a:pt x="4036" y="1635"/>
                </a:lnTo>
                <a:lnTo>
                  <a:pt x="4033" y="1633"/>
                </a:lnTo>
                <a:lnTo>
                  <a:pt x="4033" y="1631"/>
                </a:lnTo>
                <a:close/>
                <a:moveTo>
                  <a:pt x="4025" y="1614"/>
                </a:moveTo>
                <a:lnTo>
                  <a:pt x="4023" y="1614"/>
                </a:lnTo>
                <a:lnTo>
                  <a:pt x="4021" y="1610"/>
                </a:lnTo>
                <a:lnTo>
                  <a:pt x="4019" y="1608"/>
                </a:lnTo>
                <a:lnTo>
                  <a:pt x="4019" y="1608"/>
                </a:lnTo>
                <a:lnTo>
                  <a:pt x="4017" y="1610"/>
                </a:lnTo>
                <a:lnTo>
                  <a:pt x="4017" y="1610"/>
                </a:lnTo>
                <a:lnTo>
                  <a:pt x="4015" y="1610"/>
                </a:lnTo>
                <a:lnTo>
                  <a:pt x="4017" y="1614"/>
                </a:lnTo>
                <a:lnTo>
                  <a:pt x="4019" y="1617"/>
                </a:lnTo>
                <a:lnTo>
                  <a:pt x="4019" y="1617"/>
                </a:lnTo>
                <a:lnTo>
                  <a:pt x="4019" y="1619"/>
                </a:lnTo>
                <a:lnTo>
                  <a:pt x="4021" y="1619"/>
                </a:lnTo>
                <a:lnTo>
                  <a:pt x="4023" y="1623"/>
                </a:lnTo>
                <a:lnTo>
                  <a:pt x="4023" y="1623"/>
                </a:lnTo>
                <a:lnTo>
                  <a:pt x="4025" y="1623"/>
                </a:lnTo>
                <a:lnTo>
                  <a:pt x="4025" y="1623"/>
                </a:lnTo>
                <a:lnTo>
                  <a:pt x="4025" y="1619"/>
                </a:lnTo>
                <a:lnTo>
                  <a:pt x="4027" y="1617"/>
                </a:lnTo>
                <a:lnTo>
                  <a:pt x="4025" y="1617"/>
                </a:lnTo>
                <a:lnTo>
                  <a:pt x="4025" y="1614"/>
                </a:lnTo>
                <a:close/>
                <a:moveTo>
                  <a:pt x="4004" y="1596"/>
                </a:moveTo>
                <a:lnTo>
                  <a:pt x="4004" y="1596"/>
                </a:lnTo>
                <a:lnTo>
                  <a:pt x="4002" y="1593"/>
                </a:lnTo>
                <a:lnTo>
                  <a:pt x="4000" y="1591"/>
                </a:lnTo>
                <a:lnTo>
                  <a:pt x="4000" y="1591"/>
                </a:lnTo>
                <a:lnTo>
                  <a:pt x="3998" y="1591"/>
                </a:lnTo>
                <a:lnTo>
                  <a:pt x="3998" y="1589"/>
                </a:lnTo>
                <a:lnTo>
                  <a:pt x="3996" y="1589"/>
                </a:lnTo>
                <a:lnTo>
                  <a:pt x="3996" y="1589"/>
                </a:lnTo>
                <a:lnTo>
                  <a:pt x="3994" y="1591"/>
                </a:lnTo>
                <a:lnTo>
                  <a:pt x="3994" y="1591"/>
                </a:lnTo>
                <a:lnTo>
                  <a:pt x="3996" y="1593"/>
                </a:lnTo>
                <a:lnTo>
                  <a:pt x="3996" y="1593"/>
                </a:lnTo>
                <a:lnTo>
                  <a:pt x="3998" y="1593"/>
                </a:lnTo>
                <a:lnTo>
                  <a:pt x="3998" y="1593"/>
                </a:lnTo>
                <a:lnTo>
                  <a:pt x="4002" y="1596"/>
                </a:lnTo>
                <a:lnTo>
                  <a:pt x="4004" y="1598"/>
                </a:lnTo>
                <a:lnTo>
                  <a:pt x="4004" y="1598"/>
                </a:lnTo>
                <a:lnTo>
                  <a:pt x="4006" y="1598"/>
                </a:lnTo>
                <a:lnTo>
                  <a:pt x="4004" y="1596"/>
                </a:lnTo>
                <a:lnTo>
                  <a:pt x="4004" y="1596"/>
                </a:lnTo>
                <a:close/>
                <a:moveTo>
                  <a:pt x="4134" y="1711"/>
                </a:moveTo>
                <a:lnTo>
                  <a:pt x="4134" y="1711"/>
                </a:lnTo>
                <a:lnTo>
                  <a:pt x="4136" y="1713"/>
                </a:lnTo>
                <a:lnTo>
                  <a:pt x="4136" y="1713"/>
                </a:lnTo>
                <a:lnTo>
                  <a:pt x="4138" y="1713"/>
                </a:lnTo>
                <a:lnTo>
                  <a:pt x="4138" y="1715"/>
                </a:lnTo>
                <a:lnTo>
                  <a:pt x="4138" y="1715"/>
                </a:lnTo>
                <a:lnTo>
                  <a:pt x="4140" y="1715"/>
                </a:lnTo>
                <a:lnTo>
                  <a:pt x="4140" y="1713"/>
                </a:lnTo>
                <a:lnTo>
                  <a:pt x="4140" y="1713"/>
                </a:lnTo>
                <a:lnTo>
                  <a:pt x="4142" y="1702"/>
                </a:lnTo>
                <a:lnTo>
                  <a:pt x="4142" y="1700"/>
                </a:lnTo>
                <a:lnTo>
                  <a:pt x="4142" y="1698"/>
                </a:lnTo>
                <a:lnTo>
                  <a:pt x="4142" y="1696"/>
                </a:lnTo>
                <a:lnTo>
                  <a:pt x="4140" y="1690"/>
                </a:lnTo>
                <a:lnTo>
                  <a:pt x="4140" y="1690"/>
                </a:lnTo>
                <a:lnTo>
                  <a:pt x="4142" y="1688"/>
                </a:lnTo>
                <a:lnTo>
                  <a:pt x="4142" y="1686"/>
                </a:lnTo>
                <a:lnTo>
                  <a:pt x="4142" y="1686"/>
                </a:lnTo>
                <a:lnTo>
                  <a:pt x="4140" y="1686"/>
                </a:lnTo>
                <a:lnTo>
                  <a:pt x="4140" y="1684"/>
                </a:lnTo>
                <a:lnTo>
                  <a:pt x="4142" y="1682"/>
                </a:lnTo>
                <a:lnTo>
                  <a:pt x="4142" y="1679"/>
                </a:lnTo>
                <a:lnTo>
                  <a:pt x="4144" y="1677"/>
                </a:lnTo>
                <a:lnTo>
                  <a:pt x="4144" y="1677"/>
                </a:lnTo>
                <a:lnTo>
                  <a:pt x="4144" y="1677"/>
                </a:lnTo>
                <a:lnTo>
                  <a:pt x="4144" y="1675"/>
                </a:lnTo>
                <a:lnTo>
                  <a:pt x="4142" y="1673"/>
                </a:lnTo>
                <a:lnTo>
                  <a:pt x="4138" y="1667"/>
                </a:lnTo>
                <a:lnTo>
                  <a:pt x="4136" y="1667"/>
                </a:lnTo>
                <a:lnTo>
                  <a:pt x="4134" y="1665"/>
                </a:lnTo>
                <a:lnTo>
                  <a:pt x="4134" y="1665"/>
                </a:lnTo>
                <a:lnTo>
                  <a:pt x="4130" y="1665"/>
                </a:lnTo>
                <a:lnTo>
                  <a:pt x="4128" y="1665"/>
                </a:lnTo>
                <a:lnTo>
                  <a:pt x="4128" y="1665"/>
                </a:lnTo>
                <a:lnTo>
                  <a:pt x="4128" y="1667"/>
                </a:lnTo>
                <a:lnTo>
                  <a:pt x="4126" y="1669"/>
                </a:lnTo>
                <a:lnTo>
                  <a:pt x="4124" y="1669"/>
                </a:lnTo>
                <a:lnTo>
                  <a:pt x="4124" y="1669"/>
                </a:lnTo>
                <a:lnTo>
                  <a:pt x="4124" y="1667"/>
                </a:lnTo>
                <a:lnTo>
                  <a:pt x="4124" y="1667"/>
                </a:lnTo>
                <a:lnTo>
                  <a:pt x="4124" y="1665"/>
                </a:lnTo>
                <a:lnTo>
                  <a:pt x="4126" y="1665"/>
                </a:lnTo>
                <a:lnTo>
                  <a:pt x="4126" y="1663"/>
                </a:lnTo>
                <a:lnTo>
                  <a:pt x="4126" y="1663"/>
                </a:lnTo>
                <a:lnTo>
                  <a:pt x="4126" y="1661"/>
                </a:lnTo>
                <a:lnTo>
                  <a:pt x="4126" y="1661"/>
                </a:lnTo>
                <a:lnTo>
                  <a:pt x="4124" y="1661"/>
                </a:lnTo>
                <a:lnTo>
                  <a:pt x="4124" y="1658"/>
                </a:lnTo>
                <a:lnTo>
                  <a:pt x="4121" y="1656"/>
                </a:lnTo>
                <a:lnTo>
                  <a:pt x="4121" y="1656"/>
                </a:lnTo>
                <a:lnTo>
                  <a:pt x="4121" y="1654"/>
                </a:lnTo>
                <a:lnTo>
                  <a:pt x="4121" y="1650"/>
                </a:lnTo>
                <a:lnTo>
                  <a:pt x="4121" y="1650"/>
                </a:lnTo>
                <a:lnTo>
                  <a:pt x="4119" y="1646"/>
                </a:lnTo>
                <a:lnTo>
                  <a:pt x="4119" y="1646"/>
                </a:lnTo>
                <a:lnTo>
                  <a:pt x="4117" y="1646"/>
                </a:lnTo>
                <a:lnTo>
                  <a:pt x="4117" y="1646"/>
                </a:lnTo>
                <a:lnTo>
                  <a:pt x="4115" y="1646"/>
                </a:lnTo>
                <a:lnTo>
                  <a:pt x="4113" y="1646"/>
                </a:lnTo>
                <a:lnTo>
                  <a:pt x="4111" y="1644"/>
                </a:lnTo>
                <a:lnTo>
                  <a:pt x="4109" y="1642"/>
                </a:lnTo>
                <a:lnTo>
                  <a:pt x="4107" y="1642"/>
                </a:lnTo>
                <a:lnTo>
                  <a:pt x="4107" y="1640"/>
                </a:lnTo>
                <a:lnTo>
                  <a:pt x="4107" y="1640"/>
                </a:lnTo>
                <a:lnTo>
                  <a:pt x="4107" y="1638"/>
                </a:lnTo>
                <a:lnTo>
                  <a:pt x="4107" y="1638"/>
                </a:lnTo>
                <a:lnTo>
                  <a:pt x="4107" y="1635"/>
                </a:lnTo>
                <a:lnTo>
                  <a:pt x="4107" y="1635"/>
                </a:lnTo>
                <a:lnTo>
                  <a:pt x="4107" y="1635"/>
                </a:lnTo>
                <a:lnTo>
                  <a:pt x="4107" y="1633"/>
                </a:lnTo>
                <a:lnTo>
                  <a:pt x="4109" y="1631"/>
                </a:lnTo>
                <a:lnTo>
                  <a:pt x="4111" y="1631"/>
                </a:lnTo>
                <a:lnTo>
                  <a:pt x="4111" y="1631"/>
                </a:lnTo>
                <a:lnTo>
                  <a:pt x="4111" y="1629"/>
                </a:lnTo>
                <a:lnTo>
                  <a:pt x="4109" y="1627"/>
                </a:lnTo>
                <a:lnTo>
                  <a:pt x="4109" y="1625"/>
                </a:lnTo>
                <a:lnTo>
                  <a:pt x="4107" y="1625"/>
                </a:lnTo>
                <a:lnTo>
                  <a:pt x="4107" y="1623"/>
                </a:lnTo>
                <a:lnTo>
                  <a:pt x="4105" y="1623"/>
                </a:lnTo>
                <a:lnTo>
                  <a:pt x="4105" y="1625"/>
                </a:lnTo>
                <a:lnTo>
                  <a:pt x="4100" y="1625"/>
                </a:lnTo>
                <a:lnTo>
                  <a:pt x="4100" y="1627"/>
                </a:lnTo>
                <a:lnTo>
                  <a:pt x="4098" y="1627"/>
                </a:lnTo>
                <a:lnTo>
                  <a:pt x="4096" y="1627"/>
                </a:lnTo>
                <a:lnTo>
                  <a:pt x="4094" y="1627"/>
                </a:lnTo>
                <a:lnTo>
                  <a:pt x="4096" y="1627"/>
                </a:lnTo>
                <a:lnTo>
                  <a:pt x="4100" y="1625"/>
                </a:lnTo>
                <a:lnTo>
                  <a:pt x="4100" y="1625"/>
                </a:lnTo>
                <a:lnTo>
                  <a:pt x="4100" y="1623"/>
                </a:lnTo>
                <a:lnTo>
                  <a:pt x="4098" y="1621"/>
                </a:lnTo>
                <a:lnTo>
                  <a:pt x="4098" y="1621"/>
                </a:lnTo>
                <a:lnTo>
                  <a:pt x="4094" y="1621"/>
                </a:lnTo>
                <a:lnTo>
                  <a:pt x="4092" y="1621"/>
                </a:lnTo>
                <a:lnTo>
                  <a:pt x="4090" y="1619"/>
                </a:lnTo>
                <a:lnTo>
                  <a:pt x="4088" y="1617"/>
                </a:lnTo>
                <a:lnTo>
                  <a:pt x="4088" y="1617"/>
                </a:lnTo>
                <a:lnTo>
                  <a:pt x="4088" y="1614"/>
                </a:lnTo>
                <a:lnTo>
                  <a:pt x="4088" y="1612"/>
                </a:lnTo>
                <a:lnTo>
                  <a:pt x="4086" y="1612"/>
                </a:lnTo>
                <a:lnTo>
                  <a:pt x="4086" y="1610"/>
                </a:lnTo>
                <a:lnTo>
                  <a:pt x="4082" y="1608"/>
                </a:lnTo>
                <a:lnTo>
                  <a:pt x="4082" y="1608"/>
                </a:lnTo>
                <a:lnTo>
                  <a:pt x="4080" y="1608"/>
                </a:lnTo>
                <a:lnTo>
                  <a:pt x="4077" y="1606"/>
                </a:lnTo>
                <a:lnTo>
                  <a:pt x="4077" y="1606"/>
                </a:lnTo>
                <a:lnTo>
                  <a:pt x="4075" y="1604"/>
                </a:lnTo>
                <a:lnTo>
                  <a:pt x="4075" y="1602"/>
                </a:lnTo>
                <a:lnTo>
                  <a:pt x="4073" y="1602"/>
                </a:lnTo>
                <a:lnTo>
                  <a:pt x="4071" y="1600"/>
                </a:lnTo>
                <a:lnTo>
                  <a:pt x="4069" y="1598"/>
                </a:lnTo>
                <a:lnTo>
                  <a:pt x="4069" y="1598"/>
                </a:lnTo>
                <a:lnTo>
                  <a:pt x="4069" y="1600"/>
                </a:lnTo>
                <a:lnTo>
                  <a:pt x="4069" y="1600"/>
                </a:lnTo>
                <a:lnTo>
                  <a:pt x="4069" y="1600"/>
                </a:lnTo>
                <a:lnTo>
                  <a:pt x="4069" y="1602"/>
                </a:lnTo>
                <a:lnTo>
                  <a:pt x="4069" y="1604"/>
                </a:lnTo>
                <a:lnTo>
                  <a:pt x="4069" y="1602"/>
                </a:lnTo>
                <a:lnTo>
                  <a:pt x="4067" y="1600"/>
                </a:lnTo>
                <a:lnTo>
                  <a:pt x="4065" y="1600"/>
                </a:lnTo>
                <a:lnTo>
                  <a:pt x="4065" y="1600"/>
                </a:lnTo>
                <a:lnTo>
                  <a:pt x="4063" y="1600"/>
                </a:lnTo>
                <a:lnTo>
                  <a:pt x="4063" y="1598"/>
                </a:lnTo>
                <a:lnTo>
                  <a:pt x="4061" y="1596"/>
                </a:lnTo>
                <a:lnTo>
                  <a:pt x="4061" y="1596"/>
                </a:lnTo>
                <a:lnTo>
                  <a:pt x="4059" y="1593"/>
                </a:lnTo>
                <a:lnTo>
                  <a:pt x="4056" y="1591"/>
                </a:lnTo>
                <a:lnTo>
                  <a:pt x="4056" y="1589"/>
                </a:lnTo>
                <a:lnTo>
                  <a:pt x="4054" y="1587"/>
                </a:lnTo>
                <a:lnTo>
                  <a:pt x="4052" y="1585"/>
                </a:lnTo>
                <a:lnTo>
                  <a:pt x="4050" y="1583"/>
                </a:lnTo>
                <a:lnTo>
                  <a:pt x="4044" y="1579"/>
                </a:lnTo>
                <a:lnTo>
                  <a:pt x="4040" y="1579"/>
                </a:lnTo>
                <a:lnTo>
                  <a:pt x="4040" y="1577"/>
                </a:lnTo>
                <a:lnTo>
                  <a:pt x="4038" y="1577"/>
                </a:lnTo>
                <a:lnTo>
                  <a:pt x="4038" y="1575"/>
                </a:lnTo>
                <a:lnTo>
                  <a:pt x="4038" y="1575"/>
                </a:lnTo>
                <a:lnTo>
                  <a:pt x="4036" y="1575"/>
                </a:lnTo>
                <a:lnTo>
                  <a:pt x="4031" y="1573"/>
                </a:lnTo>
                <a:lnTo>
                  <a:pt x="4031" y="1570"/>
                </a:lnTo>
                <a:lnTo>
                  <a:pt x="4031" y="1568"/>
                </a:lnTo>
                <a:lnTo>
                  <a:pt x="4031" y="1568"/>
                </a:lnTo>
                <a:lnTo>
                  <a:pt x="4027" y="1564"/>
                </a:lnTo>
                <a:lnTo>
                  <a:pt x="4027" y="1564"/>
                </a:lnTo>
                <a:lnTo>
                  <a:pt x="4027" y="1562"/>
                </a:lnTo>
                <a:lnTo>
                  <a:pt x="4025" y="1562"/>
                </a:lnTo>
                <a:lnTo>
                  <a:pt x="4023" y="1558"/>
                </a:lnTo>
                <a:lnTo>
                  <a:pt x="4021" y="1558"/>
                </a:lnTo>
                <a:lnTo>
                  <a:pt x="4021" y="1556"/>
                </a:lnTo>
                <a:lnTo>
                  <a:pt x="4021" y="1556"/>
                </a:lnTo>
                <a:lnTo>
                  <a:pt x="4019" y="1556"/>
                </a:lnTo>
                <a:lnTo>
                  <a:pt x="4017" y="1556"/>
                </a:lnTo>
                <a:lnTo>
                  <a:pt x="4015" y="1556"/>
                </a:lnTo>
                <a:lnTo>
                  <a:pt x="4012" y="1556"/>
                </a:lnTo>
                <a:lnTo>
                  <a:pt x="4010" y="1556"/>
                </a:lnTo>
                <a:lnTo>
                  <a:pt x="4008" y="1556"/>
                </a:lnTo>
                <a:lnTo>
                  <a:pt x="4006" y="1556"/>
                </a:lnTo>
                <a:lnTo>
                  <a:pt x="4002" y="1556"/>
                </a:lnTo>
                <a:lnTo>
                  <a:pt x="4000" y="1556"/>
                </a:lnTo>
                <a:lnTo>
                  <a:pt x="3998" y="1554"/>
                </a:lnTo>
                <a:lnTo>
                  <a:pt x="3996" y="1552"/>
                </a:lnTo>
                <a:lnTo>
                  <a:pt x="3994" y="1552"/>
                </a:lnTo>
                <a:lnTo>
                  <a:pt x="3994" y="1552"/>
                </a:lnTo>
                <a:lnTo>
                  <a:pt x="3992" y="1549"/>
                </a:lnTo>
                <a:lnTo>
                  <a:pt x="3989" y="1549"/>
                </a:lnTo>
                <a:lnTo>
                  <a:pt x="3987" y="1552"/>
                </a:lnTo>
                <a:lnTo>
                  <a:pt x="3987" y="1552"/>
                </a:lnTo>
                <a:lnTo>
                  <a:pt x="3987" y="1552"/>
                </a:lnTo>
                <a:lnTo>
                  <a:pt x="3987" y="1554"/>
                </a:lnTo>
                <a:lnTo>
                  <a:pt x="3987" y="1554"/>
                </a:lnTo>
                <a:lnTo>
                  <a:pt x="3987" y="1554"/>
                </a:lnTo>
                <a:lnTo>
                  <a:pt x="3987" y="1556"/>
                </a:lnTo>
                <a:lnTo>
                  <a:pt x="3989" y="1560"/>
                </a:lnTo>
                <a:lnTo>
                  <a:pt x="3989" y="1562"/>
                </a:lnTo>
                <a:lnTo>
                  <a:pt x="3992" y="1562"/>
                </a:lnTo>
                <a:lnTo>
                  <a:pt x="3992" y="1564"/>
                </a:lnTo>
                <a:lnTo>
                  <a:pt x="3998" y="1570"/>
                </a:lnTo>
                <a:lnTo>
                  <a:pt x="4002" y="1573"/>
                </a:lnTo>
                <a:lnTo>
                  <a:pt x="4002" y="1575"/>
                </a:lnTo>
                <a:lnTo>
                  <a:pt x="4004" y="1577"/>
                </a:lnTo>
                <a:lnTo>
                  <a:pt x="4006" y="1577"/>
                </a:lnTo>
                <a:lnTo>
                  <a:pt x="4010" y="1579"/>
                </a:lnTo>
                <a:lnTo>
                  <a:pt x="4010" y="1579"/>
                </a:lnTo>
                <a:lnTo>
                  <a:pt x="4012" y="1579"/>
                </a:lnTo>
                <a:lnTo>
                  <a:pt x="4017" y="1585"/>
                </a:lnTo>
                <a:lnTo>
                  <a:pt x="4017" y="1585"/>
                </a:lnTo>
                <a:lnTo>
                  <a:pt x="4017" y="1587"/>
                </a:lnTo>
                <a:lnTo>
                  <a:pt x="4019" y="1589"/>
                </a:lnTo>
                <a:lnTo>
                  <a:pt x="4021" y="1589"/>
                </a:lnTo>
                <a:lnTo>
                  <a:pt x="4021" y="1591"/>
                </a:lnTo>
                <a:lnTo>
                  <a:pt x="4023" y="1593"/>
                </a:lnTo>
                <a:lnTo>
                  <a:pt x="4023" y="1596"/>
                </a:lnTo>
                <a:lnTo>
                  <a:pt x="4023" y="1598"/>
                </a:lnTo>
                <a:lnTo>
                  <a:pt x="4025" y="1598"/>
                </a:lnTo>
                <a:lnTo>
                  <a:pt x="4027" y="1598"/>
                </a:lnTo>
                <a:lnTo>
                  <a:pt x="4027" y="1600"/>
                </a:lnTo>
                <a:lnTo>
                  <a:pt x="4029" y="1600"/>
                </a:lnTo>
                <a:lnTo>
                  <a:pt x="4036" y="1604"/>
                </a:lnTo>
                <a:lnTo>
                  <a:pt x="4036" y="1604"/>
                </a:lnTo>
                <a:lnTo>
                  <a:pt x="4038" y="1606"/>
                </a:lnTo>
                <a:lnTo>
                  <a:pt x="4040" y="1610"/>
                </a:lnTo>
                <a:lnTo>
                  <a:pt x="4042" y="1617"/>
                </a:lnTo>
                <a:lnTo>
                  <a:pt x="4042" y="1621"/>
                </a:lnTo>
                <a:lnTo>
                  <a:pt x="4044" y="1625"/>
                </a:lnTo>
                <a:lnTo>
                  <a:pt x="4044" y="1627"/>
                </a:lnTo>
                <a:lnTo>
                  <a:pt x="4046" y="1627"/>
                </a:lnTo>
                <a:lnTo>
                  <a:pt x="4046" y="1629"/>
                </a:lnTo>
                <a:lnTo>
                  <a:pt x="4050" y="1629"/>
                </a:lnTo>
                <a:lnTo>
                  <a:pt x="4052" y="1631"/>
                </a:lnTo>
                <a:lnTo>
                  <a:pt x="4052" y="1631"/>
                </a:lnTo>
                <a:lnTo>
                  <a:pt x="4054" y="1635"/>
                </a:lnTo>
                <a:lnTo>
                  <a:pt x="4054" y="1638"/>
                </a:lnTo>
                <a:lnTo>
                  <a:pt x="4056" y="1638"/>
                </a:lnTo>
                <a:lnTo>
                  <a:pt x="4059" y="1640"/>
                </a:lnTo>
                <a:lnTo>
                  <a:pt x="4061" y="1642"/>
                </a:lnTo>
                <a:lnTo>
                  <a:pt x="4061" y="1644"/>
                </a:lnTo>
                <a:lnTo>
                  <a:pt x="4063" y="1648"/>
                </a:lnTo>
                <a:lnTo>
                  <a:pt x="4063" y="1650"/>
                </a:lnTo>
                <a:lnTo>
                  <a:pt x="4069" y="1658"/>
                </a:lnTo>
                <a:lnTo>
                  <a:pt x="4069" y="1663"/>
                </a:lnTo>
                <a:lnTo>
                  <a:pt x="4069" y="1663"/>
                </a:lnTo>
                <a:lnTo>
                  <a:pt x="4069" y="1665"/>
                </a:lnTo>
                <a:lnTo>
                  <a:pt x="4073" y="1669"/>
                </a:lnTo>
                <a:lnTo>
                  <a:pt x="4073" y="1669"/>
                </a:lnTo>
                <a:lnTo>
                  <a:pt x="4075" y="1671"/>
                </a:lnTo>
                <a:lnTo>
                  <a:pt x="4075" y="1671"/>
                </a:lnTo>
                <a:lnTo>
                  <a:pt x="4077" y="1673"/>
                </a:lnTo>
                <a:lnTo>
                  <a:pt x="4080" y="1677"/>
                </a:lnTo>
                <a:lnTo>
                  <a:pt x="4080" y="1677"/>
                </a:lnTo>
                <a:lnTo>
                  <a:pt x="4084" y="1679"/>
                </a:lnTo>
                <a:lnTo>
                  <a:pt x="4088" y="1684"/>
                </a:lnTo>
                <a:lnTo>
                  <a:pt x="4088" y="1684"/>
                </a:lnTo>
                <a:lnTo>
                  <a:pt x="4090" y="1688"/>
                </a:lnTo>
                <a:lnTo>
                  <a:pt x="4094" y="1690"/>
                </a:lnTo>
                <a:lnTo>
                  <a:pt x="4098" y="1696"/>
                </a:lnTo>
                <a:lnTo>
                  <a:pt x="4103" y="1696"/>
                </a:lnTo>
                <a:lnTo>
                  <a:pt x="4103" y="1698"/>
                </a:lnTo>
                <a:lnTo>
                  <a:pt x="4105" y="1700"/>
                </a:lnTo>
                <a:lnTo>
                  <a:pt x="4107" y="1700"/>
                </a:lnTo>
                <a:lnTo>
                  <a:pt x="4111" y="1702"/>
                </a:lnTo>
                <a:lnTo>
                  <a:pt x="4111" y="1705"/>
                </a:lnTo>
                <a:lnTo>
                  <a:pt x="4115" y="1709"/>
                </a:lnTo>
                <a:lnTo>
                  <a:pt x="4117" y="1709"/>
                </a:lnTo>
                <a:lnTo>
                  <a:pt x="4117" y="1711"/>
                </a:lnTo>
                <a:lnTo>
                  <a:pt x="4119" y="1713"/>
                </a:lnTo>
                <a:lnTo>
                  <a:pt x="4121" y="1715"/>
                </a:lnTo>
                <a:lnTo>
                  <a:pt x="4124" y="1715"/>
                </a:lnTo>
                <a:lnTo>
                  <a:pt x="4124" y="1715"/>
                </a:lnTo>
                <a:lnTo>
                  <a:pt x="4124" y="1715"/>
                </a:lnTo>
                <a:lnTo>
                  <a:pt x="4124" y="1715"/>
                </a:lnTo>
                <a:lnTo>
                  <a:pt x="4124" y="1713"/>
                </a:lnTo>
                <a:lnTo>
                  <a:pt x="4124" y="1711"/>
                </a:lnTo>
                <a:lnTo>
                  <a:pt x="4124" y="1711"/>
                </a:lnTo>
                <a:lnTo>
                  <a:pt x="4128" y="1713"/>
                </a:lnTo>
                <a:lnTo>
                  <a:pt x="4130" y="1713"/>
                </a:lnTo>
                <a:lnTo>
                  <a:pt x="4130" y="1713"/>
                </a:lnTo>
                <a:lnTo>
                  <a:pt x="4130" y="1713"/>
                </a:lnTo>
                <a:lnTo>
                  <a:pt x="4134" y="1711"/>
                </a:lnTo>
                <a:close/>
                <a:moveTo>
                  <a:pt x="4019" y="1602"/>
                </a:moveTo>
                <a:lnTo>
                  <a:pt x="4017" y="1600"/>
                </a:lnTo>
                <a:lnTo>
                  <a:pt x="4017" y="1600"/>
                </a:lnTo>
                <a:lnTo>
                  <a:pt x="4017" y="1600"/>
                </a:lnTo>
                <a:lnTo>
                  <a:pt x="4015" y="1600"/>
                </a:lnTo>
                <a:lnTo>
                  <a:pt x="4015" y="1600"/>
                </a:lnTo>
                <a:lnTo>
                  <a:pt x="4017" y="1600"/>
                </a:lnTo>
                <a:lnTo>
                  <a:pt x="4017" y="1602"/>
                </a:lnTo>
                <a:lnTo>
                  <a:pt x="4019" y="1602"/>
                </a:lnTo>
                <a:close/>
                <a:moveTo>
                  <a:pt x="4036" y="1461"/>
                </a:moveTo>
                <a:lnTo>
                  <a:pt x="4033" y="1461"/>
                </a:lnTo>
                <a:lnTo>
                  <a:pt x="4033" y="1461"/>
                </a:lnTo>
                <a:lnTo>
                  <a:pt x="4033" y="1463"/>
                </a:lnTo>
                <a:lnTo>
                  <a:pt x="4033" y="1463"/>
                </a:lnTo>
                <a:lnTo>
                  <a:pt x="4033" y="1463"/>
                </a:lnTo>
                <a:lnTo>
                  <a:pt x="4036" y="1466"/>
                </a:lnTo>
                <a:lnTo>
                  <a:pt x="4036" y="1461"/>
                </a:lnTo>
                <a:lnTo>
                  <a:pt x="4036" y="1461"/>
                </a:lnTo>
                <a:close/>
                <a:moveTo>
                  <a:pt x="4033" y="1449"/>
                </a:moveTo>
                <a:lnTo>
                  <a:pt x="4033" y="1449"/>
                </a:lnTo>
                <a:lnTo>
                  <a:pt x="4031" y="1449"/>
                </a:lnTo>
                <a:lnTo>
                  <a:pt x="4031" y="1449"/>
                </a:lnTo>
                <a:lnTo>
                  <a:pt x="4031" y="1451"/>
                </a:lnTo>
                <a:lnTo>
                  <a:pt x="4031" y="1453"/>
                </a:lnTo>
                <a:lnTo>
                  <a:pt x="4031" y="1453"/>
                </a:lnTo>
                <a:lnTo>
                  <a:pt x="4033" y="1453"/>
                </a:lnTo>
                <a:lnTo>
                  <a:pt x="4033" y="1451"/>
                </a:lnTo>
                <a:lnTo>
                  <a:pt x="4033" y="1449"/>
                </a:lnTo>
                <a:lnTo>
                  <a:pt x="4033" y="1449"/>
                </a:lnTo>
                <a:lnTo>
                  <a:pt x="4033" y="1449"/>
                </a:lnTo>
                <a:close/>
                <a:moveTo>
                  <a:pt x="4036" y="1459"/>
                </a:moveTo>
                <a:lnTo>
                  <a:pt x="4036" y="1457"/>
                </a:lnTo>
                <a:lnTo>
                  <a:pt x="4033" y="1457"/>
                </a:lnTo>
                <a:lnTo>
                  <a:pt x="4033" y="1457"/>
                </a:lnTo>
                <a:lnTo>
                  <a:pt x="4033" y="1459"/>
                </a:lnTo>
                <a:lnTo>
                  <a:pt x="4036" y="1459"/>
                </a:lnTo>
                <a:lnTo>
                  <a:pt x="4036" y="1459"/>
                </a:lnTo>
                <a:lnTo>
                  <a:pt x="4036" y="1459"/>
                </a:lnTo>
                <a:close/>
                <a:moveTo>
                  <a:pt x="4031" y="1501"/>
                </a:moveTo>
                <a:lnTo>
                  <a:pt x="4031" y="1499"/>
                </a:lnTo>
                <a:lnTo>
                  <a:pt x="4031" y="1499"/>
                </a:lnTo>
                <a:lnTo>
                  <a:pt x="4031" y="1501"/>
                </a:lnTo>
                <a:lnTo>
                  <a:pt x="4031" y="1501"/>
                </a:lnTo>
                <a:lnTo>
                  <a:pt x="4031" y="1501"/>
                </a:lnTo>
                <a:lnTo>
                  <a:pt x="4031" y="1501"/>
                </a:lnTo>
                <a:close/>
                <a:moveTo>
                  <a:pt x="4031" y="1487"/>
                </a:moveTo>
                <a:lnTo>
                  <a:pt x="4031" y="1487"/>
                </a:lnTo>
                <a:lnTo>
                  <a:pt x="4029" y="1487"/>
                </a:lnTo>
                <a:lnTo>
                  <a:pt x="4029" y="1489"/>
                </a:lnTo>
                <a:lnTo>
                  <a:pt x="4029" y="1489"/>
                </a:lnTo>
                <a:lnTo>
                  <a:pt x="4029" y="1489"/>
                </a:lnTo>
                <a:lnTo>
                  <a:pt x="4031" y="1489"/>
                </a:lnTo>
                <a:lnTo>
                  <a:pt x="4031" y="1487"/>
                </a:lnTo>
                <a:lnTo>
                  <a:pt x="4031" y="1487"/>
                </a:lnTo>
                <a:close/>
                <a:moveTo>
                  <a:pt x="4021" y="1396"/>
                </a:moveTo>
                <a:lnTo>
                  <a:pt x="4021" y="1394"/>
                </a:lnTo>
                <a:lnTo>
                  <a:pt x="4021" y="1392"/>
                </a:lnTo>
                <a:lnTo>
                  <a:pt x="4021" y="1392"/>
                </a:lnTo>
                <a:lnTo>
                  <a:pt x="4021" y="1392"/>
                </a:lnTo>
                <a:lnTo>
                  <a:pt x="4021" y="1392"/>
                </a:lnTo>
                <a:lnTo>
                  <a:pt x="4021" y="1392"/>
                </a:lnTo>
                <a:lnTo>
                  <a:pt x="4019" y="1392"/>
                </a:lnTo>
                <a:lnTo>
                  <a:pt x="4021" y="1394"/>
                </a:lnTo>
                <a:lnTo>
                  <a:pt x="4021" y="1396"/>
                </a:lnTo>
                <a:lnTo>
                  <a:pt x="4021" y="1396"/>
                </a:lnTo>
                <a:close/>
                <a:moveTo>
                  <a:pt x="4029" y="1453"/>
                </a:moveTo>
                <a:lnTo>
                  <a:pt x="4029" y="1453"/>
                </a:lnTo>
                <a:lnTo>
                  <a:pt x="4029" y="1453"/>
                </a:lnTo>
                <a:lnTo>
                  <a:pt x="4029" y="1453"/>
                </a:lnTo>
                <a:lnTo>
                  <a:pt x="4027" y="1455"/>
                </a:lnTo>
                <a:lnTo>
                  <a:pt x="4029" y="1455"/>
                </a:lnTo>
                <a:lnTo>
                  <a:pt x="4029" y="1455"/>
                </a:lnTo>
                <a:lnTo>
                  <a:pt x="4029" y="1455"/>
                </a:lnTo>
                <a:lnTo>
                  <a:pt x="4029" y="1455"/>
                </a:lnTo>
                <a:lnTo>
                  <a:pt x="4029" y="1455"/>
                </a:lnTo>
                <a:lnTo>
                  <a:pt x="4029" y="1455"/>
                </a:lnTo>
                <a:lnTo>
                  <a:pt x="4029" y="1455"/>
                </a:lnTo>
                <a:lnTo>
                  <a:pt x="4029" y="1453"/>
                </a:lnTo>
                <a:close/>
                <a:moveTo>
                  <a:pt x="3989" y="1547"/>
                </a:moveTo>
                <a:lnTo>
                  <a:pt x="3989" y="1547"/>
                </a:lnTo>
                <a:lnTo>
                  <a:pt x="3989" y="1547"/>
                </a:lnTo>
                <a:lnTo>
                  <a:pt x="3989" y="1547"/>
                </a:lnTo>
                <a:lnTo>
                  <a:pt x="3987" y="1547"/>
                </a:lnTo>
                <a:lnTo>
                  <a:pt x="3987" y="1545"/>
                </a:lnTo>
                <a:lnTo>
                  <a:pt x="3987" y="1547"/>
                </a:lnTo>
                <a:lnTo>
                  <a:pt x="3987" y="1547"/>
                </a:lnTo>
                <a:lnTo>
                  <a:pt x="3989" y="1547"/>
                </a:lnTo>
                <a:close/>
                <a:moveTo>
                  <a:pt x="3981" y="1403"/>
                </a:moveTo>
                <a:lnTo>
                  <a:pt x="3981" y="1403"/>
                </a:lnTo>
                <a:lnTo>
                  <a:pt x="3981" y="1403"/>
                </a:lnTo>
                <a:lnTo>
                  <a:pt x="3981" y="1403"/>
                </a:lnTo>
                <a:lnTo>
                  <a:pt x="3981" y="1401"/>
                </a:lnTo>
                <a:lnTo>
                  <a:pt x="3981" y="1401"/>
                </a:lnTo>
                <a:lnTo>
                  <a:pt x="3981" y="1403"/>
                </a:lnTo>
                <a:close/>
                <a:moveTo>
                  <a:pt x="4033" y="1472"/>
                </a:moveTo>
                <a:lnTo>
                  <a:pt x="4036" y="1474"/>
                </a:lnTo>
                <a:lnTo>
                  <a:pt x="4036" y="1474"/>
                </a:lnTo>
                <a:lnTo>
                  <a:pt x="4036" y="1474"/>
                </a:lnTo>
                <a:lnTo>
                  <a:pt x="4036" y="1472"/>
                </a:lnTo>
                <a:lnTo>
                  <a:pt x="4033" y="1472"/>
                </a:lnTo>
                <a:close/>
                <a:moveTo>
                  <a:pt x="4063" y="1675"/>
                </a:moveTo>
                <a:lnTo>
                  <a:pt x="4063" y="1675"/>
                </a:lnTo>
                <a:lnTo>
                  <a:pt x="4063" y="1675"/>
                </a:lnTo>
                <a:lnTo>
                  <a:pt x="4061" y="1671"/>
                </a:lnTo>
                <a:lnTo>
                  <a:pt x="4059" y="1671"/>
                </a:lnTo>
                <a:lnTo>
                  <a:pt x="4059" y="1671"/>
                </a:lnTo>
                <a:lnTo>
                  <a:pt x="4059" y="1673"/>
                </a:lnTo>
                <a:lnTo>
                  <a:pt x="4061" y="1675"/>
                </a:lnTo>
                <a:lnTo>
                  <a:pt x="4061" y="1675"/>
                </a:lnTo>
                <a:lnTo>
                  <a:pt x="4061" y="1677"/>
                </a:lnTo>
                <a:lnTo>
                  <a:pt x="4061" y="1677"/>
                </a:lnTo>
                <a:lnTo>
                  <a:pt x="4063" y="1679"/>
                </a:lnTo>
                <a:lnTo>
                  <a:pt x="4063" y="1677"/>
                </a:lnTo>
                <a:lnTo>
                  <a:pt x="4063" y="1675"/>
                </a:lnTo>
                <a:lnTo>
                  <a:pt x="4063" y="1675"/>
                </a:lnTo>
                <a:close/>
                <a:moveTo>
                  <a:pt x="3948" y="1474"/>
                </a:moveTo>
                <a:lnTo>
                  <a:pt x="3948" y="1474"/>
                </a:lnTo>
                <a:lnTo>
                  <a:pt x="3945" y="1476"/>
                </a:lnTo>
                <a:lnTo>
                  <a:pt x="3945" y="1476"/>
                </a:lnTo>
                <a:lnTo>
                  <a:pt x="3945" y="1478"/>
                </a:lnTo>
                <a:lnTo>
                  <a:pt x="3945" y="1478"/>
                </a:lnTo>
                <a:lnTo>
                  <a:pt x="3948" y="1480"/>
                </a:lnTo>
                <a:lnTo>
                  <a:pt x="3948" y="1478"/>
                </a:lnTo>
                <a:lnTo>
                  <a:pt x="3950" y="1476"/>
                </a:lnTo>
                <a:lnTo>
                  <a:pt x="3948" y="1476"/>
                </a:lnTo>
                <a:lnTo>
                  <a:pt x="3948" y="1474"/>
                </a:lnTo>
                <a:close/>
                <a:moveTo>
                  <a:pt x="3950" y="1466"/>
                </a:moveTo>
                <a:lnTo>
                  <a:pt x="3950" y="1466"/>
                </a:lnTo>
                <a:lnTo>
                  <a:pt x="3950" y="1466"/>
                </a:lnTo>
                <a:lnTo>
                  <a:pt x="3950" y="1468"/>
                </a:lnTo>
                <a:lnTo>
                  <a:pt x="3950" y="1468"/>
                </a:lnTo>
                <a:lnTo>
                  <a:pt x="3950" y="1468"/>
                </a:lnTo>
                <a:lnTo>
                  <a:pt x="3950" y="1466"/>
                </a:lnTo>
                <a:lnTo>
                  <a:pt x="3950" y="1466"/>
                </a:lnTo>
                <a:close/>
                <a:moveTo>
                  <a:pt x="3954" y="1451"/>
                </a:moveTo>
                <a:lnTo>
                  <a:pt x="3954" y="1447"/>
                </a:lnTo>
                <a:lnTo>
                  <a:pt x="3954" y="1445"/>
                </a:lnTo>
                <a:lnTo>
                  <a:pt x="3954" y="1445"/>
                </a:lnTo>
                <a:lnTo>
                  <a:pt x="3954" y="1443"/>
                </a:lnTo>
                <a:lnTo>
                  <a:pt x="3956" y="1443"/>
                </a:lnTo>
                <a:lnTo>
                  <a:pt x="3956" y="1440"/>
                </a:lnTo>
                <a:lnTo>
                  <a:pt x="3956" y="1440"/>
                </a:lnTo>
                <a:lnTo>
                  <a:pt x="3956" y="1440"/>
                </a:lnTo>
                <a:lnTo>
                  <a:pt x="3956" y="1438"/>
                </a:lnTo>
                <a:lnTo>
                  <a:pt x="3956" y="1438"/>
                </a:lnTo>
                <a:lnTo>
                  <a:pt x="3956" y="1436"/>
                </a:lnTo>
                <a:lnTo>
                  <a:pt x="3956" y="1436"/>
                </a:lnTo>
                <a:lnTo>
                  <a:pt x="3956" y="1436"/>
                </a:lnTo>
                <a:lnTo>
                  <a:pt x="3954" y="1436"/>
                </a:lnTo>
                <a:lnTo>
                  <a:pt x="3954" y="1438"/>
                </a:lnTo>
                <a:lnTo>
                  <a:pt x="3954" y="1440"/>
                </a:lnTo>
                <a:lnTo>
                  <a:pt x="3952" y="1443"/>
                </a:lnTo>
                <a:lnTo>
                  <a:pt x="3952" y="1443"/>
                </a:lnTo>
                <a:lnTo>
                  <a:pt x="3952" y="1445"/>
                </a:lnTo>
                <a:lnTo>
                  <a:pt x="3952" y="1447"/>
                </a:lnTo>
                <a:lnTo>
                  <a:pt x="3952" y="1447"/>
                </a:lnTo>
                <a:lnTo>
                  <a:pt x="3952" y="1449"/>
                </a:lnTo>
                <a:lnTo>
                  <a:pt x="3952" y="1449"/>
                </a:lnTo>
                <a:lnTo>
                  <a:pt x="3952" y="1451"/>
                </a:lnTo>
                <a:lnTo>
                  <a:pt x="3952" y="1453"/>
                </a:lnTo>
                <a:lnTo>
                  <a:pt x="3952" y="1453"/>
                </a:lnTo>
                <a:lnTo>
                  <a:pt x="3952" y="1453"/>
                </a:lnTo>
                <a:lnTo>
                  <a:pt x="3952" y="1455"/>
                </a:lnTo>
                <a:lnTo>
                  <a:pt x="3952" y="1455"/>
                </a:lnTo>
                <a:lnTo>
                  <a:pt x="3950" y="1455"/>
                </a:lnTo>
                <a:lnTo>
                  <a:pt x="3950" y="1455"/>
                </a:lnTo>
                <a:lnTo>
                  <a:pt x="3950" y="1457"/>
                </a:lnTo>
                <a:lnTo>
                  <a:pt x="3950" y="1457"/>
                </a:lnTo>
                <a:lnTo>
                  <a:pt x="3950" y="1459"/>
                </a:lnTo>
                <a:lnTo>
                  <a:pt x="3950" y="1459"/>
                </a:lnTo>
                <a:lnTo>
                  <a:pt x="3948" y="1459"/>
                </a:lnTo>
                <a:lnTo>
                  <a:pt x="3950" y="1461"/>
                </a:lnTo>
                <a:lnTo>
                  <a:pt x="3950" y="1461"/>
                </a:lnTo>
                <a:lnTo>
                  <a:pt x="3950" y="1466"/>
                </a:lnTo>
                <a:lnTo>
                  <a:pt x="3950" y="1466"/>
                </a:lnTo>
                <a:lnTo>
                  <a:pt x="3952" y="1466"/>
                </a:lnTo>
                <a:lnTo>
                  <a:pt x="3952" y="1463"/>
                </a:lnTo>
                <a:lnTo>
                  <a:pt x="3952" y="1461"/>
                </a:lnTo>
                <a:lnTo>
                  <a:pt x="3952" y="1459"/>
                </a:lnTo>
                <a:lnTo>
                  <a:pt x="3952" y="1459"/>
                </a:lnTo>
                <a:lnTo>
                  <a:pt x="3952" y="1459"/>
                </a:lnTo>
                <a:lnTo>
                  <a:pt x="3952" y="1457"/>
                </a:lnTo>
                <a:lnTo>
                  <a:pt x="3952" y="1457"/>
                </a:lnTo>
                <a:lnTo>
                  <a:pt x="3952" y="1457"/>
                </a:lnTo>
                <a:lnTo>
                  <a:pt x="3954" y="1455"/>
                </a:lnTo>
                <a:lnTo>
                  <a:pt x="3954" y="1455"/>
                </a:lnTo>
                <a:lnTo>
                  <a:pt x="3954" y="1451"/>
                </a:lnTo>
                <a:lnTo>
                  <a:pt x="3954" y="1451"/>
                </a:lnTo>
                <a:lnTo>
                  <a:pt x="3954" y="1451"/>
                </a:lnTo>
                <a:close/>
                <a:moveTo>
                  <a:pt x="3939" y="1315"/>
                </a:moveTo>
                <a:lnTo>
                  <a:pt x="3939" y="1315"/>
                </a:lnTo>
                <a:lnTo>
                  <a:pt x="3939" y="1315"/>
                </a:lnTo>
                <a:lnTo>
                  <a:pt x="3939" y="1317"/>
                </a:lnTo>
                <a:lnTo>
                  <a:pt x="3939" y="1317"/>
                </a:lnTo>
                <a:lnTo>
                  <a:pt x="3939" y="1317"/>
                </a:lnTo>
                <a:lnTo>
                  <a:pt x="3939" y="1317"/>
                </a:lnTo>
                <a:lnTo>
                  <a:pt x="3939" y="1317"/>
                </a:lnTo>
                <a:lnTo>
                  <a:pt x="3939" y="1315"/>
                </a:lnTo>
                <a:lnTo>
                  <a:pt x="3939" y="1315"/>
                </a:lnTo>
                <a:close/>
                <a:moveTo>
                  <a:pt x="3952" y="1497"/>
                </a:moveTo>
                <a:lnTo>
                  <a:pt x="3952" y="1499"/>
                </a:lnTo>
                <a:lnTo>
                  <a:pt x="3952" y="1499"/>
                </a:lnTo>
                <a:lnTo>
                  <a:pt x="3952" y="1499"/>
                </a:lnTo>
                <a:lnTo>
                  <a:pt x="3952" y="1499"/>
                </a:lnTo>
                <a:lnTo>
                  <a:pt x="3952" y="1499"/>
                </a:lnTo>
                <a:lnTo>
                  <a:pt x="3952" y="1499"/>
                </a:lnTo>
                <a:lnTo>
                  <a:pt x="3952" y="1499"/>
                </a:lnTo>
                <a:lnTo>
                  <a:pt x="3952" y="1497"/>
                </a:lnTo>
                <a:close/>
                <a:moveTo>
                  <a:pt x="3927" y="1302"/>
                </a:moveTo>
                <a:lnTo>
                  <a:pt x="3927" y="1308"/>
                </a:lnTo>
                <a:lnTo>
                  <a:pt x="3929" y="1308"/>
                </a:lnTo>
                <a:lnTo>
                  <a:pt x="3929" y="1306"/>
                </a:lnTo>
                <a:lnTo>
                  <a:pt x="3929" y="1304"/>
                </a:lnTo>
                <a:lnTo>
                  <a:pt x="3927" y="1302"/>
                </a:lnTo>
                <a:close/>
                <a:moveTo>
                  <a:pt x="3952" y="1445"/>
                </a:moveTo>
                <a:lnTo>
                  <a:pt x="3952" y="1445"/>
                </a:lnTo>
                <a:lnTo>
                  <a:pt x="3950" y="1445"/>
                </a:lnTo>
                <a:lnTo>
                  <a:pt x="3950" y="1445"/>
                </a:lnTo>
                <a:lnTo>
                  <a:pt x="3950" y="1447"/>
                </a:lnTo>
                <a:lnTo>
                  <a:pt x="3952" y="1445"/>
                </a:lnTo>
                <a:lnTo>
                  <a:pt x="3952" y="1445"/>
                </a:lnTo>
                <a:close/>
                <a:moveTo>
                  <a:pt x="3920" y="1296"/>
                </a:moveTo>
                <a:lnTo>
                  <a:pt x="3920" y="1296"/>
                </a:lnTo>
                <a:lnTo>
                  <a:pt x="3920" y="1294"/>
                </a:lnTo>
                <a:lnTo>
                  <a:pt x="3920" y="1296"/>
                </a:lnTo>
                <a:lnTo>
                  <a:pt x="3920" y="1296"/>
                </a:lnTo>
                <a:lnTo>
                  <a:pt x="3920" y="1296"/>
                </a:lnTo>
                <a:lnTo>
                  <a:pt x="3920" y="1296"/>
                </a:lnTo>
                <a:close/>
                <a:moveTo>
                  <a:pt x="3933" y="1302"/>
                </a:moveTo>
                <a:lnTo>
                  <a:pt x="3933" y="1302"/>
                </a:lnTo>
                <a:lnTo>
                  <a:pt x="3933" y="1300"/>
                </a:lnTo>
                <a:lnTo>
                  <a:pt x="3933" y="1302"/>
                </a:lnTo>
                <a:lnTo>
                  <a:pt x="3933" y="1302"/>
                </a:lnTo>
                <a:lnTo>
                  <a:pt x="3933" y="1304"/>
                </a:lnTo>
                <a:lnTo>
                  <a:pt x="3933" y="1304"/>
                </a:lnTo>
                <a:lnTo>
                  <a:pt x="3935" y="1304"/>
                </a:lnTo>
                <a:lnTo>
                  <a:pt x="3935" y="1304"/>
                </a:lnTo>
                <a:lnTo>
                  <a:pt x="3933" y="1302"/>
                </a:lnTo>
                <a:close/>
                <a:moveTo>
                  <a:pt x="3977" y="1396"/>
                </a:moveTo>
                <a:lnTo>
                  <a:pt x="3977" y="1399"/>
                </a:lnTo>
                <a:lnTo>
                  <a:pt x="3975" y="1401"/>
                </a:lnTo>
                <a:lnTo>
                  <a:pt x="3975" y="1403"/>
                </a:lnTo>
                <a:lnTo>
                  <a:pt x="3977" y="1401"/>
                </a:lnTo>
                <a:lnTo>
                  <a:pt x="3977" y="1399"/>
                </a:lnTo>
                <a:lnTo>
                  <a:pt x="3979" y="1396"/>
                </a:lnTo>
                <a:lnTo>
                  <a:pt x="3979" y="1396"/>
                </a:lnTo>
                <a:lnTo>
                  <a:pt x="3977" y="1396"/>
                </a:lnTo>
                <a:close/>
                <a:moveTo>
                  <a:pt x="3939" y="1313"/>
                </a:moveTo>
                <a:lnTo>
                  <a:pt x="3939" y="1310"/>
                </a:lnTo>
                <a:lnTo>
                  <a:pt x="3939" y="1310"/>
                </a:lnTo>
                <a:lnTo>
                  <a:pt x="3939" y="1313"/>
                </a:lnTo>
                <a:lnTo>
                  <a:pt x="3937" y="1313"/>
                </a:lnTo>
                <a:lnTo>
                  <a:pt x="3939" y="1315"/>
                </a:lnTo>
                <a:lnTo>
                  <a:pt x="3939" y="1313"/>
                </a:lnTo>
                <a:lnTo>
                  <a:pt x="3939" y="1313"/>
                </a:lnTo>
                <a:close/>
                <a:moveTo>
                  <a:pt x="3964" y="1361"/>
                </a:moveTo>
                <a:lnTo>
                  <a:pt x="3966" y="1359"/>
                </a:lnTo>
                <a:lnTo>
                  <a:pt x="3966" y="1359"/>
                </a:lnTo>
                <a:lnTo>
                  <a:pt x="3966" y="1357"/>
                </a:lnTo>
                <a:lnTo>
                  <a:pt x="3964" y="1357"/>
                </a:lnTo>
                <a:lnTo>
                  <a:pt x="3962" y="1357"/>
                </a:lnTo>
                <a:lnTo>
                  <a:pt x="3962" y="1359"/>
                </a:lnTo>
                <a:lnTo>
                  <a:pt x="3964" y="1361"/>
                </a:lnTo>
                <a:lnTo>
                  <a:pt x="3964" y="1361"/>
                </a:lnTo>
                <a:close/>
                <a:moveTo>
                  <a:pt x="3964" y="1524"/>
                </a:moveTo>
                <a:lnTo>
                  <a:pt x="3964" y="1524"/>
                </a:lnTo>
                <a:lnTo>
                  <a:pt x="3964" y="1524"/>
                </a:lnTo>
                <a:lnTo>
                  <a:pt x="3964" y="1526"/>
                </a:lnTo>
                <a:lnTo>
                  <a:pt x="3964" y="1526"/>
                </a:lnTo>
                <a:lnTo>
                  <a:pt x="3966" y="1526"/>
                </a:lnTo>
                <a:lnTo>
                  <a:pt x="3964" y="1524"/>
                </a:lnTo>
                <a:close/>
                <a:moveTo>
                  <a:pt x="3962" y="1514"/>
                </a:moveTo>
                <a:lnTo>
                  <a:pt x="3962" y="1514"/>
                </a:lnTo>
                <a:lnTo>
                  <a:pt x="3962" y="1514"/>
                </a:lnTo>
                <a:lnTo>
                  <a:pt x="3962" y="1514"/>
                </a:lnTo>
                <a:lnTo>
                  <a:pt x="3962" y="1516"/>
                </a:lnTo>
                <a:lnTo>
                  <a:pt x="3962" y="1516"/>
                </a:lnTo>
                <a:lnTo>
                  <a:pt x="3962" y="1516"/>
                </a:lnTo>
                <a:lnTo>
                  <a:pt x="3962" y="1516"/>
                </a:lnTo>
                <a:lnTo>
                  <a:pt x="3962" y="1516"/>
                </a:lnTo>
                <a:lnTo>
                  <a:pt x="3962" y="1514"/>
                </a:lnTo>
                <a:lnTo>
                  <a:pt x="3962" y="1514"/>
                </a:lnTo>
                <a:close/>
                <a:moveTo>
                  <a:pt x="3966" y="1526"/>
                </a:moveTo>
                <a:lnTo>
                  <a:pt x="3964" y="1528"/>
                </a:lnTo>
                <a:lnTo>
                  <a:pt x="3964" y="1528"/>
                </a:lnTo>
                <a:lnTo>
                  <a:pt x="3964" y="1531"/>
                </a:lnTo>
                <a:lnTo>
                  <a:pt x="3964" y="1531"/>
                </a:lnTo>
                <a:lnTo>
                  <a:pt x="3966" y="1535"/>
                </a:lnTo>
                <a:lnTo>
                  <a:pt x="3968" y="1533"/>
                </a:lnTo>
                <a:lnTo>
                  <a:pt x="3968" y="1531"/>
                </a:lnTo>
                <a:lnTo>
                  <a:pt x="3966" y="1528"/>
                </a:lnTo>
                <a:lnTo>
                  <a:pt x="3966" y="1526"/>
                </a:lnTo>
                <a:close/>
                <a:moveTo>
                  <a:pt x="3956" y="1512"/>
                </a:moveTo>
                <a:lnTo>
                  <a:pt x="3956" y="1512"/>
                </a:lnTo>
                <a:lnTo>
                  <a:pt x="3956" y="1512"/>
                </a:lnTo>
                <a:lnTo>
                  <a:pt x="3956" y="1514"/>
                </a:lnTo>
                <a:lnTo>
                  <a:pt x="3958" y="1514"/>
                </a:lnTo>
                <a:lnTo>
                  <a:pt x="3958" y="1512"/>
                </a:lnTo>
                <a:lnTo>
                  <a:pt x="3956" y="1512"/>
                </a:lnTo>
                <a:close/>
                <a:moveTo>
                  <a:pt x="3962" y="1344"/>
                </a:moveTo>
                <a:lnTo>
                  <a:pt x="3962" y="1342"/>
                </a:lnTo>
                <a:lnTo>
                  <a:pt x="3960" y="1342"/>
                </a:lnTo>
                <a:lnTo>
                  <a:pt x="3960" y="1342"/>
                </a:lnTo>
                <a:lnTo>
                  <a:pt x="3962" y="1344"/>
                </a:lnTo>
                <a:lnTo>
                  <a:pt x="3962" y="1344"/>
                </a:lnTo>
                <a:close/>
                <a:moveTo>
                  <a:pt x="3956" y="1457"/>
                </a:moveTo>
                <a:lnTo>
                  <a:pt x="3954" y="1457"/>
                </a:lnTo>
                <a:lnTo>
                  <a:pt x="3954" y="1459"/>
                </a:lnTo>
                <a:lnTo>
                  <a:pt x="3956" y="1459"/>
                </a:lnTo>
                <a:lnTo>
                  <a:pt x="3956" y="1457"/>
                </a:lnTo>
                <a:lnTo>
                  <a:pt x="3956" y="1457"/>
                </a:lnTo>
                <a:close/>
                <a:moveTo>
                  <a:pt x="3956" y="1342"/>
                </a:moveTo>
                <a:lnTo>
                  <a:pt x="3956" y="1342"/>
                </a:lnTo>
                <a:lnTo>
                  <a:pt x="3954" y="1340"/>
                </a:lnTo>
                <a:lnTo>
                  <a:pt x="3954" y="1340"/>
                </a:lnTo>
                <a:lnTo>
                  <a:pt x="3954" y="1340"/>
                </a:lnTo>
                <a:lnTo>
                  <a:pt x="3954" y="1342"/>
                </a:lnTo>
                <a:lnTo>
                  <a:pt x="3956" y="1342"/>
                </a:lnTo>
                <a:close/>
                <a:moveTo>
                  <a:pt x="3960" y="1516"/>
                </a:moveTo>
                <a:lnTo>
                  <a:pt x="3960" y="1516"/>
                </a:lnTo>
                <a:lnTo>
                  <a:pt x="3960" y="1516"/>
                </a:lnTo>
                <a:lnTo>
                  <a:pt x="3960" y="1518"/>
                </a:lnTo>
                <a:lnTo>
                  <a:pt x="3960" y="1518"/>
                </a:lnTo>
                <a:lnTo>
                  <a:pt x="3962" y="1518"/>
                </a:lnTo>
                <a:lnTo>
                  <a:pt x="3962" y="1518"/>
                </a:lnTo>
                <a:lnTo>
                  <a:pt x="3962" y="1516"/>
                </a:lnTo>
                <a:lnTo>
                  <a:pt x="3960" y="1516"/>
                </a:lnTo>
                <a:close/>
                <a:moveTo>
                  <a:pt x="3765" y="1493"/>
                </a:moveTo>
                <a:lnTo>
                  <a:pt x="3765" y="1491"/>
                </a:lnTo>
                <a:lnTo>
                  <a:pt x="3765" y="1491"/>
                </a:lnTo>
                <a:lnTo>
                  <a:pt x="3765" y="1491"/>
                </a:lnTo>
                <a:lnTo>
                  <a:pt x="3765" y="1491"/>
                </a:lnTo>
                <a:lnTo>
                  <a:pt x="3765" y="1491"/>
                </a:lnTo>
                <a:lnTo>
                  <a:pt x="3765" y="1491"/>
                </a:lnTo>
                <a:lnTo>
                  <a:pt x="3765" y="1493"/>
                </a:lnTo>
                <a:lnTo>
                  <a:pt x="3765" y="1493"/>
                </a:lnTo>
                <a:close/>
                <a:moveTo>
                  <a:pt x="4488" y="1658"/>
                </a:moveTo>
                <a:lnTo>
                  <a:pt x="4490" y="1661"/>
                </a:lnTo>
                <a:lnTo>
                  <a:pt x="4492" y="1661"/>
                </a:lnTo>
                <a:lnTo>
                  <a:pt x="4492" y="1661"/>
                </a:lnTo>
                <a:lnTo>
                  <a:pt x="4494" y="1661"/>
                </a:lnTo>
                <a:lnTo>
                  <a:pt x="4494" y="1661"/>
                </a:lnTo>
                <a:lnTo>
                  <a:pt x="4497" y="1661"/>
                </a:lnTo>
                <a:lnTo>
                  <a:pt x="4497" y="1661"/>
                </a:lnTo>
                <a:lnTo>
                  <a:pt x="4497" y="1658"/>
                </a:lnTo>
                <a:lnTo>
                  <a:pt x="4497" y="1658"/>
                </a:lnTo>
                <a:lnTo>
                  <a:pt x="4497" y="1658"/>
                </a:lnTo>
                <a:lnTo>
                  <a:pt x="4497" y="1658"/>
                </a:lnTo>
                <a:lnTo>
                  <a:pt x="4497" y="1656"/>
                </a:lnTo>
                <a:lnTo>
                  <a:pt x="4497" y="1656"/>
                </a:lnTo>
                <a:lnTo>
                  <a:pt x="4497" y="1656"/>
                </a:lnTo>
                <a:lnTo>
                  <a:pt x="4497" y="1656"/>
                </a:lnTo>
                <a:lnTo>
                  <a:pt x="4494" y="1656"/>
                </a:lnTo>
                <a:lnTo>
                  <a:pt x="4492" y="1656"/>
                </a:lnTo>
                <a:lnTo>
                  <a:pt x="4490" y="1656"/>
                </a:lnTo>
                <a:lnTo>
                  <a:pt x="4488" y="1658"/>
                </a:lnTo>
                <a:lnTo>
                  <a:pt x="4488" y="1658"/>
                </a:lnTo>
                <a:close/>
                <a:moveTo>
                  <a:pt x="4484" y="1633"/>
                </a:moveTo>
                <a:lnTo>
                  <a:pt x="4484" y="1633"/>
                </a:lnTo>
                <a:lnTo>
                  <a:pt x="4484" y="1633"/>
                </a:lnTo>
                <a:lnTo>
                  <a:pt x="4484" y="1633"/>
                </a:lnTo>
                <a:lnTo>
                  <a:pt x="4482" y="1631"/>
                </a:lnTo>
                <a:lnTo>
                  <a:pt x="4482" y="1631"/>
                </a:lnTo>
                <a:lnTo>
                  <a:pt x="4484" y="1633"/>
                </a:lnTo>
                <a:close/>
                <a:moveTo>
                  <a:pt x="4490" y="1151"/>
                </a:moveTo>
                <a:lnTo>
                  <a:pt x="4490" y="1153"/>
                </a:lnTo>
                <a:lnTo>
                  <a:pt x="4492" y="1151"/>
                </a:lnTo>
                <a:lnTo>
                  <a:pt x="4494" y="1151"/>
                </a:lnTo>
                <a:lnTo>
                  <a:pt x="4494" y="1147"/>
                </a:lnTo>
                <a:lnTo>
                  <a:pt x="4494" y="1147"/>
                </a:lnTo>
                <a:lnTo>
                  <a:pt x="4490" y="1147"/>
                </a:lnTo>
                <a:lnTo>
                  <a:pt x="4492" y="1149"/>
                </a:lnTo>
                <a:lnTo>
                  <a:pt x="4490" y="1151"/>
                </a:lnTo>
                <a:lnTo>
                  <a:pt x="4490" y="1151"/>
                </a:lnTo>
                <a:lnTo>
                  <a:pt x="4492" y="1151"/>
                </a:lnTo>
                <a:lnTo>
                  <a:pt x="4490" y="1151"/>
                </a:lnTo>
                <a:lnTo>
                  <a:pt x="4490" y="1151"/>
                </a:lnTo>
                <a:close/>
                <a:moveTo>
                  <a:pt x="4499" y="1183"/>
                </a:moveTo>
                <a:lnTo>
                  <a:pt x="4501" y="1183"/>
                </a:lnTo>
                <a:lnTo>
                  <a:pt x="4501" y="1183"/>
                </a:lnTo>
                <a:lnTo>
                  <a:pt x="4501" y="1180"/>
                </a:lnTo>
                <a:lnTo>
                  <a:pt x="4499" y="1180"/>
                </a:lnTo>
                <a:lnTo>
                  <a:pt x="4497" y="1180"/>
                </a:lnTo>
                <a:lnTo>
                  <a:pt x="4497" y="1183"/>
                </a:lnTo>
                <a:lnTo>
                  <a:pt x="4499" y="1183"/>
                </a:lnTo>
                <a:close/>
                <a:moveTo>
                  <a:pt x="4494" y="1633"/>
                </a:moveTo>
                <a:lnTo>
                  <a:pt x="4494" y="1633"/>
                </a:lnTo>
                <a:lnTo>
                  <a:pt x="4494" y="1633"/>
                </a:lnTo>
                <a:lnTo>
                  <a:pt x="4497" y="1635"/>
                </a:lnTo>
                <a:lnTo>
                  <a:pt x="4499" y="1635"/>
                </a:lnTo>
                <a:lnTo>
                  <a:pt x="4499" y="1635"/>
                </a:lnTo>
                <a:lnTo>
                  <a:pt x="4499" y="1635"/>
                </a:lnTo>
                <a:lnTo>
                  <a:pt x="4501" y="1635"/>
                </a:lnTo>
                <a:lnTo>
                  <a:pt x="4501" y="1635"/>
                </a:lnTo>
                <a:lnTo>
                  <a:pt x="4501" y="1638"/>
                </a:lnTo>
                <a:lnTo>
                  <a:pt x="4503" y="1638"/>
                </a:lnTo>
                <a:lnTo>
                  <a:pt x="4505" y="1638"/>
                </a:lnTo>
                <a:lnTo>
                  <a:pt x="4505" y="1635"/>
                </a:lnTo>
                <a:lnTo>
                  <a:pt x="4503" y="1635"/>
                </a:lnTo>
                <a:lnTo>
                  <a:pt x="4503" y="1635"/>
                </a:lnTo>
                <a:lnTo>
                  <a:pt x="4503" y="1635"/>
                </a:lnTo>
                <a:lnTo>
                  <a:pt x="4501" y="1633"/>
                </a:lnTo>
                <a:lnTo>
                  <a:pt x="4501" y="1633"/>
                </a:lnTo>
                <a:lnTo>
                  <a:pt x="4501" y="1633"/>
                </a:lnTo>
                <a:lnTo>
                  <a:pt x="4501" y="1633"/>
                </a:lnTo>
                <a:lnTo>
                  <a:pt x="4503" y="1635"/>
                </a:lnTo>
                <a:lnTo>
                  <a:pt x="4505" y="1635"/>
                </a:lnTo>
                <a:lnTo>
                  <a:pt x="4505" y="1635"/>
                </a:lnTo>
                <a:lnTo>
                  <a:pt x="4505" y="1635"/>
                </a:lnTo>
                <a:lnTo>
                  <a:pt x="4507" y="1635"/>
                </a:lnTo>
                <a:lnTo>
                  <a:pt x="4509" y="1635"/>
                </a:lnTo>
                <a:lnTo>
                  <a:pt x="4509" y="1638"/>
                </a:lnTo>
                <a:lnTo>
                  <a:pt x="4509" y="1635"/>
                </a:lnTo>
                <a:lnTo>
                  <a:pt x="4511" y="1635"/>
                </a:lnTo>
                <a:lnTo>
                  <a:pt x="4509" y="1635"/>
                </a:lnTo>
                <a:lnTo>
                  <a:pt x="4509" y="1633"/>
                </a:lnTo>
                <a:lnTo>
                  <a:pt x="4509" y="1633"/>
                </a:lnTo>
                <a:lnTo>
                  <a:pt x="4505" y="1631"/>
                </a:lnTo>
                <a:lnTo>
                  <a:pt x="4505" y="1631"/>
                </a:lnTo>
                <a:lnTo>
                  <a:pt x="4503" y="1631"/>
                </a:lnTo>
                <a:lnTo>
                  <a:pt x="4501" y="1631"/>
                </a:lnTo>
                <a:lnTo>
                  <a:pt x="4499" y="1631"/>
                </a:lnTo>
                <a:lnTo>
                  <a:pt x="4499" y="1631"/>
                </a:lnTo>
                <a:lnTo>
                  <a:pt x="4499" y="1631"/>
                </a:lnTo>
                <a:lnTo>
                  <a:pt x="4497" y="1633"/>
                </a:lnTo>
                <a:lnTo>
                  <a:pt x="4497" y="1631"/>
                </a:lnTo>
                <a:lnTo>
                  <a:pt x="4494" y="1633"/>
                </a:lnTo>
                <a:close/>
                <a:moveTo>
                  <a:pt x="4461" y="1675"/>
                </a:moveTo>
                <a:lnTo>
                  <a:pt x="4461" y="1675"/>
                </a:lnTo>
                <a:lnTo>
                  <a:pt x="4461" y="1673"/>
                </a:lnTo>
                <a:lnTo>
                  <a:pt x="4461" y="1673"/>
                </a:lnTo>
                <a:lnTo>
                  <a:pt x="4459" y="1675"/>
                </a:lnTo>
                <a:lnTo>
                  <a:pt x="4461" y="1675"/>
                </a:lnTo>
                <a:close/>
                <a:moveTo>
                  <a:pt x="4505" y="1178"/>
                </a:moveTo>
                <a:lnTo>
                  <a:pt x="4507" y="1176"/>
                </a:lnTo>
                <a:lnTo>
                  <a:pt x="4507" y="1174"/>
                </a:lnTo>
                <a:lnTo>
                  <a:pt x="4507" y="1174"/>
                </a:lnTo>
                <a:lnTo>
                  <a:pt x="4507" y="1174"/>
                </a:lnTo>
                <a:lnTo>
                  <a:pt x="4505" y="1174"/>
                </a:lnTo>
                <a:lnTo>
                  <a:pt x="4505" y="1176"/>
                </a:lnTo>
                <a:lnTo>
                  <a:pt x="4505" y="1178"/>
                </a:lnTo>
                <a:lnTo>
                  <a:pt x="4503" y="1180"/>
                </a:lnTo>
                <a:lnTo>
                  <a:pt x="4503" y="1180"/>
                </a:lnTo>
                <a:lnTo>
                  <a:pt x="4505" y="1180"/>
                </a:lnTo>
                <a:lnTo>
                  <a:pt x="4505" y="1178"/>
                </a:lnTo>
                <a:close/>
                <a:moveTo>
                  <a:pt x="4480" y="1216"/>
                </a:moveTo>
                <a:lnTo>
                  <a:pt x="4480" y="1216"/>
                </a:lnTo>
                <a:lnTo>
                  <a:pt x="4480" y="1216"/>
                </a:lnTo>
                <a:lnTo>
                  <a:pt x="4480" y="1216"/>
                </a:lnTo>
                <a:lnTo>
                  <a:pt x="4482" y="1218"/>
                </a:lnTo>
                <a:lnTo>
                  <a:pt x="4482" y="1216"/>
                </a:lnTo>
                <a:lnTo>
                  <a:pt x="4480" y="1216"/>
                </a:lnTo>
                <a:close/>
                <a:moveTo>
                  <a:pt x="4455" y="1740"/>
                </a:moveTo>
                <a:lnTo>
                  <a:pt x="4455" y="1740"/>
                </a:lnTo>
                <a:lnTo>
                  <a:pt x="4455" y="1740"/>
                </a:lnTo>
                <a:lnTo>
                  <a:pt x="4455" y="1740"/>
                </a:lnTo>
                <a:lnTo>
                  <a:pt x="4453" y="1738"/>
                </a:lnTo>
                <a:lnTo>
                  <a:pt x="4453" y="1740"/>
                </a:lnTo>
                <a:lnTo>
                  <a:pt x="4453" y="1740"/>
                </a:lnTo>
                <a:lnTo>
                  <a:pt x="4455" y="1740"/>
                </a:lnTo>
                <a:close/>
                <a:moveTo>
                  <a:pt x="4463" y="1751"/>
                </a:moveTo>
                <a:lnTo>
                  <a:pt x="4463" y="1749"/>
                </a:lnTo>
                <a:lnTo>
                  <a:pt x="4463" y="1749"/>
                </a:lnTo>
                <a:lnTo>
                  <a:pt x="4463" y="1749"/>
                </a:lnTo>
                <a:lnTo>
                  <a:pt x="4459" y="1749"/>
                </a:lnTo>
                <a:lnTo>
                  <a:pt x="4459" y="1749"/>
                </a:lnTo>
                <a:lnTo>
                  <a:pt x="4459" y="1749"/>
                </a:lnTo>
                <a:lnTo>
                  <a:pt x="4463" y="1751"/>
                </a:lnTo>
                <a:close/>
                <a:moveTo>
                  <a:pt x="4501" y="1640"/>
                </a:moveTo>
                <a:lnTo>
                  <a:pt x="4501" y="1638"/>
                </a:lnTo>
                <a:lnTo>
                  <a:pt x="4501" y="1638"/>
                </a:lnTo>
                <a:lnTo>
                  <a:pt x="4501" y="1638"/>
                </a:lnTo>
                <a:lnTo>
                  <a:pt x="4501" y="1638"/>
                </a:lnTo>
                <a:lnTo>
                  <a:pt x="4499" y="1638"/>
                </a:lnTo>
                <a:lnTo>
                  <a:pt x="4499" y="1638"/>
                </a:lnTo>
                <a:lnTo>
                  <a:pt x="4499" y="1638"/>
                </a:lnTo>
                <a:lnTo>
                  <a:pt x="4499" y="1640"/>
                </a:lnTo>
                <a:lnTo>
                  <a:pt x="4501" y="1640"/>
                </a:lnTo>
                <a:close/>
                <a:moveTo>
                  <a:pt x="4503" y="1751"/>
                </a:moveTo>
                <a:lnTo>
                  <a:pt x="4503" y="1751"/>
                </a:lnTo>
                <a:lnTo>
                  <a:pt x="4505" y="1751"/>
                </a:lnTo>
                <a:lnTo>
                  <a:pt x="4507" y="1749"/>
                </a:lnTo>
                <a:lnTo>
                  <a:pt x="4509" y="1749"/>
                </a:lnTo>
                <a:lnTo>
                  <a:pt x="4507" y="1749"/>
                </a:lnTo>
                <a:lnTo>
                  <a:pt x="4505" y="1747"/>
                </a:lnTo>
                <a:lnTo>
                  <a:pt x="4503" y="1751"/>
                </a:lnTo>
                <a:lnTo>
                  <a:pt x="4503" y="1751"/>
                </a:lnTo>
                <a:close/>
                <a:moveTo>
                  <a:pt x="4505" y="1803"/>
                </a:moveTo>
                <a:lnTo>
                  <a:pt x="4509" y="1801"/>
                </a:lnTo>
                <a:lnTo>
                  <a:pt x="4511" y="1799"/>
                </a:lnTo>
                <a:lnTo>
                  <a:pt x="4511" y="1799"/>
                </a:lnTo>
                <a:lnTo>
                  <a:pt x="4513" y="1797"/>
                </a:lnTo>
                <a:lnTo>
                  <a:pt x="4513" y="1797"/>
                </a:lnTo>
                <a:lnTo>
                  <a:pt x="4513" y="1795"/>
                </a:lnTo>
                <a:lnTo>
                  <a:pt x="4513" y="1795"/>
                </a:lnTo>
                <a:lnTo>
                  <a:pt x="4511" y="1795"/>
                </a:lnTo>
                <a:lnTo>
                  <a:pt x="4511" y="1793"/>
                </a:lnTo>
                <a:lnTo>
                  <a:pt x="4509" y="1793"/>
                </a:lnTo>
                <a:lnTo>
                  <a:pt x="4509" y="1793"/>
                </a:lnTo>
                <a:lnTo>
                  <a:pt x="4507" y="1793"/>
                </a:lnTo>
                <a:lnTo>
                  <a:pt x="4505" y="1795"/>
                </a:lnTo>
                <a:lnTo>
                  <a:pt x="4505" y="1795"/>
                </a:lnTo>
                <a:lnTo>
                  <a:pt x="4505" y="1795"/>
                </a:lnTo>
                <a:lnTo>
                  <a:pt x="4503" y="1795"/>
                </a:lnTo>
                <a:lnTo>
                  <a:pt x="4501" y="1795"/>
                </a:lnTo>
                <a:lnTo>
                  <a:pt x="4499" y="1795"/>
                </a:lnTo>
                <a:lnTo>
                  <a:pt x="4499" y="1795"/>
                </a:lnTo>
                <a:lnTo>
                  <a:pt x="4497" y="1793"/>
                </a:lnTo>
                <a:lnTo>
                  <a:pt x="4497" y="1793"/>
                </a:lnTo>
                <a:lnTo>
                  <a:pt x="4497" y="1793"/>
                </a:lnTo>
                <a:lnTo>
                  <a:pt x="4497" y="1793"/>
                </a:lnTo>
                <a:lnTo>
                  <a:pt x="4497" y="1795"/>
                </a:lnTo>
                <a:lnTo>
                  <a:pt x="4497" y="1797"/>
                </a:lnTo>
                <a:lnTo>
                  <a:pt x="4499" y="1799"/>
                </a:lnTo>
                <a:lnTo>
                  <a:pt x="4501" y="1801"/>
                </a:lnTo>
                <a:lnTo>
                  <a:pt x="4505" y="1803"/>
                </a:lnTo>
                <a:close/>
                <a:moveTo>
                  <a:pt x="4492" y="1801"/>
                </a:moveTo>
                <a:lnTo>
                  <a:pt x="4497" y="1801"/>
                </a:lnTo>
                <a:lnTo>
                  <a:pt x="4499" y="1801"/>
                </a:lnTo>
                <a:lnTo>
                  <a:pt x="4501" y="1801"/>
                </a:lnTo>
                <a:lnTo>
                  <a:pt x="4501" y="1801"/>
                </a:lnTo>
                <a:lnTo>
                  <a:pt x="4499" y="1801"/>
                </a:lnTo>
                <a:lnTo>
                  <a:pt x="4499" y="1799"/>
                </a:lnTo>
                <a:lnTo>
                  <a:pt x="4499" y="1799"/>
                </a:lnTo>
                <a:lnTo>
                  <a:pt x="4497" y="1799"/>
                </a:lnTo>
                <a:lnTo>
                  <a:pt x="4497" y="1797"/>
                </a:lnTo>
                <a:lnTo>
                  <a:pt x="4497" y="1795"/>
                </a:lnTo>
                <a:lnTo>
                  <a:pt x="4497" y="1795"/>
                </a:lnTo>
                <a:lnTo>
                  <a:pt x="4494" y="1795"/>
                </a:lnTo>
                <a:lnTo>
                  <a:pt x="4494" y="1795"/>
                </a:lnTo>
                <a:lnTo>
                  <a:pt x="4492" y="1797"/>
                </a:lnTo>
                <a:lnTo>
                  <a:pt x="4494" y="1797"/>
                </a:lnTo>
                <a:lnTo>
                  <a:pt x="4494" y="1799"/>
                </a:lnTo>
                <a:lnTo>
                  <a:pt x="4492" y="1799"/>
                </a:lnTo>
                <a:lnTo>
                  <a:pt x="4492" y="1799"/>
                </a:lnTo>
                <a:lnTo>
                  <a:pt x="4492" y="1801"/>
                </a:lnTo>
                <a:lnTo>
                  <a:pt x="4492" y="1801"/>
                </a:lnTo>
                <a:lnTo>
                  <a:pt x="4492" y="1801"/>
                </a:lnTo>
                <a:close/>
                <a:moveTo>
                  <a:pt x="4520" y="1134"/>
                </a:moveTo>
                <a:lnTo>
                  <a:pt x="4522" y="1134"/>
                </a:lnTo>
                <a:lnTo>
                  <a:pt x="4524" y="1132"/>
                </a:lnTo>
                <a:lnTo>
                  <a:pt x="4526" y="1132"/>
                </a:lnTo>
                <a:lnTo>
                  <a:pt x="4526" y="1132"/>
                </a:lnTo>
                <a:lnTo>
                  <a:pt x="4526" y="1134"/>
                </a:lnTo>
                <a:lnTo>
                  <a:pt x="4526" y="1134"/>
                </a:lnTo>
                <a:lnTo>
                  <a:pt x="4528" y="1134"/>
                </a:lnTo>
                <a:lnTo>
                  <a:pt x="4528" y="1136"/>
                </a:lnTo>
                <a:lnTo>
                  <a:pt x="4528" y="1136"/>
                </a:lnTo>
                <a:lnTo>
                  <a:pt x="4528" y="1136"/>
                </a:lnTo>
                <a:lnTo>
                  <a:pt x="4528" y="1139"/>
                </a:lnTo>
                <a:lnTo>
                  <a:pt x="4526" y="1139"/>
                </a:lnTo>
                <a:lnTo>
                  <a:pt x="4528" y="1141"/>
                </a:lnTo>
                <a:lnTo>
                  <a:pt x="4528" y="1141"/>
                </a:lnTo>
                <a:lnTo>
                  <a:pt x="4528" y="1141"/>
                </a:lnTo>
                <a:lnTo>
                  <a:pt x="4530" y="1141"/>
                </a:lnTo>
                <a:lnTo>
                  <a:pt x="4530" y="1143"/>
                </a:lnTo>
                <a:lnTo>
                  <a:pt x="4530" y="1143"/>
                </a:lnTo>
                <a:lnTo>
                  <a:pt x="4532" y="1143"/>
                </a:lnTo>
                <a:lnTo>
                  <a:pt x="4532" y="1143"/>
                </a:lnTo>
                <a:lnTo>
                  <a:pt x="4534" y="1143"/>
                </a:lnTo>
                <a:lnTo>
                  <a:pt x="4534" y="1141"/>
                </a:lnTo>
                <a:lnTo>
                  <a:pt x="4534" y="1139"/>
                </a:lnTo>
                <a:lnTo>
                  <a:pt x="4536" y="1139"/>
                </a:lnTo>
                <a:lnTo>
                  <a:pt x="4536" y="1139"/>
                </a:lnTo>
                <a:lnTo>
                  <a:pt x="4538" y="1136"/>
                </a:lnTo>
                <a:lnTo>
                  <a:pt x="4538" y="1134"/>
                </a:lnTo>
                <a:lnTo>
                  <a:pt x="4543" y="1132"/>
                </a:lnTo>
                <a:lnTo>
                  <a:pt x="4545" y="1132"/>
                </a:lnTo>
                <a:lnTo>
                  <a:pt x="4547" y="1132"/>
                </a:lnTo>
                <a:lnTo>
                  <a:pt x="4549" y="1132"/>
                </a:lnTo>
                <a:lnTo>
                  <a:pt x="4551" y="1134"/>
                </a:lnTo>
                <a:lnTo>
                  <a:pt x="4551" y="1136"/>
                </a:lnTo>
                <a:lnTo>
                  <a:pt x="4551" y="1134"/>
                </a:lnTo>
                <a:lnTo>
                  <a:pt x="4553" y="1132"/>
                </a:lnTo>
                <a:lnTo>
                  <a:pt x="4553" y="1132"/>
                </a:lnTo>
                <a:lnTo>
                  <a:pt x="4555" y="1130"/>
                </a:lnTo>
                <a:lnTo>
                  <a:pt x="4557" y="1128"/>
                </a:lnTo>
                <a:lnTo>
                  <a:pt x="4559" y="1126"/>
                </a:lnTo>
                <a:lnTo>
                  <a:pt x="4559" y="1126"/>
                </a:lnTo>
                <a:lnTo>
                  <a:pt x="4559" y="1124"/>
                </a:lnTo>
                <a:lnTo>
                  <a:pt x="4559" y="1124"/>
                </a:lnTo>
                <a:lnTo>
                  <a:pt x="4557" y="1124"/>
                </a:lnTo>
                <a:lnTo>
                  <a:pt x="4557" y="1120"/>
                </a:lnTo>
                <a:lnTo>
                  <a:pt x="4555" y="1120"/>
                </a:lnTo>
                <a:lnTo>
                  <a:pt x="4555" y="1120"/>
                </a:lnTo>
                <a:lnTo>
                  <a:pt x="4553" y="1118"/>
                </a:lnTo>
                <a:lnTo>
                  <a:pt x="4551" y="1118"/>
                </a:lnTo>
                <a:lnTo>
                  <a:pt x="4549" y="1118"/>
                </a:lnTo>
                <a:lnTo>
                  <a:pt x="4547" y="1120"/>
                </a:lnTo>
                <a:lnTo>
                  <a:pt x="4545" y="1120"/>
                </a:lnTo>
                <a:lnTo>
                  <a:pt x="4545" y="1120"/>
                </a:lnTo>
                <a:lnTo>
                  <a:pt x="4543" y="1120"/>
                </a:lnTo>
                <a:lnTo>
                  <a:pt x="4545" y="1122"/>
                </a:lnTo>
                <a:lnTo>
                  <a:pt x="4543" y="1122"/>
                </a:lnTo>
                <a:lnTo>
                  <a:pt x="4543" y="1124"/>
                </a:lnTo>
                <a:lnTo>
                  <a:pt x="4541" y="1124"/>
                </a:lnTo>
                <a:lnTo>
                  <a:pt x="4541" y="1124"/>
                </a:lnTo>
                <a:lnTo>
                  <a:pt x="4538" y="1124"/>
                </a:lnTo>
                <a:lnTo>
                  <a:pt x="4536" y="1124"/>
                </a:lnTo>
                <a:lnTo>
                  <a:pt x="4536" y="1124"/>
                </a:lnTo>
                <a:lnTo>
                  <a:pt x="4534" y="1124"/>
                </a:lnTo>
                <a:lnTo>
                  <a:pt x="4534" y="1122"/>
                </a:lnTo>
                <a:lnTo>
                  <a:pt x="4534" y="1122"/>
                </a:lnTo>
                <a:lnTo>
                  <a:pt x="4532" y="1124"/>
                </a:lnTo>
                <a:lnTo>
                  <a:pt x="4532" y="1124"/>
                </a:lnTo>
                <a:lnTo>
                  <a:pt x="4530" y="1126"/>
                </a:lnTo>
                <a:lnTo>
                  <a:pt x="4530" y="1126"/>
                </a:lnTo>
                <a:lnTo>
                  <a:pt x="4530" y="1128"/>
                </a:lnTo>
                <a:lnTo>
                  <a:pt x="4530" y="1128"/>
                </a:lnTo>
                <a:lnTo>
                  <a:pt x="4528" y="1130"/>
                </a:lnTo>
                <a:lnTo>
                  <a:pt x="4526" y="1132"/>
                </a:lnTo>
                <a:lnTo>
                  <a:pt x="4524" y="1132"/>
                </a:lnTo>
                <a:lnTo>
                  <a:pt x="4522" y="1134"/>
                </a:lnTo>
                <a:lnTo>
                  <a:pt x="4520" y="1134"/>
                </a:lnTo>
                <a:close/>
                <a:moveTo>
                  <a:pt x="4497" y="1644"/>
                </a:moveTo>
                <a:lnTo>
                  <a:pt x="4497" y="1644"/>
                </a:lnTo>
                <a:lnTo>
                  <a:pt x="4503" y="1644"/>
                </a:lnTo>
                <a:lnTo>
                  <a:pt x="4503" y="1644"/>
                </a:lnTo>
                <a:lnTo>
                  <a:pt x="4505" y="1642"/>
                </a:lnTo>
                <a:lnTo>
                  <a:pt x="4503" y="1642"/>
                </a:lnTo>
                <a:lnTo>
                  <a:pt x="4503" y="1644"/>
                </a:lnTo>
                <a:lnTo>
                  <a:pt x="4501" y="1644"/>
                </a:lnTo>
                <a:lnTo>
                  <a:pt x="4501" y="1644"/>
                </a:lnTo>
                <a:lnTo>
                  <a:pt x="4499" y="1644"/>
                </a:lnTo>
                <a:lnTo>
                  <a:pt x="4499" y="1644"/>
                </a:lnTo>
                <a:lnTo>
                  <a:pt x="4499" y="1644"/>
                </a:lnTo>
                <a:lnTo>
                  <a:pt x="4499" y="1644"/>
                </a:lnTo>
                <a:lnTo>
                  <a:pt x="4499" y="1644"/>
                </a:lnTo>
                <a:lnTo>
                  <a:pt x="4499" y="1644"/>
                </a:lnTo>
                <a:lnTo>
                  <a:pt x="4497" y="1644"/>
                </a:lnTo>
                <a:close/>
                <a:moveTo>
                  <a:pt x="4509" y="1587"/>
                </a:moveTo>
                <a:lnTo>
                  <a:pt x="4509" y="1587"/>
                </a:lnTo>
                <a:lnTo>
                  <a:pt x="4507" y="1587"/>
                </a:lnTo>
                <a:lnTo>
                  <a:pt x="4507" y="1587"/>
                </a:lnTo>
                <a:lnTo>
                  <a:pt x="4507" y="1587"/>
                </a:lnTo>
                <a:lnTo>
                  <a:pt x="4507" y="1587"/>
                </a:lnTo>
                <a:lnTo>
                  <a:pt x="4507" y="1587"/>
                </a:lnTo>
                <a:lnTo>
                  <a:pt x="4507" y="1587"/>
                </a:lnTo>
                <a:lnTo>
                  <a:pt x="4509" y="1587"/>
                </a:lnTo>
                <a:close/>
                <a:moveTo>
                  <a:pt x="4455" y="1631"/>
                </a:moveTo>
                <a:lnTo>
                  <a:pt x="4455" y="1629"/>
                </a:lnTo>
                <a:lnTo>
                  <a:pt x="4455" y="1629"/>
                </a:lnTo>
                <a:lnTo>
                  <a:pt x="4455" y="1629"/>
                </a:lnTo>
                <a:lnTo>
                  <a:pt x="4453" y="1631"/>
                </a:lnTo>
                <a:lnTo>
                  <a:pt x="4455" y="1631"/>
                </a:lnTo>
                <a:lnTo>
                  <a:pt x="4455" y="1631"/>
                </a:lnTo>
                <a:lnTo>
                  <a:pt x="4455" y="1631"/>
                </a:lnTo>
                <a:close/>
                <a:moveTo>
                  <a:pt x="4501" y="1648"/>
                </a:moveTo>
                <a:lnTo>
                  <a:pt x="4501" y="1648"/>
                </a:lnTo>
                <a:lnTo>
                  <a:pt x="4503" y="1650"/>
                </a:lnTo>
                <a:lnTo>
                  <a:pt x="4503" y="1650"/>
                </a:lnTo>
                <a:lnTo>
                  <a:pt x="4505" y="1650"/>
                </a:lnTo>
                <a:lnTo>
                  <a:pt x="4505" y="1650"/>
                </a:lnTo>
                <a:lnTo>
                  <a:pt x="4507" y="1648"/>
                </a:lnTo>
                <a:lnTo>
                  <a:pt x="4507" y="1646"/>
                </a:lnTo>
                <a:lnTo>
                  <a:pt x="4507" y="1644"/>
                </a:lnTo>
                <a:lnTo>
                  <a:pt x="4505" y="1644"/>
                </a:lnTo>
                <a:lnTo>
                  <a:pt x="4505" y="1644"/>
                </a:lnTo>
                <a:lnTo>
                  <a:pt x="4501" y="1646"/>
                </a:lnTo>
                <a:lnTo>
                  <a:pt x="4501" y="1646"/>
                </a:lnTo>
                <a:lnTo>
                  <a:pt x="4501" y="1646"/>
                </a:lnTo>
                <a:lnTo>
                  <a:pt x="4501" y="1648"/>
                </a:lnTo>
                <a:close/>
                <a:moveTo>
                  <a:pt x="4486" y="1160"/>
                </a:moveTo>
                <a:lnTo>
                  <a:pt x="4486" y="1162"/>
                </a:lnTo>
                <a:lnTo>
                  <a:pt x="4486" y="1162"/>
                </a:lnTo>
                <a:lnTo>
                  <a:pt x="4488" y="1160"/>
                </a:lnTo>
                <a:lnTo>
                  <a:pt x="4488" y="1160"/>
                </a:lnTo>
                <a:lnTo>
                  <a:pt x="4486" y="1160"/>
                </a:lnTo>
                <a:close/>
                <a:moveTo>
                  <a:pt x="4388" y="1700"/>
                </a:moveTo>
                <a:lnTo>
                  <a:pt x="4388" y="1702"/>
                </a:lnTo>
                <a:lnTo>
                  <a:pt x="4388" y="1702"/>
                </a:lnTo>
                <a:lnTo>
                  <a:pt x="4388" y="1705"/>
                </a:lnTo>
                <a:lnTo>
                  <a:pt x="4385" y="1705"/>
                </a:lnTo>
                <a:lnTo>
                  <a:pt x="4385" y="1707"/>
                </a:lnTo>
                <a:lnTo>
                  <a:pt x="4385" y="1707"/>
                </a:lnTo>
                <a:lnTo>
                  <a:pt x="4385" y="1707"/>
                </a:lnTo>
                <a:lnTo>
                  <a:pt x="4385" y="1709"/>
                </a:lnTo>
                <a:lnTo>
                  <a:pt x="4385" y="1709"/>
                </a:lnTo>
                <a:lnTo>
                  <a:pt x="4383" y="1711"/>
                </a:lnTo>
                <a:lnTo>
                  <a:pt x="4383" y="1711"/>
                </a:lnTo>
                <a:lnTo>
                  <a:pt x="4385" y="1713"/>
                </a:lnTo>
                <a:lnTo>
                  <a:pt x="4385" y="1713"/>
                </a:lnTo>
                <a:lnTo>
                  <a:pt x="4385" y="1713"/>
                </a:lnTo>
                <a:lnTo>
                  <a:pt x="4388" y="1713"/>
                </a:lnTo>
                <a:lnTo>
                  <a:pt x="4388" y="1713"/>
                </a:lnTo>
                <a:lnTo>
                  <a:pt x="4388" y="1711"/>
                </a:lnTo>
                <a:lnTo>
                  <a:pt x="4388" y="1709"/>
                </a:lnTo>
                <a:lnTo>
                  <a:pt x="4390" y="1709"/>
                </a:lnTo>
                <a:lnTo>
                  <a:pt x="4390" y="1709"/>
                </a:lnTo>
                <a:lnTo>
                  <a:pt x="4390" y="1709"/>
                </a:lnTo>
                <a:lnTo>
                  <a:pt x="4390" y="1709"/>
                </a:lnTo>
                <a:lnTo>
                  <a:pt x="4392" y="1709"/>
                </a:lnTo>
                <a:lnTo>
                  <a:pt x="4392" y="1709"/>
                </a:lnTo>
                <a:lnTo>
                  <a:pt x="4392" y="1707"/>
                </a:lnTo>
                <a:lnTo>
                  <a:pt x="4392" y="1707"/>
                </a:lnTo>
                <a:lnTo>
                  <a:pt x="4390" y="1705"/>
                </a:lnTo>
                <a:lnTo>
                  <a:pt x="4390" y="1705"/>
                </a:lnTo>
                <a:lnTo>
                  <a:pt x="4390" y="1705"/>
                </a:lnTo>
                <a:lnTo>
                  <a:pt x="4390" y="1705"/>
                </a:lnTo>
                <a:lnTo>
                  <a:pt x="4390" y="1702"/>
                </a:lnTo>
                <a:lnTo>
                  <a:pt x="4390" y="1702"/>
                </a:lnTo>
                <a:lnTo>
                  <a:pt x="4390" y="1700"/>
                </a:lnTo>
                <a:lnTo>
                  <a:pt x="4390" y="1698"/>
                </a:lnTo>
                <a:lnTo>
                  <a:pt x="4392" y="1700"/>
                </a:lnTo>
                <a:lnTo>
                  <a:pt x="4392" y="1698"/>
                </a:lnTo>
                <a:lnTo>
                  <a:pt x="4392" y="1698"/>
                </a:lnTo>
                <a:lnTo>
                  <a:pt x="4392" y="1698"/>
                </a:lnTo>
                <a:lnTo>
                  <a:pt x="4392" y="1700"/>
                </a:lnTo>
                <a:lnTo>
                  <a:pt x="4392" y="1700"/>
                </a:lnTo>
                <a:lnTo>
                  <a:pt x="4392" y="1696"/>
                </a:lnTo>
                <a:lnTo>
                  <a:pt x="4390" y="1694"/>
                </a:lnTo>
                <a:lnTo>
                  <a:pt x="4390" y="1694"/>
                </a:lnTo>
                <a:lnTo>
                  <a:pt x="4390" y="1694"/>
                </a:lnTo>
                <a:lnTo>
                  <a:pt x="4390" y="1694"/>
                </a:lnTo>
                <a:lnTo>
                  <a:pt x="4388" y="1698"/>
                </a:lnTo>
                <a:lnTo>
                  <a:pt x="4388" y="1700"/>
                </a:lnTo>
                <a:close/>
                <a:moveTo>
                  <a:pt x="4396" y="1778"/>
                </a:moveTo>
                <a:lnTo>
                  <a:pt x="4396" y="1778"/>
                </a:lnTo>
                <a:lnTo>
                  <a:pt x="4396" y="1778"/>
                </a:lnTo>
                <a:lnTo>
                  <a:pt x="4394" y="1778"/>
                </a:lnTo>
                <a:lnTo>
                  <a:pt x="4394" y="1780"/>
                </a:lnTo>
                <a:lnTo>
                  <a:pt x="4396" y="1780"/>
                </a:lnTo>
                <a:lnTo>
                  <a:pt x="4396" y="1778"/>
                </a:lnTo>
                <a:lnTo>
                  <a:pt x="4396" y="1778"/>
                </a:lnTo>
                <a:lnTo>
                  <a:pt x="4396" y="1778"/>
                </a:lnTo>
                <a:close/>
                <a:moveTo>
                  <a:pt x="4402" y="1658"/>
                </a:moveTo>
                <a:lnTo>
                  <a:pt x="4400" y="1658"/>
                </a:lnTo>
                <a:lnTo>
                  <a:pt x="4400" y="1658"/>
                </a:lnTo>
                <a:lnTo>
                  <a:pt x="4402" y="1661"/>
                </a:lnTo>
                <a:lnTo>
                  <a:pt x="4402" y="1661"/>
                </a:lnTo>
                <a:lnTo>
                  <a:pt x="4402" y="1658"/>
                </a:lnTo>
                <a:close/>
                <a:moveTo>
                  <a:pt x="4404" y="1717"/>
                </a:moveTo>
                <a:lnTo>
                  <a:pt x="4404" y="1715"/>
                </a:lnTo>
                <a:lnTo>
                  <a:pt x="4404" y="1715"/>
                </a:lnTo>
                <a:lnTo>
                  <a:pt x="4404" y="1717"/>
                </a:lnTo>
                <a:lnTo>
                  <a:pt x="4404" y="1717"/>
                </a:lnTo>
                <a:lnTo>
                  <a:pt x="4404" y="1717"/>
                </a:lnTo>
                <a:lnTo>
                  <a:pt x="4404" y="1717"/>
                </a:lnTo>
                <a:close/>
                <a:moveTo>
                  <a:pt x="4402" y="1753"/>
                </a:moveTo>
                <a:lnTo>
                  <a:pt x="4404" y="1753"/>
                </a:lnTo>
                <a:lnTo>
                  <a:pt x="4404" y="1755"/>
                </a:lnTo>
                <a:lnTo>
                  <a:pt x="4406" y="1755"/>
                </a:lnTo>
                <a:lnTo>
                  <a:pt x="4406" y="1753"/>
                </a:lnTo>
                <a:lnTo>
                  <a:pt x="4406" y="1753"/>
                </a:lnTo>
                <a:lnTo>
                  <a:pt x="4409" y="1751"/>
                </a:lnTo>
                <a:lnTo>
                  <a:pt x="4409" y="1749"/>
                </a:lnTo>
                <a:lnTo>
                  <a:pt x="4409" y="1749"/>
                </a:lnTo>
                <a:lnTo>
                  <a:pt x="4409" y="1749"/>
                </a:lnTo>
                <a:lnTo>
                  <a:pt x="4409" y="1749"/>
                </a:lnTo>
                <a:lnTo>
                  <a:pt x="4406" y="1751"/>
                </a:lnTo>
                <a:lnTo>
                  <a:pt x="4406" y="1751"/>
                </a:lnTo>
                <a:lnTo>
                  <a:pt x="4404" y="1751"/>
                </a:lnTo>
                <a:lnTo>
                  <a:pt x="4404" y="1751"/>
                </a:lnTo>
                <a:lnTo>
                  <a:pt x="4404" y="1751"/>
                </a:lnTo>
                <a:lnTo>
                  <a:pt x="4402" y="1753"/>
                </a:lnTo>
                <a:close/>
                <a:moveTo>
                  <a:pt x="4388" y="1788"/>
                </a:moveTo>
                <a:lnTo>
                  <a:pt x="4390" y="1788"/>
                </a:lnTo>
                <a:lnTo>
                  <a:pt x="4390" y="1788"/>
                </a:lnTo>
                <a:lnTo>
                  <a:pt x="4392" y="1786"/>
                </a:lnTo>
                <a:lnTo>
                  <a:pt x="4394" y="1784"/>
                </a:lnTo>
                <a:lnTo>
                  <a:pt x="4396" y="1784"/>
                </a:lnTo>
                <a:lnTo>
                  <a:pt x="4396" y="1784"/>
                </a:lnTo>
                <a:lnTo>
                  <a:pt x="4396" y="1784"/>
                </a:lnTo>
                <a:lnTo>
                  <a:pt x="4396" y="1782"/>
                </a:lnTo>
                <a:lnTo>
                  <a:pt x="4394" y="1782"/>
                </a:lnTo>
                <a:lnTo>
                  <a:pt x="4394" y="1782"/>
                </a:lnTo>
                <a:lnTo>
                  <a:pt x="4394" y="1782"/>
                </a:lnTo>
                <a:lnTo>
                  <a:pt x="4392" y="1784"/>
                </a:lnTo>
                <a:lnTo>
                  <a:pt x="4390" y="1784"/>
                </a:lnTo>
                <a:lnTo>
                  <a:pt x="4388" y="1786"/>
                </a:lnTo>
                <a:lnTo>
                  <a:pt x="4388" y="1786"/>
                </a:lnTo>
                <a:lnTo>
                  <a:pt x="4388" y="1788"/>
                </a:lnTo>
                <a:lnTo>
                  <a:pt x="4388" y="1788"/>
                </a:lnTo>
                <a:close/>
                <a:moveTo>
                  <a:pt x="4390" y="1690"/>
                </a:moveTo>
                <a:lnTo>
                  <a:pt x="4390" y="1690"/>
                </a:lnTo>
                <a:lnTo>
                  <a:pt x="4390" y="1690"/>
                </a:lnTo>
                <a:lnTo>
                  <a:pt x="4392" y="1692"/>
                </a:lnTo>
                <a:lnTo>
                  <a:pt x="4392" y="1692"/>
                </a:lnTo>
                <a:lnTo>
                  <a:pt x="4394" y="1690"/>
                </a:lnTo>
                <a:lnTo>
                  <a:pt x="4394" y="1690"/>
                </a:lnTo>
                <a:lnTo>
                  <a:pt x="4392" y="1688"/>
                </a:lnTo>
                <a:lnTo>
                  <a:pt x="4390" y="1688"/>
                </a:lnTo>
                <a:lnTo>
                  <a:pt x="4390" y="1690"/>
                </a:lnTo>
                <a:close/>
                <a:moveTo>
                  <a:pt x="4526" y="1126"/>
                </a:moveTo>
                <a:lnTo>
                  <a:pt x="4526" y="1126"/>
                </a:lnTo>
                <a:lnTo>
                  <a:pt x="4526" y="1126"/>
                </a:lnTo>
                <a:lnTo>
                  <a:pt x="4526" y="1124"/>
                </a:lnTo>
                <a:lnTo>
                  <a:pt x="4524" y="1126"/>
                </a:lnTo>
                <a:lnTo>
                  <a:pt x="4524" y="1124"/>
                </a:lnTo>
                <a:lnTo>
                  <a:pt x="4524" y="1124"/>
                </a:lnTo>
                <a:lnTo>
                  <a:pt x="4524" y="1124"/>
                </a:lnTo>
                <a:lnTo>
                  <a:pt x="4524" y="1126"/>
                </a:lnTo>
                <a:lnTo>
                  <a:pt x="4524" y="1126"/>
                </a:lnTo>
                <a:lnTo>
                  <a:pt x="4526" y="1126"/>
                </a:lnTo>
                <a:close/>
                <a:moveTo>
                  <a:pt x="4455" y="1640"/>
                </a:moveTo>
                <a:lnTo>
                  <a:pt x="4455" y="1642"/>
                </a:lnTo>
                <a:lnTo>
                  <a:pt x="4455" y="1642"/>
                </a:lnTo>
                <a:lnTo>
                  <a:pt x="4455" y="1642"/>
                </a:lnTo>
                <a:lnTo>
                  <a:pt x="4457" y="1642"/>
                </a:lnTo>
                <a:lnTo>
                  <a:pt x="4457" y="1642"/>
                </a:lnTo>
                <a:lnTo>
                  <a:pt x="4457" y="1644"/>
                </a:lnTo>
                <a:lnTo>
                  <a:pt x="4459" y="1644"/>
                </a:lnTo>
                <a:lnTo>
                  <a:pt x="4459" y="1644"/>
                </a:lnTo>
                <a:lnTo>
                  <a:pt x="4461" y="1642"/>
                </a:lnTo>
                <a:lnTo>
                  <a:pt x="4461" y="1642"/>
                </a:lnTo>
                <a:lnTo>
                  <a:pt x="4459" y="1642"/>
                </a:lnTo>
                <a:lnTo>
                  <a:pt x="4459" y="1642"/>
                </a:lnTo>
                <a:lnTo>
                  <a:pt x="4457" y="1642"/>
                </a:lnTo>
                <a:lnTo>
                  <a:pt x="4457" y="1640"/>
                </a:lnTo>
                <a:lnTo>
                  <a:pt x="4457" y="1638"/>
                </a:lnTo>
                <a:lnTo>
                  <a:pt x="4457" y="1635"/>
                </a:lnTo>
                <a:lnTo>
                  <a:pt x="4455" y="1635"/>
                </a:lnTo>
                <a:lnTo>
                  <a:pt x="4455" y="1635"/>
                </a:lnTo>
                <a:lnTo>
                  <a:pt x="4455" y="1638"/>
                </a:lnTo>
                <a:lnTo>
                  <a:pt x="4453" y="1635"/>
                </a:lnTo>
                <a:lnTo>
                  <a:pt x="4453" y="1635"/>
                </a:lnTo>
                <a:lnTo>
                  <a:pt x="4453" y="1638"/>
                </a:lnTo>
                <a:lnTo>
                  <a:pt x="4453" y="1638"/>
                </a:lnTo>
                <a:lnTo>
                  <a:pt x="4453" y="1638"/>
                </a:lnTo>
                <a:lnTo>
                  <a:pt x="4453" y="1640"/>
                </a:lnTo>
                <a:lnTo>
                  <a:pt x="4455" y="1640"/>
                </a:lnTo>
                <a:close/>
                <a:moveTo>
                  <a:pt x="4390" y="1753"/>
                </a:moveTo>
                <a:lnTo>
                  <a:pt x="4390" y="1753"/>
                </a:lnTo>
                <a:lnTo>
                  <a:pt x="4388" y="1755"/>
                </a:lnTo>
                <a:lnTo>
                  <a:pt x="4388" y="1755"/>
                </a:lnTo>
                <a:lnTo>
                  <a:pt x="4390" y="1755"/>
                </a:lnTo>
                <a:lnTo>
                  <a:pt x="4390" y="1755"/>
                </a:lnTo>
                <a:lnTo>
                  <a:pt x="4390" y="1753"/>
                </a:lnTo>
                <a:lnTo>
                  <a:pt x="4392" y="1753"/>
                </a:lnTo>
                <a:lnTo>
                  <a:pt x="4392" y="1753"/>
                </a:lnTo>
                <a:lnTo>
                  <a:pt x="4392" y="1753"/>
                </a:lnTo>
                <a:lnTo>
                  <a:pt x="4390" y="1753"/>
                </a:lnTo>
                <a:close/>
                <a:moveTo>
                  <a:pt x="4392" y="1656"/>
                </a:moveTo>
                <a:lnTo>
                  <a:pt x="4392" y="1656"/>
                </a:lnTo>
                <a:lnTo>
                  <a:pt x="4392" y="1656"/>
                </a:lnTo>
                <a:lnTo>
                  <a:pt x="4390" y="1658"/>
                </a:lnTo>
                <a:lnTo>
                  <a:pt x="4392" y="1658"/>
                </a:lnTo>
                <a:lnTo>
                  <a:pt x="4392" y="1656"/>
                </a:lnTo>
                <a:lnTo>
                  <a:pt x="4392" y="1656"/>
                </a:lnTo>
                <a:close/>
                <a:moveTo>
                  <a:pt x="4411" y="1753"/>
                </a:moveTo>
                <a:lnTo>
                  <a:pt x="4411" y="1753"/>
                </a:lnTo>
                <a:lnTo>
                  <a:pt x="4419" y="1751"/>
                </a:lnTo>
                <a:lnTo>
                  <a:pt x="4421" y="1751"/>
                </a:lnTo>
                <a:lnTo>
                  <a:pt x="4421" y="1749"/>
                </a:lnTo>
                <a:lnTo>
                  <a:pt x="4419" y="1749"/>
                </a:lnTo>
                <a:lnTo>
                  <a:pt x="4417" y="1749"/>
                </a:lnTo>
                <a:lnTo>
                  <a:pt x="4415" y="1749"/>
                </a:lnTo>
                <a:lnTo>
                  <a:pt x="4415" y="1749"/>
                </a:lnTo>
                <a:lnTo>
                  <a:pt x="4413" y="1749"/>
                </a:lnTo>
                <a:lnTo>
                  <a:pt x="4413" y="1749"/>
                </a:lnTo>
                <a:lnTo>
                  <a:pt x="4411" y="1749"/>
                </a:lnTo>
                <a:lnTo>
                  <a:pt x="4411" y="1749"/>
                </a:lnTo>
                <a:lnTo>
                  <a:pt x="4411" y="1751"/>
                </a:lnTo>
                <a:lnTo>
                  <a:pt x="4411" y="1751"/>
                </a:lnTo>
                <a:lnTo>
                  <a:pt x="4409" y="1753"/>
                </a:lnTo>
                <a:lnTo>
                  <a:pt x="4411" y="1753"/>
                </a:lnTo>
                <a:close/>
                <a:moveTo>
                  <a:pt x="4425" y="1591"/>
                </a:moveTo>
                <a:lnTo>
                  <a:pt x="4423" y="1591"/>
                </a:lnTo>
                <a:lnTo>
                  <a:pt x="4425" y="1593"/>
                </a:lnTo>
                <a:lnTo>
                  <a:pt x="4425" y="1593"/>
                </a:lnTo>
                <a:lnTo>
                  <a:pt x="4425" y="1591"/>
                </a:lnTo>
                <a:lnTo>
                  <a:pt x="4425" y="1591"/>
                </a:lnTo>
                <a:lnTo>
                  <a:pt x="4425" y="1591"/>
                </a:lnTo>
                <a:lnTo>
                  <a:pt x="4425" y="1591"/>
                </a:lnTo>
                <a:close/>
                <a:moveTo>
                  <a:pt x="4429" y="1744"/>
                </a:moveTo>
                <a:lnTo>
                  <a:pt x="4429" y="1747"/>
                </a:lnTo>
                <a:lnTo>
                  <a:pt x="4432" y="1747"/>
                </a:lnTo>
                <a:lnTo>
                  <a:pt x="4432" y="1744"/>
                </a:lnTo>
                <a:lnTo>
                  <a:pt x="4434" y="1744"/>
                </a:lnTo>
                <a:lnTo>
                  <a:pt x="4434" y="1744"/>
                </a:lnTo>
                <a:lnTo>
                  <a:pt x="4436" y="1744"/>
                </a:lnTo>
                <a:lnTo>
                  <a:pt x="4438" y="1744"/>
                </a:lnTo>
                <a:lnTo>
                  <a:pt x="4440" y="1747"/>
                </a:lnTo>
                <a:lnTo>
                  <a:pt x="4440" y="1744"/>
                </a:lnTo>
                <a:lnTo>
                  <a:pt x="4442" y="1744"/>
                </a:lnTo>
                <a:lnTo>
                  <a:pt x="4444" y="1742"/>
                </a:lnTo>
                <a:lnTo>
                  <a:pt x="4444" y="1742"/>
                </a:lnTo>
                <a:lnTo>
                  <a:pt x="4444" y="1742"/>
                </a:lnTo>
                <a:lnTo>
                  <a:pt x="4444" y="1742"/>
                </a:lnTo>
                <a:lnTo>
                  <a:pt x="4444" y="1742"/>
                </a:lnTo>
                <a:lnTo>
                  <a:pt x="4442" y="1740"/>
                </a:lnTo>
                <a:lnTo>
                  <a:pt x="4440" y="1740"/>
                </a:lnTo>
                <a:lnTo>
                  <a:pt x="4438" y="1742"/>
                </a:lnTo>
                <a:lnTo>
                  <a:pt x="4436" y="1742"/>
                </a:lnTo>
                <a:lnTo>
                  <a:pt x="4434" y="1742"/>
                </a:lnTo>
                <a:lnTo>
                  <a:pt x="4434" y="1742"/>
                </a:lnTo>
                <a:lnTo>
                  <a:pt x="4432" y="1744"/>
                </a:lnTo>
                <a:lnTo>
                  <a:pt x="4429" y="1744"/>
                </a:lnTo>
                <a:close/>
                <a:moveTo>
                  <a:pt x="4425" y="1751"/>
                </a:moveTo>
                <a:lnTo>
                  <a:pt x="4427" y="1751"/>
                </a:lnTo>
                <a:lnTo>
                  <a:pt x="4427" y="1749"/>
                </a:lnTo>
                <a:lnTo>
                  <a:pt x="4427" y="1749"/>
                </a:lnTo>
                <a:lnTo>
                  <a:pt x="4427" y="1749"/>
                </a:lnTo>
                <a:lnTo>
                  <a:pt x="4425" y="1751"/>
                </a:lnTo>
                <a:close/>
                <a:moveTo>
                  <a:pt x="4453" y="1642"/>
                </a:moveTo>
                <a:lnTo>
                  <a:pt x="4450" y="1640"/>
                </a:lnTo>
                <a:lnTo>
                  <a:pt x="4450" y="1640"/>
                </a:lnTo>
                <a:lnTo>
                  <a:pt x="4450" y="1642"/>
                </a:lnTo>
                <a:lnTo>
                  <a:pt x="4450" y="1642"/>
                </a:lnTo>
                <a:lnTo>
                  <a:pt x="4453" y="1642"/>
                </a:lnTo>
                <a:lnTo>
                  <a:pt x="4453" y="1642"/>
                </a:lnTo>
                <a:lnTo>
                  <a:pt x="4453" y="1642"/>
                </a:lnTo>
                <a:close/>
                <a:moveTo>
                  <a:pt x="4427" y="1583"/>
                </a:moveTo>
                <a:lnTo>
                  <a:pt x="4427" y="1581"/>
                </a:lnTo>
                <a:lnTo>
                  <a:pt x="4427" y="1581"/>
                </a:lnTo>
                <a:lnTo>
                  <a:pt x="4427" y="1581"/>
                </a:lnTo>
                <a:lnTo>
                  <a:pt x="4427" y="1579"/>
                </a:lnTo>
                <a:lnTo>
                  <a:pt x="4425" y="1577"/>
                </a:lnTo>
                <a:lnTo>
                  <a:pt x="4425" y="1579"/>
                </a:lnTo>
                <a:lnTo>
                  <a:pt x="4425" y="1579"/>
                </a:lnTo>
                <a:lnTo>
                  <a:pt x="4425" y="1579"/>
                </a:lnTo>
                <a:lnTo>
                  <a:pt x="4425" y="1581"/>
                </a:lnTo>
                <a:lnTo>
                  <a:pt x="4425" y="1581"/>
                </a:lnTo>
                <a:lnTo>
                  <a:pt x="4427" y="1583"/>
                </a:lnTo>
                <a:close/>
                <a:moveTo>
                  <a:pt x="4423" y="1658"/>
                </a:moveTo>
                <a:lnTo>
                  <a:pt x="4423" y="1656"/>
                </a:lnTo>
                <a:lnTo>
                  <a:pt x="4423" y="1656"/>
                </a:lnTo>
                <a:lnTo>
                  <a:pt x="4423" y="1656"/>
                </a:lnTo>
                <a:lnTo>
                  <a:pt x="4421" y="1656"/>
                </a:lnTo>
                <a:lnTo>
                  <a:pt x="4421" y="1656"/>
                </a:lnTo>
                <a:lnTo>
                  <a:pt x="4421" y="1656"/>
                </a:lnTo>
                <a:lnTo>
                  <a:pt x="4421" y="1656"/>
                </a:lnTo>
                <a:lnTo>
                  <a:pt x="4419" y="1656"/>
                </a:lnTo>
                <a:lnTo>
                  <a:pt x="4419" y="1656"/>
                </a:lnTo>
                <a:lnTo>
                  <a:pt x="4419" y="1656"/>
                </a:lnTo>
                <a:lnTo>
                  <a:pt x="4413" y="1654"/>
                </a:lnTo>
                <a:lnTo>
                  <a:pt x="4411" y="1654"/>
                </a:lnTo>
                <a:lnTo>
                  <a:pt x="4411" y="1654"/>
                </a:lnTo>
                <a:lnTo>
                  <a:pt x="4411" y="1656"/>
                </a:lnTo>
                <a:lnTo>
                  <a:pt x="4409" y="1658"/>
                </a:lnTo>
                <a:lnTo>
                  <a:pt x="4411" y="1661"/>
                </a:lnTo>
                <a:lnTo>
                  <a:pt x="4411" y="1661"/>
                </a:lnTo>
                <a:lnTo>
                  <a:pt x="4413" y="1661"/>
                </a:lnTo>
                <a:lnTo>
                  <a:pt x="4417" y="1658"/>
                </a:lnTo>
                <a:lnTo>
                  <a:pt x="4419" y="1658"/>
                </a:lnTo>
                <a:lnTo>
                  <a:pt x="4421" y="1658"/>
                </a:lnTo>
                <a:lnTo>
                  <a:pt x="4423" y="1658"/>
                </a:lnTo>
                <a:close/>
                <a:moveTo>
                  <a:pt x="4423" y="1658"/>
                </a:moveTo>
                <a:lnTo>
                  <a:pt x="4425" y="1658"/>
                </a:lnTo>
                <a:lnTo>
                  <a:pt x="4425" y="1658"/>
                </a:lnTo>
                <a:lnTo>
                  <a:pt x="4425" y="1658"/>
                </a:lnTo>
                <a:lnTo>
                  <a:pt x="4432" y="1658"/>
                </a:lnTo>
                <a:lnTo>
                  <a:pt x="4432" y="1658"/>
                </a:lnTo>
                <a:lnTo>
                  <a:pt x="4438" y="1658"/>
                </a:lnTo>
                <a:lnTo>
                  <a:pt x="4438" y="1656"/>
                </a:lnTo>
                <a:lnTo>
                  <a:pt x="4434" y="1656"/>
                </a:lnTo>
                <a:lnTo>
                  <a:pt x="4429" y="1656"/>
                </a:lnTo>
                <a:lnTo>
                  <a:pt x="4425" y="1656"/>
                </a:lnTo>
                <a:lnTo>
                  <a:pt x="4425" y="1656"/>
                </a:lnTo>
                <a:lnTo>
                  <a:pt x="4423" y="1658"/>
                </a:lnTo>
                <a:close/>
                <a:moveTo>
                  <a:pt x="4429" y="1531"/>
                </a:moveTo>
                <a:lnTo>
                  <a:pt x="4429" y="1528"/>
                </a:lnTo>
                <a:lnTo>
                  <a:pt x="4429" y="1528"/>
                </a:lnTo>
                <a:lnTo>
                  <a:pt x="4429" y="1528"/>
                </a:lnTo>
                <a:lnTo>
                  <a:pt x="4429" y="1531"/>
                </a:lnTo>
                <a:lnTo>
                  <a:pt x="4429" y="1533"/>
                </a:lnTo>
                <a:lnTo>
                  <a:pt x="4429" y="1531"/>
                </a:lnTo>
                <a:close/>
                <a:moveTo>
                  <a:pt x="4434" y="1667"/>
                </a:moveTo>
                <a:lnTo>
                  <a:pt x="4434" y="1665"/>
                </a:lnTo>
                <a:lnTo>
                  <a:pt x="4434" y="1663"/>
                </a:lnTo>
                <a:lnTo>
                  <a:pt x="4434" y="1661"/>
                </a:lnTo>
                <a:lnTo>
                  <a:pt x="4432" y="1658"/>
                </a:lnTo>
                <a:lnTo>
                  <a:pt x="4432" y="1658"/>
                </a:lnTo>
                <a:lnTo>
                  <a:pt x="4432" y="1661"/>
                </a:lnTo>
                <a:lnTo>
                  <a:pt x="4432" y="1661"/>
                </a:lnTo>
                <a:lnTo>
                  <a:pt x="4432" y="1663"/>
                </a:lnTo>
                <a:lnTo>
                  <a:pt x="4432" y="1663"/>
                </a:lnTo>
                <a:lnTo>
                  <a:pt x="4434" y="1667"/>
                </a:lnTo>
                <a:lnTo>
                  <a:pt x="4434" y="1667"/>
                </a:lnTo>
                <a:lnTo>
                  <a:pt x="4434" y="1667"/>
                </a:lnTo>
                <a:close/>
                <a:moveTo>
                  <a:pt x="4735" y="958"/>
                </a:moveTo>
                <a:lnTo>
                  <a:pt x="4731" y="958"/>
                </a:lnTo>
                <a:lnTo>
                  <a:pt x="4731" y="958"/>
                </a:lnTo>
                <a:lnTo>
                  <a:pt x="4731" y="960"/>
                </a:lnTo>
                <a:lnTo>
                  <a:pt x="4733" y="960"/>
                </a:lnTo>
                <a:lnTo>
                  <a:pt x="4733" y="960"/>
                </a:lnTo>
                <a:lnTo>
                  <a:pt x="4735" y="958"/>
                </a:lnTo>
                <a:lnTo>
                  <a:pt x="4735" y="958"/>
                </a:lnTo>
                <a:lnTo>
                  <a:pt x="4735" y="958"/>
                </a:lnTo>
                <a:close/>
                <a:moveTo>
                  <a:pt x="4794" y="1770"/>
                </a:moveTo>
                <a:lnTo>
                  <a:pt x="4794" y="1770"/>
                </a:lnTo>
                <a:lnTo>
                  <a:pt x="4794" y="1770"/>
                </a:lnTo>
                <a:lnTo>
                  <a:pt x="4794" y="1767"/>
                </a:lnTo>
                <a:lnTo>
                  <a:pt x="4792" y="1767"/>
                </a:lnTo>
                <a:lnTo>
                  <a:pt x="4792" y="1767"/>
                </a:lnTo>
                <a:lnTo>
                  <a:pt x="4790" y="1767"/>
                </a:lnTo>
                <a:lnTo>
                  <a:pt x="4788" y="1765"/>
                </a:lnTo>
                <a:lnTo>
                  <a:pt x="4788" y="1765"/>
                </a:lnTo>
                <a:lnTo>
                  <a:pt x="4788" y="1765"/>
                </a:lnTo>
                <a:lnTo>
                  <a:pt x="4788" y="1765"/>
                </a:lnTo>
                <a:lnTo>
                  <a:pt x="4788" y="1767"/>
                </a:lnTo>
                <a:lnTo>
                  <a:pt x="4788" y="1767"/>
                </a:lnTo>
                <a:lnTo>
                  <a:pt x="4788" y="1770"/>
                </a:lnTo>
                <a:lnTo>
                  <a:pt x="4788" y="1770"/>
                </a:lnTo>
                <a:lnTo>
                  <a:pt x="4790" y="1770"/>
                </a:lnTo>
                <a:lnTo>
                  <a:pt x="4790" y="1770"/>
                </a:lnTo>
                <a:lnTo>
                  <a:pt x="4792" y="1770"/>
                </a:lnTo>
                <a:lnTo>
                  <a:pt x="4794" y="1770"/>
                </a:lnTo>
                <a:lnTo>
                  <a:pt x="4794" y="1772"/>
                </a:lnTo>
                <a:lnTo>
                  <a:pt x="4794" y="1770"/>
                </a:lnTo>
                <a:close/>
                <a:moveTo>
                  <a:pt x="4786" y="1767"/>
                </a:moveTo>
                <a:lnTo>
                  <a:pt x="4786" y="1767"/>
                </a:lnTo>
                <a:lnTo>
                  <a:pt x="4786" y="1765"/>
                </a:lnTo>
                <a:lnTo>
                  <a:pt x="4786" y="1765"/>
                </a:lnTo>
                <a:lnTo>
                  <a:pt x="4786" y="1765"/>
                </a:lnTo>
                <a:lnTo>
                  <a:pt x="4784" y="1763"/>
                </a:lnTo>
                <a:lnTo>
                  <a:pt x="4784" y="1765"/>
                </a:lnTo>
                <a:lnTo>
                  <a:pt x="4781" y="1765"/>
                </a:lnTo>
                <a:lnTo>
                  <a:pt x="4786" y="1767"/>
                </a:lnTo>
                <a:lnTo>
                  <a:pt x="4786" y="1767"/>
                </a:lnTo>
                <a:close/>
                <a:moveTo>
                  <a:pt x="4794" y="1784"/>
                </a:moveTo>
                <a:lnTo>
                  <a:pt x="4794" y="1784"/>
                </a:lnTo>
                <a:lnTo>
                  <a:pt x="4794" y="1782"/>
                </a:lnTo>
                <a:lnTo>
                  <a:pt x="4792" y="1782"/>
                </a:lnTo>
                <a:lnTo>
                  <a:pt x="4792" y="1784"/>
                </a:lnTo>
                <a:lnTo>
                  <a:pt x="4792" y="1784"/>
                </a:lnTo>
                <a:lnTo>
                  <a:pt x="4794" y="1784"/>
                </a:lnTo>
                <a:close/>
                <a:moveTo>
                  <a:pt x="4394" y="1751"/>
                </a:moveTo>
                <a:lnTo>
                  <a:pt x="4394" y="1751"/>
                </a:lnTo>
                <a:lnTo>
                  <a:pt x="4392" y="1749"/>
                </a:lnTo>
                <a:lnTo>
                  <a:pt x="4392" y="1751"/>
                </a:lnTo>
                <a:lnTo>
                  <a:pt x="4392" y="1751"/>
                </a:lnTo>
                <a:lnTo>
                  <a:pt x="4390" y="1751"/>
                </a:lnTo>
                <a:lnTo>
                  <a:pt x="4390" y="1753"/>
                </a:lnTo>
                <a:lnTo>
                  <a:pt x="4394" y="1753"/>
                </a:lnTo>
                <a:lnTo>
                  <a:pt x="4394" y="1751"/>
                </a:lnTo>
                <a:close/>
                <a:moveTo>
                  <a:pt x="4723" y="965"/>
                </a:moveTo>
                <a:lnTo>
                  <a:pt x="4721" y="965"/>
                </a:lnTo>
                <a:lnTo>
                  <a:pt x="4721" y="965"/>
                </a:lnTo>
                <a:lnTo>
                  <a:pt x="4721" y="965"/>
                </a:lnTo>
                <a:lnTo>
                  <a:pt x="4721" y="965"/>
                </a:lnTo>
                <a:lnTo>
                  <a:pt x="4721" y="965"/>
                </a:lnTo>
                <a:lnTo>
                  <a:pt x="4721" y="965"/>
                </a:lnTo>
                <a:lnTo>
                  <a:pt x="4721" y="965"/>
                </a:lnTo>
                <a:lnTo>
                  <a:pt x="4721" y="967"/>
                </a:lnTo>
                <a:lnTo>
                  <a:pt x="4721" y="967"/>
                </a:lnTo>
                <a:lnTo>
                  <a:pt x="4723" y="967"/>
                </a:lnTo>
                <a:lnTo>
                  <a:pt x="4723" y="967"/>
                </a:lnTo>
                <a:lnTo>
                  <a:pt x="4723" y="965"/>
                </a:lnTo>
                <a:lnTo>
                  <a:pt x="4723" y="965"/>
                </a:lnTo>
                <a:close/>
                <a:moveTo>
                  <a:pt x="4727" y="962"/>
                </a:moveTo>
                <a:lnTo>
                  <a:pt x="4727" y="962"/>
                </a:lnTo>
                <a:lnTo>
                  <a:pt x="4727" y="962"/>
                </a:lnTo>
                <a:lnTo>
                  <a:pt x="4727" y="962"/>
                </a:lnTo>
                <a:lnTo>
                  <a:pt x="4727" y="962"/>
                </a:lnTo>
                <a:lnTo>
                  <a:pt x="4727" y="962"/>
                </a:lnTo>
                <a:lnTo>
                  <a:pt x="4727" y="962"/>
                </a:lnTo>
                <a:lnTo>
                  <a:pt x="4727" y="962"/>
                </a:lnTo>
                <a:lnTo>
                  <a:pt x="4727" y="962"/>
                </a:lnTo>
                <a:close/>
                <a:moveTo>
                  <a:pt x="4740" y="1709"/>
                </a:moveTo>
                <a:lnTo>
                  <a:pt x="4740" y="1709"/>
                </a:lnTo>
                <a:lnTo>
                  <a:pt x="4740" y="1707"/>
                </a:lnTo>
                <a:lnTo>
                  <a:pt x="4740" y="1707"/>
                </a:lnTo>
                <a:lnTo>
                  <a:pt x="4737" y="1707"/>
                </a:lnTo>
                <a:lnTo>
                  <a:pt x="4737" y="1707"/>
                </a:lnTo>
                <a:lnTo>
                  <a:pt x="4737" y="1709"/>
                </a:lnTo>
                <a:lnTo>
                  <a:pt x="4740" y="1709"/>
                </a:lnTo>
                <a:lnTo>
                  <a:pt x="4740" y="1709"/>
                </a:lnTo>
                <a:close/>
                <a:moveTo>
                  <a:pt x="4725" y="948"/>
                </a:moveTo>
                <a:lnTo>
                  <a:pt x="4725" y="948"/>
                </a:lnTo>
                <a:lnTo>
                  <a:pt x="4723" y="950"/>
                </a:lnTo>
                <a:lnTo>
                  <a:pt x="4721" y="952"/>
                </a:lnTo>
                <a:lnTo>
                  <a:pt x="4721" y="952"/>
                </a:lnTo>
                <a:lnTo>
                  <a:pt x="4719" y="954"/>
                </a:lnTo>
                <a:lnTo>
                  <a:pt x="4719" y="954"/>
                </a:lnTo>
                <a:lnTo>
                  <a:pt x="4719" y="956"/>
                </a:lnTo>
                <a:lnTo>
                  <a:pt x="4714" y="958"/>
                </a:lnTo>
                <a:lnTo>
                  <a:pt x="4714" y="958"/>
                </a:lnTo>
                <a:lnTo>
                  <a:pt x="4714" y="960"/>
                </a:lnTo>
                <a:lnTo>
                  <a:pt x="4717" y="962"/>
                </a:lnTo>
                <a:lnTo>
                  <a:pt x="4717" y="958"/>
                </a:lnTo>
                <a:lnTo>
                  <a:pt x="4719" y="956"/>
                </a:lnTo>
                <a:lnTo>
                  <a:pt x="4721" y="954"/>
                </a:lnTo>
                <a:lnTo>
                  <a:pt x="4721" y="954"/>
                </a:lnTo>
                <a:lnTo>
                  <a:pt x="4725" y="952"/>
                </a:lnTo>
                <a:lnTo>
                  <a:pt x="4725" y="950"/>
                </a:lnTo>
                <a:lnTo>
                  <a:pt x="4727" y="950"/>
                </a:lnTo>
                <a:lnTo>
                  <a:pt x="4729" y="950"/>
                </a:lnTo>
                <a:lnTo>
                  <a:pt x="4731" y="950"/>
                </a:lnTo>
                <a:lnTo>
                  <a:pt x="4731" y="948"/>
                </a:lnTo>
                <a:lnTo>
                  <a:pt x="4727" y="948"/>
                </a:lnTo>
                <a:lnTo>
                  <a:pt x="4725" y="948"/>
                </a:lnTo>
                <a:close/>
                <a:moveTo>
                  <a:pt x="4748" y="1711"/>
                </a:moveTo>
                <a:lnTo>
                  <a:pt x="4748" y="1713"/>
                </a:lnTo>
                <a:lnTo>
                  <a:pt x="4750" y="1713"/>
                </a:lnTo>
                <a:lnTo>
                  <a:pt x="4752" y="1715"/>
                </a:lnTo>
                <a:lnTo>
                  <a:pt x="4752" y="1715"/>
                </a:lnTo>
                <a:lnTo>
                  <a:pt x="4752" y="1715"/>
                </a:lnTo>
                <a:lnTo>
                  <a:pt x="4752" y="1713"/>
                </a:lnTo>
                <a:lnTo>
                  <a:pt x="4752" y="1713"/>
                </a:lnTo>
                <a:lnTo>
                  <a:pt x="4752" y="1711"/>
                </a:lnTo>
                <a:lnTo>
                  <a:pt x="4750" y="1711"/>
                </a:lnTo>
                <a:lnTo>
                  <a:pt x="4748" y="1711"/>
                </a:lnTo>
                <a:lnTo>
                  <a:pt x="4748" y="1711"/>
                </a:lnTo>
                <a:close/>
                <a:moveTo>
                  <a:pt x="4750" y="1663"/>
                </a:moveTo>
                <a:lnTo>
                  <a:pt x="4748" y="1665"/>
                </a:lnTo>
                <a:lnTo>
                  <a:pt x="4748" y="1665"/>
                </a:lnTo>
                <a:lnTo>
                  <a:pt x="4748" y="1665"/>
                </a:lnTo>
                <a:lnTo>
                  <a:pt x="4750" y="1665"/>
                </a:lnTo>
                <a:lnTo>
                  <a:pt x="4750" y="1665"/>
                </a:lnTo>
                <a:lnTo>
                  <a:pt x="4750" y="1663"/>
                </a:lnTo>
                <a:lnTo>
                  <a:pt x="4750" y="1663"/>
                </a:lnTo>
                <a:close/>
                <a:moveTo>
                  <a:pt x="4796" y="1753"/>
                </a:moveTo>
                <a:lnTo>
                  <a:pt x="4796" y="1753"/>
                </a:lnTo>
                <a:lnTo>
                  <a:pt x="4796" y="1753"/>
                </a:lnTo>
                <a:lnTo>
                  <a:pt x="4796" y="1755"/>
                </a:lnTo>
                <a:lnTo>
                  <a:pt x="4796" y="1755"/>
                </a:lnTo>
                <a:lnTo>
                  <a:pt x="4796" y="1755"/>
                </a:lnTo>
                <a:lnTo>
                  <a:pt x="4796" y="1757"/>
                </a:lnTo>
                <a:lnTo>
                  <a:pt x="4796" y="1757"/>
                </a:lnTo>
                <a:lnTo>
                  <a:pt x="4796" y="1757"/>
                </a:lnTo>
                <a:lnTo>
                  <a:pt x="4798" y="1755"/>
                </a:lnTo>
                <a:lnTo>
                  <a:pt x="4796" y="1753"/>
                </a:lnTo>
                <a:lnTo>
                  <a:pt x="4796" y="1753"/>
                </a:lnTo>
                <a:lnTo>
                  <a:pt x="4796" y="1753"/>
                </a:lnTo>
                <a:close/>
                <a:moveTo>
                  <a:pt x="4471" y="1107"/>
                </a:moveTo>
                <a:lnTo>
                  <a:pt x="4471" y="1109"/>
                </a:lnTo>
                <a:lnTo>
                  <a:pt x="4469" y="1109"/>
                </a:lnTo>
                <a:lnTo>
                  <a:pt x="4469" y="1111"/>
                </a:lnTo>
                <a:lnTo>
                  <a:pt x="4471" y="1111"/>
                </a:lnTo>
                <a:lnTo>
                  <a:pt x="4473" y="1111"/>
                </a:lnTo>
                <a:lnTo>
                  <a:pt x="4473" y="1107"/>
                </a:lnTo>
                <a:lnTo>
                  <a:pt x="4471" y="1107"/>
                </a:lnTo>
                <a:close/>
                <a:moveTo>
                  <a:pt x="4453" y="1621"/>
                </a:moveTo>
                <a:lnTo>
                  <a:pt x="4453" y="1623"/>
                </a:lnTo>
                <a:lnTo>
                  <a:pt x="4453" y="1623"/>
                </a:lnTo>
                <a:lnTo>
                  <a:pt x="4455" y="1623"/>
                </a:lnTo>
                <a:lnTo>
                  <a:pt x="4455" y="1621"/>
                </a:lnTo>
                <a:lnTo>
                  <a:pt x="4455" y="1621"/>
                </a:lnTo>
                <a:lnTo>
                  <a:pt x="4455" y="1621"/>
                </a:lnTo>
                <a:lnTo>
                  <a:pt x="4453" y="1621"/>
                </a:lnTo>
                <a:lnTo>
                  <a:pt x="4453" y="1621"/>
                </a:lnTo>
                <a:close/>
                <a:moveTo>
                  <a:pt x="4467" y="1596"/>
                </a:moveTo>
                <a:lnTo>
                  <a:pt x="4465" y="1598"/>
                </a:lnTo>
                <a:lnTo>
                  <a:pt x="4465" y="1602"/>
                </a:lnTo>
                <a:lnTo>
                  <a:pt x="4467" y="1602"/>
                </a:lnTo>
                <a:lnTo>
                  <a:pt x="4469" y="1602"/>
                </a:lnTo>
                <a:lnTo>
                  <a:pt x="4469" y="1602"/>
                </a:lnTo>
                <a:lnTo>
                  <a:pt x="4471" y="1600"/>
                </a:lnTo>
                <a:lnTo>
                  <a:pt x="4471" y="1596"/>
                </a:lnTo>
                <a:lnTo>
                  <a:pt x="4471" y="1593"/>
                </a:lnTo>
                <a:lnTo>
                  <a:pt x="4469" y="1593"/>
                </a:lnTo>
                <a:lnTo>
                  <a:pt x="4469" y="1593"/>
                </a:lnTo>
                <a:lnTo>
                  <a:pt x="4467" y="1596"/>
                </a:lnTo>
                <a:close/>
                <a:moveTo>
                  <a:pt x="4453" y="1619"/>
                </a:moveTo>
                <a:lnTo>
                  <a:pt x="4453" y="1619"/>
                </a:lnTo>
                <a:lnTo>
                  <a:pt x="4453" y="1619"/>
                </a:lnTo>
                <a:lnTo>
                  <a:pt x="4453" y="1621"/>
                </a:lnTo>
                <a:lnTo>
                  <a:pt x="4453" y="1621"/>
                </a:lnTo>
                <a:lnTo>
                  <a:pt x="4453" y="1621"/>
                </a:lnTo>
                <a:lnTo>
                  <a:pt x="4453" y="1619"/>
                </a:lnTo>
                <a:lnTo>
                  <a:pt x="4453" y="1619"/>
                </a:lnTo>
                <a:close/>
                <a:moveTo>
                  <a:pt x="4503" y="1065"/>
                </a:moveTo>
                <a:lnTo>
                  <a:pt x="4503" y="1067"/>
                </a:lnTo>
                <a:lnTo>
                  <a:pt x="4503" y="1067"/>
                </a:lnTo>
                <a:lnTo>
                  <a:pt x="4503" y="1067"/>
                </a:lnTo>
                <a:lnTo>
                  <a:pt x="4505" y="1067"/>
                </a:lnTo>
                <a:lnTo>
                  <a:pt x="4505" y="1065"/>
                </a:lnTo>
                <a:lnTo>
                  <a:pt x="4505" y="1065"/>
                </a:lnTo>
                <a:lnTo>
                  <a:pt x="4503" y="1065"/>
                </a:lnTo>
                <a:close/>
                <a:moveTo>
                  <a:pt x="4497" y="1149"/>
                </a:moveTo>
                <a:lnTo>
                  <a:pt x="4497" y="1149"/>
                </a:lnTo>
                <a:lnTo>
                  <a:pt x="4499" y="1147"/>
                </a:lnTo>
                <a:lnTo>
                  <a:pt x="4497" y="1147"/>
                </a:lnTo>
                <a:lnTo>
                  <a:pt x="4494" y="1149"/>
                </a:lnTo>
                <a:lnTo>
                  <a:pt x="4494" y="1149"/>
                </a:lnTo>
                <a:lnTo>
                  <a:pt x="4494" y="1149"/>
                </a:lnTo>
                <a:lnTo>
                  <a:pt x="4497" y="1149"/>
                </a:lnTo>
                <a:close/>
                <a:moveTo>
                  <a:pt x="4478" y="1139"/>
                </a:moveTo>
                <a:lnTo>
                  <a:pt x="4478" y="1139"/>
                </a:lnTo>
                <a:lnTo>
                  <a:pt x="4478" y="1141"/>
                </a:lnTo>
                <a:lnTo>
                  <a:pt x="4476" y="1141"/>
                </a:lnTo>
                <a:lnTo>
                  <a:pt x="4478" y="1141"/>
                </a:lnTo>
                <a:lnTo>
                  <a:pt x="4478" y="1143"/>
                </a:lnTo>
                <a:lnTo>
                  <a:pt x="4478" y="1143"/>
                </a:lnTo>
                <a:lnTo>
                  <a:pt x="4478" y="1141"/>
                </a:lnTo>
                <a:lnTo>
                  <a:pt x="4480" y="1141"/>
                </a:lnTo>
                <a:lnTo>
                  <a:pt x="4480" y="1141"/>
                </a:lnTo>
                <a:lnTo>
                  <a:pt x="4480" y="1141"/>
                </a:lnTo>
                <a:lnTo>
                  <a:pt x="4478" y="1139"/>
                </a:lnTo>
                <a:close/>
                <a:moveTo>
                  <a:pt x="4473" y="1143"/>
                </a:moveTo>
                <a:lnTo>
                  <a:pt x="4473" y="1143"/>
                </a:lnTo>
                <a:lnTo>
                  <a:pt x="4473" y="1143"/>
                </a:lnTo>
                <a:lnTo>
                  <a:pt x="4471" y="1143"/>
                </a:lnTo>
                <a:lnTo>
                  <a:pt x="4471" y="1143"/>
                </a:lnTo>
                <a:lnTo>
                  <a:pt x="4471" y="1145"/>
                </a:lnTo>
                <a:lnTo>
                  <a:pt x="4471" y="1145"/>
                </a:lnTo>
                <a:lnTo>
                  <a:pt x="4471" y="1147"/>
                </a:lnTo>
                <a:lnTo>
                  <a:pt x="4473" y="1147"/>
                </a:lnTo>
                <a:lnTo>
                  <a:pt x="4473" y="1145"/>
                </a:lnTo>
                <a:lnTo>
                  <a:pt x="4473" y="1145"/>
                </a:lnTo>
                <a:lnTo>
                  <a:pt x="4476" y="1145"/>
                </a:lnTo>
                <a:lnTo>
                  <a:pt x="4476" y="1145"/>
                </a:lnTo>
                <a:lnTo>
                  <a:pt x="4473" y="1143"/>
                </a:lnTo>
                <a:close/>
                <a:moveTo>
                  <a:pt x="4476" y="1220"/>
                </a:moveTo>
                <a:lnTo>
                  <a:pt x="4476" y="1220"/>
                </a:lnTo>
                <a:lnTo>
                  <a:pt x="4476" y="1220"/>
                </a:lnTo>
                <a:lnTo>
                  <a:pt x="4476" y="1222"/>
                </a:lnTo>
                <a:lnTo>
                  <a:pt x="4476" y="1222"/>
                </a:lnTo>
                <a:lnTo>
                  <a:pt x="4476" y="1222"/>
                </a:lnTo>
                <a:lnTo>
                  <a:pt x="4478" y="1222"/>
                </a:lnTo>
                <a:lnTo>
                  <a:pt x="4476" y="1222"/>
                </a:lnTo>
                <a:lnTo>
                  <a:pt x="4476" y="1220"/>
                </a:lnTo>
                <a:close/>
                <a:moveTo>
                  <a:pt x="4723" y="967"/>
                </a:moveTo>
                <a:lnTo>
                  <a:pt x="4725" y="967"/>
                </a:lnTo>
                <a:lnTo>
                  <a:pt x="4725" y="965"/>
                </a:lnTo>
                <a:lnTo>
                  <a:pt x="4725" y="965"/>
                </a:lnTo>
                <a:lnTo>
                  <a:pt x="4723" y="965"/>
                </a:lnTo>
                <a:lnTo>
                  <a:pt x="4723" y="967"/>
                </a:lnTo>
                <a:lnTo>
                  <a:pt x="4723" y="967"/>
                </a:lnTo>
                <a:lnTo>
                  <a:pt x="4723" y="967"/>
                </a:lnTo>
                <a:lnTo>
                  <a:pt x="4723" y="967"/>
                </a:lnTo>
                <a:close/>
                <a:moveTo>
                  <a:pt x="4578" y="1654"/>
                </a:moveTo>
                <a:lnTo>
                  <a:pt x="4576" y="1654"/>
                </a:lnTo>
                <a:lnTo>
                  <a:pt x="4570" y="1654"/>
                </a:lnTo>
                <a:lnTo>
                  <a:pt x="4570" y="1654"/>
                </a:lnTo>
                <a:lnTo>
                  <a:pt x="4570" y="1654"/>
                </a:lnTo>
                <a:lnTo>
                  <a:pt x="4576" y="1656"/>
                </a:lnTo>
                <a:lnTo>
                  <a:pt x="4578" y="1656"/>
                </a:lnTo>
                <a:lnTo>
                  <a:pt x="4580" y="1658"/>
                </a:lnTo>
                <a:lnTo>
                  <a:pt x="4580" y="1658"/>
                </a:lnTo>
                <a:lnTo>
                  <a:pt x="4582" y="1658"/>
                </a:lnTo>
                <a:lnTo>
                  <a:pt x="4585" y="1658"/>
                </a:lnTo>
                <a:lnTo>
                  <a:pt x="4587" y="1658"/>
                </a:lnTo>
                <a:lnTo>
                  <a:pt x="4589" y="1658"/>
                </a:lnTo>
                <a:lnTo>
                  <a:pt x="4591" y="1656"/>
                </a:lnTo>
                <a:lnTo>
                  <a:pt x="4591" y="1656"/>
                </a:lnTo>
                <a:lnTo>
                  <a:pt x="4589" y="1656"/>
                </a:lnTo>
                <a:lnTo>
                  <a:pt x="4585" y="1656"/>
                </a:lnTo>
                <a:lnTo>
                  <a:pt x="4580" y="1654"/>
                </a:lnTo>
                <a:lnTo>
                  <a:pt x="4578" y="1654"/>
                </a:lnTo>
                <a:close/>
                <a:moveTo>
                  <a:pt x="4580" y="1646"/>
                </a:moveTo>
                <a:lnTo>
                  <a:pt x="4578" y="1644"/>
                </a:lnTo>
                <a:lnTo>
                  <a:pt x="4576" y="1642"/>
                </a:lnTo>
                <a:lnTo>
                  <a:pt x="4576" y="1642"/>
                </a:lnTo>
                <a:lnTo>
                  <a:pt x="4574" y="1642"/>
                </a:lnTo>
                <a:lnTo>
                  <a:pt x="4574" y="1642"/>
                </a:lnTo>
                <a:lnTo>
                  <a:pt x="4572" y="1642"/>
                </a:lnTo>
                <a:lnTo>
                  <a:pt x="4570" y="1640"/>
                </a:lnTo>
                <a:lnTo>
                  <a:pt x="4570" y="1642"/>
                </a:lnTo>
                <a:lnTo>
                  <a:pt x="4570" y="1642"/>
                </a:lnTo>
                <a:lnTo>
                  <a:pt x="4570" y="1642"/>
                </a:lnTo>
                <a:lnTo>
                  <a:pt x="4570" y="1642"/>
                </a:lnTo>
                <a:lnTo>
                  <a:pt x="4572" y="1642"/>
                </a:lnTo>
                <a:lnTo>
                  <a:pt x="4572" y="1644"/>
                </a:lnTo>
                <a:lnTo>
                  <a:pt x="4574" y="1644"/>
                </a:lnTo>
                <a:lnTo>
                  <a:pt x="4576" y="1646"/>
                </a:lnTo>
                <a:lnTo>
                  <a:pt x="4576" y="1648"/>
                </a:lnTo>
                <a:lnTo>
                  <a:pt x="4576" y="1648"/>
                </a:lnTo>
                <a:lnTo>
                  <a:pt x="4578" y="1648"/>
                </a:lnTo>
                <a:lnTo>
                  <a:pt x="4580" y="1648"/>
                </a:lnTo>
                <a:lnTo>
                  <a:pt x="4580" y="1648"/>
                </a:lnTo>
                <a:lnTo>
                  <a:pt x="4582" y="1648"/>
                </a:lnTo>
                <a:lnTo>
                  <a:pt x="4582" y="1646"/>
                </a:lnTo>
                <a:lnTo>
                  <a:pt x="4582" y="1646"/>
                </a:lnTo>
                <a:lnTo>
                  <a:pt x="4580" y="1646"/>
                </a:lnTo>
                <a:close/>
                <a:moveTo>
                  <a:pt x="4629" y="1111"/>
                </a:moveTo>
                <a:lnTo>
                  <a:pt x="4629" y="1111"/>
                </a:lnTo>
                <a:lnTo>
                  <a:pt x="4626" y="1111"/>
                </a:lnTo>
                <a:lnTo>
                  <a:pt x="4626" y="1111"/>
                </a:lnTo>
                <a:lnTo>
                  <a:pt x="4626" y="1113"/>
                </a:lnTo>
                <a:lnTo>
                  <a:pt x="4629" y="1113"/>
                </a:lnTo>
                <a:lnTo>
                  <a:pt x="4629" y="1111"/>
                </a:lnTo>
                <a:close/>
                <a:moveTo>
                  <a:pt x="4610" y="1495"/>
                </a:moveTo>
                <a:lnTo>
                  <a:pt x="4610" y="1493"/>
                </a:lnTo>
                <a:lnTo>
                  <a:pt x="4610" y="1493"/>
                </a:lnTo>
                <a:lnTo>
                  <a:pt x="4610" y="1493"/>
                </a:lnTo>
                <a:lnTo>
                  <a:pt x="4610" y="1493"/>
                </a:lnTo>
                <a:lnTo>
                  <a:pt x="4608" y="1495"/>
                </a:lnTo>
                <a:lnTo>
                  <a:pt x="4608" y="1495"/>
                </a:lnTo>
                <a:lnTo>
                  <a:pt x="4608" y="1495"/>
                </a:lnTo>
                <a:lnTo>
                  <a:pt x="4610" y="1495"/>
                </a:lnTo>
                <a:lnTo>
                  <a:pt x="4610" y="1495"/>
                </a:lnTo>
                <a:close/>
                <a:moveTo>
                  <a:pt x="4553" y="1661"/>
                </a:moveTo>
                <a:lnTo>
                  <a:pt x="4553" y="1661"/>
                </a:lnTo>
                <a:lnTo>
                  <a:pt x="4553" y="1663"/>
                </a:lnTo>
                <a:lnTo>
                  <a:pt x="4555" y="1663"/>
                </a:lnTo>
                <a:lnTo>
                  <a:pt x="4555" y="1661"/>
                </a:lnTo>
                <a:lnTo>
                  <a:pt x="4555" y="1661"/>
                </a:lnTo>
                <a:lnTo>
                  <a:pt x="4555" y="1661"/>
                </a:lnTo>
                <a:lnTo>
                  <a:pt x="4553" y="1661"/>
                </a:lnTo>
                <a:close/>
                <a:moveTo>
                  <a:pt x="4528" y="1122"/>
                </a:moveTo>
                <a:lnTo>
                  <a:pt x="4528" y="1122"/>
                </a:lnTo>
                <a:lnTo>
                  <a:pt x="4528" y="1122"/>
                </a:lnTo>
                <a:lnTo>
                  <a:pt x="4528" y="1122"/>
                </a:lnTo>
                <a:lnTo>
                  <a:pt x="4528" y="1122"/>
                </a:lnTo>
                <a:lnTo>
                  <a:pt x="4526" y="1122"/>
                </a:lnTo>
                <a:lnTo>
                  <a:pt x="4528" y="1122"/>
                </a:lnTo>
                <a:lnTo>
                  <a:pt x="4528" y="1122"/>
                </a:lnTo>
                <a:close/>
                <a:moveTo>
                  <a:pt x="4553" y="1118"/>
                </a:moveTo>
                <a:lnTo>
                  <a:pt x="4553" y="1115"/>
                </a:lnTo>
                <a:lnTo>
                  <a:pt x="4553" y="1115"/>
                </a:lnTo>
                <a:lnTo>
                  <a:pt x="4553" y="1115"/>
                </a:lnTo>
                <a:lnTo>
                  <a:pt x="4555" y="1115"/>
                </a:lnTo>
                <a:lnTo>
                  <a:pt x="4553" y="1115"/>
                </a:lnTo>
                <a:lnTo>
                  <a:pt x="4551" y="1115"/>
                </a:lnTo>
                <a:lnTo>
                  <a:pt x="4551" y="1115"/>
                </a:lnTo>
                <a:lnTo>
                  <a:pt x="4553" y="1115"/>
                </a:lnTo>
                <a:lnTo>
                  <a:pt x="4553" y="1118"/>
                </a:lnTo>
                <a:close/>
                <a:moveTo>
                  <a:pt x="4564" y="1115"/>
                </a:moveTo>
                <a:lnTo>
                  <a:pt x="4561" y="1115"/>
                </a:lnTo>
                <a:lnTo>
                  <a:pt x="4561" y="1115"/>
                </a:lnTo>
                <a:lnTo>
                  <a:pt x="4559" y="1118"/>
                </a:lnTo>
                <a:lnTo>
                  <a:pt x="4559" y="1120"/>
                </a:lnTo>
                <a:lnTo>
                  <a:pt x="4559" y="1120"/>
                </a:lnTo>
                <a:lnTo>
                  <a:pt x="4559" y="1120"/>
                </a:lnTo>
                <a:lnTo>
                  <a:pt x="4561" y="1120"/>
                </a:lnTo>
                <a:lnTo>
                  <a:pt x="4561" y="1120"/>
                </a:lnTo>
                <a:lnTo>
                  <a:pt x="4561" y="1118"/>
                </a:lnTo>
                <a:lnTo>
                  <a:pt x="4564" y="1115"/>
                </a:lnTo>
                <a:lnTo>
                  <a:pt x="4564" y="1115"/>
                </a:lnTo>
                <a:close/>
                <a:moveTo>
                  <a:pt x="4561" y="1644"/>
                </a:moveTo>
                <a:lnTo>
                  <a:pt x="4561" y="1646"/>
                </a:lnTo>
                <a:lnTo>
                  <a:pt x="4561" y="1646"/>
                </a:lnTo>
                <a:lnTo>
                  <a:pt x="4561" y="1648"/>
                </a:lnTo>
                <a:lnTo>
                  <a:pt x="4561" y="1648"/>
                </a:lnTo>
                <a:lnTo>
                  <a:pt x="4564" y="1648"/>
                </a:lnTo>
                <a:lnTo>
                  <a:pt x="4564" y="1646"/>
                </a:lnTo>
                <a:lnTo>
                  <a:pt x="4564" y="1646"/>
                </a:lnTo>
                <a:lnTo>
                  <a:pt x="4564" y="1646"/>
                </a:lnTo>
                <a:lnTo>
                  <a:pt x="4561" y="1644"/>
                </a:lnTo>
                <a:close/>
                <a:moveTo>
                  <a:pt x="4633" y="1139"/>
                </a:moveTo>
                <a:lnTo>
                  <a:pt x="4635" y="1139"/>
                </a:lnTo>
                <a:lnTo>
                  <a:pt x="4633" y="1139"/>
                </a:lnTo>
                <a:lnTo>
                  <a:pt x="4633" y="1139"/>
                </a:lnTo>
                <a:lnTo>
                  <a:pt x="4633" y="1139"/>
                </a:lnTo>
                <a:lnTo>
                  <a:pt x="4633" y="1139"/>
                </a:lnTo>
                <a:lnTo>
                  <a:pt x="4633" y="1139"/>
                </a:lnTo>
                <a:lnTo>
                  <a:pt x="4633" y="1139"/>
                </a:lnTo>
                <a:close/>
                <a:moveTo>
                  <a:pt x="4557" y="1522"/>
                </a:moveTo>
                <a:lnTo>
                  <a:pt x="4557" y="1522"/>
                </a:lnTo>
                <a:lnTo>
                  <a:pt x="4557" y="1522"/>
                </a:lnTo>
                <a:lnTo>
                  <a:pt x="4557" y="1524"/>
                </a:lnTo>
                <a:lnTo>
                  <a:pt x="4557" y="1524"/>
                </a:lnTo>
                <a:lnTo>
                  <a:pt x="4557" y="1524"/>
                </a:lnTo>
                <a:lnTo>
                  <a:pt x="4557" y="1524"/>
                </a:lnTo>
                <a:lnTo>
                  <a:pt x="4557" y="1524"/>
                </a:lnTo>
                <a:lnTo>
                  <a:pt x="4559" y="1520"/>
                </a:lnTo>
                <a:lnTo>
                  <a:pt x="4559" y="1520"/>
                </a:lnTo>
                <a:lnTo>
                  <a:pt x="4557" y="1522"/>
                </a:lnTo>
                <a:lnTo>
                  <a:pt x="4557" y="1522"/>
                </a:lnTo>
                <a:close/>
                <a:moveTo>
                  <a:pt x="4668" y="1239"/>
                </a:moveTo>
                <a:lnTo>
                  <a:pt x="4666" y="1239"/>
                </a:lnTo>
                <a:lnTo>
                  <a:pt x="4666" y="1239"/>
                </a:lnTo>
                <a:lnTo>
                  <a:pt x="4666" y="1239"/>
                </a:lnTo>
                <a:lnTo>
                  <a:pt x="4668" y="1239"/>
                </a:lnTo>
                <a:lnTo>
                  <a:pt x="4668" y="1239"/>
                </a:lnTo>
                <a:lnTo>
                  <a:pt x="4668" y="1239"/>
                </a:lnTo>
                <a:close/>
                <a:moveTo>
                  <a:pt x="4721" y="1367"/>
                </a:moveTo>
                <a:lnTo>
                  <a:pt x="4721" y="1367"/>
                </a:lnTo>
                <a:lnTo>
                  <a:pt x="4719" y="1369"/>
                </a:lnTo>
                <a:lnTo>
                  <a:pt x="4719" y="1369"/>
                </a:lnTo>
                <a:lnTo>
                  <a:pt x="4721" y="1367"/>
                </a:lnTo>
                <a:lnTo>
                  <a:pt x="4721" y="1367"/>
                </a:lnTo>
                <a:close/>
                <a:moveTo>
                  <a:pt x="4717" y="1413"/>
                </a:moveTo>
                <a:lnTo>
                  <a:pt x="4717" y="1415"/>
                </a:lnTo>
                <a:lnTo>
                  <a:pt x="4717" y="1415"/>
                </a:lnTo>
                <a:lnTo>
                  <a:pt x="4719" y="1415"/>
                </a:lnTo>
                <a:lnTo>
                  <a:pt x="4719" y="1413"/>
                </a:lnTo>
                <a:lnTo>
                  <a:pt x="4717" y="1413"/>
                </a:lnTo>
                <a:lnTo>
                  <a:pt x="4717" y="1413"/>
                </a:lnTo>
                <a:close/>
                <a:moveTo>
                  <a:pt x="4723" y="1696"/>
                </a:moveTo>
                <a:lnTo>
                  <a:pt x="4721" y="1698"/>
                </a:lnTo>
                <a:lnTo>
                  <a:pt x="4721" y="1698"/>
                </a:lnTo>
                <a:lnTo>
                  <a:pt x="4721" y="1698"/>
                </a:lnTo>
                <a:lnTo>
                  <a:pt x="4723" y="1700"/>
                </a:lnTo>
                <a:lnTo>
                  <a:pt x="4723" y="1698"/>
                </a:lnTo>
                <a:lnTo>
                  <a:pt x="4723" y="1698"/>
                </a:lnTo>
                <a:lnTo>
                  <a:pt x="4723" y="1696"/>
                </a:lnTo>
                <a:lnTo>
                  <a:pt x="4723" y="1696"/>
                </a:lnTo>
                <a:lnTo>
                  <a:pt x="4723" y="1696"/>
                </a:lnTo>
                <a:close/>
                <a:moveTo>
                  <a:pt x="4719" y="1413"/>
                </a:moveTo>
                <a:lnTo>
                  <a:pt x="4719" y="1413"/>
                </a:lnTo>
                <a:lnTo>
                  <a:pt x="4719" y="1413"/>
                </a:lnTo>
                <a:lnTo>
                  <a:pt x="4719" y="1413"/>
                </a:lnTo>
                <a:lnTo>
                  <a:pt x="4721" y="1411"/>
                </a:lnTo>
                <a:lnTo>
                  <a:pt x="4721" y="1411"/>
                </a:lnTo>
                <a:lnTo>
                  <a:pt x="4721" y="1411"/>
                </a:lnTo>
                <a:lnTo>
                  <a:pt x="4721" y="1411"/>
                </a:lnTo>
                <a:lnTo>
                  <a:pt x="4719" y="1411"/>
                </a:lnTo>
                <a:lnTo>
                  <a:pt x="4719" y="1413"/>
                </a:lnTo>
                <a:close/>
                <a:moveTo>
                  <a:pt x="4712" y="1428"/>
                </a:moveTo>
                <a:lnTo>
                  <a:pt x="4712" y="1426"/>
                </a:lnTo>
                <a:lnTo>
                  <a:pt x="4712" y="1426"/>
                </a:lnTo>
                <a:lnTo>
                  <a:pt x="4712" y="1426"/>
                </a:lnTo>
                <a:lnTo>
                  <a:pt x="4710" y="1426"/>
                </a:lnTo>
                <a:lnTo>
                  <a:pt x="4710" y="1428"/>
                </a:lnTo>
                <a:lnTo>
                  <a:pt x="4710" y="1428"/>
                </a:lnTo>
                <a:lnTo>
                  <a:pt x="4712" y="1428"/>
                </a:lnTo>
                <a:close/>
                <a:moveTo>
                  <a:pt x="4704" y="1440"/>
                </a:moveTo>
                <a:lnTo>
                  <a:pt x="4704" y="1440"/>
                </a:lnTo>
                <a:lnTo>
                  <a:pt x="4706" y="1438"/>
                </a:lnTo>
                <a:lnTo>
                  <a:pt x="4708" y="1434"/>
                </a:lnTo>
                <a:lnTo>
                  <a:pt x="4706" y="1434"/>
                </a:lnTo>
                <a:lnTo>
                  <a:pt x="4706" y="1434"/>
                </a:lnTo>
                <a:lnTo>
                  <a:pt x="4706" y="1434"/>
                </a:lnTo>
                <a:lnTo>
                  <a:pt x="4706" y="1436"/>
                </a:lnTo>
                <a:lnTo>
                  <a:pt x="4704" y="1436"/>
                </a:lnTo>
                <a:lnTo>
                  <a:pt x="4704" y="1438"/>
                </a:lnTo>
                <a:lnTo>
                  <a:pt x="4704" y="1438"/>
                </a:lnTo>
                <a:lnTo>
                  <a:pt x="4704" y="1440"/>
                </a:lnTo>
                <a:close/>
                <a:moveTo>
                  <a:pt x="4717" y="1394"/>
                </a:moveTo>
                <a:lnTo>
                  <a:pt x="4719" y="1394"/>
                </a:lnTo>
                <a:lnTo>
                  <a:pt x="4719" y="1394"/>
                </a:lnTo>
                <a:lnTo>
                  <a:pt x="4719" y="1394"/>
                </a:lnTo>
                <a:lnTo>
                  <a:pt x="4719" y="1394"/>
                </a:lnTo>
                <a:lnTo>
                  <a:pt x="4719" y="1394"/>
                </a:lnTo>
                <a:lnTo>
                  <a:pt x="4717" y="1394"/>
                </a:lnTo>
                <a:lnTo>
                  <a:pt x="4717" y="1394"/>
                </a:lnTo>
                <a:close/>
                <a:moveTo>
                  <a:pt x="4719" y="1359"/>
                </a:moveTo>
                <a:lnTo>
                  <a:pt x="4719" y="1359"/>
                </a:lnTo>
                <a:lnTo>
                  <a:pt x="4719" y="1359"/>
                </a:lnTo>
                <a:lnTo>
                  <a:pt x="4719" y="1359"/>
                </a:lnTo>
                <a:lnTo>
                  <a:pt x="4719" y="1359"/>
                </a:lnTo>
                <a:lnTo>
                  <a:pt x="4719" y="1359"/>
                </a:lnTo>
                <a:lnTo>
                  <a:pt x="4719" y="1359"/>
                </a:lnTo>
                <a:close/>
                <a:moveTo>
                  <a:pt x="4392" y="1648"/>
                </a:moveTo>
                <a:lnTo>
                  <a:pt x="4392" y="1648"/>
                </a:lnTo>
                <a:lnTo>
                  <a:pt x="4390" y="1648"/>
                </a:lnTo>
                <a:lnTo>
                  <a:pt x="4388" y="1648"/>
                </a:lnTo>
                <a:lnTo>
                  <a:pt x="4388" y="1650"/>
                </a:lnTo>
                <a:lnTo>
                  <a:pt x="4388" y="1652"/>
                </a:lnTo>
                <a:lnTo>
                  <a:pt x="4388" y="1654"/>
                </a:lnTo>
                <a:lnTo>
                  <a:pt x="4388" y="1654"/>
                </a:lnTo>
                <a:lnTo>
                  <a:pt x="4390" y="1652"/>
                </a:lnTo>
                <a:lnTo>
                  <a:pt x="4392" y="1650"/>
                </a:lnTo>
                <a:lnTo>
                  <a:pt x="4392" y="1650"/>
                </a:lnTo>
                <a:lnTo>
                  <a:pt x="4392" y="1652"/>
                </a:lnTo>
                <a:lnTo>
                  <a:pt x="4392" y="1654"/>
                </a:lnTo>
                <a:lnTo>
                  <a:pt x="4392" y="1654"/>
                </a:lnTo>
                <a:lnTo>
                  <a:pt x="4392" y="1654"/>
                </a:lnTo>
                <a:lnTo>
                  <a:pt x="4394" y="1654"/>
                </a:lnTo>
                <a:lnTo>
                  <a:pt x="4394" y="1654"/>
                </a:lnTo>
                <a:lnTo>
                  <a:pt x="4394" y="1652"/>
                </a:lnTo>
                <a:lnTo>
                  <a:pt x="4394" y="1652"/>
                </a:lnTo>
                <a:lnTo>
                  <a:pt x="4396" y="1652"/>
                </a:lnTo>
                <a:lnTo>
                  <a:pt x="4396" y="1652"/>
                </a:lnTo>
                <a:lnTo>
                  <a:pt x="4398" y="1652"/>
                </a:lnTo>
                <a:lnTo>
                  <a:pt x="4398" y="1650"/>
                </a:lnTo>
                <a:lnTo>
                  <a:pt x="4398" y="1650"/>
                </a:lnTo>
                <a:lnTo>
                  <a:pt x="4396" y="1650"/>
                </a:lnTo>
                <a:lnTo>
                  <a:pt x="4396" y="1648"/>
                </a:lnTo>
                <a:lnTo>
                  <a:pt x="4394" y="1650"/>
                </a:lnTo>
                <a:lnTo>
                  <a:pt x="4394" y="1650"/>
                </a:lnTo>
                <a:lnTo>
                  <a:pt x="4392" y="1650"/>
                </a:lnTo>
                <a:lnTo>
                  <a:pt x="4394" y="1648"/>
                </a:lnTo>
                <a:lnTo>
                  <a:pt x="4392" y="1648"/>
                </a:lnTo>
                <a:close/>
                <a:moveTo>
                  <a:pt x="4788" y="1956"/>
                </a:moveTo>
                <a:lnTo>
                  <a:pt x="4788" y="1956"/>
                </a:lnTo>
                <a:lnTo>
                  <a:pt x="4788" y="1956"/>
                </a:lnTo>
                <a:lnTo>
                  <a:pt x="4788" y="1956"/>
                </a:lnTo>
                <a:lnTo>
                  <a:pt x="4788" y="1956"/>
                </a:lnTo>
                <a:lnTo>
                  <a:pt x="4788" y="1956"/>
                </a:lnTo>
                <a:lnTo>
                  <a:pt x="4788" y="1956"/>
                </a:lnTo>
                <a:lnTo>
                  <a:pt x="4788" y="1956"/>
                </a:lnTo>
                <a:close/>
                <a:moveTo>
                  <a:pt x="4779" y="1954"/>
                </a:moveTo>
                <a:lnTo>
                  <a:pt x="4779" y="1956"/>
                </a:lnTo>
                <a:lnTo>
                  <a:pt x="4779" y="1954"/>
                </a:lnTo>
                <a:lnTo>
                  <a:pt x="4779" y="1954"/>
                </a:lnTo>
                <a:lnTo>
                  <a:pt x="4779" y="1952"/>
                </a:lnTo>
                <a:lnTo>
                  <a:pt x="4779" y="1954"/>
                </a:lnTo>
                <a:lnTo>
                  <a:pt x="4779" y="1954"/>
                </a:lnTo>
                <a:close/>
                <a:moveTo>
                  <a:pt x="4683" y="1753"/>
                </a:moveTo>
                <a:lnTo>
                  <a:pt x="4683" y="1753"/>
                </a:lnTo>
                <a:lnTo>
                  <a:pt x="4685" y="1753"/>
                </a:lnTo>
                <a:lnTo>
                  <a:pt x="4685" y="1755"/>
                </a:lnTo>
                <a:lnTo>
                  <a:pt x="4687" y="1757"/>
                </a:lnTo>
                <a:lnTo>
                  <a:pt x="4687" y="1755"/>
                </a:lnTo>
                <a:lnTo>
                  <a:pt x="4685" y="1753"/>
                </a:lnTo>
                <a:lnTo>
                  <a:pt x="4683" y="1753"/>
                </a:lnTo>
                <a:lnTo>
                  <a:pt x="4683" y="1753"/>
                </a:lnTo>
                <a:close/>
                <a:moveTo>
                  <a:pt x="2364" y="1145"/>
                </a:moveTo>
                <a:lnTo>
                  <a:pt x="2366" y="1145"/>
                </a:lnTo>
                <a:lnTo>
                  <a:pt x="2366" y="1143"/>
                </a:lnTo>
                <a:lnTo>
                  <a:pt x="2366" y="1143"/>
                </a:lnTo>
                <a:lnTo>
                  <a:pt x="2361" y="1143"/>
                </a:lnTo>
                <a:lnTo>
                  <a:pt x="2361" y="1143"/>
                </a:lnTo>
                <a:lnTo>
                  <a:pt x="2359" y="1143"/>
                </a:lnTo>
                <a:lnTo>
                  <a:pt x="2357" y="1143"/>
                </a:lnTo>
                <a:lnTo>
                  <a:pt x="2357" y="1143"/>
                </a:lnTo>
                <a:lnTo>
                  <a:pt x="2359" y="1145"/>
                </a:lnTo>
                <a:lnTo>
                  <a:pt x="2361" y="1145"/>
                </a:lnTo>
                <a:lnTo>
                  <a:pt x="2364" y="1145"/>
                </a:lnTo>
                <a:close/>
                <a:moveTo>
                  <a:pt x="4765" y="1923"/>
                </a:moveTo>
                <a:lnTo>
                  <a:pt x="4765" y="1923"/>
                </a:lnTo>
                <a:lnTo>
                  <a:pt x="4765" y="1925"/>
                </a:lnTo>
                <a:lnTo>
                  <a:pt x="4765" y="1925"/>
                </a:lnTo>
                <a:lnTo>
                  <a:pt x="4765" y="1925"/>
                </a:lnTo>
                <a:lnTo>
                  <a:pt x="4765" y="1925"/>
                </a:lnTo>
                <a:lnTo>
                  <a:pt x="4767" y="1923"/>
                </a:lnTo>
                <a:lnTo>
                  <a:pt x="4765" y="1923"/>
                </a:lnTo>
                <a:close/>
                <a:moveTo>
                  <a:pt x="4767" y="1927"/>
                </a:moveTo>
                <a:lnTo>
                  <a:pt x="4767" y="1927"/>
                </a:lnTo>
                <a:lnTo>
                  <a:pt x="4767" y="1927"/>
                </a:lnTo>
                <a:lnTo>
                  <a:pt x="4767" y="1925"/>
                </a:lnTo>
                <a:lnTo>
                  <a:pt x="4767" y="1925"/>
                </a:lnTo>
                <a:lnTo>
                  <a:pt x="4765" y="1927"/>
                </a:lnTo>
                <a:lnTo>
                  <a:pt x="4767" y="1927"/>
                </a:lnTo>
                <a:lnTo>
                  <a:pt x="4767" y="1927"/>
                </a:lnTo>
                <a:close/>
                <a:moveTo>
                  <a:pt x="4591" y="1858"/>
                </a:moveTo>
                <a:lnTo>
                  <a:pt x="4591" y="1858"/>
                </a:lnTo>
                <a:lnTo>
                  <a:pt x="4591" y="1858"/>
                </a:lnTo>
                <a:lnTo>
                  <a:pt x="4591" y="1856"/>
                </a:lnTo>
                <a:lnTo>
                  <a:pt x="4591" y="1856"/>
                </a:lnTo>
                <a:lnTo>
                  <a:pt x="4591" y="1858"/>
                </a:lnTo>
                <a:close/>
                <a:moveTo>
                  <a:pt x="4823" y="1763"/>
                </a:moveTo>
                <a:lnTo>
                  <a:pt x="4823" y="1761"/>
                </a:lnTo>
                <a:lnTo>
                  <a:pt x="4823" y="1761"/>
                </a:lnTo>
                <a:lnTo>
                  <a:pt x="4823" y="1761"/>
                </a:lnTo>
                <a:lnTo>
                  <a:pt x="4821" y="1761"/>
                </a:lnTo>
                <a:lnTo>
                  <a:pt x="4821" y="1761"/>
                </a:lnTo>
                <a:lnTo>
                  <a:pt x="4819" y="1761"/>
                </a:lnTo>
                <a:lnTo>
                  <a:pt x="4819" y="1759"/>
                </a:lnTo>
                <a:lnTo>
                  <a:pt x="4817" y="1761"/>
                </a:lnTo>
                <a:lnTo>
                  <a:pt x="4817" y="1761"/>
                </a:lnTo>
                <a:lnTo>
                  <a:pt x="4819" y="1761"/>
                </a:lnTo>
                <a:lnTo>
                  <a:pt x="4819" y="1763"/>
                </a:lnTo>
                <a:lnTo>
                  <a:pt x="4819" y="1763"/>
                </a:lnTo>
                <a:lnTo>
                  <a:pt x="4821" y="1763"/>
                </a:lnTo>
                <a:lnTo>
                  <a:pt x="4821" y="1763"/>
                </a:lnTo>
                <a:lnTo>
                  <a:pt x="4823" y="1763"/>
                </a:lnTo>
                <a:lnTo>
                  <a:pt x="4823" y="1763"/>
                </a:lnTo>
                <a:lnTo>
                  <a:pt x="4823" y="1763"/>
                </a:lnTo>
                <a:lnTo>
                  <a:pt x="4823" y="1763"/>
                </a:lnTo>
                <a:lnTo>
                  <a:pt x="4823" y="1763"/>
                </a:lnTo>
                <a:close/>
                <a:moveTo>
                  <a:pt x="4798" y="1774"/>
                </a:moveTo>
                <a:lnTo>
                  <a:pt x="4798" y="1774"/>
                </a:lnTo>
                <a:lnTo>
                  <a:pt x="4796" y="1776"/>
                </a:lnTo>
                <a:lnTo>
                  <a:pt x="4796" y="1776"/>
                </a:lnTo>
                <a:lnTo>
                  <a:pt x="4796" y="1776"/>
                </a:lnTo>
                <a:lnTo>
                  <a:pt x="4796" y="1774"/>
                </a:lnTo>
                <a:lnTo>
                  <a:pt x="4794" y="1772"/>
                </a:lnTo>
                <a:lnTo>
                  <a:pt x="4792" y="1772"/>
                </a:lnTo>
                <a:lnTo>
                  <a:pt x="4792" y="1772"/>
                </a:lnTo>
                <a:lnTo>
                  <a:pt x="4792" y="1772"/>
                </a:lnTo>
                <a:lnTo>
                  <a:pt x="4794" y="1774"/>
                </a:lnTo>
                <a:lnTo>
                  <a:pt x="4794" y="1774"/>
                </a:lnTo>
                <a:lnTo>
                  <a:pt x="4794" y="1776"/>
                </a:lnTo>
                <a:lnTo>
                  <a:pt x="4794" y="1776"/>
                </a:lnTo>
                <a:lnTo>
                  <a:pt x="4798" y="1778"/>
                </a:lnTo>
                <a:lnTo>
                  <a:pt x="4798" y="1778"/>
                </a:lnTo>
                <a:lnTo>
                  <a:pt x="4800" y="1774"/>
                </a:lnTo>
                <a:lnTo>
                  <a:pt x="4798" y="1774"/>
                </a:lnTo>
                <a:close/>
                <a:moveTo>
                  <a:pt x="4790" y="1780"/>
                </a:moveTo>
                <a:lnTo>
                  <a:pt x="4790" y="1780"/>
                </a:lnTo>
                <a:lnTo>
                  <a:pt x="4794" y="1778"/>
                </a:lnTo>
                <a:lnTo>
                  <a:pt x="4790" y="1778"/>
                </a:lnTo>
                <a:lnTo>
                  <a:pt x="4788" y="1778"/>
                </a:lnTo>
                <a:lnTo>
                  <a:pt x="4786" y="1778"/>
                </a:lnTo>
                <a:lnTo>
                  <a:pt x="4786" y="1778"/>
                </a:lnTo>
                <a:lnTo>
                  <a:pt x="4784" y="1778"/>
                </a:lnTo>
                <a:lnTo>
                  <a:pt x="4781" y="1776"/>
                </a:lnTo>
                <a:lnTo>
                  <a:pt x="4779" y="1776"/>
                </a:lnTo>
                <a:lnTo>
                  <a:pt x="4779" y="1776"/>
                </a:lnTo>
                <a:lnTo>
                  <a:pt x="4779" y="1776"/>
                </a:lnTo>
                <a:lnTo>
                  <a:pt x="4777" y="1774"/>
                </a:lnTo>
                <a:lnTo>
                  <a:pt x="4777" y="1774"/>
                </a:lnTo>
                <a:lnTo>
                  <a:pt x="4777" y="1772"/>
                </a:lnTo>
                <a:lnTo>
                  <a:pt x="4779" y="1772"/>
                </a:lnTo>
                <a:lnTo>
                  <a:pt x="4779" y="1772"/>
                </a:lnTo>
                <a:lnTo>
                  <a:pt x="4781" y="1772"/>
                </a:lnTo>
                <a:lnTo>
                  <a:pt x="4781" y="1770"/>
                </a:lnTo>
                <a:lnTo>
                  <a:pt x="4779" y="1770"/>
                </a:lnTo>
                <a:lnTo>
                  <a:pt x="4779" y="1770"/>
                </a:lnTo>
                <a:lnTo>
                  <a:pt x="4777" y="1770"/>
                </a:lnTo>
                <a:lnTo>
                  <a:pt x="4773" y="1770"/>
                </a:lnTo>
                <a:lnTo>
                  <a:pt x="4773" y="1770"/>
                </a:lnTo>
                <a:lnTo>
                  <a:pt x="4771" y="1767"/>
                </a:lnTo>
                <a:lnTo>
                  <a:pt x="4769" y="1767"/>
                </a:lnTo>
                <a:lnTo>
                  <a:pt x="4769" y="1765"/>
                </a:lnTo>
                <a:lnTo>
                  <a:pt x="4771" y="1763"/>
                </a:lnTo>
                <a:lnTo>
                  <a:pt x="4769" y="1761"/>
                </a:lnTo>
                <a:lnTo>
                  <a:pt x="4769" y="1761"/>
                </a:lnTo>
                <a:lnTo>
                  <a:pt x="4769" y="1761"/>
                </a:lnTo>
                <a:lnTo>
                  <a:pt x="4767" y="1761"/>
                </a:lnTo>
                <a:lnTo>
                  <a:pt x="4763" y="1761"/>
                </a:lnTo>
                <a:lnTo>
                  <a:pt x="4763" y="1761"/>
                </a:lnTo>
                <a:lnTo>
                  <a:pt x="4761" y="1761"/>
                </a:lnTo>
                <a:lnTo>
                  <a:pt x="4758" y="1759"/>
                </a:lnTo>
                <a:lnTo>
                  <a:pt x="4758" y="1757"/>
                </a:lnTo>
                <a:lnTo>
                  <a:pt x="4758" y="1755"/>
                </a:lnTo>
                <a:lnTo>
                  <a:pt x="4756" y="1755"/>
                </a:lnTo>
                <a:lnTo>
                  <a:pt x="4754" y="1753"/>
                </a:lnTo>
                <a:lnTo>
                  <a:pt x="4754" y="1753"/>
                </a:lnTo>
                <a:lnTo>
                  <a:pt x="4754" y="1751"/>
                </a:lnTo>
                <a:lnTo>
                  <a:pt x="4754" y="1749"/>
                </a:lnTo>
                <a:lnTo>
                  <a:pt x="4754" y="1749"/>
                </a:lnTo>
                <a:lnTo>
                  <a:pt x="4750" y="1747"/>
                </a:lnTo>
                <a:lnTo>
                  <a:pt x="4750" y="1744"/>
                </a:lnTo>
                <a:lnTo>
                  <a:pt x="4748" y="1744"/>
                </a:lnTo>
                <a:lnTo>
                  <a:pt x="4746" y="1742"/>
                </a:lnTo>
                <a:lnTo>
                  <a:pt x="4744" y="1740"/>
                </a:lnTo>
                <a:lnTo>
                  <a:pt x="4742" y="1740"/>
                </a:lnTo>
                <a:lnTo>
                  <a:pt x="4742" y="1738"/>
                </a:lnTo>
                <a:lnTo>
                  <a:pt x="4740" y="1738"/>
                </a:lnTo>
                <a:lnTo>
                  <a:pt x="4740" y="1734"/>
                </a:lnTo>
                <a:lnTo>
                  <a:pt x="4737" y="1730"/>
                </a:lnTo>
                <a:lnTo>
                  <a:pt x="4737" y="1730"/>
                </a:lnTo>
                <a:lnTo>
                  <a:pt x="4737" y="1730"/>
                </a:lnTo>
                <a:lnTo>
                  <a:pt x="4740" y="1728"/>
                </a:lnTo>
                <a:lnTo>
                  <a:pt x="4742" y="1728"/>
                </a:lnTo>
                <a:lnTo>
                  <a:pt x="4748" y="1728"/>
                </a:lnTo>
                <a:lnTo>
                  <a:pt x="4750" y="1728"/>
                </a:lnTo>
                <a:lnTo>
                  <a:pt x="4750" y="1728"/>
                </a:lnTo>
                <a:lnTo>
                  <a:pt x="4750" y="1726"/>
                </a:lnTo>
                <a:lnTo>
                  <a:pt x="4750" y="1723"/>
                </a:lnTo>
                <a:lnTo>
                  <a:pt x="4748" y="1721"/>
                </a:lnTo>
                <a:lnTo>
                  <a:pt x="4748" y="1721"/>
                </a:lnTo>
                <a:lnTo>
                  <a:pt x="4748" y="1721"/>
                </a:lnTo>
                <a:lnTo>
                  <a:pt x="4746" y="1719"/>
                </a:lnTo>
                <a:lnTo>
                  <a:pt x="4746" y="1717"/>
                </a:lnTo>
                <a:lnTo>
                  <a:pt x="4746" y="1717"/>
                </a:lnTo>
                <a:lnTo>
                  <a:pt x="4744" y="1717"/>
                </a:lnTo>
                <a:lnTo>
                  <a:pt x="4744" y="1717"/>
                </a:lnTo>
                <a:lnTo>
                  <a:pt x="4742" y="1717"/>
                </a:lnTo>
                <a:lnTo>
                  <a:pt x="4740" y="1717"/>
                </a:lnTo>
                <a:lnTo>
                  <a:pt x="4737" y="1717"/>
                </a:lnTo>
                <a:lnTo>
                  <a:pt x="4729" y="1711"/>
                </a:lnTo>
                <a:lnTo>
                  <a:pt x="4725" y="1711"/>
                </a:lnTo>
                <a:lnTo>
                  <a:pt x="4723" y="1711"/>
                </a:lnTo>
                <a:lnTo>
                  <a:pt x="4721" y="1709"/>
                </a:lnTo>
                <a:lnTo>
                  <a:pt x="4719" y="1709"/>
                </a:lnTo>
                <a:lnTo>
                  <a:pt x="4721" y="1705"/>
                </a:lnTo>
                <a:lnTo>
                  <a:pt x="4721" y="1700"/>
                </a:lnTo>
                <a:lnTo>
                  <a:pt x="4719" y="1700"/>
                </a:lnTo>
                <a:lnTo>
                  <a:pt x="4712" y="1694"/>
                </a:lnTo>
                <a:lnTo>
                  <a:pt x="4712" y="1694"/>
                </a:lnTo>
                <a:lnTo>
                  <a:pt x="4710" y="1694"/>
                </a:lnTo>
                <a:lnTo>
                  <a:pt x="4708" y="1692"/>
                </a:lnTo>
                <a:lnTo>
                  <a:pt x="4708" y="1692"/>
                </a:lnTo>
                <a:lnTo>
                  <a:pt x="4706" y="1690"/>
                </a:lnTo>
                <a:lnTo>
                  <a:pt x="4704" y="1690"/>
                </a:lnTo>
                <a:lnTo>
                  <a:pt x="4704" y="1688"/>
                </a:lnTo>
                <a:lnTo>
                  <a:pt x="4702" y="1688"/>
                </a:lnTo>
                <a:lnTo>
                  <a:pt x="4702" y="1686"/>
                </a:lnTo>
                <a:lnTo>
                  <a:pt x="4700" y="1686"/>
                </a:lnTo>
                <a:lnTo>
                  <a:pt x="4700" y="1686"/>
                </a:lnTo>
                <a:lnTo>
                  <a:pt x="4700" y="1686"/>
                </a:lnTo>
                <a:lnTo>
                  <a:pt x="4698" y="1686"/>
                </a:lnTo>
                <a:lnTo>
                  <a:pt x="4696" y="1686"/>
                </a:lnTo>
                <a:lnTo>
                  <a:pt x="4696" y="1686"/>
                </a:lnTo>
                <a:lnTo>
                  <a:pt x="4693" y="1686"/>
                </a:lnTo>
                <a:lnTo>
                  <a:pt x="4691" y="1684"/>
                </a:lnTo>
                <a:lnTo>
                  <a:pt x="4691" y="1684"/>
                </a:lnTo>
                <a:lnTo>
                  <a:pt x="4689" y="1682"/>
                </a:lnTo>
                <a:lnTo>
                  <a:pt x="4687" y="1679"/>
                </a:lnTo>
                <a:lnTo>
                  <a:pt x="4685" y="1679"/>
                </a:lnTo>
                <a:lnTo>
                  <a:pt x="4681" y="1679"/>
                </a:lnTo>
                <a:lnTo>
                  <a:pt x="4679" y="1679"/>
                </a:lnTo>
                <a:lnTo>
                  <a:pt x="4679" y="1679"/>
                </a:lnTo>
                <a:lnTo>
                  <a:pt x="4673" y="1677"/>
                </a:lnTo>
                <a:lnTo>
                  <a:pt x="4668" y="1675"/>
                </a:lnTo>
                <a:lnTo>
                  <a:pt x="4664" y="1673"/>
                </a:lnTo>
                <a:lnTo>
                  <a:pt x="4664" y="1673"/>
                </a:lnTo>
                <a:lnTo>
                  <a:pt x="4664" y="1673"/>
                </a:lnTo>
                <a:lnTo>
                  <a:pt x="4662" y="1673"/>
                </a:lnTo>
                <a:lnTo>
                  <a:pt x="4660" y="1671"/>
                </a:lnTo>
                <a:lnTo>
                  <a:pt x="4654" y="1669"/>
                </a:lnTo>
                <a:lnTo>
                  <a:pt x="4652" y="1669"/>
                </a:lnTo>
                <a:lnTo>
                  <a:pt x="4647" y="1669"/>
                </a:lnTo>
                <a:lnTo>
                  <a:pt x="4647" y="1667"/>
                </a:lnTo>
                <a:lnTo>
                  <a:pt x="4645" y="1667"/>
                </a:lnTo>
                <a:lnTo>
                  <a:pt x="4645" y="1667"/>
                </a:lnTo>
                <a:lnTo>
                  <a:pt x="4641" y="1667"/>
                </a:lnTo>
                <a:lnTo>
                  <a:pt x="4639" y="1665"/>
                </a:lnTo>
                <a:lnTo>
                  <a:pt x="4639" y="1665"/>
                </a:lnTo>
                <a:lnTo>
                  <a:pt x="4639" y="1665"/>
                </a:lnTo>
                <a:lnTo>
                  <a:pt x="4635" y="1665"/>
                </a:lnTo>
                <a:lnTo>
                  <a:pt x="4633" y="1665"/>
                </a:lnTo>
                <a:lnTo>
                  <a:pt x="4629" y="1663"/>
                </a:lnTo>
                <a:lnTo>
                  <a:pt x="4624" y="1661"/>
                </a:lnTo>
                <a:lnTo>
                  <a:pt x="4624" y="1661"/>
                </a:lnTo>
                <a:lnTo>
                  <a:pt x="4622" y="1661"/>
                </a:lnTo>
                <a:lnTo>
                  <a:pt x="4620" y="1658"/>
                </a:lnTo>
                <a:lnTo>
                  <a:pt x="4618" y="1658"/>
                </a:lnTo>
                <a:lnTo>
                  <a:pt x="4618" y="1658"/>
                </a:lnTo>
                <a:lnTo>
                  <a:pt x="4616" y="1656"/>
                </a:lnTo>
                <a:lnTo>
                  <a:pt x="4608" y="1654"/>
                </a:lnTo>
                <a:lnTo>
                  <a:pt x="4608" y="1654"/>
                </a:lnTo>
                <a:lnTo>
                  <a:pt x="4605" y="1652"/>
                </a:lnTo>
                <a:lnTo>
                  <a:pt x="4603" y="1652"/>
                </a:lnTo>
                <a:lnTo>
                  <a:pt x="4601" y="1654"/>
                </a:lnTo>
                <a:lnTo>
                  <a:pt x="4597" y="1656"/>
                </a:lnTo>
                <a:lnTo>
                  <a:pt x="4595" y="1656"/>
                </a:lnTo>
                <a:lnTo>
                  <a:pt x="4595" y="1658"/>
                </a:lnTo>
                <a:lnTo>
                  <a:pt x="4595" y="1658"/>
                </a:lnTo>
                <a:lnTo>
                  <a:pt x="4595" y="1658"/>
                </a:lnTo>
                <a:lnTo>
                  <a:pt x="4595" y="1661"/>
                </a:lnTo>
                <a:lnTo>
                  <a:pt x="4593" y="1661"/>
                </a:lnTo>
                <a:lnTo>
                  <a:pt x="4591" y="1663"/>
                </a:lnTo>
                <a:lnTo>
                  <a:pt x="4587" y="1663"/>
                </a:lnTo>
                <a:lnTo>
                  <a:pt x="4585" y="1665"/>
                </a:lnTo>
                <a:lnTo>
                  <a:pt x="4582" y="1665"/>
                </a:lnTo>
                <a:lnTo>
                  <a:pt x="4582" y="1667"/>
                </a:lnTo>
                <a:lnTo>
                  <a:pt x="4582" y="1667"/>
                </a:lnTo>
                <a:lnTo>
                  <a:pt x="4582" y="1669"/>
                </a:lnTo>
                <a:lnTo>
                  <a:pt x="4578" y="1671"/>
                </a:lnTo>
                <a:lnTo>
                  <a:pt x="4578" y="1671"/>
                </a:lnTo>
                <a:lnTo>
                  <a:pt x="4576" y="1673"/>
                </a:lnTo>
                <a:lnTo>
                  <a:pt x="4576" y="1673"/>
                </a:lnTo>
                <a:lnTo>
                  <a:pt x="4572" y="1677"/>
                </a:lnTo>
                <a:lnTo>
                  <a:pt x="4572" y="1677"/>
                </a:lnTo>
                <a:lnTo>
                  <a:pt x="4570" y="1679"/>
                </a:lnTo>
                <a:lnTo>
                  <a:pt x="4570" y="1679"/>
                </a:lnTo>
                <a:lnTo>
                  <a:pt x="4568" y="1679"/>
                </a:lnTo>
                <a:lnTo>
                  <a:pt x="4566" y="1679"/>
                </a:lnTo>
                <a:lnTo>
                  <a:pt x="4564" y="1679"/>
                </a:lnTo>
                <a:lnTo>
                  <a:pt x="4561" y="1677"/>
                </a:lnTo>
                <a:lnTo>
                  <a:pt x="4561" y="1677"/>
                </a:lnTo>
                <a:lnTo>
                  <a:pt x="4561" y="1675"/>
                </a:lnTo>
                <a:lnTo>
                  <a:pt x="4561" y="1673"/>
                </a:lnTo>
                <a:lnTo>
                  <a:pt x="4561" y="1673"/>
                </a:lnTo>
                <a:lnTo>
                  <a:pt x="4559" y="1673"/>
                </a:lnTo>
                <a:lnTo>
                  <a:pt x="4559" y="1673"/>
                </a:lnTo>
                <a:lnTo>
                  <a:pt x="4559" y="1669"/>
                </a:lnTo>
                <a:lnTo>
                  <a:pt x="4557" y="1669"/>
                </a:lnTo>
                <a:lnTo>
                  <a:pt x="4557" y="1667"/>
                </a:lnTo>
                <a:lnTo>
                  <a:pt x="4557" y="1667"/>
                </a:lnTo>
                <a:lnTo>
                  <a:pt x="4557" y="1667"/>
                </a:lnTo>
                <a:lnTo>
                  <a:pt x="4555" y="1669"/>
                </a:lnTo>
                <a:lnTo>
                  <a:pt x="4555" y="1671"/>
                </a:lnTo>
                <a:lnTo>
                  <a:pt x="4555" y="1671"/>
                </a:lnTo>
                <a:lnTo>
                  <a:pt x="4555" y="1669"/>
                </a:lnTo>
                <a:lnTo>
                  <a:pt x="4551" y="1665"/>
                </a:lnTo>
                <a:lnTo>
                  <a:pt x="4551" y="1663"/>
                </a:lnTo>
                <a:lnTo>
                  <a:pt x="4551" y="1661"/>
                </a:lnTo>
                <a:lnTo>
                  <a:pt x="4551" y="1658"/>
                </a:lnTo>
                <a:lnTo>
                  <a:pt x="4551" y="1658"/>
                </a:lnTo>
                <a:lnTo>
                  <a:pt x="4551" y="1656"/>
                </a:lnTo>
                <a:lnTo>
                  <a:pt x="4551" y="1654"/>
                </a:lnTo>
                <a:lnTo>
                  <a:pt x="4553" y="1652"/>
                </a:lnTo>
                <a:lnTo>
                  <a:pt x="4553" y="1652"/>
                </a:lnTo>
                <a:lnTo>
                  <a:pt x="4553" y="1650"/>
                </a:lnTo>
                <a:lnTo>
                  <a:pt x="4553" y="1650"/>
                </a:lnTo>
                <a:lnTo>
                  <a:pt x="4551" y="1648"/>
                </a:lnTo>
                <a:lnTo>
                  <a:pt x="4551" y="1648"/>
                </a:lnTo>
                <a:lnTo>
                  <a:pt x="4551" y="1646"/>
                </a:lnTo>
                <a:lnTo>
                  <a:pt x="4551" y="1644"/>
                </a:lnTo>
                <a:lnTo>
                  <a:pt x="4551" y="1644"/>
                </a:lnTo>
                <a:lnTo>
                  <a:pt x="4549" y="1642"/>
                </a:lnTo>
                <a:lnTo>
                  <a:pt x="4549" y="1642"/>
                </a:lnTo>
                <a:lnTo>
                  <a:pt x="4547" y="1642"/>
                </a:lnTo>
                <a:lnTo>
                  <a:pt x="4545" y="1642"/>
                </a:lnTo>
                <a:lnTo>
                  <a:pt x="4541" y="1642"/>
                </a:lnTo>
                <a:lnTo>
                  <a:pt x="4538" y="1640"/>
                </a:lnTo>
                <a:lnTo>
                  <a:pt x="4536" y="1638"/>
                </a:lnTo>
                <a:lnTo>
                  <a:pt x="4532" y="1638"/>
                </a:lnTo>
                <a:lnTo>
                  <a:pt x="4530" y="1635"/>
                </a:lnTo>
                <a:lnTo>
                  <a:pt x="4528" y="1635"/>
                </a:lnTo>
                <a:lnTo>
                  <a:pt x="4526" y="1635"/>
                </a:lnTo>
                <a:lnTo>
                  <a:pt x="4522" y="1638"/>
                </a:lnTo>
                <a:lnTo>
                  <a:pt x="4522" y="1638"/>
                </a:lnTo>
                <a:lnTo>
                  <a:pt x="4522" y="1640"/>
                </a:lnTo>
                <a:lnTo>
                  <a:pt x="4520" y="1640"/>
                </a:lnTo>
                <a:lnTo>
                  <a:pt x="4517" y="1640"/>
                </a:lnTo>
                <a:lnTo>
                  <a:pt x="4517" y="1642"/>
                </a:lnTo>
                <a:lnTo>
                  <a:pt x="4511" y="1642"/>
                </a:lnTo>
                <a:lnTo>
                  <a:pt x="4509" y="1644"/>
                </a:lnTo>
                <a:lnTo>
                  <a:pt x="4509" y="1644"/>
                </a:lnTo>
                <a:lnTo>
                  <a:pt x="4509" y="1644"/>
                </a:lnTo>
                <a:lnTo>
                  <a:pt x="4509" y="1644"/>
                </a:lnTo>
                <a:lnTo>
                  <a:pt x="4509" y="1646"/>
                </a:lnTo>
                <a:lnTo>
                  <a:pt x="4509" y="1648"/>
                </a:lnTo>
                <a:lnTo>
                  <a:pt x="4507" y="1648"/>
                </a:lnTo>
                <a:lnTo>
                  <a:pt x="4507" y="1650"/>
                </a:lnTo>
                <a:lnTo>
                  <a:pt x="4507" y="1650"/>
                </a:lnTo>
                <a:lnTo>
                  <a:pt x="4505" y="1650"/>
                </a:lnTo>
                <a:lnTo>
                  <a:pt x="4505" y="1652"/>
                </a:lnTo>
                <a:lnTo>
                  <a:pt x="4507" y="1652"/>
                </a:lnTo>
                <a:lnTo>
                  <a:pt x="4507" y="1652"/>
                </a:lnTo>
                <a:lnTo>
                  <a:pt x="4509" y="1652"/>
                </a:lnTo>
                <a:lnTo>
                  <a:pt x="4509" y="1652"/>
                </a:lnTo>
                <a:lnTo>
                  <a:pt x="4509" y="1652"/>
                </a:lnTo>
                <a:lnTo>
                  <a:pt x="4515" y="1654"/>
                </a:lnTo>
                <a:lnTo>
                  <a:pt x="4517" y="1654"/>
                </a:lnTo>
                <a:lnTo>
                  <a:pt x="4520" y="1654"/>
                </a:lnTo>
                <a:lnTo>
                  <a:pt x="4520" y="1656"/>
                </a:lnTo>
                <a:lnTo>
                  <a:pt x="4520" y="1658"/>
                </a:lnTo>
                <a:lnTo>
                  <a:pt x="4520" y="1661"/>
                </a:lnTo>
                <a:lnTo>
                  <a:pt x="4522" y="1661"/>
                </a:lnTo>
                <a:lnTo>
                  <a:pt x="4522" y="1661"/>
                </a:lnTo>
                <a:lnTo>
                  <a:pt x="4524" y="1663"/>
                </a:lnTo>
                <a:lnTo>
                  <a:pt x="4524" y="1663"/>
                </a:lnTo>
                <a:lnTo>
                  <a:pt x="4526" y="1663"/>
                </a:lnTo>
                <a:lnTo>
                  <a:pt x="4528" y="1663"/>
                </a:lnTo>
                <a:lnTo>
                  <a:pt x="4530" y="1663"/>
                </a:lnTo>
                <a:lnTo>
                  <a:pt x="4532" y="1665"/>
                </a:lnTo>
                <a:lnTo>
                  <a:pt x="4534" y="1665"/>
                </a:lnTo>
                <a:lnTo>
                  <a:pt x="4538" y="1663"/>
                </a:lnTo>
                <a:lnTo>
                  <a:pt x="4541" y="1663"/>
                </a:lnTo>
                <a:lnTo>
                  <a:pt x="4541" y="1663"/>
                </a:lnTo>
                <a:lnTo>
                  <a:pt x="4545" y="1663"/>
                </a:lnTo>
                <a:lnTo>
                  <a:pt x="4547" y="1661"/>
                </a:lnTo>
                <a:lnTo>
                  <a:pt x="4547" y="1663"/>
                </a:lnTo>
                <a:lnTo>
                  <a:pt x="4547" y="1663"/>
                </a:lnTo>
                <a:lnTo>
                  <a:pt x="4547" y="1663"/>
                </a:lnTo>
                <a:lnTo>
                  <a:pt x="4547" y="1665"/>
                </a:lnTo>
                <a:lnTo>
                  <a:pt x="4547" y="1665"/>
                </a:lnTo>
                <a:lnTo>
                  <a:pt x="4547" y="1665"/>
                </a:lnTo>
                <a:lnTo>
                  <a:pt x="4547" y="1667"/>
                </a:lnTo>
                <a:lnTo>
                  <a:pt x="4547" y="1667"/>
                </a:lnTo>
                <a:lnTo>
                  <a:pt x="4545" y="1667"/>
                </a:lnTo>
                <a:lnTo>
                  <a:pt x="4545" y="1667"/>
                </a:lnTo>
                <a:lnTo>
                  <a:pt x="4545" y="1669"/>
                </a:lnTo>
                <a:lnTo>
                  <a:pt x="4545" y="1669"/>
                </a:lnTo>
                <a:lnTo>
                  <a:pt x="4543" y="1667"/>
                </a:lnTo>
                <a:lnTo>
                  <a:pt x="4543" y="1667"/>
                </a:lnTo>
                <a:lnTo>
                  <a:pt x="4541" y="1667"/>
                </a:lnTo>
                <a:lnTo>
                  <a:pt x="4538" y="1667"/>
                </a:lnTo>
                <a:lnTo>
                  <a:pt x="4536" y="1667"/>
                </a:lnTo>
                <a:lnTo>
                  <a:pt x="4536" y="1667"/>
                </a:lnTo>
                <a:lnTo>
                  <a:pt x="4534" y="1667"/>
                </a:lnTo>
                <a:lnTo>
                  <a:pt x="4532" y="1669"/>
                </a:lnTo>
                <a:lnTo>
                  <a:pt x="4530" y="1671"/>
                </a:lnTo>
                <a:lnTo>
                  <a:pt x="4530" y="1671"/>
                </a:lnTo>
                <a:lnTo>
                  <a:pt x="4528" y="1671"/>
                </a:lnTo>
                <a:lnTo>
                  <a:pt x="4524" y="1669"/>
                </a:lnTo>
                <a:lnTo>
                  <a:pt x="4524" y="1669"/>
                </a:lnTo>
                <a:lnTo>
                  <a:pt x="4522" y="1671"/>
                </a:lnTo>
                <a:lnTo>
                  <a:pt x="4520" y="1671"/>
                </a:lnTo>
                <a:lnTo>
                  <a:pt x="4520" y="1673"/>
                </a:lnTo>
                <a:lnTo>
                  <a:pt x="4522" y="1673"/>
                </a:lnTo>
                <a:lnTo>
                  <a:pt x="4522" y="1673"/>
                </a:lnTo>
                <a:lnTo>
                  <a:pt x="4524" y="1673"/>
                </a:lnTo>
                <a:lnTo>
                  <a:pt x="4526" y="1673"/>
                </a:lnTo>
                <a:lnTo>
                  <a:pt x="4528" y="1675"/>
                </a:lnTo>
                <a:lnTo>
                  <a:pt x="4530" y="1679"/>
                </a:lnTo>
                <a:lnTo>
                  <a:pt x="4532" y="1679"/>
                </a:lnTo>
                <a:lnTo>
                  <a:pt x="4532" y="1682"/>
                </a:lnTo>
                <a:lnTo>
                  <a:pt x="4530" y="1684"/>
                </a:lnTo>
                <a:lnTo>
                  <a:pt x="4532" y="1686"/>
                </a:lnTo>
                <a:lnTo>
                  <a:pt x="4532" y="1688"/>
                </a:lnTo>
                <a:lnTo>
                  <a:pt x="4532" y="1688"/>
                </a:lnTo>
                <a:lnTo>
                  <a:pt x="4534" y="1690"/>
                </a:lnTo>
                <a:lnTo>
                  <a:pt x="4534" y="1690"/>
                </a:lnTo>
                <a:lnTo>
                  <a:pt x="4536" y="1690"/>
                </a:lnTo>
                <a:lnTo>
                  <a:pt x="4536" y="1690"/>
                </a:lnTo>
                <a:lnTo>
                  <a:pt x="4538" y="1690"/>
                </a:lnTo>
                <a:lnTo>
                  <a:pt x="4541" y="1688"/>
                </a:lnTo>
                <a:lnTo>
                  <a:pt x="4541" y="1686"/>
                </a:lnTo>
                <a:lnTo>
                  <a:pt x="4541" y="1686"/>
                </a:lnTo>
                <a:lnTo>
                  <a:pt x="4541" y="1686"/>
                </a:lnTo>
                <a:lnTo>
                  <a:pt x="4543" y="1684"/>
                </a:lnTo>
                <a:lnTo>
                  <a:pt x="4543" y="1682"/>
                </a:lnTo>
                <a:lnTo>
                  <a:pt x="4543" y="1679"/>
                </a:lnTo>
                <a:lnTo>
                  <a:pt x="4543" y="1679"/>
                </a:lnTo>
                <a:lnTo>
                  <a:pt x="4545" y="1679"/>
                </a:lnTo>
                <a:lnTo>
                  <a:pt x="4545" y="1677"/>
                </a:lnTo>
                <a:lnTo>
                  <a:pt x="4545" y="1675"/>
                </a:lnTo>
                <a:lnTo>
                  <a:pt x="4545" y="1675"/>
                </a:lnTo>
                <a:lnTo>
                  <a:pt x="4545" y="1675"/>
                </a:lnTo>
                <a:lnTo>
                  <a:pt x="4547" y="1675"/>
                </a:lnTo>
                <a:lnTo>
                  <a:pt x="4547" y="1677"/>
                </a:lnTo>
                <a:lnTo>
                  <a:pt x="4545" y="1677"/>
                </a:lnTo>
                <a:lnTo>
                  <a:pt x="4545" y="1679"/>
                </a:lnTo>
                <a:lnTo>
                  <a:pt x="4545" y="1682"/>
                </a:lnTo>
                <a:lnTo>
                  <a:pt x="4545" y="1682"/>
                </a:lnTo>
                <a:lnTo>
                  <a:pt x="4547" y="1684"/>
                </a:lnTo>
                <a:lnTo>
                  <a:pt x="4547" y="1684"/>
                </a:lnTo>
                <a:lnTo>
                  <a:pt x="4547" y="1684"/>
                </a:lnTo>
                <a:lnTo>
                  <a:pt x="4549" y="1686"/>
                </a:lnTo>
                <a:lnTo>
                  <a:pt x="4549" y="1686"/>
                </a:lnTo>
                <a:lnTo>
                  <a:pt x="4549" y="1686"/>
                </a:lnTo>
                <a:lnTo>
                  <a:pt x="4551" y="1686"/>
                </a:lnTo>
                <a:lnTo>
                  <a:pt x="4551" y="1686"/>
                </a:lnTo>
                <a:lnTo>
                  <a:pt x="4551" y="1686"/>
                </a:lnTo>
                <a:lnTo>
                  <a:pt x="4551" y="1688"/>
                </a:lnTo>
                <a:lnTo>
                  <a:pt x="4553" y="1688"/>
                </a:lnTo>
                <a:lnTo>
                  <a:pt x="4555" y="1688"/>
                </a:lnTo>
                <a:lnTo>
                  <a:pt x="4555" y="1688"/>
                </a:lnTo>
                <a:lnTo>
                  <a:pt x="4557" y="1688"/>
                </a:lnTo>
                <a:lnTo>
                  <a:pt x="4557" y="1688"/>
                </a:lnTo>
                <a:lnTo>
                  <a:pt x="4559" y="1688"/>
                </a:lnTo>
                <a:lnTo>
                  <a:pt x="4559" y="1688"/>
                </a:lnTo>
                <a:lnTo>
                  <a:pt x="4561" y="1688"/>
                </a:lnTo>
                <a:lnTo>
                  <a:pt x="4559" y="1688"/>
                </a:lnTo>
                <a:lnTo>
                  <a:pt x="4559" y="1688"/>
                </a:lnTo>
                <a:lnTo>
                  <a:pt x="4559" y="1690"/>
                </a:lnTo>
                <a:lnTo>
                  <a:pt x="4559" y="1692"/>
                </a:lnTo>
                <a:lnTo>
                  <a:pt x="4566" y="1694"/>
                </a:lnTo>
                <a:lnTo>
                  <a:pt x="4568" y="1694"/>
                </a:lnTo>
                <a:lnTo>
                  <a:pt x="4568" y="1694"/>
                </a:lnTo>
                <a:lnTo>
                  <a:pt x="4570" y="1694"/>
                </a:lnTo>
                <a:lnTo>
                  <a:pt x="4574" y="1696"/>
                </a:lnTo>
                <a:lnTo>
                  <a:pt x="4578" y="1696"/>
                </a:lnTo>
                <a:lnTo>
                  <a:pt x="4580" y="1696"/>
                </a:lnTo>
                <a:lnTo>
                  <a:pt x="4580" y="1698"/>
                </a:lnTo>
                <a:lnTo>
                  <a:pt x="4585" y="1698"/>
                </a:lnTo>
                <a:lnTo>
                  <a:pt x="4587" y="1700"/>
                </a:lnTo>
                <a:lnTo>
                  <a:pt x="4591" y="1700"/>
                </a:lnTo>
                <a:lnTo>
                  <a:pt x="4591" y="1702"/>
                </a:lnTo>
                <a:lnTo>
                  <a:pt x="4593" y="1702"/>
                </a:lnTo>
                <a:lnTo>
                  <a:pt x="4593" y="1702"/>
                </a:lnTo>
                <a:lnTo>
                  <a:pt x="4593" y="1702"/>
                </a:lnTo>
                <a:lnTo>
                  <a:pt x="4595" y="1702"/>
                </a:lnTo>
                <a:lnTo>
                  <a:pt x="4595" y="1702"/>
                </a:lnTo>
                <a:lnTo>
                  <a:pt x="4595" y="1702"/>
                </a:lnTo>
                <a:lnTo>
                  <a:pt x="4597" y="1702"/>
                </a:lnTo>
                <a:lnTo>
                  <a:pt x="4597" y="1702"/>
                </a:lnTo>
                <a:lnTo>
                  <a:pt x="4603" y="1707"/>
                </a:lnTo>
                <a:lnTo>
                  <a:pt x="4603" y="1707"/>
                </a:lnTo>
                <a:lnTo>
                  <a:pt x="4605" y="1709"/>
                </a:lnTo>
                <a:lnTo>
                  <a:pt x="4605" y="1709"/>
                </a:lnTo>
                <a:lnTo>
                  <a:pt x="4605" y="1709"/>
                </a:lnTo>
                <a:lnTo>
                  <a:pt x="4608" y="1709"/>
                </a:lnTo>
                <a:lnTo>
                  <a:pt x="4608" y="1709"/>
                </a:lnTo>
                <a:lnTo>
                  <a:pt x="4608" y="1711"/>
                </a:lnTo>
                <a:lnTo>
                  <a:pt x="4608" y="1713"/>
                </a:lnTo>
                <a:lnTo>
                  <a:pt x="4608" y="1713"/>
                </a:lnTo>
                <a:lnTo>
                  <a:pt x="4608" y="1713"/>
                </a:lnTo>
                <a:lnTo>
                  <a:pt x="4610" y="1713"/>
                </a:lnTo>
                <a:lnTo>
                  <a:pt x="4610" y="1713"/>
                </a:lnTo>
                <a:lnTo>
                  <a:pt x="4610" y="1713"/>
                </a:lnTo>
                <a:lnTo>
                  <a:pt x="4612" y="1713"/>
                </a:lnTo>
                <a:lnTo>
                  <a:pt x="4610" y="1713"/>
                </a:lnTo>
                <a:lnTo>
                  <a:pt x="4610" y="1715"/>
                </a:lnTo>
                <a:lnTo>
                  <a:pt x="4612" y="1715"/>
                </a:lnTo>
                <a:lnTo>
                  <a:pt x="4612" y="1715"/>
                </a:lnTo>
                <a:lnTo>
                  <a:pt x="4612" y="1715"/>
                </a:lnTo>
                <a:lnTo>
                  <a:pt x="4612" y="1717"/>
                </a:lnTo>
                <a:lnTo>
                  <a:pt x="4612" y="1719"/>
                </a:lnTo>
                <a:lnTo>
                  <a:pt x="4614" y="1721"/>
                </a:lnTo>
                <a:lnTo>
                  <a:pt x="4614" y="1723"/>
                </a:lnTo>
                <a:lnTo>
                  <a:pt x="4616" y="1726"/>
                </a:lnTo>
                <a:lnTo>
                  <a:pt x="4618" y="1726"/>
                </a:lnTo>
                <a:lnTo>
                  <a:pt x="4618" y="1728"/>
                </a:lnTo>
                <a:lnTo>
                  <a:pt x="4618" y="1730"/>
                </a:lnTo>
                <a:lnTo>
                  <a:pt x="4620" y="1730"/>
                </a:lnTo>
                <a:lnTo>
                  <a:pt x="4616" y="1730"/>
                </a:lnTo>
                <a:lnTo>
                  <a:pt x="4616" y="1730"/>
                </a:lnTo>
                <a:lnTo>
                  <a:pt x="4616" y="1732"/>
                </a:lnTo>
                <a:lnTo>
                  <a:pt x="4618" y="1732"/>
                </a:lnTo>
                <a:lnTo>
                  <a:pt x="4620" y="1734"/>
                </a:lnTo>
                <a:lnTo>
                  <a:pt x="4622" y="1734"/>
                </a:lnTo>
                <a:lnTo>
                  <a:pt x="4622" y="1734"/>
                </a:lnTo>
                <a:lnTo>
                  <a:pt x="4624" y="1734"/>
                </a:lnTo>
                <a:lnTo>
                  <a:pt x="4622" y="1736"/>
                </a:lnTo>
                <a:lnTo>
                  <a:pt x="4622" y="1736"/>
                </a:lnTo>
                <a:lnTo>
                  <a:pt x="4620" y="1734"/>
                </a:lnTo>
                <a:lnTo>
                  <a:pt x="4620" y="1734"/>
                </a:lnTo>
                <a:lnTo>
                  <a:pt x="4618" y="1734"/>
                </a:lnTo>
                <a:lnTo>
                  <a:pt x="4618" y="1736"/>
                </a:lnTo>
                <a:lnTo>
                  <a:pt x="4618" y="1736"/>
                </a:lnTo>
                <a:lnTo>
                  <a:pt x="4620" y="1736"/>
                </a:lnTo>
                <a:lnTo>
                  <a:pt x="4620" y="1738"/>
                </a:lnTo>
                <a:lnTo>
                  <a:pt x="4620" y="1738"/>
                </a:lnTo>
                <a:lnTo>
                  <a:pt x="4620" y="1738"/>
                </a:lnTo>
                <a:lnTo>
                  <a:pt x="4622" y="1740"/>
                </a:lnTo>
                <a:lnTo>
                  <a:pt x="4622" y="1740"/>
                </a:lnTo>
                <a:lnTo>
                  <a:pt x="4622" y="1740"/>
                </a:lnTo>
                <a:lnTo>
                  <a:pt x="4622" y="1742"/>
                </a:lnTo>
                <a:lnTo>
                  <a:pt x="4622" y="1744"/>
                </a:lnTo>
                <a:lnTo>
                  <a:pt x="4620" y="1744"/>
                </a:lnTo>
                <a:lnTo>
                  <a:pt x="4620" y="1747"/>
                </a:lnTo>
                <a:lnTo>
                  <a:pt x="4620" y="1747"/>
                </a:lnTo>
                <a:lnTo>
                  <a:pt x="4620" y="1749"/>
                </a:lnTo>
                <a:lnTo>
                  <a:pt x="4620" y="1749"/>
                </a:lnTo>
                <a:lnTo>
                  <a:pt x="4620" y="1749"/>
                </a:lnTo>
                <a:lnTo>
                  <a:pt x="4620" y="1751"/>
                </a:lnTo>
                <a:lnTo>
                  <a:pt x="4622" y="1749"/>
                </a:lnTo>
                <a:lnTo>
                  <a:pt x="4624" y="1747"/>
                </a:lnTo>
                <a:lnTo>
                  <a:pt x="4624" y="1747"/>
                </a:lnTo>
                <a:lnTo>
                  <a:pt x="4624" y="1747"/>
                </a:lnTo>
                <a:lnTo>
                  <a:pt x="4626" y="1749"/>
                </a:lnTo>
                <a:lnTo>
                  <a:pt x="4626" y="1749"/>
                </a:lnTo>
                <a:lnTo>
                  <a:pt x="4626" y="1749"/>
                </a:lnTo>
                <a:lnTo>
                  <a:pt x="4629" y="1749"/>
                </a:lnTo>
                <a:lnTo>
                  <a:pt x="4631" y="1749"/>
                </a:lnTo>
                <a:lnTo>
                  <a:pt x="4633" y="1749"/>
                </a:lnTo>
                <a:lnTo>
                  <a:pt x="4635" y="1749"/>
                </a:lnTo>
                <a:lnTo>
                  <a:pt x="4637" y="1747"/>
                </a:lnTo>
                <a:lnTo>
                  <a:pt x="4637" y="1744"/>
                </a:lnTo>
                <a:lnTo>
                  <a:pt x="4637" y="1747"/>
                </a:lnTo>
                <a:lnTo>
                  <a:pt x="4635" y="1749"/>
                </a:lnTo>
                <a:lnTo>
                  <a:pt x="4635" y="1749"/>
                </a:lnTo>
                <a:lnTo>
                  <a:pt x="4637" y="1749"/>
                </a:lnTo>
                <a:lnTo>
                  <a:pt x="4637" y="1751"/>
                </a:lnTo>
                <a:lnTo>
                  <a:pt x="4643" y="1755"/>
                </a:lnTo>
                <a:lnTo>
                  <a:pt x="4645" y="1757"/>
                </a:lnTo>
                <a:lnTo>
                  <a:pt x="4645" y="1759"/>
                </a:lnTo>
                <a:lnTo>
                  <a:pt x="4647" y="1761"/>
                </a:lnTo>
                <a:lnTo>
                  <a:pt x="4649" y="1761"/>
                </a:lnTo>
                <a:lnTo>
                  <a:pt x="4652" y="1763"/>
                </a:lnTo>
                <a:lnTo>
                  <a:pt x="4654" y="1763"/>
                </a:lnTo>
                <a:lnTo>
                  <a:pt x="4654" y="1763"/>
                </a:lnTo>
                <a:lnTo>
                  <a:pt x="4656" y="1763"/>
                </a:lnTo>
                <a:lnTo>
                  <a:pt x="4658" y="1763"/>
                </a:lnTo>
                <a:lnTo>
                  <a:pt x="4660" y="1763"/>
                </a:lnTo>
                <a:lnTo>
                  <a:pt x="4660" y="1763"/>
                </a:lnTo>
                <a:lnTo>
                  <a:pt x="4664" y="1763"/>
                </a:lnTo>
                <a:lnTo>
                  <a:pt x="4668" y="1763"/>
                </a:lnTo>
                <a:lnTo>
                  <a:pt x="4668" y="1763"/>
                </a:lnTo>
                <a:lnTo>
                  <a:pt x="4670" y="1763"/>
                </a:lnTo>
                <a:lnTo>
                  <a:pt x="4670" y="1763"/>
                </a:lnTo>
                <a:lnTo>
                  <a:pt x="4673" y="1765"/>
                </a:lnTo>
                <a:lnTo>
                  <a:pt x="4675" y="1765"/>
                </a:lnTo>
                <a:lnTo>
                  <a:pt x="4677" y="1763"/>
                </a:lnTo>
                <a:lnTo>
                  <a:pt x="4681" y="1761"/>
                </a:lnTo>
                <a:lnTo>
                  <a:pt x="4683" y="1761"/>
                </a:lnTo>
                <a:lnTo>
                  <a:pt x="4685" y="1759"/>
                </a:lnTo>
                <a:lnTo>
                  <a:pt x="4685" y="1759"/>
                </a:lnTo>
                <a:lnTo>
                  <a:pt x="4685" y="1757"/>
                </a:lnTo>
                <a:lnTo>
                  <a:pt x="4685" y="1757"/>
                </a:lnTo>
                <a:lnTo>
                  <a:pt x="4683" y="1755"/>
                </a:lnTo>
                <a:lnTo>
                  <a:pt x="4683" y="1755"/>
                </a:lnTo>
                <a:lnTo>
                  <a:pt x="4681" y="1753"/>
                </a:lnTo>
                <a:lnTo>
                  <a:pt x="4681" y="1753"/>
                </a:lnTo>
                <a:lnTo>
                  <a:pt x="4679" y="1753"/>
                </a:lnTo>
                <a:lnTo>
                  <a:pt x="4677" y="1751"/>
                </a:lnTo>
                <a:lnTo>
                  <a:pt x="4673" y="1751"/>
                </a:lnTo>
                <a:lnTo>
                  <a:pt x="4673" y="1751"/>
                </a:lnTo>
                <a:lnTo>
                  <a:pt x="4670" y="1751"/>
                </a:lnTo>
                <a:lnTo>
                  <a:pt x="4670" y="1751"/>
                </a:lnTo>
                <a:lnTo>
                  <a:pt x="4670" y="1749"/>
                </a:lnTo>
                <a:lnTo>
                  <a:pt x="4668" y="1749"/>
                </a:lnTo>
                <a:lnTo>
                  <a:pt x="4668" y="1749"/>
                </a:lnTo>
                <a:lnTo>
                  <a:pt x="4670" y="1749"/>
                </a:lnTo>
                <a:lnTo>
                  <a:pt x="4670" y="1749"/>
                </a:lnTo>
                <a:lnTo>
                  <a:pt x="4670" y="1751"/>
                </a:lnTo>
                <a:lnTo>
                  <a:pt x="4670" y="1751"/>
                </a:lnTo>
                <a:lnTo>
                  <a:pt x="4673" y="1751"/>
                </a:lnTo>
                <a:lnTo>
                  <a:pt x="4675" y="1751"/>
                </a:lnTo>
                <a:lnTo>
                  <a:pt x="4675" y="1751"/>
                </a:lnTo>
                <a:lnTo>
                  <a:pt x="4677" y="1751"/>
                </a:lnTo>
                <a:lnTo>
                  <a:pt x="4679" y="1751"/>
                </a:lnTo>
                <a:lnTo>
                  <a:pt x="4681" y="1751"/>
                </a:lnTo>
                <a:lnTo>
                  <a:pt x="4683" y="1751"/>
                </a:lnTo>
                <a:lnTo>
                  <a:pt x="4685" y="1751"/>
                </a:lnTo>
                <a:lnTo>
                  <a:pt x="4689" y="1749"/>
                </a:lnTo>
                <a:lnTo>
                  <a:pt x="4687" y="1749"/>
                </a:lnTo>
                <a:lnTo>
                  <a:pt x="4687" y="1747"/>
                </a:lnTo>
                <a:lnTo>
                  <a:pt x="4687" y="1747"/>
                </a:lnTo>
                <a:lnTo>
                  <a:pt x="4687" y="1747"/>
                </a:lnTo>
                <a:lnTo>
                  <a:pt x="4689" y="1747"/>
                </a:lnTo>
                <a:lnTo>
                  <a:pt x="4691" y="1747"/>
                </a:lnTo>
                <a:lnTo>
                  <a:pt x="4691" y="1747"/>
                </a:lnTo>
                <a:lnTo>
                  <a:pt x="4691" y="1747"/>
                </a:lnTo>
                <a:lnTo>
                  <a:pt x="4691" y="1744"/>
                </a:lnTo>
                <a:lnTo>
                  <a:pt x="4691" y="1747"/>
                </a:lnTo>
                <a:lnTo>
                  <a:pt x="4693" y="1744"/>
                </a:lnTo>
                <a:lnTo>
                  <a:pt x="4689" y="1740"/>
                </a:lnTo>
                <a:lnTo>
                  <a:pt x="4689" y="1738"/>
                </a:lnTo>
                <a:lnTo>
                  <a:pt x="4689" y="1738"/>
                </a:lnTo>
                <a:lnTo>
                  <a:pt x="4691" y="1740"/>
                </a:lnTo>
                <a:lnTo>
                  <a:pt x="4691" y="1740"/>
                </a:lnTo>
                <a:lnTo>
                  <a:pt x="4691" y="1742"/>
                </a:lnTo>
                <a:lnTo>
                  <a:pt x="4693" y="1742"/>
                </a:lnTo>
                <a:lnTo>
                  <a:pt x="4696" y="1742"/>
                </a:lnTo>
                <a:lnTo>
                  <a:pt x="4698" y="1742"/>
                </a:lnTo>
                <a:lnTo>
                  <a:pt x="4698" y="1742"/>
                </a:lnTo>
                <a:lnTo>
                  <a:pt x="4698" y="1742"/>
                </a:lnTo>
                <a:lnTo>
                  <a:pt x="4700" y="1742"/>
                </a:lnTo>
                <a:lnTo>
                  <a:pt x="4700" y="1742"/>
                </a:lnTo>
                <a:lnTo>
                  <a:pt x="4700" y="1742"/>
                </a:lnTo>
                <a:lnTo>
                  <a:pt x="4700" y="1740"/>
                </a:lnTo>
                <a:lnTo>
                  <a:pt x="4702" y="1740"/>
                </a:lnTo>
                <a:lnTo>
                  <a:pt x="4702" y="1740"/>
                </a:lnTo>
                <a:lnTo>
                  <a:pt x="4704" y="1740"/>
                </a:lnTo>
                <a:lnTo>
                  <a:pt x="4706" y="1740"/>
                </a:lnTo>
                <a:lnTo>
                  <a:pt x="4706" y="1740"/>
                </a:lnTo>
                <a:lnTo>
                  <a:pt x="4706" y="1742"/>
                </a:lnTo>
                <a:lnTo>
                  <a:pt x="4708" y="1742"/>
                </a:lnTo>
                <a:lnTo>
                  <a:pt x="4708" y="1742"/>
                </a:lnTo>
                <a:lnTo>
                  <a:pt x="4710" y="1744"/>
                </a:lnTo>
                <a:lnTo>
                  <a:pt x="4710" y="1744"/>
                </a:lnTo>
                <a:lnTo>
                  <a:pt x="4712" y="1744"/>
                </a:lnTo>
                <a:lnTo>
                  <a:pt x="4714" y="1744"/>
                </a:lnTo>
                <a:lnTo>
                  <a:pt x="4717" y="1744"/>
                </a:lnTo>
                <a:lnTo>
                  <a:pt x="4719" y="1747"/>
                </a:lnTo>
                <a:lnTo>
                  <a:pt x="4719" y="1747"/>
                </a:lnTo>
                <a:lnTo>
                  <a:pt x="4721" y="1747"/>
                </a:lnTo>
                <a:lnTo>
                  <a:pt x="4723" y="1747"/>
                </a:lnTo>
                <a:lnTo>
                  <a:pt x="4725" y="1749"/>
                </a:lnTo>
                <a:lnTo>
                  <a:pt x="4725" y="1749"/>
                </a:lnTo>
                <a:lnTo>
                  <a:pt x="4725" y="1749"/>
                </a:lnTo>
                <a:lnTo>
                  <a:pt x="4725" y="1751"/>
                </a:lnTo>
                <a:lnTo>
                  <a:pt x="4727" y="1751"/>
                </a:lnTo>
                <a:lnTo>
                  <a:pt x="4727" y="1753"/>
                </a:lnTo>
                <a:lnTo>
                  <a:pt x="4729" y="1755"/>
                </a:lnTo>
                <a:lnTo>
                  <a:pt x="4731" y="1757"/>
                </a:lnTo>
                <a:lnTo>
                  <a:pt x="4731" y="1759"/>
                </a:lnTo>
                <a:lnTo>
                  <a:pt x="4733" y="1761"/>
                </a:lnTo>
                <a:lnTo>
                  <a:pt x="4735" y="1761"/>
                </a:lnTo>
                <a:lnTo>
                  <a:pt x="4735" y="1761"/>
                </a:lnTo>
                <a:lnTo>
                  <a:pt x="4737" y="1761"/>
                </a:lnTo>
                <a:lnTo>
                  <a:pt x="4735" y="1763"/>
                </a:lnTo>
                <a:lnTo>
                  <a:pt x="4735" y="1763"/>
                </a:lnTo>
                <a:lnTo>
                  <a:pt x="4737" y="1765"/>
                </a:lnTo>
                <a:lnTo>
                  <a:pt x="4737" y="1767"/>
                </a:lnTo>
                <a:lnTo>
                  <a:pt x="4742" y="1770"/>
                </a:lnTo>
                <a:lnTo>
                  <a:pt x="4744" y="1770"/>
                </a:lnTo>
                <a:lnTo>
                  <a:pt x="4744" y="1772"/>
                </a:lnTo>
                <a:lnTo>
                  <a:pt x="4746" y="1774"/>
                </a:lnTo>
                <a:lnTo>
                  <a:pt x="4746" y="1774"/>
                </a:lnTo>
                <a:lnTo>
                  <a:pt x="4748" y="1776"/>
                </a:lnTo>
                <a:lnTo>
                  <a:pt x="4748" y="1776"/>
                </a:lnTo>
                <a:lnTo>
                  <a:pt x="4750" y="1776"/>
                </a:lnTo>
                <a:lnTo>
                  <a:pt x="4752" y="1778"/>
                </a:lnTo>
                <a:lnTo>
                  <a:pt x="4754" y="1778"/>
                </a:lnTo>
                <a:lnTo>
                  <a:pt x="4754" y="1776"/>
                </a:lnTo>
                <a:lnTo>
                  <a:pt x="4756" y="1778"/>
                </a:lnTo>
                <a:lnTo>
                  <a:pt x="4756" y="1778"/>
                </a:lnTo>
                <a:lnTo>
                  <a:pt x="4758" y="1778"/>
                </a:lnTo>
                <a:lnTo>
                  <a:pt x="4761" y="1778"/>
                </a:lnTo>
                <a:lnTo>
                  <a:pt x="4761" y="1778"/>
                </a:lnTo>
                <a:lnTo>
                  <a:pt x="4763" y="1778"/>
                </a:lnTo>
                <a:lnTo>
                  <a:pt x="4765" y="1778"/>
                </a:lnTo>
                <a:lnTo>
                  <a:pt x="4765" y="1778"/>
                </a:lnTo>
                <a:lnTo>
                  <a:pt x="4771" y="1780"/>
                </a:lnTo>
                <a:lnTo>
                  <a:pt x="4775" y="1780"/>
                </a:lnTo>
                <a:lnTo>
                  <a:pt x="4775" y="1780"/>
                </a:lnTo>
                <a:lnTo>
                  <a:pt x="4777" y="1780"/>
                </a:lnTo>
                <a:lnTo>
                  <a:pt x="4779" y="1780"/>
                </a:lnTo>
                <a:lnTo>
                  <a:pt x="4779" y="1782"/>
                </a:lnTo>
                <a:lnTo>
                  <a:pt x="4781" y="1782"/>
                </a:lnTo>
                <a:lnTo>
                  <a:pt x="4781" y="1784"/>
                </a:lnTo>
                <a:lnTo>
                  <a:pt x="4784" y="1784"/>
                </a:lnTo>
                <a:lnTo>
                  <a:pt x="4786" y="1784"/>
                </a:lnTo>
                <a:lnTo>
                  <a:pt x="4788" y="1784"/>
                </a:lnTo>
                <a:lnTo>
                  <a:pt x="4788" y="1784"/>
                </a:lnTo>
                <a:lnTo>
                  <a:pt x="4790" y="1784"/>
                </a:lnTo>
                <a:lnTo>
                  <a:pt x="4790" y="1782"/>
                </a:lnTo>
                <a:lnTo>
                  <a:pt x="4790" y="1782"/>
                </a:lnTo>
                <a:lnTo>
                  <a:pt x="4788" y="1782"/>
                </a:lnTo>
                <a:lnTo>
                  <a:pt x="4788" y="1780"/>
                </a:lnTo>
                <a:lnTo>
                  <a:pt x="4788" y="1780"/>
                </a:lnTo>
                <a:lnTo>
                  <a:pt x="4790" y="1780"/>
                </a:lnTo>
                <a:close/>
                <a:moveTo>
                  <a:pt x="4687" y="1753"/>
                </a:moveTo>
                <a:lnTo>
                  <a:pt x="4687" y="1753"/>
                </a:lnTo>
                <a:lnTo>
                  <a:pt x="4687" y="1753"/>
                </a:lnTo>
                <a:lnTo>
                  <a:pt x="4687" y="1751"/>
                </a:lnTo>
                <a:lnTo>
                  <a:pt x="4683" y="1751"/>
                </a:lnTo>
                <a:lnTo>
                  <a:pt x="4685" y="1753"/>
                </a:lnTo>
                <a:lnTo>
                  <a:pt x="4687" y="1753"/>
                </a:lnTo>
                <a:lnTo>
                  <a:pt x="4687" y="1753"/>
                </a:lnTo>
                <a:close/>
                <a:moveTo>
                  <a:pt x="4629" y="1879"/>
                </a:moveTo>
                <a:lnTo>
                  <a:pt x="4626" y="1879"/>
                </a:lnTo>
                <a:lnTo>
                  <a:pt x="4629" y="1879"/>
                </a:lnTo>
                <a:lnTo>
                  <a:pt x="4629" y="1879"/>
                </a:lnTo>
                <a:lnTo>
                  <a:pt x="4631" y="1879"/>
                </a:lnTo>
                <a:lnTo>
                  <a:pt x="4629" y="1879"/>
                </a:lnTo>
                <a:lnTo>
                  <a:pt x="4629" y="1877"/>
                </a:lnTo>
                <a:lnTo>
                  <a:pt x="4629" y="1879"/>
                </a:lnTo>
                <a:close/>
                <a:moveTo>
                  <a:pt x="4616" y="1751"/>
                </a:moveTo>
                <a:lnTo>
                  <a:pt x="4620" y="1753"/>
                </a:lnTo>
                <a:lnTo>
                  <a:pt x="4620" y="1753"/>
                </a:lnTo>
                <a:lnTo>
                  <a:pt x="4620" y="1751"/>
                </a:lnTo>
                <a:lnTo>
                  <a:pt x="4618" y="1749"/>
                </a:lnTo>
                <a:lnTo>
                  <a:pt x="4618" y="1749"/>
                </a:lnTo>
                <a:lnTo>
                  <a:pt x="4616" y="1749"/>
                </a:lnTo>
                <a:lnTo>
                  <a:pt x="4616" y="1751"/>
                </a:lnTo>
                <a:lnTo>
                  <a:pt x="4616" y="1751"/>
                </a:lnTo>
                <a:lnTo>
                  <a:pt x="4616" y="1751"/>
                </a:lnTo>
                <a:lnTo>
                  <a:pt x="4616" y="1751"/>
                </a:lnTo>
                <a:close/>
                <a:moveTo>
                  <a:pt x="4620" y="1744"/>
                </a:moveTo>
                <a:lnTo>
                  <a:pt x="4622" y="1742"/>
                </a:lnTo>
                <a:lnTo>
                  <a:pt x="4620" y="1740"/>
                </a:lnTo>
                <a:lnTo>
                  <a:pt x="4620" y="1738"/>
                </a:lnTo>
                <a:lnTo>
                  <a:pt x="4618" y="1738"/>
                </a:lnTo>
                <a:lnTo>
                  <a:pt x="4618" y="1738"/>
                </a:lnTo>
                <a:lnTo>
                  <a:pt x="4614" y="1738"/>
                </a:lnTo>
                <a:lnTo>
                  <a:pt x="4612" y="1738"/>
                </a:lnTo>
                <a:lnTo>
                  <a:pt x="4610" y="1738"/>
                </a:lnTo>
                <a:lnTo>
                  <a:pt x="4608" y="1740"/>
                </a:lnTo>
                <a:lnTo>
                  <a:pt x="4608" y="1740"/>
                </a:lnTo>
                <a:lnTo>
                  <a:pt x="4605" y="1744"/>
                </a:lnTo>
                <a:lnTo>
                  <a:pt x="4603" y="1751"/>
                </a:lnTo>
                <a:lnTo>
                  <a:pt x="4601" y="1753"/>
                </a:lnTo>
                <a:lnTo>
                  <a:pt x="4603" y="1753"/>
                </a:lnTo>
                <a:lnTo>
                  <a:pt x="4605" y="1751"/>
                </a:lnTo>
                <a:lnTo>
                  <a:pt x="4608" y="1751"/>
                </a:lnTo>
                <a:lnTo>
                  <a:pt x="4612" y="1753"/>
                </a:lnTo>
                <a:lnTo>
                  <a:pt x="4614" y="1751"/>
                </a:lnTo>
                <a:lnTo>
                  <a:pt x="4616" y="1749"/>
                </a:lnTo>
                <a:lnTo>
                  <a:pt x="4618" y="1747"/>
                </a:lnTo>
                <a:lnTo>
                  <a:pt x="4620" y="1744"/>
                </a:lnTo>
                <a:close/>
                <a:moveTo>
                  <a:pt x="4591" y="1837"/>
                </a:moveTo>
                <a:lnTo>
                  <a:pt x="4591" y="1837"/>
                </a:lnTo>
                <a:lnTo>
                  <a:pt x="4591" y="1837"/>
                </a:lnTo>
                <a:lnTo>
                  <a:pt x="4591" y="1837"/>
                </a:lnTo>
                <a:lnTo>
                  <a:pt x="4589" y="1837"/>
                </a:lnTo>
                <a:lnTo>
                  <a:pt x="4589" y="1835"/>
                </a:lnTo>
                <a:lnTo>
                  <a:pt x="4589" y="1835"/>
                </a:lnTo>
                <a:lnTo>
                  <a:pt x="4589" y="1832"/>
                </a:lnTo>
                <a:lnTo>
                  <a:pt x="4591" y="1832"/>
                </a:lnTo>
                <a:lnTo>
                  <a:pt x="4591" y="1832"/>
                </a:lnTo>
                <a:lnTo>
                  <a:pt x="4591" y="1830"/>
                </a:lnTo>
                <a:lnTo>
                  <a:pt x="4591" y="1830"/>
                </a:lnTo>
                <a:lnTo>
                  <a:pt x="4591" y="1830"/>
                </a:lnTo>
                <a:lnTo>
                  <a:pt x="4591" y="1830"/>
                </a:lnTo>
                <a:lnTo>
                  <a:pt x="4589" y="1830"/>
                </a:lnTo>
                <a:lnTo>
                  <a:pt x="4589" y="1830"/>
                </a:lnTo>
                <a:lnTo>
                  <a:pt x="4589" y="1830"/>
                </a:lnTo>
                <a:lnTo>
                  <a:pt x="4589" y="1830"/>
                </a:lnTo>
                <a:lnTo>
                  <a:pt x="4589" y="1828"/>
                </a:lnTo>
                <a:lnTo>
                  <a:pt x="4587" y="1828"/>
                </a:lnTo>
                <a:lnTo>
                  <a:pt x="4587" y="1828"/>
                </a:lnTo>
                <a:lnTo>
                  <a:pt x="4587" y="1830"/>
                </a:lnTo>
                <a:lnTo>
                  <a:pt x="4585" y="1830"/>
                </a:lnTo>
                <a:lnTo>
                  <a:pt x="4585" y="1835"/>
                </a:lnTo>
                <a:lnTo>
                  <a:pt x="4585" y="1835"/>
                </a:lnTo>
                <a:lnTo>
                  <a:pt x="4585" y="1837"/>
                </a:lnTo>
                <a:lnTo>
                  <a:pt x="4582" y="1837"/>
                </a:lnTo>
                <a:lnTo>
                  <a:pt x="4582" y="1837"/>
                </a:lnTo>
                <a:lnTo>
                  <a:pt x="4585" y="1837"/>
                </a:lnTo>
                <a:lnTo>
                  <a:pt x="4587" y="1837"/>
                </a:lnTo>
                <a:lnTo>
                  <a:pt x="4589" y="1837"/>
                </a:lnTo>
                <a:lnTo>
                  <a:pt x="4591" y="1837"/>
                </a:lnTo>
                <a:lnTo>
                  <a:pt x="4591" y="1837"/>
                </a:lnTo>
                <a:close/>
                <a:moveTo>
                  <a:pt x="4828" y="1998"/>
                </a:moveTo>
                <a:lnTo>
                  <a:pt x="4825" y="2000"/>
                </a:lnTo>
                <a:lnTo>
                  <a:pt x="4825" y="2002"/>
                </a:lnTo>
                <a:lnTo>
                  <a:pt x="4825" y="2002"/>
                </a:lnTo>
                <a:lnTo>
                  <a:pt x="4823" y="2004"/>
                </a:lnTo>
                <a:lnTo>
                  <a:pt x="4823" y="2006"/>
                </a:lnTo>
                <a:lnTo>
                  <a:pt x="4823" y="2009"/>
                </a:lnTo>
                <a:lnTo>
                  <a:pt x="4825" y="2009"/>
                </a:lnTo>
                <a:lnTo>
                  <a:pt x="4825" y="2009"/>
                </a:lnTo>
                <a:lnTo>
                  <a:pt x="4825" y="2009"/>
                </a:lnTo>
                <a:lnTo>
                  <a:pt x="4825" y="2004"/>
                </a:lnTo>
                <a:lnTo>
                  <a:pt x="4830" y="1998"/>
                </a:lnTo>
                <a:lnTo>
                  <a:pt x="4830" y="1998"/>
                </a:lnTo>
                <a:lnTo>
                  <a:pt x="4828" y="1996"/>
                </a:lnTo>
                <a:lnTo>
                  <a:pt x="4828" y="1994"/>
                </a:lnTo>
                <a:lnTo>
                  <a:pt x="4828" y="1994"/>
                </a:lnTo>
                <a:lnTo>
                  <a:pt x="4828" y="1994"/>
                </a:lnTo>
                <a:lnTo>
                  <a:pt x="4828" y="1994"/>
                </a:lnTo>
                <a:lnTo>
                  <a:pt x="4825" y="1994"/>
                </a:lnTo>
                <a:lnTo>
                  <a:pt x="4828" y="1994"/>
                </a:lnTo>
                <a:lnTo>
                  <a:pt x="4828" y="1996"/>
                </a:lnTo>
                <a:lnTo>
                  <a:pt x="4828" y="1998"/>
                </a:lnTo>
                <a:lnTo>
                  <a:pt x="4828" y="1998"/>
                </a:lnTo>
                <a:close/>
                <a:moveTo>
                  <a:pt x="4631" y="1868"/>
                </a:moveTo>
                <a:lnTo>
                  <a:pt x="4631" y="1868"/>
                </a:lnTo>
                <a:lnTo>
                  <a:pt x="4629" y="1870"/>
                </a:lnTo>
                <a:lnTo>
                  <a:pt x="4626" y="1870"/>
                </a:lnTo>
                <a:lnTo>
                  <a:pt x="4624" y="1870"/>
                </a:lnTo>
                <a:lnTo>
                  <a:pt x="4624" y="1872"/>
                </a:lnTo>
                <a:lnTo>
                  <a:pt x="4624" y="1872"/>
                </a:lnTo>
                <a:lnTo>
                  <a:pt x="4624" y="1874"/>
                </a:lnTo>
                <a:lnTo>
                  <a:pt x="4624" y="1872"/>
                </a:lnTo>
                <a:lnTo>
                  <a:pt x="4626" y="1872"/>
                </a:lnTo>
                <a:lnTo>
                  <a:pt x="4626" y="1872"/>
                </a:lnTo>
                <a:lnTo>
                  <a:pt x="4626" y="1872"/>
                </a:lnTo>
                <a:lnTo>
                  <a:pt x="4629" y="1872"/>
                </a:lnTo>
                <a:lnTo>
                  <a:pt x="4629" y="1870"/>
                </a:lnTo>
                <a:lnTo>
                  <a:pt x="4629" y="1870"/>
                </a:lnTo>
                <a:lnTo>
                  <a:pt x="4631" y="1870"/>
                </a:lnTo>
                <a:lnTo>
                  <a:pt x="4631" y="1868"/>
                </a:lnTo>
                <a:close/>
                <a:moveTo>
                  <a:pt x="4668" y="1778"/>
                </a:moveTo>
                <a:lnTo>
                  <a:pt x="4668" y="1776"/>
                </a:lnTo>
                <a:lnTo>
                  <a:pt x="4666" y="1776"/>
                </a:lnTo>
                <a:lnTo>
                  <a:pt x="4666" y="1776"/>
                </a:lnTo>
                <a:lnTo>
                  <a:pt x="4666" y="1778"/>
                </a:lnTo>
                <a:lnTo>
                  <a:pt x="4668" y="1778"/>
                </a:lnTo>
                <a:close/>
                <a:moveTo>
                  <a:pt x="4668" y="1786"/>
                </a:moveTo>
                <a:lnTo>
                  <a:pt x="4668" y="1786"/>
                </a:lnTo>
                <a:lnTo>
                  <a:pt x="4668" y="1784"/>
                </a:lnTo>
                <a:lnTo>
                  <a:pt x="4666" y="1784"/>
                </a:lnTo>
                <a:lnTo>
                  <a:pt x="4666" y="1784"/>
                </a:lnTo>
                <a:lnTo>
                  <a:pt x="4666" y="1786"/>
                </a:lnTo>
                <a:lnTo>
                  <a:pt x="4668" y="1786"/>
                </a:lnTo>
                <a:close/>
                <a:moveTo>
                  <a:pt x="4670" y="1778"/>
                </a:moveTo>
                <a:lnTo>
                  <a:pt x="4668" y="1778"/>
                </a:lnTo>
                <a:lnTo>
                  <a:pt x="4668" y="1778"/>
                </a:lnTo>
                <a:lnTo>
                  <a:pt x="4668" y="1778"/>
                </a:lnTo>
                <a:lnTo>
                  <a:pt x="4668" y="1778"/>
                </a:lnTo>
                <a:lnTo>
                  <a:pt x="4668" y="1778"/>
                </a:lnTo>
                <a:lnTo>
                  <a:pt x="4670" y="1778"/>
                </a:lnTo>
                <a:close/>
                <a:moveTo>
                  <a:pt x="4798" y="1975"/>
                </a:moveTo>
                <a:lnTo>
                  <a:pt x="4798" y="1975"/>
                </a:lnTo>
                <a:lnTo>
                  <a:pt x="4798" y="1975"/>
                </a:lnTo>
                <a:lnTo>
                  <a:pt x="4796" y="1975"/>
                </a:lnTo>
                <a:lnTo>
                  <a:pt x="4796" y="1975"/>
                </a:lnTo>
                <a:lnTo>
                  <a:pt x="4798" y="1979"/>
                </a:lnTo>
                <a:lnTo>
                  <a:pt x="4798" y="1979"/>
                </a:lnTo>
                <a:lnTo>
                  <a:pt x="4798" y="1979"/>
                </a:lnTo>
                <a:lnTo>
                  <a:pt x="4800" y="1977"/>
                </a:lnTo>
                <a:lnTo>
                  <a:pt x="4798" y="1977"/>
                </a:lnTo>
                <a:lnTo>
                  <a:pt x="4798" y="1977"/>
                </a:lnTo>
                <a:lnTo>
                  <a:pt x="4798" y="1975"/>
                </a:lnTo>
                <a:lnTo>
                  <a:pt x="4798" y="1975"/>
                </a:lnTo>
                <a:close/>
                <a:moveTo>
                  <a:pt x="4746" y="937"/>
                </a:moveTo>
                <a:lnTo>
                  <a:pt x="4746" y="937"/>
                </a:lnTo>
                <a:lnTo>
                  <a:pt x="4744" y="939"/>
                </a:lnTo>
                <a:lnTo>
                  <a:pt x="4742" y="941"/>
                </a:lnTo>
                <a:lnTo>
                  <a:pt x="4740" y="941"/>
                </a:lnTo>
                <a:lnTo>
                  <a:pt x="4740" y="944"/>
                </a:lnTo>
                <a:lnTo>
                  <a:pt x="4737" y="946"/>
                </a:lnTo>
                <a:lnTo>
                  <a:pt x="4735" y="946"/>
                </a:lnTo>
                <a:lnTo>
                  <a:pt x="4735" y="948"/>
                </a:lnTo>
                <a:lnTo>
                  <a:pt x="4740" y="946"/>
                </a:lnTo>
                <a:lnTo>
                  <a:pt x="4740" y="946"/>
                </a:lnTo>
                <a:lnTo>
                  <a:pt x="4742" y="944"/>
                </a:lnTo>
                <a:lnTo>
                  <a:pt x="4746" y="941"/>
                </a:lnTo>
                <a:lnTo>
                  <a:pt x="4746" y="939"/>
                </a:lnTo>
                <a:lnTo>
                  <a:pt x="4746" y="939"/>
                </a:lnTo>
                <a:lnTo>
                  <a:pt x="4746" y="939"/>
                </a:lnTo>
                <a:lnTo>
                  <a:pt x="4748" y="939"/>
                </a:lnTo>
                <a:lnTo>
                  <a:pt x="4750" y="937"/>
                </a:lnTo>
                <a:lnTo>
                  <a:pt x="4752" y="937"/>
                </a:lnTo>
                <a:lnTo>
                  <a:pt x="4756" y="933"/>
                </a:lnTo>
                <a:lnTo>
                  <a:pt x="4758" y="933"/>
                </a:lnTo>
                <a:lnTo>
                  <a:pt x="4761" y="933"/>
                </a:lnTo>
                <a:lnTo>
                  <a:pt x="4763" y="933"/>
                </a:lnTo>
                <a:lnTo>
                  <a:pt x="4765" y="931"/>
                </a:lnTo>
                <a:lnTo>
                  <a:pt x="4763" y="931"/>
                </a:lnTo>
                <a:lnTo>
                  <a:pt x="4765" y="929"/>
                </a:lnTo>
                <a:lnTo>
                  <a:pt x="4765" y="929"/>
                </a:lnTo>
                <a:lnTo>
                  <a:pt x="4763" y="929"/>
                </a:lnTo>
                <a:lnTo>
                  <a:pt x="4763" y="929"/>
                </a:lnTo>
                <a:lnTo>
                  <a:pt x="4763" y="929"/>
                </a:lnTo>
                <a:lnTo>
                  <a:pt x="4761" y="929"/>
                </a:lnTo>
                <a:lnTo>
                  <a:pt x="4756" y="933"/>
                </a:lnTo>
                <a:lnTo>
                  <a:pt x="4754" y="933"/>
                </a:lnTo>
                <a:lnTo>
                  <a:pt x="4752" y="933"/>
                </a:lnTo>
                <a:lnTo>
                  <a:pt x="4752" y="931"/>
                </a:lnTo>
                <a:lnTo>
                  <a:pt x="4750" y="931"/>
                </a:lnTo>
                <a:lnTo>
                  <a:pt x="4750" y="933"/>
                </a:lnTo>
                <a:lnTo>
                  <a:pt x="4750" y="933"/>
                </a:lnTo>
                <a:lnTo>
                  <a:pt x="4748" y="935"/>
                </a:lnTo>
                <a:lnTo>
                  <a:pt x="4746" y="937"/>
                </a:lnTo>
                <a:close/>
                <a:moveTo>
                  <a:pt x="4662" y="799"/>
                </a:moveTo>
                <a:lnTo>
                  <a:pt x="4662" y="801"/>
                </a:lnTo>
                <a:lnTo>
                  <a:pt x="4660" y="801"/>
                </a:lnTo>
                <a:lnTo>
                  <a:pt x="4660" y="803"/>
                </a:lnTo>
                <a:lnTo>
                  <a:pt x="4660" y="809"/>
                </a:lnTo>
                <a:lnTo>
                  <a:pt x="4660" y="811"/>
                </a:lnTo>
                <a:lnTo>
                  <a:pt x="4662" y="814"/>
                </a:lnTo>
                <a:lnTo>
                  <a:pt x="4662" y="814"/>
                </a:lnTo>
                <a:lnTo>
                  <a:pt x="4660" y="814"/>
                </a:lnTo>
                <a:lnTo>
                  <a:pt x="4662" y="816"/>
                </a:lnTo>
                <a:lnTo>
                  <a:pt x="4662" y="816"/>
                </a:lnTo>
                <a:lnTo>
                  <a:pt x="4664" y="818"/>
                </a:lnTo>
                <a:lnTo>
                  <a:pt x="4666" y="820"/>
                </a:lnTo>
                <a:lnTo>
                  <a:pt x="4668" y="824"/>
                </a:lnTo>
                <a:lnTo>
                  <a:pt x="4668" y="828"/>
                </a:lnTo>
                <a:lnTo>
                  <a:pt x="4666" y="830"/>
                </a:lnTo>
                <a:lnTo>
                  <a:pt x="4666" y="832"/>
                </a:lnTo>
                <a:lnTo>
                  <a:pt x="4666" y="835"/>
                </a:lnTo>
                <a:lnTo>
                  <a:pt x="4666" y="837"/>
                </a:lnTo>
                <a:lnTo>
                  <a:pt x="4666" y="841"/>
                </a:lnTo>
                <a:lnTo>
                  <a:pt x="4666" y="843"/>
                </a:lnTo>
                <a:lnTo>
                  <a:pt x="4666" y="856"/>
                </a:lnTo>
                <a:lnTo>
                  <a:pt x="4666" y="858"/>
                </a:lnTo>
                <a:lnTo>
                  <a:pt x="4666" y="860"/>
                </a:lnTo>
                <a:lnTo>
                  <a:pt x="4664" y="864"/>
                </a:lnTo>
                <a:lnTo>
                  <a:pt x="4664" y="866"/>
                </a:lnTo>
                <a:lnTo>
                  <a:pt x="4662" y="870"/>
                </a:lnTo>
                <a:lnTo>
                  <a:pt x="4662" y="870"/>
                </a:lnTo>
                <a:lnTo>
                  <a:pt x="4664" y="872"/>
                </a:lnTo>
                <a:lnTo>
                  <a:pt x="4666" y="874"/>
                </a:lnTo>
                <a:lnTo>
                  <a:pt x="4666" y="879"/>
                </a:lnTo>
                <a:lnTo>
                  <a:pt x="4668" y="883"/>
                </a:lnTo>
                <a:lnTo>
                  <a:pt x="4666" y="885"/>
                </a:lnTo>
                <a:lnTo>
                  <a:pt x="4666" y="887"/>
                </a:lnTo>
                <a:lnTo>
                  <a:pt x="4664" y="889"/>
                </a:lnTo>
                <a:lnTo>
                  <a:pt x="4664" y="891"/>
                </a:lnTo>
                <a:lnTo>
                  <a:pt x="4664" y="893"/>
                </a:lnTo>
                <a:lnTo>
                  <a:pt x="4664" y="895"/>
                </a:lnTo>
                <a:lnTo>
                  <a:pt x="4664" y="897"/>
                </a:lnTo>
                <a:lnTo>
                  <a:pt x="4666" y="900"/>
                </a:lnTo>
                <a:lnTo>
                  <a:pt x="4664" y="902"/>
                </a:lnTo>
                <a:lnTo>
                  <a:pt x="4662" y="908"/>
                </a:lnTo>
                <a:lnTo>
                  <a:pt x="4662" y="912"/>
                </a:lnTo>
                <a:lnTo>
                  <a:pt x="4664" y="916"/>
                </a:lnTo>
                <a:lnTo>
                  <a:pt x="4664" y="918"/>
                </a:lnTo>
                <a:lnTo>
                  <a:pt x="4664" y="921"/>
                </a:lnTo>
                <a:lnTo>
                  <a:pt x="4664" y="921"/>
                </a:lnTo>
                <a:lnTo>
                  <a:pt x="4666" y="923"/>
                </a:lnTo>
                <a:lnTo>
                  <a:pt x="4666" y="921"/>
                </a:lnTo>
                <a:lnTo>
                  <a:pt x="4668" y="918"/>
                </a:lnTo>
                <a:lnTo>
                  <a:pt x="4668" y="914"/>
                </a:lnTo>
                <a:lnTo>
                  <a:pt x="4670" y="912"/>
                </a:lnTo>
                <a:lnTo>
                  <a:pt x="4670" y="910"/>
                </a:lnTo>
                <a:lnTo>
                  <a:pt x="4673" y="908"/>
                </a:lnTo>
                <a:lnTo>
                  <a:pt x="4673" y="908"/>
                </a:lnTo>
                <a:lnTo>
                  <a:pt x="4675" y="908"/>
                </a:lnTo>
                <a:lnTo>
                  <a:pt x="4675" y="908"/>
                </a:lnTo>
                <a:lnTo>
                  <a:pt x="4677" y="908"/>
                </a:lnTo>
                <a:lnTo>
                  <a:pt x="4677" y="908"/>
                </a:lnTo>
                <a:lnTo>
                  <a:pt x="4677" y="910"/>
                </a:lnTo>
                <a:lnTo>
                  <a:pt x="4681" y="910"/>
                </a:lnTo>
                <a:lnTo>
                  <a:pt x="4683" y="910"/>
                </a:lnTo>
                <a:lnTo>
                  <a:pt x="4685" y="912"/>
                </a:lnTo>
                <a:lnTo>
                  <a:pt x="4685" y="914"/>
                </a:lnTo>
                <a:lnTo>
                  <a:pt x="4685" y="916"/>
                </a:lnTo>
                <a:lnTo>
                  <a:pt x="4685" y="921"/>
                </a:lnTo>
                <a:lnTo>
                  <a:pt x="4685" y="918"/>
                </a:lnTo>
                <a:lnTo>
                  <a:pt x="4687" y="918"/>
                </a:lnTo>
                <a:lnTo>
                  <a:pt x="4687" y="916"/>
                </a:lnTo>
                <a:lnTo>
                  <a:pt x="4687" y="916"/>
                </a:lnTo>
                <a:lnTo>
                  <a:pt x="4687" y="914"/>
                </a:lnTo>
                <a:lnTo>
                  <a:pt x="4687" y="912"/>
                </a:lnTo>
                <a:lnTo>
                  <a:pt x="4687" y="910"/>
                </a:lnTo>
                <a:lnTo>
                  <a:pt x="4687" y="906"/>
                </a:lnTo>
                <a:lnTo>
                  <a:pt x="4685" y="906"/>
                </a:lnTo>
                <a:lnTo>
                  <a:pt x="4685" y="906"/>
                </a:lnTo>
                <a:lnTo>
                  <a:pt x="4683" y="906"/>
                </a:lnTo>
                <a:lnTo>
                  <a:pt x="4683" y="906"/>
                </a:lnTo>
                <a:lnTo>
                  <a:pt x="4681" y="906"/>
                </a:lnTo>
                <a:lnTo>
                  <a:pt x="4681" y="902"/>
                </a:lnTo>
                <a:lnTo>
                  <a:pt x="4679" y="897"/>
                </a:lnTo>
                <a:lnTo>
                  <a:pt x="4679" y="895"/>
                </a:lnTo>
                <a:lnTo>
                  <a:pt x="4679" y="895"/>
                </a:lnTo>
                <a:lnTo>
                  <a:pt x="4677" y="895"/>
                </a:lnTo>
                <a:lnTo>
                  <a:pt x="4677" y="895"/>
                </a:lnTo>
                <a:lnTo>
                  <a:pt x="4677" y="893"/>
                </a:lnTo>
                <a:lnTo>
                  <a:pt x="4675" y="893"/>
                </a:lnTo>
                <a:lnTo>
                  <a:pt x="4673" y="889"/>
                </a:lnTo>
                <a:lnTo>
                  <a:pt x="4673" y="889"/>
                </a:lnTo>
                <a:lnTo>
                  <a:pt x="4673" y="887"/>
                </a:lnTo>
                <a:lnTo>
                  <a:pt x="4673" y="883"/>
                </a:lnTo>
                <a:lnTo>
                  <a:pt x="4675" y="879"/>
                </a:lnTo>
                <a:lnTo>
                  <a:pt x="4679" y="866"/>
                </a:lnTo>
                <a:lnTo>
                  <a:pt x="4679" y="864"/>
                </a:lnTo>
                <a:lnTo>
                  <a:pt x="4681" y="862"/>
                </a:lnTo>
                <a:lnTo>
                  <a:pt x="4683" y="860"/>
                </a:lnTo>
                <a:lnTo>
                  <a:pt x="4685" y="860"/>
                </a:lnTo>
                <a:lnTo>
                  <a:pt x="4689" y="860"/>
                </a:lnTo>
                <a:lnTo>
                  <a:pt x="4691" y="860"/>
                </a:lnTo>
                <a:lnTo>
                  <a:pt x="4693" y="860"/>
                </a:lnTo>
                <a:lnTo>
                  <a:pt x="4696" y="862"/>
                </a:lnTo>
                <a:lnTo>
                  <a:pt x="4696" y="862"/>
                </a:lnTo>
                <a:lnTo>
                  <a:pt x="4698" y="864"/>
                </a:lnTo>
                <a:lnTo>
                  <a:pt x="4700" y="866"/>
                </a:lnTo>
                <a:lnTo>
                  <a:pt x="4702" y="868"/>
                </a:lnTo>
                <a:lnTo>
                  <a:pt x="4702" y="868"/>
                </a:lnTo>
                <a:lnTo>
                  <a:pt x="4704" y="872"/>
                </a:lnTo>
                <a:lnTo>
                  <a:pt x="4704" y="872"/>
                </a:lnTo>
                <a:lnTo>
                  <a:pt x="4704" y="868"/>
                </a:lnTo>
                <a:lnTo>
                  <a:pt x="4704" y="868"/>
                </a:lnTo>
                <a:lnTo>
                  <a:pt x="4702" y="866"/>
                </a:lnTo>
                <a:lnTo>
                  <a:pt x="4700" y="864"/>
                </a:lnTo>
                <a:lnTo>
                  <a:pt x="4700" y="862"/>
                </a:lnTo>
                <a:lnTo>
                  <a:pt x="4698" y="860"/>
                </a:lnTo>
                <a:lnTo>
                  <a:pt x="4698" y="858"/>
                </a:lnTo>
                <a:lnTo>
                  <a:pt x="4698" y="856"/>
                </a:lnTo>
                <a:lnTo>
                  <a:pt x="4696" y="853"/>
                </a:lnTo>
                <a:lnTo>
                  <a:pt x="4696" y="849"/>
                </a:lnTo>
                <a:lnTo>
                  <a:pt x="4691" y="841"/>
                </a:lnTo>
                <a:lnTo>
                  <a:pt x="4689" y="837"/>
                </a:lnTo>
                <a:lnTo>
                  <a:pt x="4687" y="824"/>
                </a:lnTo>
                <a:lnTo>
                  <a:pt x="4687" y="822"/>
                </a:lnTo>
                <a:lnTo>
                  <a:pt x="4687" y="822"/>
                </a:lnTo>
                <a:lnTo>
                  <a:pt x="4685" y="820"/>
                </a:lnTo>
                <a:lnTo>
                  <a:pt x="4685" y="820"/>
                </a:lnTo>
                <a:lnTo>
                  <a:pt x="4685" y="818"/>
                </a:lnTo>
                <a:lnTo>
                  <a:pt x="4683" y="818"/>
                </a:lnTo>
                <a:lnTo>
                  <a:pt x="4683" y="816"/>
                </a:lnTo>
                <a:lnTo>
                  <a:pt x="4683" y="814"/>
                </a:lnTo>
                <a:lnTo>
                  <a:pt x="4683" y="811"/>
                </a:lnTo>
                <a:lnTo>
                  <a:pt x="4683" y="809"/>
                </a:lnTo>
                <a:lnTo>
                  <a:pt x="4681" y="807"/>
                </a:lnTo>
                <a:lnTo>
                  <a:pt x="4681" y="803"/>
                </a:lnTo>
                <a:lnTo>
                  <a:pt x="4683" y="801"/>
                </a:lnTo>
                <a:lnTo>
                  <a:pt x="4683" y="799"/>
                </a:lnTo>
                <a:lnTo>
                  <a:pt x="4683" y="799"/>
                </a:lnTo>
                <a:lnTo>
                  <a:pt x="4685" y="797"/>
                </a:lnTo>
                <a:lnTo>
                  <a:pt x="4685" y="795"/>
                </a:lnTo>
                <a:lnTo>
                  <a:pt x="4685" y="791"/>
                </a:lnTo>
                <a:lnTo>
                  <a:pt x="4683" y="786"/>
                </a:lnTo>
                <a:lnTo>
                  <a:pt x="4683" y="786"/>
                </a:lnTo>
                <a:lnTo>
                  <a:pt x="4683" y="784"/>
                </a:lnTo>
                <a:lnTo>
                  <a:pt x="4681" y="780"/>
                </a:lnTo>
                <a:lnTo>
                  <a:pt x="4679" y="774"/>
                </a:lnTo>
                <a:lnTo>
                  <a:pt x="4679" y="774"/>
                </a:lnTo>
                <a:lnTo>
                  <a:pt x="4679" y="772"/>
                </a:lnTo>
                <a:lnTo>
                  <a:pt x="4679" y="772"/>
                </a:lnTo>
                <a:lnTo>
                  <a:pt x="4679" y="770"/>
                </a:lnTo>
                <a:lnTo>
                  <a:pt x="4679" y="767"/>
                </a:lnTo>
                <a:lnTo>
                  <a:pt x="4679" y="767"/>
                </a:lnTo>
                <a:lnTo>
                  <a:pt x="4677" y="763"/>
                </a:lnTo>
                <a:lnTo>
                  <a:pt x="4675" y="761"/>
                </a:lnTo>
                <a:lnTo>
                  <a:pt x="4675" y="763"/>
                </a:lnTo>
                <a:lnTo>
                  <a:pt x="4675" y="763"/>
                </a:lnTo>
                <a:lnTo>
                  <a:pt x="4673" y="765"/>
                </a:lnTo>
                <a:lnTo>
                  <a:pt x="4670" y="765"/>
                </a:lnTo>
                <a:lnTo>
                  <a:pt x="4673" y="767"/>
                </a:lnTo>
                <a:lnTo>
                  <a:pt x="4675" y="772"/>
                </a:lnTo>
                <a:lnTo>
                  <a:pt x="4675" y="772"/>
                </a:lnTo>
                <a:lnTo>
                  <a:pt x="4675" y="774"/>
                </a:lnTo>
                <a:lnTo>
                  <a:pt x="4675" y="776"/>
                </a:lnTo>
                <a:lnTo>
                  <a:pt x="4675" y="776"/>
                </a:lnTo>
                <a:lnTo>
                  <a:pt x="4675" y="776"/>
                </a:lnTo>
                <a:lnTo>
                  <a:pt x="4673" y="776"/>
                </a:lnTo>
                <a:lnTo>
                  <a:pt x="4673" y="778"/>
                </a:lnTo>
                <a:lnTo>
                  <a:pt x="4673" y="780"/>
                </a:lnTo>
                <a:lnTo>
                  <a:pt x="4673" y="780"/>
                </a:lnTo>
                <a:lnTo>
                  <a:pt x="4670" y="782"/>
                </a:lnTo>
                <a:lnTo>
                  <a:pt x="4670" y="782"/>
                </a:lnTo>
                <a:lnTo>
                  <a:pt x="4670" y="782"/>
                </a:lnTo>
                <a:lnTo>
                  <a:pt x="4668" y="780"/>
                </a:lnTo>
                <a:lnTo>
                  <a:pt x="4666" y="780"/>
                </a:lnTo>
                <a:lnTo>
                  <a:pt x="4664" y="780"/>
                </a:lnTo>
                <a:lnTo>
                  <a:pt x="4662" y="782"/>
                </a:lnTo>
                <a:lnTo>
                  <a:pt x="4662" y="782"/>
                </a:lnTo>
                <a:lnTo>
                  <a:pt x="4662" y="786"/>
                </a:lnTo>
                <a:lnTo>
                  <a:pt x="4662" y="788"/>
                </a:lnTo>
                <a:lnTo>
                  <a:pt x="4662" y="793"/>
                </a:lnTo>
                <a:lnTo>
                  <a:pt x="4662" y="799"/>
                </a:lnTo>
                <a:close/>
                <a:moveTo>
                  <a:pt x="4731" y="1663"/>
                </a:moveTo>
                <a:lnTo>
                  <a:pt x="4731" y="1663"/>
                </a:lnTo>
                <a:lnTo>
                  <a:pt x="4731" y="1663"/>
                </a:lnTo>
                <a:lnTo>
                  <a:pt x="4731" y="1663"/>
                </a:lnTo>
                <a:lnTo>
                  <a:pt x="4733" y="1663"/>
                </a:lnTo>
                <a:lnTo>
                  <a:pt x="4733" y="1663"/>
                </a:lnTo>
                <a:lnTo>
                  <a:pt x="4735" y="1663"/>
                </a:lnTo>
                <a:lnTo>
                  <a:pt x="4737" y="1663"/>
                </a:lnTo>
                <a:lnTo>
                  <a:pt x="4740" y="1663"/>
                </a:lnTo>
                <a:lnTo>
                  <a:pt x="4740" y="1663"/>
                </a:lnTo>
                <a:lnTo>
                  <a:pt x="4742" y="1661"/>
                </a:lnTo>
                <a:lnTo>
                  <a:pt x="4742" y="1661"/>
                </a:lnTo>
                <a:lnTo>
                  <a:pt x="4744" y="1661"/>
                </a:lnTo>
                <a:lnTo>
                  <a:pt x="4744" y="1661"/>
                </a:lnTo>
                <a:lnTo>
                  <a:pt x="4744" y="1661"/>
                </a:lnTo>
                <a:lnTo>
                  <a:pt x="4744" y="1661"/>
                </a:lnTo>
                <a:lnTo>
                  <a:pt x="4744" y="1661"/>
                </a:lnTo>
                <a:lnTo>
                  <a:pt x="4744" y="1661"/>
                </a:lnTo>
                <a:lnTo>
                  <a:pt x="4744" y="1661"/>
                </a:lnTo>
                <a:lnTo>
                  <a:pt x="4737" y="1658"/>
                </a:lnTo>
                <a:lnTo>
                  <a:pt x="4735" y="1658"/>
                </a:lnTo>
                <a:lnTo>
                  <a:pt x="4733" y="1661"/>
                </a:lnTo>
                <a:lnTo>
                  <a:pt x="4733" y="1658"/>
                </a:lnTo>
                <a:lnTo>
                  <a:pt x="4731" y="1661"/>
                </a:lnTo>
                <a:lnTo>
                  <a:pt x="4731" y="1661"/>
                </a:lnTo>
                <a:lnTo>
                  <a:pt x="4731" y="1663"/>
                </a:lnTo>
                <a:lnTo>
                  <a:pt x="4731" y="1663"/>
                </a:lnTo>
                <a:close/>
                <a:moveTo>
                  <a:pt x="4790" y="667"/>
                </a:moveTo>
                <a:lnTo>
                  <a:pt x="4792" y="667"/>
                </a:lnTo>
                <a:lnTo>
                  <a:pt x="4792" y="665"/>
                </a:lnTo>
                <a:lnTo>
                  <a:pt x="4790" y="665"/>
                </a:lnTo>
                <a:lnTo>
                  <a:pt x="4790" y="667"/>
                </a:lnTo>
                <a:lnTo>
                  <a:pt x="4788" y="667"/>
                </a:lnTo>
                <a:lnTo>
                  <a:pt x="4788" y="667"/>
                </a:lnTo>
                <a:lnTo>
                  <a:pt x="4788" y="669"/>
                </a:lnTo>
                <a:lnTo>
                  <a:pt x="4790" y="667"/>
                </a:lnTo>
                <a:close/>
                <a:moveTo>
                  <a:pt x="4784" y="1665"/>
                </a:moveTo>
                <a:lnTo>
                  <a:pt x="4781" y="1665"/>
                </a:lnTo>
                <a:lnTo>
                  <a:pt x="4779" y="1667"/>
                </a:lnTo>
                <a:lnTo>
                  <a:pt x="4781" y="1667"/>
                </a:lnTo>
                <a:lnTo>
                  <a:pt x="4781" y="1667"/>
                </a:lnTo>
                <a:lnTo>
                  <a:pt x="4781" y="1669"/>
                </a:lnTo>
                <a:lnTo>
                  <a:pt x="4784" y="1669"/>
                </a:lnTo>
                <a:lnTo>
                  <a:pt x="4784" y="1669"/>
                </a:lnTo>
                <a:lnTo>
                  <a:pt x="4788" y="1669"/>
                </a:lnTo>
                <a:lnTo>
                  <a:pt x="4788" y="1669"/>
                </a:lnTo>
                <a:lnTo>
                  <a:pt x="4788" y="1667"/>
                </a:lnTo>
                <a:lnTo>
                  <a:pt x="4788" y="1667"/>
                </a:lnTo>
                <a:lnTo>
                  <a:pt x="4788" y="1667"/>
                </a:lnTo>
                <a:lnTo>
                  <a:pt x="4784" y="1665"/>
                </a:lnTo>
                <a:close/>
                <a:moveTo>
                  <a:pt x="4786" y="916"/>
                </a:moveTo>
                <a:lnTo>
                  <a:pt x="4779" y="921"/>
                </a:lnTo>
                <a:lnTo>
                  <a:pt x="4777" y="923"/>
                </a:lnTo>
                <a:lnTo>
                  <a:pt x="4775" y="923"/>
                </a:lnTo>
                <a:lnTo>
                  <a:pt x="4773" y="927"/>
                </a:lnTo>
                <a:lnTo>
                  <a:pt x="4773" y="927"/>
                </a:lnTo>
                <a:lnTo>
                  <a:pt x="4777" y="927"/>
                </a:lnTo>
                <a:lnTo>
                  <a:pt x="4779" y="925"/>
                </a:lnTo>
                <a:lnTo>
                  <a:pt x="4779" y="923"/>
                </a:lnTo>
                <a:lnTo>
                  <a:pt x="4781" y="923"/>
                </a:lnTo>
                <a:lnTo>
                  <a:pt x="4784" y="921"/>
                </a:lnTo>
                <a:lnTo>
                  <a:pt x="4784" y="921"/>
                </a:lnTo>
                <a:lnTo>
                  <a:pt x="4788" y="916"/>
                </a:lnTo>
                <a:lnTo>
                  <a:pt x="4786" y="916"/>
                </a:lnTo>
                <a:lnTo>
                  <a:pt x="4786" y="916"/>
                </a:lnTo>
                <a:close/>
                <a:moveTo>
                  <a:pt x="4641" y="975"/>
                </a:moveTo>
                <a:lnTo>
                  <a:pt x="4639" y="977"/>
                </a:lnTo>
                <a:lnTo>
                  <a:pt x="4637" y="977"/>
                </a:lnTo>
                <a:lnTo>
                  <a:pt x="4637" y="979"/>
                </a:lnTo>
                <a:lnTo>
                  <a:pt x="4635" y="979"/>
                </a:lnTo>
                <a:lnTo>
                  <a:pt x="4635" y="979"/>
                </a:lnTo>
                <a:lnTo>
                  <a:pt x="4635" y="981"/>
                </a:lnTo>
                <a:lnTo>
                  <a:pt x="4633" y="983"/>
                </a:lnTo>
                <a:lnTo>
                  <a:pt x="4633" y="983"/>
                </a:lnTo>
                <a:lnTo>
                  <a:pt x="4633" y="986"/>
                </a:lnTo>
                <a:lnTo>
                  <a:pt x="4635" y="988"/>
                </a:lnTo>
                <a:lnTo>
                  <a:pt x="4637" y="990"/>
                </a:lnTo>
                <a:lnTo>
                  <a:pt x="4637" y="990"/>
                </a:lnTo>
                <a:lnTo>
                  <a:pt x="4637" y="992"/>
                </a:lnTo>
                <a:lnTo>
                  <a:pt x="4637" y="994"/>
                </a:lnTo>
                <a:lnTo>
                  <a:pt x="4637" y="996"/>
                </a:lnTo>
                <a:lnTo>
                  <a:pt x="4635" y="998"/>
                </a:lnTo>
                <a:lnTo>
                  <a:pt x="4637" y="998"/>
                </a:lnTo>
                <a:lnTo>
                  <a:pt x="4637" y="1000"/>
                </a:lnTo>
                <a:lnTo>
                  <a:pt x="4637" y="1000"/>
                </a:lnTo>
                <a:lnTo>
                  <a:pt x="4639" y="1000"/>
                </a:lnTo>
                <a:lnTo>
                  <a:pt x="4639" y="1000"/>
                </a:lnTo>
                <a:lnTo>
                  <a:pt x="4641" y="998"/>
                </a:lnTo>
                <a:lnTo>
                  <a:pt x="4643" y="998"/>
                </a:lnTo>
                <a:lnTo>
                  <a:pt x="4643" y="996"/>
                </a:lnTo>
                <a:lnTo>
                  <a:pt x="4645" y="994"/>
                </a:lnTo>
                <a:lnTo>
                  <a:pt x="4645" y="994"/>
                </a:lnTo>
                <a:lnTo>
                  <a:pt x="4647" y="994"/>
                </a:lnTo>
                <a:lnTo>
                  <a:pt x="4649" y="994"/>
                </a:lnTo>
                <a:lnTo>
                  <a:pt x="4649" y="994"/>
                </a:lnTo>
                <a:lnTo>
                  <a:pt x="4652" y="994"/>
                </a:lnTo>
                <a:lnTo>
                  <a:pt x="4652" y="994"/>
                </a:lnTo>
                <a:lnTo>
                  <a:pt x="4652" y="994"/>
                </a:lnTo>
                <a:lnTo>
                  <a:pt x="4649" y="992"/>
                </a:lnTo>
                <a:lnTo>
                  <a:pt x="4647" y="988"/>
                </a:lnTo>
                <a:lnTo>
                  <a:pt x="4645" y="988"/>
                </a:lnTo>
                <a:lnTo>
                  <a:pt x="4645" y="988"/>
                </a:lnTo>
                <a:lnTo>
                  <a:pt x="4643" y="988"/>
                </a:lnTo>
                <a:lnTo>
                  <a:pt x="4641" y="988"/>
                </a:lnTo>
                <a:lnTo>
                  <a:pt x="4641" y="986"/>
                </a:lnTo>
                <a:lnTo>
                  <a:pt x="4641" y="986"/>
                </a:lnTo>
                <a:lnTo>
                  <a:pt x="4641" y="983"/>
                </a:lnTo>
                <a:lnTo>
                  <a:pt x="4641" y="983"/>
                </a:lnTo>
                <a:lnTo>
                  <a:pt x="4641" y="981"/>
                </a:lnTo>
                <a:lnTo>
                  <a:pt x="4643" y="981"/>
                </a:lnTo>
                <a:lnTo>
                  <a:pt x="4643" y="981"/>
                </a:lnTo>
                <a:lnTo>
                  <a:pt x="4645" y="981"/>
                </a:lnTo>
                <a:lnTo>
                  <a:pt x="4645" y="981"/>
                </a:lnTo>
                <a:lnTo>
                  <a:pt x="4647" y="981"/>
                </a:lnTo>
                <a:lnTo>
                  <a:pt x="4649" y="983"/>
                </a:lnTo>
                <a:lnTo>
                  <a:pt x="4649" y="986"/>
                </a:lnTo>
                <a:lnTo>
                  <a:pt x="4656" y="981"/>
                </a:lnTo>
                <a:lnTo>
                  <a:pt x="4662" y="981"/>
                </a:lnTo>
                <a:lnTo>
                  <a:pt x="4666" y="981"/>
                </a:lnTo>
                <a:lnTo>
                  <a:pt x="4673" y="986"/>
                </a:lnTo>
                <a:lnTo>
                  <a:pt x="4679" y="988"/>
                </a:lnTo>
                <a:lnTo>
                  <a:pt x="4681" y="990"/>
                </a:lnTo>
                <a:lnTo>
                  <a:pt x="4683" y="990"/>
                </a:lnTo>
                <a:lnTo>
                  <a:pt x="4683" y="990"/>
                </a:lnTo>
                <a:lnTo>
                  <a:pt x="4683" y="990"/>
                </a:lnTo>
                <a:lnTo>
                  <a:pt x="4685" y="988"/>
                </a:lnTo>
                <a:lnTo>
                  <a:pt x="4685" y="988"/>
                </a:lnTo>
                <a:lnTo>
                  <a:pt x="4685" y="986"/>
                </a:lnTo>
                <a:lnTo>
                  <a:pt x="4685" y="983"/>
                </a:lnTo>
                <a:lnTo>
                  <a:pt x="4687" y="979"/>
                </a:lnTo>
                <a:lnTo>
                  <a:pt x="4691" y="977"/>
                </a:lnTo>
                <a:lnTo>
                  <a:pt x="4693" y="975"/>
                </a:lnTo>
                <a:lnTo>
                  <a:pt x="4698" y="973"/>
                </a:lnTo>
                <a:lnTo>
                  <a:pt x="4698" y="973"/>
                </a:lnTo>
                <a:lnTo>
                  <a:pt x="4702" y="975"/>
                </a:lnTo>
                <a:lnTo>
                  <a:pt x="4704" y="975"/>
                </a:lnTo>
                <a:lnTo>
                  <a:pt x="4706" y="973"/>
                </a:lnTo>
                <a:lnTo>
                  <a:pt x="4708" y="973"/>
                </a:lnTo>
                <a:lnTo>
                  <a:pt x="4708" y="973"/>
                </a:lnTo>
                <a:lnTo>
                  <a:pt x="4710" y="971"/>
                </a:lnTo>
                <a:lnTo>
                  <a:pt x="4712" y="971"/>
                </a:lnTo>
                <a:lnTo>
                  <a:pt x="4712" y="971"/>
                </a:lnTo>
                <a:lnTo>
                  <a:pt x="4714" y="971"/>
                </a:lnTo>
                <a:lnTo>
                  <a:pt x="4717" y="971"/>
                </a:lnTo>
                <a:lnTo>
                  <a:pt x="4717" y="969"/>
                </a:lnTo>
                <a:lnTo>
                  <a:pt x="4717" y="969"/>
                </a:lnTo>
                <a:lnTo>
                  <a:pt x="4719" y="967"/>
                </a:lnTo>
                <a:lnTo>
                  <a:pt x="4721" y="967"/>
                </a:lnTo>
                <a:lnTo>
                  <a:pt x="4719" y="967"/>
                </a:lnTo>
                <a:lnTo>
                  <a:pt x="4719" y="967"/>
                </a:lnTo>
                <a:lnTo>
                  <a:pt x="4717" y="967"/>
                </a:lnTo>
                <a:lnTo>
                  <a:pt x="4714" y="969"/>
                </a:lnTo>
                <a:lnTo>
                  <a:pt x="4714" y="969"/>
                </a:lnTo>
                <a:lnTo>
                  <a:pt x="4712" y="969"/>
                </a:lnTo>
                <a:lnTo>
                  <a:pt x="4712" y="965"/>
                </a:lnTo>
                <a:lnTo>
                  <a:pt x="4712" y="962"/>
                </a:lnTo>
                <a:lnTo>
                  <a:pt x="4710" y="962"/>
                </a:lnTo>
                <a:lnTo>
                  <a:pt x="4710" y="960"/>
                </a:lnTo>
                <a:lnTo>
                  <a:pt x="4710" y="958"/>
                </a:lnTo>
                <a:lnTo>
                  <a:pt x="4712" y="954"/>
                </a:lnTo>
                <a:lnTo>
                  <a:pt x="4714" y="952"/>
                </a:lnTo>
                <a:lnTo>
                  <a:pt x="4714" y="950"/>
                </a:lnTo>
                <a:lnTo>
                  <a:pt x="4714" y="950"/>
                </a:lnTo>
                <a:lnTo>
                  <a:pt x="4712" y="950"/>
                </a:lnTo>
                <a:lnTo>
                  <a:pt x="4710" y="952"/>
                </a:lnTo>
                <a:lnTo>
                  <a:pt x="4706" y="956"/>
                </a:lnTo>
                <a:lnTo>
                  <a:pt x="4706" y="956"/>
                </a:lnTo>
                <a:lnTo>
                  <a:pt x="4704" y="956"/>
                </a:lnTo>
                <a:lnTo>
                  <a:pt x="4702" y="956"/>
                </a:lnTo>
                <a:lnTo>
                  <a:pt x="4702" y="956"/>
                </a:lnTo>
                <a:lnTo>
                  <a:pt x="4696" y="954"/>
                </a:lnTo>
                <a:lnTo>
                  <a:pt x="4693" y="954"/>
                </a:lnTo>
                <a:lnTo>
                  <a:pt x="4693" y="954"/>
                </a:lnTo>
                <a:lnTo>
                  <a:pt x="4691" y="954"/>
                </a:lnTo>
                <a:lnTo>
                  <a:pt x="4691" y="954"/>
                </a:lnTo>
                <a:lnTo>
                  <a:pt x="4689" y="952"/>
                </a:lnTo>
                <a:lnTo>
                  <a:pt x="4687" y="950"/>
                </a:lnTo>
                <a:lnTo>
                  <a:pt x="4683" y="948"/>
                </a:lnTo>
                <a:lnTo>
                  <a:pt x="4681" y="946"/>
                </a:lnTo>
                <a:lnTo>
                  <a:pt x="4677" y="944"/>
                </a:lnTo>
                <a:lnTo>
                  <a:pt x="4675" y="941"/>
                </a:lnTo>
                <a:lnTo>
                  <a:pt x="4670" y="935"/>
                </a:lnTo>
                <a:lnTo>
                  <a:pt x="4668" y="933"/>
                </a:lnTo>
                <a:lnTo>
                  <a:pt x="4664" y="931"/>
                </a:lnTo>
                <a:lnTo>
                  <a:pt x="4664" y="929"/>
                </a:lnTo>
                <a:lnTo>
                  <a:pt x="4664" y="929"/>
                </a:lnTo>
                <a:lnTo>
                  <a:pt x="4664" y="929"/>
                </a:lnTo>
                <a:lnTo>
                  <a:pt x="4662" y="931"/>
                </a:lnTo>
                <a:lnTo>
                  <a:pt x="4662" y="931"/>
                </a:lnTo>
                <a:lnTo>
                  <a:pt x="4660" y="931"/>
                </a:lnTo>
                <a:lnTo>
                  <a:pt x="4660" y="931"/>
                </a:lnTo>
                <a:lnTo>
                  <a:pt x="4660" y="931"/>
                </a:lnTo>
                <a:lnTo>
                  <a:pt x="4660" y="933"/>
                </a:lnTo>
                <a:lnTo>
                  <a:pt x="4658" y="935"/>
                </a:lnTo>
                <a:lnTo>
                  <a:pt x="4660" y="937"/>
                </a:lnTo>
                <a:lnTo>
                  <a:pt x="4660" y="939"/>
                </a:lnTo>
                <a:lnTo>
                  <a:pt x="4662" y="944"/>
                </a:lnTo>
                <a:lnTo>
                  <a:pt x="4662" y="948"/>
                </a:lnTo>
                <a:lnTo>
                  <a:pt x="4660" y="950"/>
                </a:lnTo>
                <a:lnTo>
                  <a:pt x="4660" y="952"/>
                </a:lnTo>
                <a:lnTo>
                  <a:pt x="4660" y="956"/>
                </a:lnTo>
                <a:lnTo>
                  <a:pt x="4660" y="956"/>
                </a:lnTo>
                <a:lnTo>
                  <a:pt x="4658" y="960"/>
                </a:lnTo>
                <a:lnTo>
                  <a:pt x="4656" y="962"/>
                </a:lnTo>
                <a:lnTo>
                  <a:pt x="4656" y="965"/>
                </a:lnTo>
                <a:lnTo>
                  <a:pt x="4656" y="967"/>
                </a:lnTo>
                <a:lnTo>
                  <a:pt x="4656" y="969"/>
                </a:lnTo>
                <a:lnTo>
                  <a:pt x="4654" y="969"/>
                </a:lnTo>
                <a:lnTo>
                  <a:pt x="4654" y="971"/>
                </a:lnTo>
                <a:lnTo>
                  <a:pt x="4652" y="971"/>
                </a:lnTo>
                <a:lnTo>
                  <a:pt x="4649" y="969"/>
                </a:lnTo>
                <a:lnTo>
                  <a:pt x="4647" y="969"/>
                </a:lnTo>
                <a:lnTo>
                  <a:pt x="4647" y="969"/>
                </a:lnTo>
                <a:lnTo>
                  <a:pt x="4645" y="967"/>
                </a:lnTo>
                <a:lnTo>
                  <a:pt x="4643" y="967"/>
                </a:lnTo>
                <a:lnTo>
                  <a:pt x="4641" y="969"/>
                </a:lnTo>
                <a:lnTo>
                  <a:pt x="4641" y="969"/>
                </a:lnTo>
                <a:lnTo>
                  <a:pt x="4641" y="971"/>
                </a:lnTo>
                <a:lnTo>
                  <a:pt x="4643" y="973"/>
                </a:lnTo>
                <a:lnTo>
                  <a:pt x="4643" y="973"/>
                </a:lnTo>
                <a:lnTo>
                  <a:pt x="4641" y="975"/>
                </a:lnTo>
                <a:close/>
                <a:moveTo>
                  <a:pt x="4629" y="990"/>
                </a:moveTo>
                <a:lnTo>
                  <a:pt x="4629" y="990"/>
                </a:lnTo>
                <a:lnTo>
                  <a:pt x="4629" y="986"/>
                </a:lnTo>
                <a:lnTo>
                  <a:pt x="4629" y="986"/>
                </a:lnTo>
                <a:lnTo>
                  <a:pt x="4629" y="988"/>
                </a:lnTo>
                <a:lnTo>
                  <a:pt x="4626" y="988"/>
                </a:lnTo>
                <a:lnTo>
                  <a:pt x="4629" y="990"/>
                </a:lnTo>
                <a:lnTo>
                  <a:pt x="4629" y="990"/>
                </a:lnTo>
                <a:lnTo>
                  <a:pt x="4629" y="990"/>
                </a:lnTo>
                <a:close/>
                <a:moveTo>
                  <a:pt x="4652" y="931"/>
                </a:moveTo>
                <a:lnTo>
                  <a:pt x="4652" y="931"/>
                </a:lnTo>
                <a:lnTo>
                  <a:pt x="4652" y="931"/>
                </a:lnTo>
                <a:lnTo>
                  <a:pt x="4649" y="929"/>
                </a:lnTo>
                <a:lnTo>
                  <a:pt x="4649" y="929"/>
                </a:lnTo>
                <a:lnTo>
                  <a:pt x="4649" y="931"/>
                </a:lnTo>
                <a:lnTo>
                  <a:pt x="4652" y="933"/>
                </a:lnTo>
                <a:lnTo>
                  <a:pt x="4652" y="931"/>
                </a:lnTo>
                <a:close/>
                <a:moveTo>
                  <a:pt x="4825" y="889"/>
                </a:moveTo>
                <a:lnTo>
                  <a:pt x="4825" y="887"/>
                </a:lnTo>
                <a:lnTo>
                  <a:pt x="4825" y="887"/>
                </a:lnTo>
                <a:lnTo>
                  <a:pt x="4823" y="889"/>
                </a:lnTo>
                <a:lnTo>
                  <a:pt x="4823" y="889"/>
                </a:lnTo>
                <a:lnTo>
                  <a:pt x="4825" y="889"/>
                </a:lnTo>
                <a:lnTo>
                  <a:pt x="4825" y="889"/>
                </a:lnTo>
                <a:close/>
                <a:moveTo>
                  <a:pt x="4654" y="935"/>
                </a:moveTo>
                <a:lnTo>
                  <a:pt x="4654" y="935"/>
                </a:lnTo>
                <a:lnTo>
                  <a:pt x="4656" y="935"/>
                </a:lnTo>
                <a:lnTo>
                  <a:pt x="4656" y="935"/>
                </a:lnTo>
                <a:lnTo>
                  <a:pt x="4654" y="933"/>
                </a:lnTo>
                <a:lnTo>
                  <a:pt x="4654" y="933"/>
                </a:lnTo>
                <a:lnTo>
                  <a:pt x="4652" y="935"/>
                </a:lnTo>
                <a:lnTo>
                  <a:pt x="4652" y="935"/>
                </a:lnTo>
                <a:lnTo>
                  <a:pt x="4654" y="935"/>
                </a:lnTo>
                <a:close/>
                <a:moveTo>
                  <a:pt x="4811" y="1671"/>
                </a:moveTo>
                <a:lnTo>
                  <a:pt x="4809" y="1671"/>
                </a:lnTo>
                <a:lnTo>
                  <a:pt x="4809" y="1671"/>
                </a:lnTo>
                <a:lnTo>
                  <a:pt x="4809" y="1671"/>
                </a:lnTo>
                <a:lnTo>
                  <a:pt x="4809" y="1671"/>
                </a:lnTo>
                <a:lnTo>
                  <a:pt x="4811" y="1671"/>
                </a:lnTo>
                <a:lnTo>
                  <a:pt x="4811" y="1671"/>
                </a:lnTo>
                <a:close/>
                <a:moveTo>
                  <a:pt x="4813" y="900"/>
                </a:moveTo>
                <a:lnTo>
                  <a:pt x="4813" y="900"/>
                </a:lnTo>
                <a:lnTo>
                  <a:pt x="4811" y="902"/>
                </a:lnTo>
                <a:lnTo>
                  <a:pt x="4809" y="904"/>
                </a:lnTo>
                <a:lnTo>
                  <a:pt x="4807" y="904"/>
                </a:lnTo>
                <a:lnTo>
                  <a:pt x="4807" y="906"/>
                </a:lnTo>
                <a:lnTo>
                  <a:pt x="4807" y="906"/>
                </a:lnTo>
                <a:lnTo>
                  <a:pt x="4807" y="906"/>
                </a:lnTo>
                <a:lnTo>
                  <a:pt x="4811" y="904"/>
                </a:lnTo>
                <a:lnTo>
                  <a:pt x="4813" y="900"/>
                </a:lnTo>
                <a:lnTo>
                  <a:pt x="4813" y="900"/>
                </a:lnTo>
                <a:close/>
                <a:moveTo>
                  <a:pt x="4809" y="1524"/>
                </a:moveTo>
                <a:lnTo>
                  <a:pt x="4809" y="1524"/>
                </a:lnTo>
                <a:lnTo>
                  <a:pt x="4809" y="1524"/>
                </a:lnTo>
                <a:lnTo>
                  <a:pt x="4809" y="1524"/>
                </a:lnTo>
                <a:lnTo>
                  <a:pt x="4809" y="1524"/>
                </a:lnTo>
                <a:lnTo>
                  <a:pt x="4809" y="1524"/>
                </a:lnTo>
                <a:lnTo>
                  <a:pt x="4809" y="1524"/>
                </a:lnTo>
                <a:lnTo>
                  <a:pt x="4809" y="1524"/>
                </a:lnTo>
                <a:lnTo>
                  <a:pt x="4809" y="1524"/>
                </a:lnTo>
                <a:close/>
                <a:moveTo>
                  <a:pt x="4819" y="1675"/>
                </a:moveTo>
                <a:lnTo>
                  <a:pt x="4819" y="1675"/>
                </a:lnTo>
                <a:lnTo>
                  <a:pt x="4817" y="1675"/>
                </a:lnTo>
                <a:lnTo>
                  <a:pt x="4817" y="1675"/>
                </a:lnTo>
                <a:lnTo>
                  <a:pt x="4819" y="1677"/>
                </a:lnTo>
                <a:lnTo>
                  <a:pt x="4819" y="1677"/>
                </a:lnTo>
                <a:lnTo>
                  <a:pt x="4819" y="1675"/>
                </a:lnTo>
                <a:close/>
                <a:moveTo>
                  <a:pt x="4775" y="1650"/>
                </a:moveTo>
                <a:lnTo>
                  <a:pt x="4775" y="1652"/>
                </a:lnTo>
                <a:lnTo>
                  <a:pt x="4775" y="1652"/>
                </a:lnTo>
                <a:lnTo>
                  <a:pt x="4775" y="1654"/>
                </a:lnTo>
                <a:lnTo>
                  <a:pt x="4777" y="1654"/>
                </a:lnTo>
                <a:lnTo>
                  <a:pt x="4777" y="1654"/>
                </a:lnTo>
                <a:lnTo>
                  <a:pt x="4777" y="1654"/>
                </a:lnTo>
                <a:lnTo>
                  <a:pt x="4777" y="1652"/>
                </a:lnTo>
                <a:lnTo>
                  <a:pt x="4775" y="1650"/>
                </a:lnTo>
                <a:lnTo>
                  <a:pt x="4775" y="1650"/>
                </a:lnTo>
                <a:close/>
                <a:moveTo>
                  <a:pt x="4792" y="1671"/>
                </a:moveTo>
                <a:lnTo>
                  <a:pt x="4794" y="1671"/>
                </a:lnTo>
                <a:lnTo>
                  <a:pt x="4794" y="1671"/>
                </a:lnTo>
                <a:lnTo>
                  <a:pt x="4796" y="1671"/>
                </a:lnTo>
                <a:lnTo>
                  <a:pt x="4800" y="1675"/>
                </a:lnTo>
                <a:lnTo>
                  <a:pt x="4802" y="1675"/>
                </a:lnTo>
                <a:lnTo>
                  <a:pt x="4805" y="1677"/>
                </a:lnTo>
                <a:lnTo>
                  <a:pt x="4807" y="1679"/>
                </a:lnTo>
                <a:lnTo>
                  <a:pt x="4809" y="1679"/>
                </a:lnTo>
                <a:lnTo>
                  <a:pt x="4809" y="1682"/>
                </a:lnTo>
                <a:lnTo>
                  <a:pt x="4811" y="1682"/>
                </a:lnTo>
                <a:lnTo>
                  <a:pt x="4811" y="1682"/>
                </a:lnTo>
                <a:lnTo>
                  <a:pt x="4813" y="1682"/>
                </a:lnTo>
                <a:lnTo>
                  <a:pt x="4813" y="1682"/>
                </a:lnTo>
                <a:lnTo>
                  <a:pt x="4815" y="1684"/>
                </a:lnTo>
                <a:lnTo>
                  <a:pt x="4819" y="1688"/>
                </a:lnTo>
                <a:lnTo>
                  <a:pt x="4819" y="1690"/>
                </a:lnTo>
                <a:lnTo>
                  <a:pt x="4819" y="1692"/>
                </a:lnTo>
                <a:lnTo>
                  <a:pt x="4819" y="1694"/>
                </a:lnTo>
                <a:lnTo>
                  <a:pt x="4819" y="1694"/>
                </a:lnTo>
                <a:lnTo>
                  <a:pt x="4819" y="1696"/>
                </a:lnTo>
                <a:lnTo>
                  <a:pt x="4821" y="1698"/>
                </a:lnTo>
                <a:lnTo>
                  <a:pt x="4821" y="1698"/>
                </a:lnTo>
                <a:lnTo>
                  <a:pt x="4821" y="1700"/>
                </a:lnTo>
                <a:lnTo>
                  <a:pt x="4823" y="1700"/>
                </a:lnTo>
                <a:lnTo>
                  <a:pt x="4823" y="1700"/>
                </a:lnTo>
                <a:lnTo>
                  <a:pt x="4825" y="1698"/>
                </a:lnTo>
                <a:lnTo>
                  <a:pt x="4825" y="1696"/>
                </a:lnTo>
                <a:lnTo>
                  <a:pt x="4825" y="1696"/>
                </a:lnTo>
                <a:lnTo>
                  <a:pt x="4825" y="1694"/>
                </a:lnTo>
                <a:lnTo>
                  <a:pt x="4825" y="1694"/>
                </a:lnTo>
                <a:lnTo>
                  <a:pt x="4825" y="1692"/>
                </a:lnTo>
                <a:lnTo>
                  <a:pt x="4825" y="1690"/>
                </a:lnTo>
                <a:lnTo>
                  <a:pt x="4815" y="1682"/>
                </a:lnTo>
                <a:lnTo>
                  <a:pt x="4815" y="1682"/>
                </a:lnTo>
                <a:lnTo>
                  <a:pt x="4813" y="1679"/>
                </a:lnTo>
                <a:lnTo>
                  <a:pt x="4811" y="1677"/>
                </a:lnTo>
                <a:lnTo>
                  <a:pt x="4811" y="1677"/>
                </a:lnTo>
                <a:lnTo>
                  <a:pt x="4807" y="1677"/>
                </a:lnTo>
                <a:lnTo>
                  <a:pt x="4805" y="1675"/>
                </a:lnTo>
                <a:lnTo>
                  <a:pt x="4805" y="1675"/>
                </a:lnTo>
                <a:lnTo>
                  <a:pt x="4802" y="1673"/>
                </a:lnTo>
                <a:lnTo>
                  <a:pt x="4800" y="1673"/>
                </a:lnTo>
                <a:lnTo>
                  <a:pt x="4798" y="1673"/>
                </a:lnTo>
                <a:lnTo>
                  <a:pt x="4798" y="1671"/>
                </a:lnTo>
                <a:lnTo>
                  <a:pt x="4796" y="1669"/>
                </a:lnTo>
                <a:lnTo>
                  <a:pt x="4792" y="1669"/>
                </a:lnTo>
                <a:lnTo>
                  <a:pt x="4792" y="1669"/>
                </a:lnTo>
                <a:lnTo>
                  <a:pt x="4792" y="1671"/>
                </a:lnTo>
                <a:lnTo>
                  <a:pt x="4792" y="1671"/>
                </a:lnTo>
                <a:close/>
                <a:moveTo>
                  <a:pt x="4769" y="1711"/>
                </a:moveTo>
                <a:lnTo>
                  <a:pt x="4769" y="1711"/>
                </a:lnTo>
                <a:lnTo>
                  <a:pt x="4767" y="1711"/>
                </a:lnTo>
                <a:lnTo>
                  <a:pt x="4763" y="1711"/>
                </a:lnTo>
                <a:lnTo>
                  <a:pt x="4763" y="1711"/>
                </a:lnTo>
                <a:lnTo>
                  <a:pt x="4761" y="1711"/>
                </a:lnTo>
                <a:lnTo>
                  <a:pt x="4761" y="1711"/>
                </a:lnTo>
                <a:lnTo>
                  <a:pt x="4761" y="1711"/>
                </a:lnTo>
                <a:lnTo>
                  <a:pt x="4758" y="1709"/>
                </a:lnTo>
                <a:lnTo>
                  <a:pt x="4756" y="1711"/>
                </a:lnTo>
                <a:lnTo>
                  <a:pt x="4756" y="1713"/>
                </a:lnTo>
                <a:lnTo>
                  <a:pt x="4758" y="1713"/>
                </a:lnTo>
                <a:lnTo>
                  <a:pt x="4758" y="1715"/>
                </a:lnTo>
                <a:lnTo>
                  <a:pt x="4761" y="1715"/>
                </a:lnTo>
                <a:lnTo>
                  <a:pt x="4763" y="1715"/>
                </a:lnTo>
                <a:lnTo>
                  <a:pt x="4763" y="1717"/>
                </a:lnTo>
                <a:lnTo>
                  <a:pt x="4767" y="1719"/>
                </a:lnTo>
                <a:lnTo>
                  <a:pt x="4769" y="1719"/>
                </a:lnTo>
                <a:lnTo>
                  <a:pt x="4771" y="1719"/>
                </a:lnTo>
                <a:lnTo>
                  <a:pt x="4771" y="1719"/>
                </a:lnTo>
                <a:lnTo>
                  <a:pt x="4773" y="1719"/>
                </a:lnTo>
                <a:lnTo>
                  <a:pt x="4775" y="1721"/>
                </a:lnTo>
                <a:lnTo>
                  <a:pt x="4775" y="1721"/>
                </a:lnTo>
                <a:lnTo>
                  <a:pt x="4777" y="1721"/>
                </a:lnTo>
                <a:lnTo>
                  <a:pt x="4779" y="1721"/>
                </a:lnTo>
                <a:lnTo>
                  <a:pt x="4784" y="1721"/>
                </a:lnTo>
                <a:lnTo>
                  <a:pt x="4788" y="1721"/>
                </a:lnTo>
                <a:lnTo>
                  <a:pt x="4788" y="1721"/>
                </a:lnTo>
                <a:lnTo>
                  <a:pt x="4790" y="1719"/>
                </a:lnTo>
                <a:lnTo>
                  <a:pt x="4792" y="1719"/>
                </a:lnTo>
                <a:lnTo>
                  <a:pt x="4792" y="1719"/>
                </a:lnTo>
                <a:lnTo>
                  <a:pt x="4792" y="1719"/>
                </a:lnTo>
                <a:lnTo>
                  <a:pt x="4794" y="1717"/>
                </a:lnTo>
                <a:lnTo>
                  <a:pt x="4796" y="1717"/>
                </a:lnTo>
                <a:lnTo>
                  <a:pt x="4796" y="1717"/>
                </a:lnTo>
                <a:lnTo>
                  <a:pt x="4798" y="1717"/>
                </a:lnTo>
                <a:lnTo>
                  <a:pt x="4800" y="1715"/>
                </a:lnTo>
                <a:lnTo>
                  <a:pt x="4802" y="1713"/>
                </a:lnTo>
                <a:lnTo>
                  <a:pt x="4802" y="1713"/>
                </a:lnTo>
                <a:lnTo>
                  <a:pt x="4802" y="1713"/>
                </a:lnTo>
                <a:lnTo>
                  <a:pt x="4802" y="1711"/>
                </a:lnTo>
                <a:lnTo>
                  <a:pt x="4802" y="1711"/>
                </a:lnTo>
                <a:lnTo>
                  <a:pt x="4805" y="1711"/>
                </a:lnTo>
                <a:lnTo>
                  <a:pt x="4809" y="1711"/>
                </a:lnTo>
                <a:lnTo>
                  <a:pt x="4809" y="1711"/>
                </a:lnTo>
                <a:lnTo>
                  <a:pt x="4811" y="1709"/>
                </a:lnTo>
                <a:lnTo>
                  <a:pt x="4811" y="1709"/>
                </a:lnTo>
                <a:lnTo>
                  <a:pt x="4811" y="1707"/>
                </a:lnTo>
                <a:lnTo>
                  <a:pt x="4809" y="1705"/>
                </a:lnTo>
                <a:lnTo>
                  <a:pt x="4809" y="1705"/>
                </a:lnTo>
                <a:lnTo>
                  <a:pt x="4811" y="1702"/>
                </a:lnTo>
                <a:lnTo>
                  <a:pt x="4813" y="1702"/>
                </a:lnTo>
                <a:lnTo>
                  <a:pt x="4813" y="1702"/>
                </a:lnTo>
                <a:lnTo>
                  <a:pt x="4813" y="1702"/>
                </a:lnTo>
                <a:lnTo>
                  <a:pt x="4815" y="1700"/>
                </a:lnTo>
                <a:lnTo>
                  <a:pt x="4815" y="1698"/>
                </a:lnTo>
                <a:lnTo>
                  <a:pt x="4815" y="1698"/>
                </a:lnTo>
                <a:lnTo>
                  <a:pt x="4815" y="1696"/>
                </a:lnTo>
                <a:lnTo>
                  <a:pt x="4815" y="1696"/>
                </a:lnTo>
                <a:lnTo>
                  <a:pt x="4815" y="1694"/>
                </a:lnTo>
                <a:lnTo>
                  <a:pt x="4815" y="1694"/>
                </a:lnTo>
                <a:lnTo>
                  <a:pt x="4813" y="1692"/>
                </a:lnTo>
                <a:lnTo>
                  <a:pt x="4811" y="1692"/>
                </a:lnTo>
                <a:lnTo>
                  <a:pt x="4809" y="1694"/>
                </a:lnTo>
                <a:lnTo>
                  <a:pt x="4809" y="1692"/>
                </a:lnTo>
                <a:lnTo>
                  <a:pt x="4809" y="1692"/>
                </a:lnTo>
                <a:lnTo>
                  <a:pt x="4807" y="1692"/>
                </a:lnTo>
                <a:lnTo>
                  <a:pt x="4805" y="1692"/>
                </a:lnTo>
                <a:lnTo>
                  <a:pt x="4805" y="1692"/>
                </a:lnTo>
                <a:lnTo>
                  <a:pt x="4802" y="1692"/>
                </a:lnTo>
                <a:lnTo>
                  <a:pt x="4802" y="1692"/>
                </a:lnTo>
                <a:lnTo>
                  <a:pt x="4802" y="1694"/>
                </a:lnTo>
                <a:lnTo>
                  <a:pt x="4805" y="1698"/>
                </a:lnTo>
                <a:lnTo>
                  <a:pt x="4805" y="1700"/>
                </a:lnTo>
                <a:lnTo>
                  <a:pt x="4805" y="1700"/>
                </a:lnTo>
                <a:lnTo>
                  <a:pt x="4805" y="1702"/>
                </a:lnTo>
                <a:lnTo>
                  <a:pt x="4802" y="1702"/>
                </a:lnTo>
                <a:lnTo>
                  <a:pt x="4800" y="1702"/>
                </a:lnTo>
                <a:lnTo>
                  <a:pt x="4800" y="1702"/>
                </a:lnTo>
                <a:lnTo>
                  <a:pt x="4798" y="1705"/>
                </a:lnTo>
                <a:lnTo>
                  <a:pt x="4796" y="1707"/>
                </a:lnTo>
                <a:lnTo>
                  <a:pt x="4796" y="1707"/>
                </a:lnTo>
                <a:lnTo>
                  <a:pt x="4794" y="1709"/>
                </a:lnTo>
                <a:lnTo>
                  <a:pt x="4794" y="1709"/>
                </a:lnTo>
                <a:lnTo>
                  <a:pt x="4792" y="1709"/>
                </a:lnTo>
                <a:lnTo>
                  <a:pt x="4792" y="1709"/>
                </a:lnTo>
                <a:lnTo>
                  <a:pt x="4792" y="1711"/>
                </a:lnTo>
                <a:lnTo>
                  <a:pt x="4790" y="1711"/>
                </a:lnTo>
                <a:lnTo>
                  <a:pt x="4788" y="1709"/>
                </a:lnTo>
                <a:lnTo>
                  <a:pt x="4786" y="1709"/>
                </a:lnTo>
                <a:lnTo>
                  <a:pt x="4786" y="1711"/>
                </a:lnTo>
                <a:lnTo>
                  <a:pt x="4784" y="1711"/>
                </a:lnTo>
                <a:lnTo>
                  <a:pt x="4781" y="1709"/>
                </a:lnTo>
                <a:lnTo>
                  <a:pt x="4781" y="1707"/>
                </a:lnTo>
                <a:lnTo>
                  <a:pt x="4781" y="1707"/>
                </a:lnTo>
                <a:lnTo>
                  <a:pt x="4781" y="1705"/>
                </a:lnTo>
                <a:lnTo>
                  <a:pt x="4784" y="1705"/>
                </a:lnTo>
                <a:lnTo>
                  <a:pt x="4784" y="1702"/>
                </a:lnTo>
                <a:lnTo>
                  <a:pt x="4781" y="1702"/>
                </a:lnTo>
                <a:lnTo>
                  <a:pt x="4781" y="1702"/>
                </a:lnTo>
                <a:lnTo>
                  <a:pt x="4781" y="1705"/>
                </a:lnTo>
                <a:lnTo>
                  <a:pt x="4779" y="1709"/>
                </a:lnTo>
                <a:lnTo>
                  <a:pt x="4779" y="1711"/>
                </a:lnTo>
                <a:lnTo>
                  <a:pt x="4775" y="1711"/>
                </a:lnTo>
                <a:lnTo>
                  <a:pt x="4775" y="1711"/>
                </a:lnTo>
                <a:lnTo>
                  <a:pt x="4773" y="1711"/>
                </a:lnTo>
                <a:lnTo>
                  <a:pt x="4771" y="1711"/>
                </a:lnTo>
                <a:lnTo>
                  <a:pt x="4769" y="1711"/>
                </a:lnTo>
                <a:close/>
                <a:moveTo>
                  <a:pt x="4805" y="1526"/>
                </a:moveTo>
                <a:lnTo>
                  <a:pt x="4805" y="1526"/>
                </a:lnTo>
                <a:lnTo>
                  <a:pt x="4805" y="1526"/>
                </a:lnTo>
                <a:lnTo>
                  <a:pt x="4805" y="1526"/>
                </a:lnTo>
                <a:lnTo>
                  <a:pt x="4805" y="1526"/>
                </a:lnTo>
                <a:lnTo>
                  <a:pt x="4805" y="1524"/>
                </a:lnTo>
                <a:lnTo>
                  <a:pt x="4805" y="1524"/>
                </a:lnTo>
                <a:lnTo>
                  <a:pt x="4805" y="1524"/>
                </a:lnTo>
                <a:lnTo>
                  <a:pt x="4805" y="1524"/>
                </a:lnTo>
                <a:lnTo>
                  <a:pt x="4805" y="1524"/>
                </a:lnTo>
                <a:lnTo>
                  <a:pt x="4805" y="1524"/>
                </a:lnTo>
                <a:lnTo>
                  <a:pt x="4805" y="1526"/>
                </a:lnTo>
                <a:lnTo>
                  <a:pt x="4805" y="1526"/>
                </a:lnTo>
                <a:close/>
                <a:moveTo>
                  <a:pt x="4811" y="1673"/>
                </a:moveTo>
                <a:lnTo>
                  <a:pt x="4811" y="1673"/>
                </a:lnTo>
                <a:lnTo>
                  <a:pt x="4811" y="1673"/>
                </a:lnTo>
                <a:lnTo>
                  <a:pt x="4811" y="1673"/>
                </a:lnTo>
                <a:lnTo>
                  <a:pt x="4809" y="1671"/>
                </a:lnTo>
                <a:lnTo>
                  <a:pt x="4809" y="1673"/>
                </a:lnTo>
                <a:lnTo>
                  <a:pt x="4809" y="1673"/>
                </a:lnTo>
                <a:lnTo>
                  <a:pt x="4811" y="1673"/>
                </a:lnTo>
                <a:close/>
                <a:moveTo>
                  <a:pt x="4559" y="1726"/>
                </a:moveTo>
                <a:lnTo>
                  <a:pt x="4559" y="1723"/>
                </a:lnTo>
                <a:lnTo>
                  <a:pt x="4557" y="1723"/>
                </a:lnTo>
                <a:lnTo>
                  <a:pt x="4559" y="1726"/>
                </a:lnTo>
                <a:lnTo>
                  <a:pt x="4559" y="1726"/>
                </a:lnTo>
                <a:lnTo>
                  <a:pt x="4559" y="1726"/>
                </a:lnTo>
                <a:close/>
                <a:moveTo>
                  <a:pt x="4377" y="1757"/>
                </a:moveTo>
                <a:lnTo>
                  <a:pt x="4379" y="1757"/>
                </a:lnTo>
                <a:lnTo>
                  <a:pt x="4381" y="1757"/>
                </a:lnTo>
                <a:lnTo>
                  <a:pt x="4381" y="1757"/>
                </a:lnTo>
                <a:lnTo>
                  <a:pt x="4383" y="1757"/>
                </a:lnTo>
                <a:lnTo>
                  <a:pt x="4385" y="1755"/>
                </a:lnTo>
                <a:lnTo>
                  <a:pt x="4385" y="1755"/>
                </a:lnTo>
                <a:lnTo>
                  <a:pt x="4388" y="1755"/>
                </a:lnTo>
                <a:lnTo>
                  <a:pt x="4388" y="1755"/>
                </a:lnTo>
                <a:lnTo>
                  <a:pt x="4388" y="1753"/>
                </a:lnTo>
                <a:lnTo>
                  <a:pt x="4388" y="1753"/>
                </a:lnTo>
                <a:lnTo>
                  <a:pt x="4388" y="1751"/>
                </a:lnTo>
                <a:lnTo>
                  <a:pt x="4390" y="1751"/>
                </a:lnTo>
                <a:lnTo>
                  <a:pt x="4390" y="1751"/>
                </a:lnTo>
                <a:lnTo>
                  <a:pt x="4390" y="1749"/>
                </a:lnTo>
                <a:lnTo>
                  <a:pt x="4388" y="1749"/>
                </a:lnTo>
                <a:lnTo>
                  <a:pt x="4388" y="1747"/>
                </a:lnTo>
                <a:lnTo>
                  <a:pt x="4388" y="1749"/>
                </a:lnTo>
                <a:lnTo>
                  <a:pt x="4385" y="1749"/>
                </a:lnTo>
                <a:lnTo>
                  <a:pt x="4388" y="1749"/>
                </a:lnTo>
                <a:lnTo>
                  <a:pt x="4388" y="1751"/>
                </a:lnTo>
                <a:lnTo>
                  <a:pt x="4385" y="1751"/>
                </a:lnTo>
                <a:lnTo>
                  <a:pt x="4383" y="1753"/>
                </a:lnTo>
                <a:lnTo>
                  <a:pt x="4383" y="1753"/>
                </a:lnTo>
                <a:lnTo>
                  <a:pt x="4383" y="1753"/>
                </a:lnTo>
                <a:lnTo>
                  <a:pt x="4381" y="1753"/>
                </a:lnTo>
                <a:lnTo>
                  <a:pt x="4381" y="1755"/>
                </a:lnTo>
                <a:lnTo>
                  <a:pt x="4381" y="1755"/>
                </a:lnTo>
                <a:lnTo>
                  <a:pt x="4379" y="1755"/>
                </a:lnTo>
                <a:lnTo>
                  <a:pt x="4379" y="1755"/>
                </a:lnTo>
                <a:lnTo>
                  <a:pt x="4377" y="1753"/>
                </a:lnTo>
                <a:lnTo>
                  <a:pt x="4375" y="1753"/>
                </a:lnTo>
                <a:lnTo>
                  <a:pt x="4375" y="1753"/>
                </a:lnTo>
                <a:lnTo>
                  <a:pt x="4373" y="1753"/>
                </a:lnTo>
                <a:lnTo>
                  <a:pt x="4373" y="1753"/>
                </a:lnTo>
                <a:lnTo>
                  <a:pt x="4371" y="1753"/>
                </a:lnTo>
                <a:lnTo>
                  <a:pt x="4371" y="1753"/>
                </a:lnTo>
                <a:lnTo>
                  <a:pt x="4369" y="1753"/>
                </a:lnTo>
                <a:lnTo>
                  <a:pt x="4369" y="1755"/>
                </a:lnTo>
                <a:lnTo>
                  <a:pt x="4369" y="1755"/>
                </a:lnTo>
                <a:lnTo>
                  <a:pt x="4367" y="1755"/>
                </a:lnTo>
                <a:lnTo>
                  <a:pt x="4367" y="1755"/>
                </a:lnTo>
                <a:lnTo>
                  <a:pt x="4365" y="1753"/>
                </a:lnTo>
                <a:lnTo>
                  <a:pt x="4362" y="1753"/>
                </a:lnTo>
                <a:lnTo>
                  <a:pt x="4360" y="1751"/>
                </a:lnTo>
                <a:lnTo>
                  <a:pt x="4358" y="1751"/>
                </a:lnTo>
                <a:lnTo>
                  <a:pt x="4356" y="1751"/>
                </a:lnTo>
                <a:lnTo>
                  <a:pt x="4356" y="1751"/>
                </a:lnTo>
                <a:lnTo>
                  <a:pt x="4354" y="1751"/>
                </a:lnTo>
                <a:lnTo>
                  <a:pt x="4354" y="1751"/>
                </a:lnTo>
                <a:lnTo>
                  <a:pt x="4354" y="1751"/>
                </a:lnTo>
                <a:lnTo>
                  <a:pt x="4352" y="1751"/>
                </a:lnTo>
                <a:lnTo>
                  <a:pt x="4352" y="1751"/>
                </a:lnTo>
                <a:lnTo>
                  <a:pt x="4350" y="1751"/>
                </a:lnTo>
                <a:lnTo>
                  <a:pt x="4348" y="1751"/>
                </a:lnTo>
                <a:lnTo>
                  <a:pt x="4346" y="1753"/>
                </a:lnTo>
                <a:lnTo>
                  <a:pt x="4346" y="1753"/>
                </a:lnTo>
                <a:lnTo>
                  <a:pt x="4344" y="1753"/>
                </a:lnTo>
                <a:lnTo>
                  <a:pt x="4344" y="1753"/>
                </a:lnTo>
                <a:lnTo>
                  <a:pt x="4344" y="1753"/>
                </a:lnTo>
                <a:lnTo>
                  <a:pt x="4344" y="1755"/>
                </a:lnTo>
                <a:lnTo>
                  <a:pt x="4344" y="1755"/>
                </a:lnTo>
                <a:lnTo>
                  <a:pt x="4344" y="1757"/>
                </a:lnTo>
                <a:lnTo>
                  <a:pt x="4344" y="1757"/>
                </a:lnTo>
                <a:lnTo>
                  <a:pt x="4344" y="1757"/>
                </a:lnTo>
                <a:lnTo>
                  <a:pt x="4346" y="1759"/>
                </a:lnTo>
                <a:lnTo>
                  <a:pt x="4346" y="1757"/>
                </a:lnTo>
                <a:lnTo>
                  <a:pt x="4348" y="1757"/>
                </a:lnTo>
                <a:lnTo>
                  <a:pt x="4350" y="1759"/>
                </a:lnTo>
                <a:lnTo>
                  <a:pt x="4354" y="1757"/>
                </a:lnTo>
                <a:lnTo>
                  <a:pt x="4358" y="1759"/>
                </a:lnTo>
                <a:lnTo>
                  <a:pt x="4360" y="1759"/>
                </a:lnTo>
                <a:lnTo>
                  <a:pt x="4360" y="1759"/>
                </a:lnTo>
                <a:lnTo>
                  <a:pt x="4362" y="1759"/>
                </a:lnTo>
                <a:lnTo>
                  <a:pt x="4362" y="1759"/>
                </a:lnTo>
                <a:lnTo>
                  <a:pt x="4362" y="1759"/>
                </a:lnTo>
                <a:lnTo>
                  <a:pt x="4365" y="1759"/>
                </a:lnTo>
                <a:lnTo>
                  <a:pt x="4367" y="1757"/>
                </a:lnTo>
                <a:lnTo>
                  <a:pt x="4369" y="1757"/>
                </a:lnTo>
                <a:lnTo>
                  <a:pt x="4369" y="1759"/>
                </a:lnTo>
                <a:lnTo>
                  <a:pt x="4369" y="1759"/>
                </a:lnTo>
                <a:lnTo>
                  <a:pt x="4371" y="1759"/>
                </a:lnTo>
                <a:lnTo>
                  <a:pt x="4371" y="1759"/>
                </a:lnTo>
                <a:lnTo>
                  <a:pt x="4373" y="1759"/>
                </a:lnTo>
                <a:lnTo>
                  <a:pt x="4377" y="1757"/>
                </a:lnTo>
                <a:lnTo>
                  <a:pt x="4377" y="1757"/>
                </a:lnTo>
                <a:close/>
                <a:moveTo>
                  <a:pt x="4413" y="1851"/>
                </a:moveTo>
                <a:lnTo>
                  <a:pt x="4411" y="1851"/>
                </a:lnTo>
                <a:lnTo>
                  <a:pt x="4411" y="1851"/>
                </a:lnTo>
                <a:lnTo>
                  <a:pt x="4411" y="1853"/>
                </a:lnTo>
                <a:lnTo>
                  <a:pt x="4413" y="1853"/>
                </a:lnTo>
                <a:lnTo>
                  <a:pt x="4413" y="1853"/>
                </a:lnTo>
                <a:lnTo>
                  <a:pt x="4413" y="1853"/>
                </a:lnTo>
                <a:lnTo>
                  <a:pt x="4413" y="1853"/>
                </a:lnTo>
                <a:lnTo>
                  <a:pt x="4413" y="1853"/>
                </a:lnTo>
                <a:lnTo>
                  <a:pt x="4413" y="1853"/>
                </a:lnTo>
                <a:lnTo>
                  <a:pt x="4413" y="1851"/>
                </a:lnTo>
                <a:close/>
                <a:moveTo>
                  <a:pt x="4398" y="1753"/>
                </a:moveTo>
                <a:lnTo>
                  <a:pt x="4400" y="1753"/>
                </a:lnTo>
                <a:lnTo>
                  <a:pt x="4400" y="1751"/>
                </a:lnTo>
                <a:lnTo>
                  <a:pt x="4402" y="1751"/>
                </a:lnTo>
                <a:lnTo>
                  <a:pt x="4402" y="1749"/>
                </a:lnTo>
                <a:lnTo>
                  <a:pt x="4402" y="1749"/>
                </a:lnTo>
                <a:lnTo>
                  <a:pt x="4400" y="1749"/>
                </a:lnTo>
                <a:lnTo>
                  <a:pt x="4398" y="1751"/>
                </a:lnTo>
                <a:lnTo>
                  <a:pt x="4398" y="1751"/>
                </a:lnTo>
                <a:lnTo>
                  <a:pt x="4398" y="1751"/>
                </a:lnTo>
                <a:lnTo>
                  <a:pt x="4396" y="1751"/>
                </a:lnTo>
                <a:lnTo>
                  <a:pt x="4396" y="1751"/>
                </a:lnTo>
                <a:lnTo>
                  <a:pt x="4396" y="1751"/>
                </a:lnTo>
                <a:lnTo>
                  <a:pt x="4396" y="1751"/>
                </a:lnTo>
                <a:lnTo>
                  <a:pt x="4396" y="1751"/>
                </a:lnTo>
                <a:lnTo>
                  <a:pt x="4396" y="1751"/>
                </a:lnTo>
                <a:lnTo>
                  <a:pt x="4394" y="1753"/>
                </a:lnTo>
                <a:lnTo>
                  <a:pt x="4394" y="1755"/>
                </a:lnTo>
                <a:lnTo>
                  <a:pt x="4394" y="1755"/>
                </a:lnTo>
                <a:lnTo>
                  <a:pt x="4394" y="1755"/>
                </a:lnTo>
                <a:lnTo>
                  <a:pt x="4396" y="1755"/>
                </a:lnTo>
                <a:lnTo>
                  <a:pt x="4396" y="1755"/>
                </a:lnTo>
                <a:lnTo>
                  <a:pt x="4396" y="1755"/>
                </a:lnTo>
                <a:lnTo>
                  <a:pt x="4398" y="1755"/>
                </a:lnTo>
                <a:lnTo>
                  <a:pt x="4398" y="1755"/>
                </a:lnTo>
                <a:lnTo>
                  <a:pt x="4398" y="1753"/>
                </a:lnTo>
                <a:lnTo>
                  <a:pt x="4398" y="1753"/>
                </a:lnTo>
                <a:lnTo>
                  <a:pt x="4398" y="1753"/>
                </a:lnTo>
                <a:lnTo>
                  <a:pt x="4398" y="1753"/>
                </a:lnTo>
                <a:close/>
                <a:moveTo>
                  <a:pt x="4310" y="1751"/>
                </a:moveTo>
                <a:lnTo>
                  <a:pt x="4310" y="1751"/>
                </a:lnTo>
                <a:lnTo>
                  <a:pt x="4312" y="1749"/>
                </a:lnTo>
                <a:lnTo>
                  <a:pt x="4312" y="1749"/>
                </a:lnTo>
                <a:lnTo>
                  <a:pt x="4310" y="1749"/>
                </a:lnTo>
                <a:lnTo>
                  <a:pt x="4310" y="1749"/>
                </a:lnTo>
                <a:lnTo>
                  <a:pt x="4310" y="1749"/>
                </a:lnTo>
                <a:lnTo>
                  <a:pt x="4310" y="1751"/>
                </a:lnTo>
                <a:lnTo>
                  <a:pt x="4310" y="1751"/>
                </a:lnTo>
                <a:lnTo>
                  <a:pt x="4310" y="1751"/>
                </a:lnTo>
                <a:close/>
                <a:moveTo>
                  <a:pt x="4331" y="1757"/>
                </a:moveTo>
                <a:lnTo>
                  <a:pt x="4331" y="1757"/>
                </a:lnTo>
                <a:lnTo>
                  <a:pt x="4331" y="1757"/>
                </a:lnTo>
                <a:lnTo>
                  <a:pt x="4331" y="1757"/>
                </a:lnTo>
                <a:lnTo>
                  <a:pt x="4333" y="1757"/>
                </a:lnTo>
                <a:lnTo>
                  <a:pt x="4333" y="1757"/>
                </a:lnTo>
                <a:lnTo>
                  <a:pt x="4333" y="1755"/>
                </a:lnTo>
                <a:lnTo>
                  <a:pt x="4333" y="1755"/>
                </a:lnTo>
                <a:lnTo>
                  <a:pt x="4333" y="1755"/>
                </a:lnTo>
                <a:lnTo>
                  <a:pt x="4333" y="1755"/>
                </a:lnTo>
                <a:lnTo>
                  <a:pt x="4333" y="1753"/>
                </a:lnTo>
                <a:lnTo>
                  <a:pt x="4331" y="1751"/>
                </a:lnTo>
                <a:lnTo>
                  <a:pt x="4331" y="1751"/>
                </a:lnTo>
                <a:lnTo>
                  <a:pt x="4329" y="1751"/>
                </a:lnTo>
                <a:lnTo>
                  <a:pt x="4329" y="1751"/>
                </a:lnTo>
                <a:lnTo>
                  <a:pt x="4329" y="1751"/>
                </a:lnTo>
                <a:lnTo>
                  <a:pt x="4327" y="1753"/>
                </a:lnTo>
                <a:lnTo>
                  <a:pt x="4327" y="1753"/>
                </a:lnTo>
                <a:lnTo>
                  <a:pt x="4327" y="1751"/>
                </a:lnTo>
                <a:lnTo>
                  <a:pt x="4327" y="1751"/>
                </a:lnTo>
                <a:lnTo>
                  <a:pt x="4325" y="1751"/>
                </a:lnTo>
                <a:lnTo>
                  <a:pt x="4325" y="1751"/>
                </a:lnTo>
                <a:lnTo>
                  <a:pt x="4323" y="1751"/>
                </a:lnTo>
                <a:lnTo>
                  <a:pt x="4323" y="1751"/>
                </a:lnTo>
                <a:lnTo>
                  <a:pt x="4321" y="1751"/>
                </a:lnTo>
                <a:lnTo>
                  <a:pt x="4321" y="1751"/>
                </a:lnTo>
                <a:lnTo>
                  <a:pt x="4321" y="1751"/>
                </a:lnTo>
                <a:lnTo>
                  <a:pt x="4318" y="1749"/>
                </a:lnTo>
                <a:lnTo>
                  <a:pt x="4318" y="1749"/>
                </a:lnTo>
                <a:lnTo>
                  <a:pt x="4316" y="1747"/>
                </a:lnTo>
                <a:lnTo>
                  <a:pt x="4316" y="1749"/>
                </a:lnTo>
                <a:lnTo>
                  <a:pt x="4314" y="1749"/>
                </a:lnTo>
                <a:lnTo>
                  <a:pt x="4314" y="1749"/>
                </a:lnTo>
                <a:lnTo>
                  <a:pt x="4314" y="1751"/>
                </a:lnTo>
                <a:lnTo>
                  <a:pt x="4314" y="1751"/>
                </a:lnTo>
                <a:lnTo>
                  <a:pt x="4316" y="1753"/>
                </a:lnTo>
                <a:lnTo>
                  <a:pt x="4318" y="1753"/>
                </a:lnTo>
                <a:lnTo>
                  <a:pt x="4318" y="1753"/>
                </a:lnTo>
                <a:lnTo>
                  <a:pt x="4318" y="1753"/>
                </a:lnTo>
                <a:lnTo>
                  <a:pt x="4321" y="1753"/>
                </a:lnTo>
                <a:lnTo>
                  <a:pt x="4321" y="1755"/>
                </a:lnTo>
                <a:lnTo>
                  <a:pt x="4321" y="1755"/>
                </a:lnTo>
                <a:lnTo>
                  <a:pt x="4318" y="1755"/>
                </a:lnTo>
                <a:lnTo>
                  <a:pt x="4316" y="1757"/>
                </a:lnTo>
                <a:lnTo>
                  <a:pt x="4316" y="1757"/>
                </a:lnTo>
                <a:lnTo>
                  <a:pt x="4314" y="1757"/>
                </a:lnTo>
                <a:lnTo>
                  <a:pt x="4312" y="1755"/>
                </a:lnTo>
                <a:lnTo>
                  <a:pt x="4312" y="1755"/>
                </a:lnTo>
                <a:lnTo>
                  <a:pt x="4312" y="1755"/>
                </a:lnTo>
                <a:lnTo>
                  <a:pt x="4312" y="1753"/>
                </a:lnTo>
                <a:lnTo>
                  <a:pt x="4310" y="1753"/>
                </a:lnTo>
                <a:lnTo>
                  <a:pt x="4310" y="1753"/>
                </a:lnTo>
                <a:lnTo>
                  <a:pt x="4308" y="1753"/>
                </a:lnTo>
                <a:lnTo>
                  <a:pt x="4306" y="1751"/>
                </a:lnTo>
                <a:lnTo>
                  <a:pt x="4306" y="1751"/>
                </a:lnTo>
                <a:lnTo>
                  <a:pt x="4304" y="1753"/>
                </a:lnTo>
                <a:lnTo>
                  <a:pt x="4302" y="1753"/>
                </a:lnTo>
                <a:lnTo>
                  <a:pt x="4302" y="1753"/>
                </a:lnTo>
                <a:lnTo>
                  <a:pt x="4300" y="1755"/>
                </a:lnTo>
                <a:lnTo>
                  <a:pt x="4300" y="1755"/>
                </a:lnTo>
                <a:lnTo>
                  <a:pt x="4300" y="1755"/>
                </a:lnTo>
                <a:lnTo>
                  <a:pt x="4300" y="1757"/>
                </a:lnTo>
                <a:lnTo>
                  <a:pt x="4300" y="1759"/>
                </a:lnTo>
                <a:lnTo>
                  <a:pt x="4300" y="1759"/>
                </a:lnTo>
                <a:lnTo>
                  <a:pt x="4300" y="1761"/>
                </a:lnTo>
                <a:lnTo>
                  <a:pt x="4302" y="1761"/>
                </a:lnTo>
                <a:lnTo>
                  <a:pt x="4302" y="1761"/>
                </a:lnTo>
                <a:lnTo>
                  <a:pt x="4304" y="1761"/>
                </a:lnTo>
                <a:lnTo>
                  <a:pt x="4306" y="1761"/>
                </a:lnTo>
                <a:lnTo>
                  <a:pt x="4306" y="1761"/>
                </a:lnTo>
                <a:lnTo>
                  <a:pt x="4306" y="1761"/>
                </a:lnTo>
                <a:lnTo>
                  <a:pt x="4308" y="1761"/>
                </a:lnTo>
                <a:lnTo>
                  <a:pt x="4308" y="1761"/>
                </a:lnTo>
                <a:lnTo>
                  <a:pt x="4310" y="1761"/>
                </a:lnTo>
                <a:lnTo>
                  <a:pt x="4314" y="1759"/>
                </a:lnTo>
                <a:lnTo>
                  <a:pt x="4314" y="1759"/>
                </a:lnTo>
                <a:lnTo>
                  <a:pt x="4314" y="1759"/>
                </a:lnTo>
                <a:lnTo>
                  <a:pt x="4318" y="1759"/>
                </a:lnTo>
                <a:lnTo>
                  <a:pt x="4318" y="1759"/>
                </a:lnTo>
                <a:lnTo>
                  <a:pt x="4321" y="1759"/>
                </a:lnTo>
                <a:lnTo>
                  <a:pt x="4321" y="1757"/>
                </a:lnTo>
                <a:lnTo>
                  <a:pt x="4323" y="1755"/>
                </a:lnTo>
                <a:lnTo>
                  <a:pt x="4323" y="1757"/>
                </a:lnTo>
                <a:lnTo>
                  <a:pt x="4323" y="1757"/>
                </a:lnTo>
                <a:lnTo>
                  <a:pt x="4323" y="1759"/>
                </a:lnTo>
                <a:lnTo>
                  <a:pt x="4325" y="1759"/>
                </a:lnTo>
                <a:lnTo>
                  <a:pt x="4327" y="1757"/>
                </a:lnTo>
                <a:lnTo>
                  <a:pt x="4327" y="1757"/>
                </a:lnTo>
                <a:lnTo>
                  <a:pt x="4329" y="1759"/>
                </a:lnTo>
                <a:lnTo>
                  <a:pt x="4329" y="1759"/>
                </a:lnTo>
                <a:lnTo>
                  <a:pt x="4329" y="1757"/>
                </a:lnTo>
                <a:lnTo>
                  <a:pt x="4329" y="1757"/>
                </a:lnTo>
                <a:lnTo>
                  <a:pt x="4329" y="1757"/>
                </a:lnTo>
                <a:lnTo>
                  <a:pt x="4329" y="1757"/>
                </a:lnTo>
                <a:lnTo>
                  <a:pt x="4329" y="1757"/>
                </a:lnTo>
                <a:lnTo>
                  <a:pt x="4331" y="1757"/>
                </a:lnTo>
                <a:close/>
                <a:moveTo>
                  <a:pt x="4585" y="1858"/>
                </a:moveTo>
                <a:lnTo>
                  <a:pt x="4585" y="1858"/>
                </a:lnTo>
                <a:lnTo>
                  <a:pt x="4587" y="1858"/>
                </a:lnTo>
                <a:lnTo>
                  <a:pt x="4587" y="1858"/>
                </a:lnTo>
                <a:lnTo>
                  <a:pt x="4587" y="1856"/>
                </a:lnTo>
                <a:lnTo>
                  <a:pt x="4587" y="1856"/>
                </a:lnTo>
                <a:lnTo>
                  <a:pt x="4585" y="1856"/>
                </a:lnTo>
                <a:lnTo>
                  <a:pt x="4585" y="1858"/>
                </a:lnTo>
                <a:close/>
                <a:moveTo>
                  <a:pt x="4455" y="1677"/>
                </a:moveTo>
                <a:lnTo>
                  <a:pt x="4455" y="1677"/>
                </a:lnTo>
                <a:lnTo>
                  <a:pt x="4455" y="1679"/>
                </a:lnTo>
                <a:lnTo>
                  <a:pt x="4457" y="1679"/>
                </a:lnTo>
                <a:lnTo>
                  <a:pt x="4457" y="1679"/>
                </a:lnTo>
                <a:lnTo>
                  <a:pt x="4455" y="1677"/>
                </a:lnTo>
                <a:lnTo>
                  <a:pt x="4455" y="1677"/>
                </a:lnTo>
                <a:close/>
                <a:moveTo>
                  <a:pt x="4461" y="1654"/>
                </a:moveTo>
                <a:lnTo>
                  <a:pt x="4463" y="1656"/>
                </a:lnTo>
                <a:lnTo>
                  <a:pt x="4463" y="1656"/>
                </a:lnTo>
                <a:lnTo>
                  <a:pt x="4465" y="1654"/>
                </a:lnTo>
                <a:lnTo>
                  <a:pt x="4465" y="1654"/>
                </a:lnTo>
                <a:lnTo>
                  <a:pt x="4463" y="1652"/>
                </a:lnTo>
                <a:lnTo>
                  <a:pt x="4461" y="1652"/>
                </a:lnTo>
                <a:lnTo>
                  <a:pt x="4459" y="1650"/>
                </a:lnTo>
                <a:lnTo>
                  <a:pt x="4457" y="1650"/>
                </a:lnTo>
                <a:lnTo>
                  <a:pt x="4457" y="1650"/>
                </a:lnTo>
                <a:lnTo>
                  <a:pt x="4455" y="1652"/>
                </a:lnTo>
                <a:lnTo>
                  <a:pt x="4453" y="1654"/>
                </a:lnTo>
                <a:lnTo>
                  <a:pt x="4453" y="1654"/>
                </a:lnTo>
                <a:lnTo>
                  <a:pt x="4455" y="1656"/>
                </a:lnTo>
                <a:lnTo>
                  <a:pt x="4457" y="1656"/>
                </a:lnTo>
                <a:lnTo>
                  <a:pt x="4459" y="1656"/>
                </a:lnTo>
                <a:lnTo>
                  <a:pt x="4461" y="1654"/>
                </a:lnTo>
                <a:close/>
                <a:moveTo>
                  <a:pt x="4425" y="1765"/>
                </a:moveTo>
                <a:lnTo>
                  <a:pt x="4429" y="1763"/>
                </a:lnTo>
                <a:lnTo>
                  <a:pt x="4432" y="1763"/>
                </a:lnTo>
                <a:lnTo>
                  <a:pt x="4432" y="1763"/>
                </a:lnTo>
                <a:lnTo>
                  <a:pt x="4432" y="1763"/>
                </a:lnTo>
                <a:lnTo>
                  <a:pt x="4434" y="1761"/>
                </a:lnTo>
                <a:lnTo>
                  <a:pt x="4436" y="1761"/>
                </a:lnTo>
                <a:lnTo>
                  <a:pt x="4438" y="1761"/>
                </a:lnTo>
                <a:lnTo>
                  <a:pt x="4438" y="1759"/>
                </a:lnTo>
                <a:lnTo>
                  <a:pt x="4440" y="1759"/>
                </a:lnTo>
                <a:lnTo>
                  <a:pt x="4442" y="1759"/>
                </a:lnTo>
                <a:lnTo>
                  <a:pt x="4442" y="1757"/>
                </a:lnTo>
                <a:lnTo>
                  <a:pt x="4444" y="1757"/>
                </a:lnTo>
                <a:lnTo>
                  <a:pt x="4446" y="1757"/>
                </a:lnTo>
                <a:lnTo>
                  <a:pt x="4448" y="1755"/>
                </a:lnTo>
                <a:lnTo>
                  <a:pt x="4453" y="1753"/>
                </a:lnTo>
                <a:lnTo>
                  <a:pt x="4450" y="1753"/>
                </a:lnTo>
                <a:lnTo>
                  <a:pt x="4450" y="1751"/>
                </a:lnTo>
                <a:lnTo>
                  <a:pt x="4448" y="1751"/>
                </a:lnTo>
                <a:lnTo>
                  <a:pt x="4446" y="1751"/>
                </a:lnTo>
                <a:lnTo>
                  <a:pt x="4446" y="1751"/>
                </a:lnTo>
                <a:lnTo>
                  <a:pt x="4446" y="1751"/>
                </a:lnTo>
                <a:lnTo>
                  <a:pt x="4444" y="1753"/>
                </a:lnTo>
                <a:lnTo>
                  <a:pt x="4442" y="1753"/>
                </a:lnTo>
                <a:lnTo>
                  <a:pt x="4440" y="1753"/>
                </a:lnTo>
                <a:lnTo>
                  <a:pt x="4436" y="1753"/>
                </a:lnTo>
                <a:lnTo>
                  <a:pt x="4432" y="1753"/>
                </a:lnTo>
                <a:lnTo>
                  <a:pt x="4429" y="1753"/>
                </a:lnTo>
                <a:lnTo>
                  <a:pt x="4423" y="1755"/>
                </a:lnTo>
                <a:lnTo>
                  <a:pt x="4423" y="1755"/>
                </a:lnTo>
                <a:lnTo>
                  <a:pt x="4421" y="1755"/>
                </a:lnTo>
                <a:lnTo>
                  <a:pt x="4421" y="1757"/>
                </a:lnTo>
                <a:lnTo>
                  <a:pt x="4419" y="1759"/>
                </a:lnTo>
                <a:lnTo>
                  <a:pt x="4417" y="1761"/>
                </a:lnTo>
                <a:lnTo>
                  <a:pt x="4415" y="1761"/>
                </a:lnTo>
                <a:lnTo>
                  <a:pt x="4413" y="1763"/>
                </a:lnTo>
                <a:lnTo>
                  <a:pt x="4413" y="1763"/>
                </a:lnTo>
                <a:lnTo>
                  <a:pt x="4406" y="1765"/>
                </a:lnTo>
                <a:lnTo>
                  <a:pt x="4404" y="1765"/>
                </a:lnTo>
                <a:lnTo>
                  <a:pt x="4402" y="1767"/>
                </a:lnTo>
                <a:lnTo>
                  <a:pt x="4400" y="1770"/>
                </a:lnTo>
                <a:lnTo>
                  <a:pt x="4400" y="1772"/>
                </a:lnTo>
                <a:lnTo>
                  <a:pt x="4398" y="1774"/>
                </a:lnTo>
                <a:lnTo>
                  <a:pt x="4398" y="1774"/>
                </a:lnTo>
                <a:lnTo>
                  <a:pt x="4398" y="1776"/>
                </a:lnTo>
                <a:lnTo>
                  <a:pt x="4400" y="1776"/>
                </a:lnTo>
                <a:lnTo>
                  <a:pt x="4400" y="1778"/>
                </a:lnTo>
                <a:lnTo>
                  <a:pt x="4398" y="1778"/>
                </a:lnTo>
                <a:lnTo>
                  <a:pt x="4398" y="1778"/>
                </a:lnTo>
                <a:lnTo>
                  <a:pt x="4398" y="1780"/>
                </a:lnTo>
                <a:lnTo>
                  <a:pt x="4398" y="1780"/>
                </a:lnTo>
                <a:lnTo>
                  <a:pt x="4400" y="1780"/>
                </a:lnTo>
                <a:lnTo>
                  <a:pt x="4402" y="1780"/>
                </a:lnTo>
                <a:lnTo>
                  <a:pt x="4404" y="1780"/>
                </a:lnTo>
                <a:lnTo>
                  <a:pt x="4406" y="1778"/>
                </a:lnTo>
                <a:lnTo>
                  <a:pt x="4409" y="1778"/>
                </a:lnTo>
                <a:lnTo>
                  <a:pt x="4411" y="1778"/>
                </a:lnTo>
                <a:lnTo>
                  <a:pt x="4411" y="1776"/>
                </a:lnTo>
                <a:lnTo>
                  <a:pt x="4413" y="1776"/>
                </a:lnTo>
                <a:lnTo>
                  <a:pt x="4415" y="1774"/>
                </a:lnTo>
                <a:lnTo>
                  <a:pt x="4417" y="1772"/>
                </a:lnTo>
                <a:lnTo>
                  <a:pt x="4419" y="1770"/>
                </a:lnTo>
                <a:lnTo>
                  <a:pt x="4419" y="1770"/>
                </a:lnTo>
                <a:lnTo>
                  <a:pt x="4421" y="1767"/>
                </a:lnTo>
                <a:lnTo>
                  <a:pt x="4425" y="1765"/>
                </a:lnTo>
                <a:close/>
                <a:moveTo>
                  <a:pt x="4421" y="1841"/>
                </a:moveTo>
                <a:lnTo>
                  <a:pt x="4421" y="1841"/>
                </a:lnTo>
                <a:lnTo>
                  <a:pt x="4419" y="1843"/>
                </a:lnTo>
                <a:lnTo>
                  <a:pt x="4421" y="1843"/>
                </a:lnTo>
                <a:lnTo>
                  <a:pt x="4421" y="1841"/>
                </a:lnTo>
                <a:lnTo>
                  <a:pt x="4421" y="1841"/>
                </a:lnTo>
                <a:lnTo>
                  <a:pt x="4421" y="1841"/>
                </a:lnTo>
                <a:lnTo>
                  <a:pt x="4421" y="1841"/>
                </a:lnTo>
                <a:close/>
                <a:moveTo>
                  <a:pt x="4333" y="1749"/>
                </a:moveTo>
                <a:lnTo>
                  <a:pt x="4333" y="1749"/>
                </a:lnTo>
                <a:lnTo>
                  <a:pt x="4333" y="1749"/>
                </a:lnTo>
                <a:lnTo>
                  <a:pt x="4333" y="1749"/>
                </a:lnTo>
                <a:lnTo>
                  <a:pt x="4333" y="1749"/>
                </a:lnTo>
                <a:lnTo>
                  <a:pt x="4333" y="1749"/>
                </a:lnTo>
                <a:lnTo>
                  <a:pt x="4331" y="1749"/>
                </a:lnTo>
                <a:lnTo>
                  <a:pt x="4333" y="1751"/>
                </a:lnTo>
                <a:lnTo>
                  <a:pt x="4333" y="1749"/>
                </a:lnTo>
                <a:lnTo>
                  <a:pt x="4333" y="1749"/>
                </a:lnTo>
                <a:close/>
                <a:moveTo>
                  <a:pt x="4379" y="1707"/>
                </a:moveTo>
                <a:lnTo>
                  <a:pt x="4379" y="1709"/>
                </a:lnTo>
                <a:lnTo>
                  <a:pt x="4381" y="1709"/>
                </a:lnTo>
                <a:lnTo>
                  <a:pt x="4381" y="1709"/>
                </a:lnTo>
                <a:lnTo>
                  <a:pt x="4381" y="1709"/>
                </a:lnTo>
                <a:lnTo>
                  <a:pt x="4383" y="1709"/>
                </a:lnTo>
                <a:lnTo>
                  <a:pt x="4383" y="1709"/>
                </a:lnTo>
                <a:lnTo>
                  <a:pt x="4383" y="1709"/>
                </a:lnTo>
                <a:lnTo>
                  <a:pt x="4385" y="1707"/>
                </a:lnTo>
                <a:lnTo>
                  <a:pt x="4383" y="1705"/>
                </a:lnTo>
                <a:lnTo>
                  <a:pt x="4385" y="1702"/>
                </a:lnTo>
                <a:lnTo>
                  <a:pt x="4385" y="1698"/>
                </a:lnTo>
                <a:lnTo>
                  <a:pt x="4385" y="1698"/>
                </a:lnTo>
                <a:lnTo>
                  <a:pt x="4385" y="1698"/>
                </a:lnTo>
                <a:lnTo>
                  <a:pt x="4383" y="1698"/>
                </a:lnTo>
                <a:lnTo>
                  <a:pt x="4381" y="1700"/>
                </a:lnTo>
                <a:lnTo>
                  <a:pt x="4379" y="1700"/>
                </a:lnTo>
                <a:lnTo>
                  <a:pt x="4381" y="1702"/>
                </a:lnTo>
                <a:lnTo>
                  <a:pt x="4381" y="1705"/>
                </a:lnTo>
                <a:lnTo>
                  <a:pt x="4379" y="1705"/>
                </a:lnTo>
                <a:lnTo>
                  <a:pt x="4379" y="1707"/>
                </a:lnTo>
                <a:close/>
                <a:moveTo>
                  <a:pt x="4612" y="1061"/>
                </a:moveTo>
                <a:lnTo>
                  <a:pt x="4610" y="1061"/>
                </a:lnTo>
                <a:lnTo>
                  <a:pt x="4610" y="1061"/>
                </a:lnTo>
                <a:lnTo>
                  <a:pt x="4612" y="1061"/>
                </a:lnTo>
                <a:lnTo>
                  <a:pt x="4614" y="1059"/>
                </a:lnTo>
                <a:lnTo>
                  <a:pt x="4616" y="1057"/>
                </a:lnTo>
                <a:lnTo>
                  <a:pt x="4614" y="1057"/>
                </a:lnTo>
                <a:lnTo>
                  <a:pt x="4614" y="1057"/>
                </a:lnTo>
                <a:lnTo>
                  <a:pt x="4614" y="1055"/>
                </a:lnTo>
                <a:lnTo>
                  <a:pt x="4614" y="1053"/>
                </a:lnTo>
                <a:lnTo>
                  <a:pt x="4614" y="1053"/>
                </a:lnTo>
                <a:lnTo>
                  <a:pt x="4612" y="1055"/>
                </a:lnTo>
                <a:lnTo>
                  <a:pt x="4610" y="1057"/>
                </a:lnTo>
                <a:lnTo>
                  <a:pt x="4610" y="1059"/>
                </a:lnTo>
                <a:lnTo>
                  <a:pt x="4612" y="1059"/>
                </a:lnTo>
                <a:lnTo>
                  <a:pt x="4612" y="1059"/>
                </a:lnTo>
                <a:lnTo>
                  <a:pt x="4612" y="1059"/>
                </a:lnTo>
                <a:lnTo>
                  <a:pt x="4612" y="1061"/>
                </a:lnTo>
                <a:close/>
                <a:moveTo>
                  <a:pt x="4373" y="1707"/>
                </a:moveTo>
                <a:lnTo>
                  <a:pt x="4373" y="1707"/>
                </a:lnTo>
                <a:lnTo>
                  <a:pt x="4373" y="1709"/>
                </a:lnTo>
                <a:lnTo>
                  <a:pt x="4375" y="1709"/>
                </a:lnTo>
                <a:lnTo>
                  <a:pt x="4375" y="1709"/>
                </a:lnTo>
                <a:lnTo>
                  <a:pt x="4375" y="1707"/>
                </a:lnTo>
                <a:lnTo>
                  <a:pt x="4375" y="1705"/>
                </a:lnTo>
                <a:lnTo>
                  <a:pt x="4375" y="1705"/>
                </a:lnTo>
                <a:lnTo>
                  <a:pt x="4375" y="1705"/>
                </a:lnTo>
                <a:lnTo>
                  <a:pt x="4373" y="1705"/>
                </a:lnTo>
                <a:lnTo>
                  <a:pt x="4373" y="1705"/>
                </a:lnTo>
                <a:lnTo>
                  <a:pt x="4373" y="1705"/>
                </a:lnTo>
                <a:lnTo>
                  <a:pt x="4373" y="1705"/>
                </a:lnTo>
                <a:lnTo>
                  <a:pt x="4373" y="1707"/>
                </a:lnTo>
                <a:close/>
                <a:moveTo>
                  <a:pt x="4398" y="1654"/>
                </a:moveTo>
                <a:lnTo>
                  <a:pt x="4398" y="1652"/>
                </a:lnTo>
                <a:lnTo>
                  <a:pt x="4398" y="1652"/>
                </a:lnTo>
                <a:lnTo>
                  <a:pt x="4396" y="1652"/>
                </a:lnTo>
                <a:lnTo>
                  <a:pt x="4396" y="1654"/>
                </a:lnTo>
                <a:lnTo>
                  <a:pt x="4398" y="1656"/>
                </a:lnTo>
                <a:lnTo>
                  <a:pt x="4398" y="1656"/>
                </a:lnTo>
                <a:lnTo>
                  <a:pt x="4398" y="1654"/>
                </a:lnTo>
                <a:lnTo>
                  <a:pt x="4398" y="1654"/>
                </a:lnTo>
                <a:lnTo>
                  <a:pt x="4398" y="1654"/>
                </a:lnTo>
                <a:close/>
                <a:moveTo>
                  <a:pt x="4331" y="1770"/>
                </a:moveTo>
                <a:lnTo>
                  <a:pt x="4333" y="1770"/>
                </a:lnTo>
                <a:lnTo>
                  <a:pt x="4333" y="1772"/>
                </a:lnTo>
                <a:lnTo>
                  <a:pt x="4337" y="1772"/>
                </a:lnTo>
                <a:lnTo>
                  <a:pt x="4337" y="1772"/>
                </a:lnTo>
                <a:lnTo>
                  <a:pt x="4339" y="1772"/>
                </a:lnTo>
                <a:lnTo>
                  <a:pt x="4339" y="1772"/>
                </a:lnTo>
                <a:lnTo>
                  <a:pt x="4344" y="1774"/>
                </a:lnTo>
                <a:lnTo>
                  <a:pt x="4346" y="1774"/>
                </a:lnTo>
                <a:lnTo>
                  <a:pt x="4346" y="1776"/>
                </a:lnTo>
                <a:lnTo>
                  <a:pt x="4348" y="1778"/>
                </a:lnTo>
                <a:lnTo>
                  <a:pt x="4348" y="1778"/>
                </a:lnTo>
                <a:lnTo>
                  <a:pt x="4350" y="1778"/>
                </a:lnTo>
                <a:lnTo>
                  <a:pt x="4352" y="1778"/>
                </a:lnTo>
                <a:lnTo>
                  <a:pt x="4352" y="1780"/>
                </a:lnTo>
                <a:lnTo>
                  <a:pt x="4354" y="1778"/>
                </a:lnTo>
                <a:lnTo>
                  <a:pt x="4356" y="1778"/>
                </a:lnTo>
                <a:lnTo>
                  <a:pt x="4356" y="1778"/>
                </a:lnTo>
                <a:lnTo>
                  <a:pt x="4358" y="1776"/>
                </a:lnTo>
                <a:lnTo>
                  <a:pt x="4358" y="1776"/>
                </a:lnTo>
                <a:lnTo>
                  <a:pt x="4358" y="1774"/>
                </a:lnTo>
                <a:lnTo>
                  <a:pt x="4356" y="1774"/>
                </a:lnTo>
                <a:lnTo>
                  <a:pt x="4356" y="1772"/>
                </a:lnTo>
                <a:lnTo>
                  <a:pt x="4354" y="1772"/>
                </a:lnTo>
                <a:lnTo>
                  <a:pt x="4354" y="1770"/>
                </a:lnTo>
                <a:lnTo>
                  <a:pt x="4352" y="1770"/>
                </a:lnTo>
                <a:lnTo>
                  <a:pt x="4352" y="1770"/>
                </a:lnTo>
                <a:lnTo>
                  <a:pt x="4350" y="1770"/>
                </a:lnTo>
                <a:lnTo>
                  <a:pt x="4350" y="1770"/>
                </a:lnTo>
                <a:lnTo>
                  <a:pt x="4350" y="1767"/>
                </a:lnTo>
                <a:lnTo>
                  <a:pt x="4350" y="1767"/>
                </a:lnTo>
                <a:lnTo>
                  <a:pt x="4348" y="1767"/>
                </a:lnTo>
                <a:lnTo>
                  <a:pt x="4346" y="1765"/>
                </a:lnTo>
                <a:lnTo>
                  <a:pt x="4346" y="1765"/>
                </a:lnTo>
                <a:lnTo>
                  <a:pt x="4346" y="1765"/>
                </a:lnTo>
                <a:lnTo>
                  <a:pt x="4344" y="1765"/>
                </a:lnTo>
                <a:lnTo>
                  <a:pt x="4344" y="1765"/>
                </a:lnTo>
                <a:lnTo>
                  <a:pt x="4341" y="1765"/>
                </a:lnTo>
                <a:lnTo>
                  <a:pt x="4337" y="1765"/>
                </a:lnTo>
                <a:lnTo>
                  <a:pt x="4335" y="1765"/>
                </a:lnTo>
                <a:lnTo>
                  <a:pt x="4335" y="1765"/>
                </a:lnTo>
                <a:lnTo>
                  <a:pt x="4333" y="1767"/>
                </a:lnTo>
                <a:lnTo>
                  <a:pt x="4331" y="1767"/>
                </a:lnTo>
                <a:lnTo>
                  <a:pt x="4331" y="1767"/>
                </a:lnTo>
                <a:lnTo>
                  <a:pt x="4331" y="1770"/>
                </a:lnTo>
                <a:lnTo>
                  <a:pt x="4331" y="1770"/>
                </a:lnTo>
                <a:close/>
                <a:moveTo>
                  <a:pt x="4339" y="1755"/>
                </a:moveTo>
                <a:lnTo>
                  <a:pt x="4339" y="1755"/>
                </a:lnTo>
                <a:lnTo>
                  <a:pt x="4339" y="1753"/>
                </a:lnTo>
                <a:lnTo>
                  <a:pt x="4339" y="1753"/>
                </a:lnTo>
                <a:lnTo>
                  <a:pt x="4339" y="1753"/>
                </a:lnTo>
                <a:lnTo>
                  <a:pt x="4339" y="1753"/>
                </a:lnTo>
                <a:lnTo>
                  <a:pt x="4339" y="1753"/>
                </a:lnTo>
                <a:lnTo>
                  <a:pt x="4337" y="1753"/>
                </a:lnTo>
                <a:lnTo>
                  <a:pt x="4337" y="1753"/>
                </a:lnTo>
                <a:lnTo>
                  <a:pt x="4337" y="1755"/>
                </a:lnTo>
                <a:lnTo>
                  <a:pt x="4337" y="1755"/>
                </a:lnTo>
                <a:lnTo>
                  <a:pt x="4337" y="1755"/>
                </a:lnTo>
                <a:lnTo>
                  <a:pt x="4337" y="1757"/>
                </a:lnTo>
                <a:lnTo>
                  <a:pt x="4337" y="1757"/>
                </a:lnTo>
                <a:lnTo>
                  <a:pt x="4339" y="1757"/>
                </a:lnTo>
                <a:lnTo>
                  <a:pt x="4337" y="1755"/>
                </a:lnTo>
                <a:lnTo>
                  <a:pt x="4339" y="1755"/>
                </a:lnTo>
                <a:lnTo>
                  <a:pt x="4339" y="1755"/>
                </a:lnTo>
                <a:close/>
                <a:moveTo>
                  <a:pt x="4358" y="1734"/>
                </a:moveTo>
                <a:lnTo>
                  <a:pt x="4358" y="1732"/>
                </a:lnTo>
                <a:lnTo>
                  <a:pt x="4356" y="1732"/>
                </a:lnTo>
                <a:lnTo>
                  <a:pt x="4356" y="1732"/>
                </a:lnTo>
                <a:lnTo>
                  <a:pt x="4356" y="1734"/>
                </a:lnTo>
                <a:lnTo>
                  <a:pt x="4356" y="1734"/>
                </a:lnTo>
                <a:lnTo>
                  <a:pt x="4358" y="1734"/>
                </a:lnTo>
                <a:close/>
                <a:moveTo>
                  <a:pt x="4465" y="1686"/>
                </a:moveTo>
                <a:lnTo>
                  <a:pt x="4465" y="1684"/>
                </a:lnTo>
                <a:lnTo>
                  <a:pt x="4465" y="1684"/>
                </a:lnTo>
                <a:lnTo>
                  <a:pt x="4465" y="1684"/>
                </a:lnTo>
                <a:lnTo>
                  <a:pt x="4467" y="1684"/>
                </a:lnTo>
                <a:lnTo>
                  <a:pt x="4467" y="1682"/>
                </a:lnTo>
                <a:lnTo>
                  <a:pt x="4467" y="1682"/>
                </a:lnTo>
                <a:lnTo>
                  <a:pt x="4465" y="1682"/>
                </a:lnTo>
                <a:lnTo>
                  <a:pt x="4463" y="1684"/>
                </a:lnTo>
                <a:lnTo>
                  <a:pt x="4463" y="1684"/>
                </a:lnTo>
                <a:lnTo>
                  <a:pt x="4461" y="1684"/>
                </a:lnTo>
                <a:lnTo>
                  <a:pt x="4461" y="1684"/>
                </a:lnTo>
                <a:lnTo>
                  <a:pt x="4461" y="1686"/>
                </a:lnTo>
                <a:lnTo>
                  <a:pt x="4461" y="1686"/>
                </a:lnTo>
                <a:lnTo>
                  <a:pt x="4463" y="1684"/>
                </a:lnTo>
                <a:lnTo>
                  <a:pt x="4463" y="1684"/>
                </a:lnTo>
                <a:lnTo>
                  <a:pt x="4465" y="1684"/>
                </a:lnTo>
                <a:lnTo>
                  <a:pt x="4465" y="1684"/>
                </a:lnTo>
                <a:lnTo>
                  <a:pt x="4465" y="1686"/>
                </a:lnTo>
                <a:lnTo>
                  <a:pt x="4465" y="1686"/>
                </a:lnTo>
                <a:close/>
                <a:moveTo>
                  <a:pt x="4352" y="1721"/>
                </a:moveTo>
                <a:lnTo>
                  <a:pt x="4352" y="1723"/>
                </a:lnTo>
                <a:lnTo>
                  <a:pt x="4354" y="1723"/>
                </a:lnTo>
                <a:lnTo>
                  <a:pt x="4354" y="1721"/>
                </a:lnTo>
                <a:lnTo>
                  <a:pt x="4354" y="1717"/>
                </a:lnTo>
                <a:lnTo>
                  <a:pt x="4354" y="1715"/>
                </a:lnTo>
                <a:lnTo>
                  <a:pt x="4354" y="1715"/>
                </a:lnTo>
                <a:lnTo>
                  <a:pt x="4352" y="1715"/>
                </a:lnTo>
                <a:lnTo>
                  <a:pt x="4352" y="1719"/>
                </a:lnTo>
                <a:lnTo>
                  <a:pt x="4352" y="1719"/>
                </a:lnTo>
                <a:lnTo>
                  <a:pt x="4352" y="1721"/>
                </a:lnTo>
                <a:close/>
                <a:moveTo>
                  <a:pt x="4373" y="1782"/>
                </a:moveTo>
                <a:lnTo>
                  <a:pt x="4371" y="1782"/>
                </a:lnTo>
                <a:lnTo>
                  <a:pt x="4371" y="1784"/>
                </a:lnTo>
                <a:lnTo>
                  <a:pt x="4373" y="1784"/>
                </a:lnTo>
                <a:lnTo>
                  <a:pt x="4373" y="1784"/>
                </a:lnTo>
                <a:lnTo>
                  <a:pt x="4375" y="1782"/>
                </a:lnTo>
                <a:lnTo>
                  <a:pt x="4375" y="1782"/>
                </a:lnTo>
                <a:lnTo>
                  <a:pt x="4375" y="1782"/>
                </a:lnTo>
                <a:lnTo>
                  <a:pt x="4373" y="1782"/>
                </a:lnTo>
                <a:lnTo>
                  <a:pt x="4373" y="1782"/>
                </a:lnTo>
                <a:close/>
                <a:moveTo>
                  <a:pt x="4559" y="1719"/>
                </a:moveTo>
                <a:lnTo>
                  <a:pt x="4559" y="1719"/>
                </a:lnTo>
                <a:lnTo>
                  <a:pt x="4559" y="1717"/>
                </a:lnTo>
                <a:lnTo>
                  <a:pt x="4559" y="1717"/>
                </a:lnTo>
                <a:lnTo>
                  <a:pt x="4559" y="1715"/>
                </a:lnTo>
                <a:lnTo>
                  <a:pt x="4559" y="1715"/>
                </a:lnTo>
                <a:lnTo>
                  <a:pt x="4559" y="1713"/>
                </a:lnTo>
                <a:lnTo>
                  <a:pt x="4559" y="1713"/>
                </a:lnTo>
                <a:lnTo>
                  <a:pt x="4559" y="1711"/>
                </a:lnTo>
                <a:lnTo>
                  <a:pt x="4559" y="1711"/>
                </a:lnTo>
                <a:lnTo>
                  <a:pt x="4559" y="1711"/>
                </a:lnTo>
                <a:lnTo>
                  <a:pt x="4559" y="1711"/>
                </a:lnTo>
                <a:lnTo>
                  <a:pt x="4557" y="1709"/>
                </a:lnTo>
                <a:lnTo>
                  <a:pt x="4557" y="1709"/>
                </a:lnTo>
                <a:lnTo>
                  <a:pt x="4557" y="1709"/>
                </a:lnTo>
                <a:lnTo>
                  <a:pt x="4555" y="1711"/>
                </a:lnTo>
                <a:lnTo>
                  <a:pt x="4555" y="1711"/>
                </a:lnTo>
                <a:lnTo>
                  <a:pt x="4553" y="1713"/>
                </a:lnTo>
                <a:lnTo>
                  <a:pt x="4553" y="1713"/>
                </a:lnTo>
                <a:lnTo>
                  <a:pt x="4551" y="1713"/>
                </a:lnTo>
                <a:lnTo>
                  <a:pt x="4553" y="1713"/>
                </a:lnTo>
                <a:lnTo>
                  <a:pt x="4553" y="1715"/>
                </a:lnTo>
                <a:lnTo>
                  <a:pt x="4553" y="1717"/>
                </a:lnTo>
                <a:lnTo>
                  <a:pt x="4553" y="1717"/>
                </a:lnTo>
                <a:lnTo>
                  <a:pt x="4553" y="1717"/>
                </a:lnTo>
                <a:lnTo>
                  <a:pt x="4551" y="1717"/>
                </a:lnTo>
                <a:lnTo>
                  <a:pt x="4551" y="1719"/>
                </a:lnTo>
                <a:lnTo>
                  <a:pt x="4551" y="1719"/>
                </a:lnTo>
                <a:lnTo>
                  <a:pt x="4553" y="1719"/>
                </a:lnTo>
                <a:lnTo>
                  <a:pt x="4553" y="1719"/>
                </a:lnTo>
                <a:lnTo>
                  <a:pt x="4553" y="1721"/>
                </a:lnTo>
                <a:lnTo>
                  <a:pt x="4555" y="1721"/>
                </a:lnTo>
                <a:lnTo>
                  <a:pt x="4557" y="1723"/>
                </a:lnTo>
                <a:lnTo>
                  <a:pt x="4559" y="1721"/>
                </a:lnTo>
                <a:lnTo>
                  <a:pt x="4559" y="1721"/>
                </a:lnTo>
                <a:lnTo>
                  <a:pt x="4559" y="1721"/>
                </a:lnTo>
                <a:lnTo>
                  <a:pt x="4559" y="1719"/>
                </a:lnTo>
                <a:lnTo>
                  <a:pt x="4559" y="1719"/>
                </a:lnTo>
                <a:close/>
                <a:moveTo>
                  <a:pt x="4557" y="1728"/>
                </a:moveTo>
                <a:lnTo>
                  <a:pt x="4559" y="1728"/>
                </a:lnTo>
                <a:lnTo>
                  <a:pt x="4559" y="1728"/>
                </a:lnTo>
                <a:lnTo>
                  <a:pt x="4559" y="1728"/>
                </a:lnTo>
                <a:lnTo>
                  <a:pt x="4559" y="1726"/>
                </a:lnTo>
                <a:lnTo>
                  <a:pt x="4559" y="1726"/>
                </a:lnTo>
                <a:lnTo>
                  <a:pt x="4559" y="1728"/>
                </a:lnTo>
                <a:lnTo>
                  <a:pt x="4557" y="1728"/>
                </a:lnTo>
                <a:lnTo>
                  <a:pt x="4557" y="1728"/>
                </a:lnTo>
                <a:close/>
                <a:moveTo>
                  <a:pt x="4534" y="1711"/>
                </a:moveTo>
                <a:lnTo>
                  <a:pt x="4534" y="1713"/>
                </a:lnTo>
                <a:lnTo>
                  <a:pt x="4534" y="1715"/>
                </a:lnTo>
                <a:lnTo>
                  <a:pt x="4532" y="1717"/>
                </a:lnTo>
                <a:lnTo>
                  <a:pt x="4534" y="1715"/>
                </a:lnTo>
                <a:lnTo>
                  <a:pt x="4534" y="1713"/>
                </a:lnTo>
                <a:lnTo>
                  <a:pt x="4536" y="1711"/>
                </a:lnTo>
                <a:lnTo>
                  <a:pt x="4536" y="1709"/>
                </a:lnTo>
                <a:lnTo>
                  <a:pt x="4536" y="1707"/>
                </a:lnTo>
                <a:lnTo>
                  <a:pt x="4536" y="1707"/>
                </a:lnTo>
                <a:lnTo>
                  <a:pt x="4534" y="1711"/>
                </a:lnTo>
                <a:close/>
                <a:moveTo>
                  <a:pt x="4473" y="1684"/>
                </a:moveTo>
                <a:lnTo>
                  <a:pt x="4473" y="1682"/>
                </a:lnTo>
                <a:lnTo>
                  <a:pt x="4471" y="1682"/>
                </a:lnTo>
                <a:lnTo>
                  <a:pt x="4471" y="1682"/>
                </a:lnTo>
                <a:lnTo>
                  <a:pt x="4471" y="1682"/>
                </a:lnTo>
                <a:lnTo>
                  <a:pt x="4471" y="1682"/>
                </a:lnTo>
                <a:lnTo>
                  <a:pt x="4471" y="1684"/>
                </a:lnTo>
                <a:lnTo>
                  <a:pt x="4471" y="1684"/>
                </a:lnTo>
                <a:lnTo>
                  <a:pt x="4471" y="1684"/>
                </a:lnTo>
                <a:lnTo>
                  <a:pt x="4473" y="1684"/>
                </a:lnTo>
                <a:close/>
                <a:moveTo>
                  <a:pt x="4541" y="1692"/>
                </a:moveTo>
                <a:lnTo>
                  <a:pt x="4538" y="1690"/>
                </a:lnTo>
                <a:lnTo>
                  <a:pt x="4538" y="1692"/>
                </a:lnTo>
                <a:lnTo>
                  <a:pt x="4543" y="1692"/>
                </a:lnTo>
                <a:lnTo>
                  <a:pt x="4543" y="1692"/>
                </a:lnTo>
                <a:lnTo>
                  <a:pt x="4543" y="1692"/>
                </a:lnTo>
                <a:lnTo>
                  <a:pt x="4541" y="1692"/>
                </a:lnTo>
                <a:close/>
                <a:moveTo>
                  <a:pt x="4398" y="1707"/>
                </a:moveTo>
                <a:lnTo>
                  <a:pt x="4398" y="1707"/>
                </a:lnTo>
                <a:lnTo>
                  <a:pt x="4398" y="1707"/>
                </a:lnTo>
                <a:lnTo>
                  <a:pt x="4398" y="1709"/>
                </a:lnTo>
                <a:lnTo>
                  <a:pt x="4398" y="1709"/>
                </a:lnTo>
                <a:lnTo>
                  <a:pt x="4398" y="1707"/>
                </a:lnTo>
                <a:lnTo>
                  <a:pt x="4398" y="1707"/>
                </a:lnTo>
                <a:lnTo>
                  <a:pt x="4398" y="1707"/>
                </a:lnTo>
                <a:close/>
                <a:moveTo>
                  <a:pt x="4561" y="1723"/>
                </a:moveTo>
                <a:lnTo>
                  <a:pt x="4561" y="1723"/>
                </a:lnTo>
                <a:lnTo>
                  <a:pt x="4561" y="1723"/>
                </a:lnTo>
                <a:lnTo>
                  <a:pt x="4561" y="1721"/>
                </a:lnTo>
                <a:lnTo>
                  <a:pt x="4561" y="1721"/>
                </a:lnTo>
                <a:lnTo>
                  <a:pt x="4561" y="1721"/>
                </a:lnTo>
                <a:lnTo>
                  <a:pt x="4561" y="1723"/>
                </a:lnTo>
                <a:close/>
                <a:moveTo>
                  <a:pt x="4589" y="1793"/>
                </a:moveTo>
                <a:lnTo>
                  <a:pt x="4589" y="1793"/>
                </a:lnTo>
                <a:lnTo>
                  <a:pt x="4587" y="1793"/>
                </a:lnTo>
                <a:lnTo>
                  <a:pt x="4587" y="1795"/>
                </a:lnTo>
                <a:lnTo>
                  <a:pt x="4585" y="1795"/>
                </a:lnTo>
                <a:lnTo>
                  <a:pt x="4587" y="1797"/>
                </a:lnTo>
                <a:lnTo>
                  <a:pt x="4587" y="1795"/>
                </a:lnTo>
                <a:lnTo>
                  <a:pt x="4589" y="1793"/>
                </a:lnTo>
                <a:lnTo>
                  <a:pt x="4589" y="1791"/>
                </a:lnTo>
                <a:lnTo>
                  <a:pt x="4589" y="1791"/>
                </a:lnTo>
                <a:lnTo>
                  <a:pt x="4589" y="1791"/>
                </a:lnTo>
                <a:lnTo>
                  <a:pt x="4589" y="1793"/>
                </a:lnTo>
                <a:close/>
                <a:moveTo>
                  <a:pt x="4593" y="1860"/>
                </a:moveTo>
                <a:lnTo>
                  <a:pt x="4593" y="1860"/>
                </a:lnTo>
                <a:lnTo>
                  <a:pt x="4593" y="1860"/>
                </a:lnTo>
                <a:lnTo>
                  <a:pt x="4593" y="1860"/>
                </a:lnTo>
                <a:lnTo>
                  <a:pt x="4593" y="1858"/>
                </a:lnTo>
                <a:lnTo>
                  <a:pt x="4593" y="1858"/>
                </a:lnTo>
                <a:lnTo>
                  <a:pt x="4593" y="1858"/>
                </a:lnTo>
                <a:lnTo>
                  <a:pt x="4593" y="1858"/>
                </a:lnTo>
                <a:lnTo>
                  <a:pt x="4591" y="1858"/>
                </a:lnTo>
                <a:lnTo>
                  <a:pt x="4593" y="1860"/>
                </a:lnTo>
                <a:lnTo>
                  <a:pt x="4593" y="1860"/>
                </a:lnTo>
                <a:close/>
                <a:moveTo>
                  <a:pt x="4580" y="1799"/>
                </a:moveTo>
                <a:lnTo>
                  <a:pt x="4582" y="1799"/>
                </a:lnTo>
                <a:lnTo>
                  <a:pt x="4582" y="1799"/>
                </a:lnTo>
                <a:lnTo>
                  <a:pt x="4585" y="1797"/>
                </a:lnTo>
                <a:lnTo>
                  <a:pt x="4585" y="1797"/>
                </a:lnTo>
                <a:lnTo>
                  <a:pt x="4585" y="1797"/>
                </a:lnTo>
                <a:lnTo>
                  <a:pt x="4582" y="1799"/>
                </a:lnTo>
                <a:lnTo>
                  <a:pt x="4580" y="1799"/>
                </a:lnTo>
                <a:close/>
                <a:moveTo>
                  <a:pt x="4551" y="1723"/>
                </a:moveTo>
                <a:lnTo>
                  <a:pt x="4551" y="1723"/>
                </a:lnTo>
                <a:lnTo>
                  <a:pt x="4549" y="1728"/>
                </a:lnTo>
                <a:lnTo>
                  <a:pt x="4551" y="1730"/>
                </a:lnTo>
                <a:lnTo>
                  <a:pt x="4551" y="1730"/>
                </a:lnTo>
                <a:lnTo>
                  <a:pt x="4553" y="1730"/>
                </a:lnTo>
                <a:lnTo>
                  <a:pt x="4553" y="1730"/>
                </a:lnTo>
                <a:lnTo>
                  <a:pt x="4555" y="1728"/>
                </a:lnTo>
                <a:lnTo>
                  <a:pt x="4557" y="1726"/>
                </a:lnTo>
                <a:lnTo>
                  <a:pt x="4557" y="1726"/>
                </a:lnTo>
                <a:lnTo>
                  <a:pt x="4557" y="1723"/>
                </a:lnTo>
                <a:lnTo>
                  <a:pt x="4555" y="1723"/>
                </a:lnTo>
                <a:lnTo>
                  <a:pt x="4553" y="1721"/>
                </a:lnTo>
                <a:lnTo>
                  <a:pt x="4553" y="1721"/>
                </a:lnTo>
                <a:lnTo>
                  <a:pt x="4551" y="1719"/>
                </a:lnTo>
                <a:lnTo>
                  <a:pt x="4551" y="1719"/>
                </a:lnTo>
                <a:lnTo>
                  <a:pt x="4551" y="1721"/>
                </a:lnTo>
                <a:lnTo>
                  <a:pt x="4551" y="1723"/>
                </a:lnTo>
                <a:lnTo>
                  <a:pt x="4551" y="1723"/>
                </a:lnTo>
                <a:lnTo>
                  <a:pt x="4551" y="1723"/>
                </a:lnTo>
                <a:lnTo>
                  <a:pt x="4551" y="1723"/>
                </a:lnTo>
                <a:close/>
                <a:moveTo>
                  <a:pt x="4490" y="1679"/>
                </a:moveTo>
                <a:lnTo>
                  <a:pt x="4490" y="1682"/>
                </a:lnTo>
                <a:lnTo>
                  <a:pt x="4492" y="1682"/>
                </a:lnTo>
                <a:lnTo>
                  <a:pt x="4494" y="1682"/>
                </a:lnTo>
                <a:lnTo>
                  <a:pt x="4497" y="1684"/>
                </a:lnTo>
                <a:lnTo>
                  <a:pt x="4499" y="1686"/>
                </a:lnTo>
                <a:lnTo>
                  <a:pt x="4503" y="1686"/>
                </a:lnTo>
                <a:lnTo>
                  <a:pt x="4503" y="1682"/>
                </a:lnTo>
                <a:lnTo>
                  <a:pt x="4503" y="1682"/>
                </a:lnTo>
                <a:lnTo>
                  <a:pt x="4503" y="1679"/>
                </a:lnTo>
                <a:lnTo>
                  <a:pt x="4501" y="1679"/>
                </a:lnTo>
                <a:lnTo>
                  <a:pt x="4501" y="1679"/>
                </a:lnTo>
                <a:lnTo>
                  <a:pt x="4501" y="1679"/>
                </a:lnTo>
                <a:lnTo>
                  <a:pt x="4501" y="1677"/>
                </a:lnTo>
                <a:lnTo>
                  <a:pt x="4499" y="1675"/>
                </a:lnTo>
                <a:lnTo>
                  <a:pt x="4497" y="1673"/>
                </a:lnTo>
                <a:lnTo>
                  <a:pt x="4494" y="1673"/>
                </a:lnTo>
                <a:lnTo>
                  <a:pt x="4492" y="1673"/>
                </a:lnTo>
                <a:lnTo>
                  <a:pt x="4490" y="1673"/>
                </a:lnTo>
                <a:lnTo>
                  <a:pt x="4488" y="1673"/>
                </a:lnTo>
                <a:lnTo>
                  <a:pt x="4486" y="1671"/>
                </a:lnTo>
                <a:lnTo>
                  <a:pt x="4484" y="1671"/>
                </a:lnTo>
                <a:lnTo>
                  <a:pt x="4484" y="1671"/>
                </a:lnTo>
                <a:lnTo>
                  <a:pt x="4482" y="1671"/>
                </a:lnTo>
                <a:lnTo>
                  <a:pt x="4482" y="1671"/>
                </a:lnTo>
                <a:lnTo>
                  <a:pt x="4480" y="1673"/>
                </a:lnTo>
                <a:lnTo>
                  <a:pt x="4480" y="1673"/>
                </a:lnTo>
                <a:lnTo>
                  <a:pt x="4478" y="1673"/>
                </a:lnTo>
                <a:lnTo>
                  <a:pt x="4478" y="1673"/>
                </a:lnTo>
                <a:lnTo>
                  <a:pt x="4478" y="1671"/>
                </a:lnTo>
                <a:lnTo>
                  <a:pt x="4476" y="1671"/>
                </a:lnTo>
                <a:lnTo>
                  <a:pt x="4476" y="1671"/>
                </a:lnTo>
                <a:lnTo>
                  <a:pt x="4473" y="1673"/>
                </a:lnTo>
                <a:lnTo>
                  <a:pt x="4469" y="1671"/>
                </a:lnTo>
                <a:lnTo>
                  <a:pt x="4465" y="1673"/>
                </a:lnTo>
                <a:lnTo>
                  <a:pt x="4463" y="1673"/>
                </a:lnTo>
                <a:lnTo>
                  <a:pt x="4461" y="1677"/>
                </a:lnTo>
                <a:lnTo>
                  <a:pt x="4461" y="1677"/>
                </a:lnTo>
                <a:lnTo>
                  <a:pt x="4461" y="1679"/>
                </a:lnTo>
                <a:lnTo>
                  <a:pt x="4461" y="1679"/>
                </a:lnTo>
                <a:lnTo>
                  <a:pt x="4461" y="1682"/>
                </a:lnTo>
                <a:lnTo>
                  <a:pt x="4461" y="1682"/>
                </a:lnTo>
                <a:lnTo>
                  <a:pt x="4461" y="1682"/>
                </a:lnTo>
                <a:lnTo>
                  <a:pt x="4463" y="1679"/>
                </a:lnTo>
                <a:lnTo>
                  <a:pt x="4463" y="1679"/>
                </a:lnTo>
                <a:lnTo>
                  <a:pt x="4463" y="1677"/>
                </a:lnTo>
                <a:lnTo>
                  <a:pt x="4463" y="1677"/>
                </a:lnTo>
                <a:lnTo>
                  <a:pt x="4463" y="1677"/>
                </a:lnTo>
                <a:lnTo>
                  <a:pt x="4465" y="1677"/>
                </a:lnTo>
                <a:lnTo>
                  <a:pt x="4465" y="1677"/>
                </a:lnTo>
                <a:lnTo>
                  <a:pt x="4465" y="1677"/>
                </a:lnTo>
                <a:lnTo>
                  <a:pt x="4467" y="1679"/>
                </a:lnTo>
                <a:lnTo>
                  <a:pt x="4469" y="1682"/>
                </a:lnTo>
                <a:lnTo>
                  <a:pt x="4469" y="1682"/>
                </a:lnTo>
                <a:lnTo>
                  <a:pt x="4471" y="1679"/>
                </a:lnTo>
                <a:lnTo>
                  <a:pt x="4471" y="1679"/>
                </a:lnTo>
                <a:lnTo>
                  <a:pt x="4473" y="1679"/>
                </a:lnTo>
                <a:lnTo>
                  <a:pt x="4473" y="1677"/>
                </a:lnTo>
                <a:lnTo>
                  <a:pt x="4476" y="1677"/>
                </a:lnTo>
                <a:lnTo>
                  <a:pt x="4476" y="1677"/>
                </a:lnTo>
                <a:lnTo>
                  <a:pt x="4476" y="1677"/>
                </a:lnTo>
                <a:lnTo>
                  <a:pt x="4476" y="1677"/>
                </a:lnTo>
                <a:lnTo>
                  <a:pt x="4476" y="1679"/>
                </a:lnTo>
                <a:lnTo>
                  <a:pt x="4476" y="1679"/>
                </a:lnTo>
                <a:lnTo>
                  <a:pt x="4478" y="1679"/>
                </a:lnTo>
                <a:lnTo>
                  <a:pt x="4480" y="1679"/>
                </a:lnTo>
                <a:lnTo>
                  <a:pt x="4482" y="1679"/>
                </a:lnTo>
                <a:lnTo>
                  <a:pt x="4484" y="1682"/>
                </a:lnTo>
                <a:lnTo>
                  <a:pt x="4484" y="1679"/>
                </a:lnTo>
                <a:lnTo>
                  <a:pt x="4484" y="1679"/>
                </a:lnTo>
                <a:lnTo>
                  <a:pt x="4484" y="1679"/>
                </a:lnTo>
                <a:lnTo>
                  <a:pt x="4484" y="1679"/>
                </a:lnTo>
                <a:lnTo>
                  <a:pt x="4486" y="1679"/>
                </a:lnTo>
                <a:lnTo>
                  <a:pt x="4488" y="1679"/>
                </a:lnTo>
                <a:lnTo>
                  <a:pt x="4490" y="1679"/>
                </a:lnTo>
                <a:close/>
                <a:moveTo>
                  <a:pt x="4530" y="1715"/>
                </a:moveTo>
                <a:lnTo>
                  <a:pt x="4530" y="1715"/>
                </a:lnTo>
                <a:lnTo>
                  <a:pt x="4530" y="1717"/>
                </a:lnTo>
                <a:lnTo>
                  <a:pt x="4532" y="1715"/>
                </a:lnTo>
                <a:lnTo>
                  <a:pt x="4532" y="1715"/>
                </a:lnTo>
                <a:lnTo>
                  <a:pt x="4530" y="1713"/>
                </a:lnTo>
                <a:lnTo>
                  <a:pt x="4530" y="1713"/>
                </a:lnTo>
                <a:lnTo>
                  <a:pt x="4530" y="1711"/>
                </a:lnTo>
                <a:lnTo>
                  <a:pt x="4530" y="1711"/>
                </a:lnTo>
                <a:lnTo>
                  <a:pt x="4530" y="1713"/>
                </a:lnTo>
                <a:lnTo>
                  <a:pt x="4530" y="1715"/>
                </a:lnTo>
                <a:lnTo>
                  <a:pt x="4530" y="1715"/>
                </a:lnTo>
                <a:close/>
                <a:moveTo>
                  <a:pt x="4471" y="1734"/>
                </a:moveTo>
                <a:lnTo>
                  <a:pt x="4471" y="1732"/>
                </a:lnTo>
                <a:lnTo>
                  <a:pt x="4471" y="1734"/>
                </a:lnTo>
                <a:lnTo>
                  <a:pt x="4469" y="1734"/>
                </a:lnTo>
                <a:lnTo>
                  <a:pt x="4469" y="1734"/>
                </a:lnTo>
                <a:lnTo>
                  <a:pt x="4471" y="1734"/>
                </a:lnTo>
                <a:lnTo>
                  <a:pt x="4471" y="1734"/>
                </a:lnTo>
                <a:lnTo>
                  <a:pt x="4471" y="1734"/>
                </a:lnTo>
                <a:lnTo>
                  <a:pt x="4471" y="1734"/>
                </a:lnTo>
                <a:lnTo>
                  <a:pt x="4471" y="1734"/>
                </a:lnTo>
                <a:close/>
                <a:moveTo>
                  <a:pt x="4469" y="1682"/>
                </a:moveTo>
                <a:lnTo>
                  <a:pt x="4469" y="1682"/>
                </a:lnTo>
                <a:lnTo>
                  <a:pt x="4467" y="1684"/>
                </a:lnTo>
                <a:lnTo>
                  <a:pt x="4469" y="1684"/>
                </a:lnTo>
                <a:lnTo>
                  <a:pt x="4469" y="1682"/>
                </a:lnTo>
                <a:lnTo>
                  <a:pt x="4469" y="1682"/>
                </a:lnTo>
                <a:close/>
                <a:moveTo>
                  <a:pt x="4486" y="1742"/>
                </a:moveTo>
                <a:lnTo>
                  <a:pt x="4486" y="1744"/>
                </a:lnTo>
                <a:lnTo>
                  <a:pt x="4486" y="1744"/>
                </a:lnTo>
                <a:lnTo>
                  <a:pt x="4486" y="1747"/>
                </a:lnTo>
                <a:lnTo>
                  <a:pt x="4488" y="1747"/>
                </a:lnTo>
                <a:lnTo>
                  <a:pt x="4488" y="1747"/>
                </a:lnTo>
                <a:lnTo>
                  <a:pt x="4488" y="1744"/>
                </a:lnTo>
                <a:lnTo>
                  <a:pt x="4488" y="1744"/>
                </a:lnTo>
                <a:lnTo>
                  <a:pt x="4486" y="1742"/>
                </a:lnTo>
                <a:lnTo>
                  <a:pt x="4486" y="1742"/>
                </a:lnTo>
                <a:close/>
                <a:moveTo>
                  <a:pt x="4515" y="1734"/>
                </a:moveTo>
                <a:lnTo>
                  <a:pt x="4517" y="1734"/>
                </a:lnTo>
                <a:lnTo>
                  <a:pt x="4517" y="1734"/>
                </a:lnTo>
                <a:lnTo>
                  <a:pt x="4517" y="1734"/>
                </a:lnTo>
                <a:lnTo>
                  <a:pt x="4520" y="1736"/>
                </a:lnTo>
                <a:lnTo>
                  <a:pt x="4520" y="1736"/>
                </a:lnTo>
                <a:lnTo>
                  <a:pt x="4520" y="1734"/>
                </a:lnTo>
                <a:lnTo>
                  <a:pt x="4520" y="1734"/>
                </a:lnTo>
                <a:lnTo>
                  <a:pt x="4515" y="1734"/>
                </a:lnTo>
                <a:close/>
                <a:moveTo>
                  <a:pt x="4515" y="1734"/>
                </a:moveTo>
                <a:lnTo>
                  <a:pt x="4515" y="1734"/>
                </a:lnTo>
                <a:lnTo>
                  <a:pt x="4513" y="1734"/>
                </a:lnTo>
                <a:lnTo>
                  <a:pt x="4513" y="1734"/>
                </a:lnTo>
                <a:lnTo>
                  <a:pt x="4513" y="1734"/>
                </a:lnTo>
                <a:lnTo>
                  <a:pt x="4513" y="1736"/>
                </a:lnTo>
                <a:lnTo>
                  <a:pt x="4511" y="1736"/>
                </a:lnTo>
                <a:lnTo>
                  <a:pt x="4511" y="1736"/>
                </a:lnTo>
                <a:lnTo>
                  <a:pt x="4511" y="1738"/>
                </a:lnTo>
                <a:lnTo>
                  <a:pt x="4509" y="1738"/>
                </a:lnTo>
                <a:lnTo>
                  <a:pt x="4509" y="1738"/>
                </a:lnTo>
                <a:lnTo>
                  <a:pt x="4509" y="1740"/>
                </a:lnTo>
                <a:lnTo>
                  <a:pt x="4509" y="1742"/>
                </a:lnTo>
                <a:lnTo>
                  <a:pt x="4507" y="1742"/>
                </a:lnTo>
                <a:lnTo>
                  <a:pt x="4507" y="1742"/>
                </a:lnTo>
                <a:lnTo>
                  <a:pt x="4507" y="1744"/>
                </a:lnTo>
                <a:lnTo>
                  <a:pt x="4507" y="1744"/>
                </a:lnTo>
                <a:lnTo>
                  <a:pt x="4507" y="1747"/>
                </a:lnTo>
                <a:lnTo>
                  <a:pt x="4509" y="1747"/>
                </a:lnTo>
                <a:lnTo>
                  <a:pt x="4509" y="1747"/>
                </a:lnTo>
                <a:lnTo>
                  <a:pt x="4511" y="1747"/>
                </a:lnTo>
                <a:lnTo>
                  <a:pt x="4511" y="1747"/>
                </a:lnTo>
                <a:lnTo>
                  <a:pt x="4511" y="1744"/>
                </a:lnTo>
                <a:lnTo>
                  <a:pt x="4511" y="1744"/>
                </a:lnTo>
                <a:lnTo>
                  <a:pt x="4513" y="1742"/>
                </a:lnTo>
                <a:lnTo>
                  <a:pt x="4513" y="1742"/>
                </a:lnTo>
                <a:lnTo>
                  <a:pt x="4513" y="1742"/>
                </a:lnTo>
                <a:lnTo>
                  <a:pt x="4515" y="1740"/>
                </a:lnTo>
                <a:lnTo>
                  <a:pt x="4515" y="1738"/>
                </a:lnTo>
                <a:lnTo>
                  <a:pt x="4515" y="1736"/>
                </a:lnTo>
                <a:lnTo>
                  <a:pt x="4515" y="1734"/>
                </a:lnTo>
                <a:lnTo>
                  <a:pt x="4515" y="1734"/>
                </a:lnTo>
                <a:close/>
                <a:moveTo>
                  <a:pt x="4528" y="1795"/>
                </a:moveTo>
                <a:lnTo>
                  <a:pt x="4528" y="1795"/>
                </a:lnTo>
                <a:lnTo>
                  <a:pt x="4530" y="1793"/>
                </a:lnTo>
                <a:lnTo>
                  <a:pt x="4528" y="1791"/>
                </a:lnTo>
                <a:lnTo>
                  <a:pt x="4528" y="1791"/>
                </a:lnTo>
                <a:lnTo>
                  <a:pt x="4528" y="1788"/>
                </a:lnTo>
                <a:lnTo>
                  <a:pt x="4528" y="1791"/>
                </a:lnTo>
                <a:lnTo>
                  <a:pt x="4528" y="1791"/>
                </a:lnTo>
                <a:lnTo>
                  <a:pt x="4528" y="1791"/>
                </a:lnTo>
                <a:lnTo>
                  <a:pt x="4528" y="1793"/>
                </a:lnTo>
                <a:lnTo>
                  <a:pt x="4528" y="1795"/>
                </a:lnTo>
                <a:close/>
                <a:moveTo>
                  <a:pt x="5364" y="508"/>
                </a:moveTo>
                <a:lnTo>
                  <a:pt x="5362" y="508"/>
                </a:lnTo>
                <a:lnTo>
                  <a:pt x="5356" y="508"/>
                </a:lnTo>
                <a:lnTo>
                  <a:pt x="5358" y="508"/>
                </a:lnTo>
                <a:lnTo>
                  <a:pt x="5358" y="505"/>
                </a:lnTo>
                <a:lnTo>
                  <a:pt x="5356" y="505"/>
                </a:lnTo>
                <a:lnTo>
                  <a:pt x="5356" y="505"/>
                </a:lnTo>
                <a:lnTo>
                  <a:pt x="5356" y="505"/>
                </a:lnTo>
                <a:lnTo>
                  <a:pt x="5353" y="505"/>
                </a:lnTo>
                <a:lnTo>
                  <a:pt x="5351" y="505"/>
                </a:lnTo>
                <a:lnTo>
                  <a:pt x="5351" y="505"/>
                </a:lnTo>
                <a:lnTo>
                  <a:pt x="5353" y="503"/>
                </a:lnTo>
                <a:lnTo>
                  <a:pt x="5353" y="503"/>
                </a:lnTo>
                <a:lnTo>
                  <a:pt x="5351" y="503"/>
                </a:lnTo>
                <a:lnTo>
                  <a:pt x="5347" y="499"/>
                </a:lnTo>
                <a:lnTo>
                  <a:pt x="5343" y="497"/>
                </a:lnTo>
                <a:lnTo>
                  <a:pt x="5341" y="495"/>
                </a:lnTo>
                <a:lnTo>
                  <a:pt x="5337" y="493"/>
                </a:lnTo>
                <a:lnTo>
                  <a:pt x="5335" y="489"/>
                </a:lnTo>
                <a:lnTo>
                  <a:pt x="5330" y="489"/>
                </a:lnTo>
                <a:lnTo>
                  <a:pt x="5326" y="489"/>
                </a:lnTo>
                <a:lnTo>
                  <a:pt x="5324" y="489"/>
                </a:lnTo>
                <a:lnTo>
                  <a:pt x="5322" y="487"/>
                </a:lnTo>
                <a:lnTo>
                  <a:pt x="5316" y="487"/>
                </a:lnTo>
                <a:lnTo>
                  <a:pt x="5316" y="487"/>
                </a:lnTo>
                <a:lnTo>
                  <a:pt x="5322" y="489"/>
                </a:lnTo>
                <a:lnTo>
                  <a:pt x="5324" y="489"/>
                </a:lnTo>
                <a:lnTo>
                  <a:pt x="5324" y="489"/>
                </a:lnTo>
                <a:lnTo>
                  <a:pt x="5322" y="489"/>
                </a:lnTo>
                <a:lnTo>
                  <a:pt x="5318" y="489"/>
                </a:lnTo>
                <a:lnTo>
                  <a:pt x="5316" y="489"/>
                </a:lnTo>
                <a:lnTo>
                  <a:pt x="5314" y="489"/>
                </a:lnTo>
                <a:lnTo>
                  <a:pt x="5314" y="489"/>
                </a:lnTo>
                <a:lnTo>
                  <a:pt x="5314" y="489"/>
                </a:lnTo>
                <a:lnTo>
                  <a:pt x="5314" y="491"/>
                </a:lnTo>
                <a:lnTo>
                  <a:pt x="5314" y="491"/>
                </a:lnTo>
                <a:lnTo>
                  <a:pt x="5314" y="491"/>
                </a:lnTo>
                <a:lnTo>
                  <a:pt x="5312" y="491"/>
                </a:lnTo>
                <a:lnTo>
                  <a:pt x="5312" y="491"/>
                </a:lnTo>
                <a:lnTo>
                  <a:pt x="5312" y="489"/>
                </a:lnTo>
                <a:lnTo>
                  <a:pt x="5314" y="487"/>
                </a:lnTo>
                <a:lnTo>
                  <a:pt x="5314" y="487"/>
                </a:lnTo>
                <a:lnTo>
                  <a:pt x="5314" y="487"/>
                </a:lnTo>
                <a:lnTo>
                  <a:pt x="5309" y="484"/>
                </a:lnTo>
                <a:lnTo>
                  <a:pt x="5307" y="484"/>
                </a:lnTo>
                <a:lnTo>
                  <a:pt x="5307" y="484"/>
                </a:lnTo>
                <a:lnTo>
                  <a:pt x="5303" y="484"/>
                </a:lnTo>
                <a:lnTo>
                  <a:pt x="5295" y="484"/>
                </a:lnTo>
                <a:lnTo>
                  <a:pt x="5295" y="487"/>
                </a:lnTo>
                <a:lnTo>
                  <a:pt x="5295" y="487"/>
                </a:lnTo>
                <a:lnTo>
                  <a:pt x="5295" y="487"/>
                </a:lnTo>
                <a:lnTo>
                  <a:pt x="5295" y="487"/>
                </a:lnTo>
                <a:lnTo>
                  <a:pt x="5297" y="487"/>
                </a:lnTo>
                <a:lnTo>
                  <a:pt x="5299" y="489"/>
                </a:lnTo>
                <a:lnTo>
                  <a:pt x="5299" y="489"/>
                </a:lnTo>
                <a:lnTo>
                  <a:pt x="5301" y="489"/>
                </a:lnTo>
                <a:lnTo>
                  <a:pt x="5301" y="491"/>
                </a:lnTo>
                <a:lnTo>
                  <a:pt x="5301" y="493"/>
                </a:lnTo>
                <a:lnTo>
                  <a:pt x="5301" y="493"/>
                </a:lnTo>
                <a:lnTo>
                  <a:pt x="5301" y="495"/>
                </a:lnTo>
                <a:lnTo>
                  <a:pt x="5301" y="497"/>
                </a:lnTo>
                <a:lnTo>
                  <a:pt x="5299" y="497"/>
                </a:lnTo>
                <a:lnTo>
                  <a:pt x="5299" y="497"/>
                </a:lnTo>
                <a:lnTo>
                  <a:pt x="5301" y="499"/>
                </a:lnTo>
                <a:lnTo>
                  <a:pt x="5303" y="499"/>
                </a:lnTo>
                <a:lnTo>
                  <a:pt x="5305" y="499"/>
                </a:lnTo>
                <a:lnTo>
                  <a:pt x="5305" y="501"/>
                </a:lnTo>
                <a:lnTo>
                  <a:pt x="5305" y="503"/>
                </a:lnTo>
                <a:lnTo>
                  <a:pt x="5303" y="505"/>
                </a:lnTo>
                <a:lnTo>
                  <a:pt x="5303" y="505"/>
                </a:lnTo>
                <a:lnTo>
                  <a:pt x="5303" y="505"/>
                </a:lnTo>
                <a:lnTo>
                  <a:pt x="5301" y="505"/>
                </a:lnTo>
                <a:lnTo>
                  <a:pt x="5301" y="505"/>
                </a:lnTo>
                <a:lnTo>
                  <a:pt x="5301" y="503"/>
                </a:lnTo>
                <a:lnTo>
                  <a:pt x="5301" y="501"/>
                </a:lnTo>
                <a:lnTo>
                  <a:pt x="5299" y="501"/>
                </a:lnTo>
                <a:lnTo>
                  <a:pt x="5299" y="501"/>
                </a:lnTo>
                <a:lnTo>
                  <a:pt x="5297" y="503"/>
                </a:lnTo>
                <a:lnTo>
                  <a:pt x="5297" y="503"/>
                </a:lnTo>
                <a:lnTo>
                  <a:pt x="5297" y="503"/>
                </a:lnTo>
                <a:lnTo>
                  <a:pt x="5295" y="501"/>
                </a:lnTo>
                <a:lnTo>
                  <a:pt x="5295" y="499"/>
                </a:lnTo>
                <a:lnTo>
                  <a:pt x="5295" y="499"/>
                </a:lnTo>
                <a:lnTo>
                  <a:pt x="5293" y="497"/>
                </a:lnTo>
                <a:lnTo>
                  <a:pt x="5293" y="497"/>
                </a:lnTo>
                <a:lnTo>
                  <a:pt x="5291" y="497"/>
                </a:lnTo>
                <a:lnTo>
                  <a:pt x="5289" y="497"/>
                </a:lnTo>
                <a:lnTo>
                  <a:pt x="5289" y="495"/>
                </a:lnTo>
                <a:lnTo>
                  <a:pt x="5291" y="493"/>
                </a:lnTo>
                <a:lnTo>
                  <a:pt x="5291" y="491"/>
                </a:lnTo>
                <a:lnTo>
                  <a:pt x="5291" y="489"/>
                </a:lnTo>
                <a:lnTo>
                  <a:pt x="5289" y="489"/>
                </a:lnTo>
                <a:lnTo>
                  <a:pt x="5289" y="487"/>
                </a:lnTo>
                <a:lnTo>
                  <a:pt x="5289" y="482"/>
                </a:lnTo>
                <a:lnTo>
                  <a:pt x="5289" y="482"/>
                </a:lnTo>
                <a:lnTo>
                  <a:pt x="5291" y="480"/>
                </a:lnTo>
                <a:lnTo>
                  <a:pt x="5289" y="478"/>
                </a:lnTo>
                <a:lnTo>
                  <a:pt x="5289" y="478"/>
                </a:lnTo>
                <a:lnTo>
                  <a:pt x="5286" y="478"/>
                </a:lnTo>
                <a:lnTo>
                  <a:pt x="5286" y="478"/>
                </a:lnTo>
                <a:lnTo>
                  <a:pt x="5284" y="478"/>
                </a:lnTo>
                <a:lnTo>
                  <a:pt x="5282" y="478"/>
                </a:lnTo>
                <a:lnTo>
                  <a:pt x="5284" y="476"/>
                </a:lnTo>
                <a:lnTo>
                  <a:pt x="5284" y="476"/>
                </a:lnTo>
                <a:lnTo>
                  <a:pt x="5284" y="474"/>
                </a:lnTo>
                <a:lnTo>
                  <a:pt x="5282" y="474"/>
                </a:lnTo>
                <a:lnTo>
                  <a:pt x="5282" y="472"/>
                </a:lnTo>
                <a:lnTo>
                  <a:pt x="5259" y="461"/>
                </a:lnTo>
                <a:lnTo>
                  <a:pt x="5257" y="459"/>
                </a:lnTo>
                <a:lnTo>
                  <a:pt x="5255" y="457"/>
                </a:lnTo>
                <a:lnTo>
                  <a:pt x="5253" y="457"/>
                </a:lnTo>
                <a:lnTo>
                  <a:pt x="5251" y="457"/>
                </a:lnTo>
                <a:lnTo>
                  <a:pt x="5251" y="457"/>
                </a:lnTo>
                <a:lnTo>
                  <a:pt x="5249" y="457"/>
                </a:lnTo>
                <a:lnTo>
                  <a:pt x="5251" y="457"/>
                </a:lnTo>
                <a:lnTo>
                  <a:pt x="5251" y="455"/>
                </a:lnTo>
                <a:lnTo>
                  <a:pt x="5249" y="455"/>
                </a:lnTo>
                <a:lnTo>
                  <a:pt x="5240" y="451"/>
                </a:lnTo>
                <a:lnTo>
                  <a:pt x="5238" y="449"/>
                </a:lnTo>
                <a:lnTo>
                  <a:pt x="5240" y="451"/>
                </a:lnTo>
                <a:lnTo>
                  <a:pt x="5247" y="455"/>
                </a:lnTo>
                <a:lnTo>
                  <a:pt x="5247" y="455"/>
                </a:lnTo>
                <a:lnTo>
                  <a:pt x="5245" y="457"/>
                </a:lnTo>
                <a:lnTo>
                  <a:pt x="5242" y="457"/>
                </a:lnTo>
                <a:lnTo>
                  <a:pt x="5245" y="455"/>
                </a:lnTo>
                <a:lnTo>
                  <a:pt x="5242" y="453"/>
                </a:lnTo>
                <a:lnTo>
                  <a:pt x="5242" y="453"/>
                </a:lnTo>
                <a:lnTo>
                  <a:pt x="5240" y="451"/>
                </a:lnTo>
                <a:lnTo>
                  <a:pt x="5238" y="451"/>
                </a:lnTo>
                <a:lnTo>
                  <a:pt x="5234" y="451"/>
                </a:lnTo>
                <a:lnTo>
                  <a:pt x="5234" y="449"/>
                </a:lnTo>
                <a:lnTo>
                  <a:pt x="5234" y="447"/>
                </a:lnTo>
                <a:lnTo>
                  <a:pt x="5236" y="449"/>
                </a:lnTo>
                <a:lnTo>
                  <a:pt x="5236" y="449"/>
                </a:lnTo>
                <a:lnTo>
                  <a:pt x="5234" y="447"/>
                </a:lnTo>
                <a:lnTo>
                  <a:pt x="5232" y="445"/>
                </a:lnTo>
                <a:lnTo>
                  <a:pt x="5226" y="443"/>
                </a:lnTo>
                <a:lnTo>
                  <a:pt x="5224" y="443"/>
                </a:lnTo>
                <a:lnTo>
                  <a:pt x="5224" y="440"/>
                </a:lnTo>
                <a:lnTo>
                  <a:pt x="5221" y="440"/>
                </a:lnTo>
                <a:lnTo>
                  <a:pt x="5221" y="440"/>
                </a:lnTo>
                <a:lnTo>
                  <a:pt x="5217" y="440"/>
                </a:lnTo>
                <a:lnTo>
                  <a:pt x="5215" y="438"/>
                </a:lnTo>
                <a:lnTo>
                  <a:pt x="5215" y="438"/>
                </a:lnTo>
                <a:lnTo>
                  <a:pt x="5213" y="438"/>
                </a:lnTo>
                <a:lnTo>
                  <a:pt x="5205" y="432"/>
                </a:lnTo>
                <a:lnTo>
                  <a:pt x="5201" y="430"/>
                </a:lnTo>
                <a:lnTo>
                  <a:pt x="5201" y="430"/>
                </a:lnTo>
                <a:lnTo>
                  <a:pt x="5201" y="430"/>
                </a:lnTo>
                <a:lnTo>
                  <a:pt x="5198" y="428"/>
                </a:lnTo>
                <a:lnTo>
                  <a:pt x="5192" y="428"/>
                </a:lnTo>
                <a:lnTo>
                  <a:pt x="5186" y="426"/>
                </a:lnTo>
                <a:lnTo>
                  <a:pt x="5177" y="424"/>
                </a:lnTo>
                <a:lnTo>
                  <a:pt x="5171" y="422"/>
                </a:lnTo>
                <a:lnTo>
                  <a:pt x="5163" y="419"/>
                </a:lnTo>
                <a:lnTo>
                  <a:pt x="5159" y="417"/>
                </a:lnTo>
                <a:lnTo>
                  <a:pt x="5157" y="415"/>
                </a:lnTo>
                <a:lnTo>
                  <a:pt x="5154" y="415"/>
                </a:lnTo>
                <a:lnTo>
                  <a:pt x="5148" y="417"/>
                </a:lnTo>
                <a:lnTo>
                  <a:pt x="5140" y="417"/>
                </a:lnTo>
                <a:lnTo>
                  <a:pt x="5133" y="415"/>
                </a:lnTo>
                <a:lnTo>
                  <a:pt x="5127" y="415"/>
                </a:lnTo>
                <a:lnTo>
                  <a:pt x="5125" y="415"/>
                </a:lnTo>
                <a:lnTo>
                  <a:pt x="5121" y="415"/>
                </a:lnTo>
                <a:lnTo>
                  <a:pt x="5119" y="415"/>
                </a:lnTo>
                <a:lnTo>
                  <a:pt x="5119" y="417"/>
                </a:lnTo>
                <a:lnTo>
                  <a:pt x="5115" y="417"/>
                </a:lnTo>
                <a:lnTo>
                  <a:pt x="5113" y="415"/>
                </a:lnTo>
                <a:lnTo>
                  <a:pt x="5108" y="413"/>
                </a:lnTo>
                <a:lnTo>
                  <a:pt x="5100" y="413"/>
                </a:lnTo>
                <a:lnTo>
                  <a:pt x="5089" y="411"/>
                </a:lnTo>
                <a:lnTo>
                  <a:pt x="5083" y="411"/>
                </a:lnTo>
                <a:lnTo>
                  <a:pt x="5077" y="411"/>
                </a:lnTo>
                <a:lnTo>
                  <a:pt x="5079" y="415"/>
                </a:lnTo>
                <a:lnTo>
                  <a:pt x="5077" y="417"/>
                </a:lnTo>
                <a:lnTo>
                  <a:pt x="5075" y="419"/>
                </a:lnTo>
                <a:lnTo>
                  <a:pt x="5073" y="422"/>
                </a:lnTo>
                <a:lnTo>
                  <a:pt x="5073" y="422"/>
                </a:lnTo>
                <a:lnTo>
                  <a:pt x="5079" y="424"/>
                </a:lnTo>
                <a:lnTo>
                  <a:pt x="5081" y="428"/>
                </a:lnTo>
                <a:lnTo>
                  <a:pt x="5083" y="432"/>
                </a:lnTo>
                <a:lnTo>
                  <a:pt x="5085" y="434"/>
                </a:lnTo>
                <a:lnTo>
                  <a:pt x="5085" y="436"/>
                </a:lnTo>
                <a:lnTo>
                  <a:pt x="5079" y="443"/>
                </a:lnTo>
                <a:lnTo>
                  <a:pt x="5071" y="443"/>
                </a:lnTo>
                <a:lnTo>
                  <a:pt x="5064" y="445"/>
                </a:lnTo>
                <a:lnTo>
                  <a:pt x="5062" y="440"/>
                </a:lnTo>
                <a:lnTo>
                  <a:pt x="5060" y="436"/>
                </a:lnTo>
                <a:lnTo>
                  <a:pt x="5056" y="434"/>
                </a:lnTo>
                <a:lnTo>
                  <a:pt x="5050" y="432"/>
                </a:lnTo>
                <a:lnTo>
                  <a:pt x="5048" y="432"/>
                </a:lnTo>
                <a:lnTo>
                  <a:pt x="5045" y="432"/>
                </a:lnTo>
                <a:lnTo>
                  <a:pt x="5045" y="428"/>
                </a:lnTo>
                <a:lnTo>
                  <a:pt x="5043" y="424"/>
                </a:lnTo>
                <a:lnTo>
                  <a:pt x="5041" y="422"/>
                </a:lnTo>
                <a:lnTo>
                  <a:pt x="5041" y="422"/>
                </a:lnTo>
                <a:lnTo>
                  <a:pt x="5039" y="419"/>
                </a:lnTo>
                <a:lnTo>
                  <a:pt x="5037" y="419"/>
                </a:lnTo>
                <a:lnTo>
                  <a:pt x="5029" y="424"/>
                </a:lnTo>
                <a:lnTo>
                  <a:pt x="5025" y="426"/>
                </a:lnTo>
                <a:lnTo>
                  <a:pt x="5025" y="426"/>
                </a:lnTo>
                <a:lnTo>
                  <a:pt x="5012" y="424"/>
                </a:lnTo>
                <a:lnTo>
                  <a:pt x="5010" y="424"/>
                </a:lnTo>
                <a:lnTo>
                  <a:pt x="4991" y="424"/>
                </a:lnTo>
                <a:lnTo>
                  <a:pt x="4987" y="419"/>
                </a:lnTo>
                <a:lnTo>
                  <a:pt x="4983" y="419"/>
                </a:lnTo>
                <a:lnTo>
                  <a:pt x="4978" y="419"/>
                </a:lnTo>
                <a:lnTo>
                  <a:pt x="4976" y="422"/>
                </a:lnTo>
                <a:lnTo>
                  <a:pt x="4972" y="419"/>
                </a:lnTo>
                <a:lnTo>
                  <a:pt x="4968" y="422"/>
                </a:lnTo>
                <a:lnTo>
                  <a:pt x="4960" y="422"/>
                </a:lnTo>
                <a:lnTo>
                  <a:pt x="4957" y="424"/>
                </a:lnTo>
                <a:lnTo>
                  <a:pt x="4953" y="424"/>
                </a:lnTo>
                <a:lnTo>
                  <a:pt x="4947" y="428"/>
                </a:lnTo>
                <a:lnTo>
                  <a:pt x="4947" y="430"/>
                </a:lnTo>
                <a:lnTo>
                  <a:pt x="4947" y="434"/>
                </a:lnTo>
                <a:lnTo>
                  <a:pt x="4949" y="436"/>
                </a:lnTo>
                <a:lnTo>
                  <a:pt x="4949" y="440"/>
                </a:lnTo>
                <a:lnTo>
                  <a:pt x="4947" y="443"/>
                </a:lnTo>
                <a:lnTo>
                  <a:pt x="4945" y="443"/>
                </a:lnTo>
                <a:lnTo>
                  <a:pt x="4943" y="447"/>
                </a:lnTo>
                <a:lnTo>
                  <a:pt x="4941" y="449"/>
                </a:lnTo>
                <a:lnTo>
                  <a:pt x="4939" y="449"/>
                </a:lnTo>
                <a:lnTo>
                  <a:pt x="4941" y="449"/>
                </a:lnTo>
                <a:lnTo>
                  <a:pt x="4943" y="447"/>
                </a:lnTo>
                <a:lnTo>
                  <a:pt x="4945" y="440"/>
                </a:lnTo>
                <a:lnTo>
                  <a:pt x="4945" y="438"/>
                </a:lnTo>
                <a:lnTo>
                  <a:pt x="4943" y="438"/>
                </a:lnTo>
                <a:lnTo>
                  <a:pt x="4941" y="436"/>
                </a:lnTo>
                <a:lnTo>
                  <a:pt x="4941" y="430"/>
                </a:lnTo>
                <a:lnTo>
                  <a:pt x="4939" y="426"/>
                </a:lnTo>
                <a:lnTo>
                  <a:pt x="4939" y="424"/>
                </a:lnTo>
                <a:lnTo>
                  <a:pt x="4937" y="422"/>
                </a:lnTo>
                <a:lnTo>
                  <a:pt x="4928" y="419"/>
                </a:lnTo>
                <a:lnTo>
                  <a:pt x="4924" y="417"/>
                </a:lnTo>
                <a:lnTo>
                  <a:pt x="4922" y="415"/>
                </a:lnTo>
                <a:lnTo>
                  <a:pt x="4924" y="413"/>
                </a:lnTo>
                <a:lnTo>
                  <a:pt x="4924" y="411"/>
                </a:lnTo>
                <a:lnTo>
                  <a:pt x="4924" y="409"/>
                </a:lnTo>
                <a:lnTo>
                  <a:pt x="4926" y="407"/>
                </a:lnTo>
                <a:lnTo>
                  <a:pt x="4926" y="405"/>
                </a:lnTo>
                <a:lnTo>
                  <a:pt x="4926" y="403"/>
                </a:lnTo>
                <a:lnTo>
                  <a:pt x="4924" y="401"/>
                </a:lnTo>
                <a:lnTo>
                  <a:pt x="4922" y="396"/>
                </a:lnTo>
                <a:lnTo>
                  <a:pt x="4922" y="396"/>
                </a:lnTo>
                <a:lnTo>
                  <a:pt x="4916" y="392"/>
                </a:lnTo>
                <a:lnTo>
                  <a:pt x="4907" y="388"/>
                </a:lnTo>
                <a:lnTo>
                  <a:pt x="4897" y="386"/>
                </a:lnTo>
                <a:lnTo>
                  <a:pt x="4888" y="386"/>
                </a:lnTo>
                <a:lnTo>
                  <a:pt x="4878" y="384"/>
                </a:lnTo>
                <a:lnTo>
                  <a:pt x="4865" y="384"/>
                </a:lnTo>
                <a:lnTo>
                  <a:pt x="4861" y="386"/>
                </a:lnTo>
                <a:lnTo>
                  <a:pt x="4853" y="386"/>
                </a:lnTo>
                <a:lnTo>
                  <a:pt x="4844" y="388"/>
                </a:lnTo>
                <a:lnTo>
                  <a:pt x="4836" y="390"/>
                </a:lnTo>
                <a:lnTo>
                  <a:pt x="4832" y="390"/>
                </a:lnTo>
                <a:lnTo>
                  <a:pt x="4821" y="392"/>
                </a:lnTo>
                <a:lnTo>
                  <a:pt x="4817" y="392"/>
                </a:lnTo>
                <a:lnTo>
                  <a:pt x="4807" y="388"/>
                </a:lnTo>
                <a:lnTo>
                  <a:pt x="4809" y="386"/>
                </a:lnTo>
                <a:lnTo>
                  <a:pt x="4811" y="386"/>
                </a:lnTo>
                <a:lnTo>
                  <a:pt x="4807" y="382"/>
                </a:lnTo>
                <a:lnTo>
                  <a:pt x="4805" y="380"/>
                </a:lnTo>
                <a:lnTo>
                  <a:pt x="4798" y="378"/>
                </a:lnTo>
                <a:lnTo>
                  <a:pt x="4794" y="378"/>
                </a:lnTo>
                <a:lnTo>
                  <a:pt x="4792" y="378"/>
                </a:lnTo>
                <a:lnTo>
                  <a:pt x="4784" y="380"/>
                </a:lnTo>
                <a:lnTo>
                  <a:pt x="4781" y="382"/>
                </a:lnTo>
                <a:lnTo>
                  <a:pt x="4786" y="378"/>
                </a:lnTo>
                <a:lnTo>
                  <a:pt x="4788" y="378"/>
                </a:lnTo>
                <a:lnTo>
                  <a:pt x="4790" y="375"/>
                </a:lnTo>
                <a:lnTo>
                  <a:pt x="4790" y="373"/>
                </a:lnTo>
                <a:lnTo>
                  <a:pt x="4790" y="373"/>
                </a:lnTo>
                <a:lnTo>
                  <a:pt x="4781" y="373"/>
                </a:lnTo>
                <a:lnTo>
                  <a:pt x="4781" y="373"/>
                </a:lnTo>
                <a:lnTo>
                  <a:pt x="4779" y="371"/>
                </a:lnTo>
                <a:lnTo>
                  <a:pt x="4779" y="371"/>
                </a:lnTo>
                <a:lnTo>
                  <a:pt x="4773" y="369"/>
                </a:lnTo>
                <a:lnTo>
                  <a:pt x="4769" y="369"/>
                </a:lnTo>
                <a:lnTo>
                  <a:pt x="4767" y="369"/>
                </a:lnTo>
                <a:lnTo>
                  <a:pt x="4765" y="367"/>
                </a:lnTo>
                <a:lnTo>
                  <a:pt x="4765" y="367"/>
                </a:lnTo>
                <a:lnTo>
                  <a:pt x="4767" y="367"/>
                </a:lnTo>
                <a:lnTo>
                  <a:pt x="4767" y="365"/>
                </a:lnTo>
                <a:lnTo>
                  <a:pt x="4771" y="365"/>
                </a:lnTo>
                <a:lnTo>
                  <a:pt x="4779" y="365"/>
                </a:lnTo>
                <a:lnTo>
                  <a:pt x="4781" y="363"/>
                </a:lnTo>
                <a:lnTo>
                  <a:pt x="4781" y="361"/>
                </a:lnTo>
                <a:lnTo>
                  <a:pt x="4779" y="361"/>
                </a:lnTo>
                <a:lnTo>
                  <a:pt x="4777" y="359"/>
                </a:lnTo>
                <a:lnTo>
                  <a:pt x="4773" y="357"/>
                </a:lnTo>
                <a:lnTo>
                  <a:pt x="4767" y="354"/>
                </a:lnTo>
                <a:lnTo>
                  <a:pt x="4758" y="352"/>
                </a:lnTo>
                <a:lnTo>
                  <a:pt x="4744" y="350"/>
                </a:lnTo>
                <a:lnTo>
                  <a:pt x="4742" y="352"/>
                </a:lnTo>
                <a:lnTo>
                  <a:pt x="4740" y="352"/>
                </a:lnTo>
                <a:lnTo>
                  <a:pt x="4735" y="354"/>
                </a:lnTo>
                <a:lnTo>
                  <a:pt x="4729" y="363"/>
                </a:lnTo>
                <a:lnTo>
                  <a:pt x="4725" y="365"/>
                </a:lnTo>
                <a:lnTo>
                  <a:pt x="4721" y="367"/>
                </a:lnTo>
                <a:lnTo>
                  <a:pt x="4710" y="369"/>
                </a:lnTo>
                <a:lnTo>
                  <a:pt x="4710" y="369"/>
                </a:lnTo>
                <a:lnTo>
                  <a:pt x="4708" y="367"/>
                </a:lnTo>
                <a:lnTo>
                  <a:pt x="4708" y="365"/>
                </a:lnTo>
                <a:lnTo>
                  <a:pt x="4710" y="365"/>
                </a:lnTo>
                <a:lnTo>
                  <a:pt x="4710" y="365"/>
                </a:lnTo>
                <a:lnTo>
                  <a:pt x="4708" y="363"/>
                </a:lnTo>
                <a:lnTo>
                  <a:pt x="4710" y="363"/>
                </a:lnTo>
                <a:lnTo>
                  <a:pt x="4710" y="363"/>
                </a:lnTo>
                <a:lnTo>
                  <a:pt x="4712" y="363"/>
                </a:lnTo>
                <a:lnTo>
                  <a:pt x="4714" y="363"/>
                </a:lnTo>
                <a:lnTo>
                  <a:pt x="4719" y="363"/>
                </a:lnTo>
                <a:lnTo>
                  <a:pt x="4719" y="361"/>
                </a:lnTo>
                <a:lnTo>
                  <a:pt x="4719" y="359"/>
                </a:lnTo>
                <a:lnTo>
                  <a:pt x="4719" y="357"/>
                </a:lnTo>
                <a:lnTo>
                  <a:pt x="4719" y="354"/>
                </a:lnTo>
                <a:lnTo>
                  <a:pt x="4719" y="354"/>
                </a:lnTo>
                <a:lnTo>
                  <a:pt x="4721" y="354"/>
                </a:lnTo>
                <a:lnTo>
                  <a:pt x="4723" y="357"/>
                </a:lnTo>
                <a:lnTo>
                  <a:pt x="4725" y="357"/>
                </a:lnTo>
                <a:lnTo>
                  <a:pt x="4727" y="357"/>
                </a:lnTo>
                <a:lnTo>
                  <a:pt x="4723" y="363"/>
                </a:lnTo>
                <a:lnTo>
                  <a:pt x="4725" y="363"/>
                </a:lnTo>
                <a:lnTo>
                  <a:pt x="4729" y="359"/>
                </a:lnTo>
                <a:lnTo>
                  <a:pt x="4731" y="357"/>
                </a:lnTo>
                <a:lnTo>
                  <a:pt x="4735" y="354"/>
                </a:lnTo>
                <a:lnTo>
                  <a:pt x="4735" y="352"/>
                </a:lnTo>
                <a:lnTo>
                  <a:pt x="4731" y="352"/>
                </a:lnTo>
                <a:lnTo>
                  <a:pt x="4708" y="354"/>
                </a:lnTo>
                <a:lnTo>
                  <a:pt x="4700" y="357"/>
                </a:lnTo>
                <a:lnTo>
                  <a:pt x="4698" y="354"/>
                </a:lnTo>
                <a:lnTo>
                  <a:pt x="4696" y="354"/>
                </a:lnTo>
                <a:lnTo>
                  <a:pt x="4700" y="352"/>
                </a:lnTo>
                <a:lnTo>
                  <a:pt x="4702" y="352"/>
                </a:lnTo>
                <a:lnTo>
                  <a:pt x="4706" y="350"/>
                </a:lnTo>
                <a:lnTo>
                  <a:pt x="4706" y="350"/>
                </a:lnTo>
                <a:lnTo>
                  <a:pt x="4712" y="350"/>
                </a:lnTo>
                <a:lnTo>
                  <a:pt x="4714" y="350"/>
                </a:lnTo>
                <a:lnTo>
                  <a:pt x="4727" y="350"/>
                </a:lnTo>
                <a:lnTo>
                  <a:pt x="4727" y="348"/>
                </a:lnTo>
                <a:lnTo>
                  <a:pt x="4725" y="348"/>
                </a:lnTo>
                <a:lnTo>
                  <a:pt x="4719" y="346"/>
                </a:lnTo>
                <a:lnTo>
                  <a:pt x="4714" y="346"/>
                </a:lnTo>
                <a:lnTo>
                  <a:pt x="4710" y="346"/>
                </a:lnTo>
                <a:lnTo>
                  <a:pt x="4702" y="344"/>
                </a:lnTo>
                <a:lnTo>
                  <a:pt x="4698" y="344"/>
                </a:lnTo>
                <a:lnTo>
                  <a:pt x="4689" y="342"/>
                </a:lnTo>
                <a:lnTo>
                  <a:pt x="4687" y="342"/>
                </a:lnTo>
                <a:lnTo>
                  <a:pt x="4666" y="342"/>
                </a:lnTo>
                <a:lnTo>
                  <a:pt x="4658" y="340"/>
                </a:lnTo>
                <a:lnTo>
                  <a:pt x="4656" y="338"/>
                </a:lnTo>
                <a:lnTo>
                  <a:pt x="4647" y="336"/>
                </a:lnTo>
                <a:lnTo>
                  <a:pt x="4645" y="336"/>
                </a:lnTo>
                <a:lnTo>
                  <a:pt x="4645" y="338"/>
                </a:lnTo>
                <a:lnTo>
                  <a:pt x="4645" y="338"/>
                </a:lnTo>
                <a:lnTo>
                  <a:pt x="4649" y="342"/>
                </a:lnTo>
                <a:lnTo>
                  <a:pt x="4649" y="344"/>
                </a:lnTo>
                <a:lnTo>
                  <a:pt x="4652" y="344"/>
                </a:lnTo>
                <a:lnTo>
                  <a:pt x="4645" y="346"/>
                </a:lnTo>
                <a:lnTo>
                  <a:pt x="4643" y="348"/>
                </a:lnTo>
                <a:lnTo>
                  <a:pt x="4631" y="346"/>
                </a:lnTo>
                <a:lnTo>
                  <a:pt x="4629" y="348"/>
                </a:lnTo>
                <a:lnTo>
                  <a:pt x="4624" y="352"/>
                </a:lnTo>
                <a:lnTo>
                  <a:pt x="4624" y="352"/>
                </a:lnTo>
                <a:lnTo>
                  <a:pt x="4624" y="357"/>
                </a:lnTo>
                <a:lnTo>
                  <a:pt x="4629" y="357"/>
                </a:lnTo>
                <a:lnTo>
                  <a:pt x="4629" y="354"/>
                </a:lnTo>
                <a:lnTo>
                  <a:pt x="4631" y="354"/>
                </a:lnTo>
                <a:lnTo>
                  <a:pt x="4637" y="354"/>
                </a:lnTo>
                <a:lnTo>
                  <a:pt x="4639" y="354"/>
                </a:lnTo>
                <a:lnTo>
                  <a:pt x="4637" y="357"/>
                </a:lnTo>
                <a:lnTo>
                  <a:pt x="4633" y="357"/>
                </a:lnTo>
                <a:lnTo>
                  <a:pt x="4631" y="361"/>
                </a:lnTo>
                <a:lnTo>
                  <a:pt x="4626" y="361"/>
                </a:lnTo>
                <a:lnTo>
                  <a:pt x="4629" y="363"/>
                </a:lnTo>
                <a:lnTo>
                  <a:pt x="4633" y="363"/>
                </a:lnTo>
                <a:lnTo>
                  <a:pt x="4631" y="369"/>
                </a:lnTo>
                <a:lnTo>
                  <a:pt x="4635" y="371"/>
                </a:lnTo>
                <a:lnTo>
                  <a:pt x="4635" y="373"/>
                </a:lnTo>
                <a:lnTo>
                  <a:pt x="4631" y="373"/>
                </a:lnTo>
                <a:lnTo>
                  <a:pt x="4626" y="375"/>
                </a:lnTo>
                <a:lnTo>
                  <a:pt x="4624" y="375"/>
                </a:lnTo>
                <a:lnTo>
                  <a:pt x="4622" y="371"/>
                </a:lnTo>
                <a:lnTo>
                  <a:pt x="4618" y="371"/>
                </a:lnTo>
                <a:lnTo>
                  <a:pt x="4616" y="369"/>
                </a:lnTo>
                <a:lnTo>
                  <a:pt x="4614" y="371"/>
                </a:lnTo>
                <a:lnTo>
                  <a:pt x="4612" y="371"/>
                </a:lnTo>
                <a:lnTo>
                  <a:pt x="4610" y="371"/>
                </a:lnTo>
                <a:lnTo>
                  <a:pt x="4610" y="371"/>
                </a:lnTo>
                <a:lnTo>
                  <a:pt x="4608" y="373"/>
                </a:lnTo>
                <a:lnTo>
                  <a:pt x="4608" y="375"/>
                </a:lnTo>
                <a:lnTo>
                  <a:pt x="4605" y="375"/>
                </a:lnTo>
                <a:lnTo>
                  <a:pt x="4605" y="378"/>
                </a:lnTo>
                <a:lnTo>
                  <a:pt x="4608" y="378"/>
                </a:lnTo>
                <a:lnTo>
                  <a:pt x="4608" y="378"/>
                </a:lnTo>
                <a:lnTo>
                  <a:pt x="4612" y="378"/>
                </a:lnTo>
                <a:lnTo>
                  <a:pt x="4608" y="380"/>
                </a:lnTo>
                <a:lnTo>
                  <a:pt x="4608" y="380"/>
                </a:lnTo>
                <a:lnTo>
                  <a:pt x="4608" y="380"/>
                </a:lnTo>
                <a:lnTo>
                  <a:pt x="4605" y="382"/>
                </a:lnTo>
                <a:lnTo>
                  <a:pt x="4605" y="382"/>
                </a:lnTo>
                <a:lnTo>
                  <a:pt x="4608" y="382"/>
                </a:lnTo>
                <a:lnTo>
                  <a:pt x="4608" y="384"/>
                </a:lnTo>
                <a:lnTo>
                  <a:pt x="4605" y="384"/>
                </a:lnTo>
                <a:lnTo>
                  <a:pt x="4603" y="382"/>
                </a:lnTo>
                <a:lnTo>
                  <a:pt x="4601" y="382"/>
                </a:lnTo>
                <a:lnTo>
                  <a:pt x="4599" y="380"/>
                </a:lnTo>
                <a:lnTo>
                  <a:pt x="4597" y="378"/>
                </a:lnTo>
                <a:lnTo>
                  <a:pt x="4595" y="375"/>
                </a:lnTo>
                <a:lnTo>
                  <a:pt x="4585" y="371"/>
                </a:lnTo>
                <a:lnTo>
                  <a:pt x="4578" y="371"/>
                </a:lnTo>
                <a:lnTo>
                  <a:pt x="4576" y="371"/>
                </a:lnTo>
                <a:lnTo>
                  <a:pt x="4572" y="371"/>
                </a:lnTo>
                <a:lnTo>
                  <a:pt x="4568" y="373"/>
                </a:lnTo>
                <a:lnTo>
                  <a:pt x="4564" y="373"/>
                </a:lnTo>
                <a:lnTo>
                  <a:pt x="4561" y="375"/>
                </a:lnTo>
                <a:lnTo>
                  <a:pt x="4559" y="378"/>
                </a:lnTo>
                <a:lnTo>
                  <a:pt x="4551" y="378"/>
                </a:lnTo>
                <a:lnTo>
                  <a:pt x="4545" y="375"/>
                </a:lnTo>
                <a:lnTo>
                  <a:pt x="4541" y="373"/>
                </a:lnTo>
                <a:lnTo>
                  <a:pt x="4536" y="371"/>
                </a:lnTo>
                <a:lnTo>
                  <a:pt x="4532" y="367"/>
                </a:lnTo>
                <a:lnTo>
                  <a:pt x="4532" y="367"/>
                </a:lnTo>
                <a:lnTo>
                  <a:pt x="4532" y="365"/>
                </a:lnTo>
                <a:lnTo>
                  <a:pt x="4530" y="363"/>
                </a:lnTo>
                <a:lnTo>
                  <a:pt x="4530" y="363"/>
                </a:lnTo>
                <a:lnTo>
                  <a:pt x="4528" y="363"/>
                </a:lnTo>
                <a:lnTo>
                  <a:pt x="4524" y="367"/>
                </a:lnTo>
                <a:lnTo>
                  <a:pt x="4524" y="369"/>
                </a:lnTo>
                <a:lnTo>
                  <a:pt x="4522" y="373"/>
                </a:lnTo>
                <a:lnTo>
                  <a:pt x="4520" y="378"/>
                </a:lnTo>
                <a:lnTo>
                  <a:pt x="4520" y="380"/>
                </a:lnTo>
                <a:lnTo>
                  <a:pt x="4520" y="380"/>
                </a:lnTo>
                <a:lnTo>
                  <a:pt x="4520" y="382"/>
                </a:lnTo>
                <a:lnTo>
                  <a:pt x="4517" y="384"/>
                </a:lnTo>
                <a:lnTo>
                  <a:pt x="4513" y="390"/>
                </a:lnTo>
                <a:lnTo>
                  <a:pt x="4511" y="392"/>
                </a:lnTo>
                <a:lnTo>
                  <a:pt x="4509" y="392"/>
                </a:lnTo>
                <a:lnTo>
                  <a:pt x="4507" y="394"/>
                </a:lnTo>
                <a:lnTo>
                  <a:pt x="4505" y="394"/>
                </a:lnTo>
                <a:lnTo>
                  <a:pt x="4505" y="392"/>
                </a:lnTo>
                <a:lnTo>
                  <a:pt x="4503" y="388"/>
                </a:lnTo>
                <a:lnTo>
                  <a:pt x="4503" y="388"/>
                </a:lnTo>
                <a:lnTo>
                  <a:pt x="4501" y="390"/>
                </a:lnTo>
                <a:lnTo>
                  <a:pt x="4499" y="390"/>
                </a:lnTo>
                <a:lnTo>
                  <a:pt x="4494" y="388"/>
                </a:lnTo>
                <a:lnTo>
                  <a:pt x="4492" y="386"/>
                </a:lnTo>
                <a:lnTo>
                  <a:pt x="4488" y="384"/>
                </a:lnTo>
                <a:lnTo>
                  <a:pt x="4482" y="375"/>
                </a:lnTo>
                <a:lnTo>
                  <a:pt x="4480" y="373"/>
                </a:lnTo>
                <a:lnTo>
                  <a:pt x="4478" y="371"/>
                </a:lnTo>
                <a:lnTo>
                  <a:pt x="4476" y="371"/>
                </a:lnTo>
                <a:lnTo>
                  <a:pt x="4473" y="369"/>
                </a:lnTo>
                <a:lnTo>
                  <a:pt x="4476" y="369"/>
                </a:lnTo>
                <a:lnTo>
                  <a:pt x="4480" y="367"/>
                </a:lnTo>
                <a:lnTo>
                  <a:pt x="4484" y="367"/>
                </a:lnTo>
                <a:lnTo>
                  <a:pt x="4480" y="365"/>
                </a:lnTo>
                <a:lnTo>
                  <a:pt x="4480" y="363"/>
                </a:lnTo>
                <a:lnTo>
                  <a:pt x="4478" y="361"/>
                </a:lnTo>
                <a:lnTo>
                  <a:pt x="4480" y="363"/>
                </a:lnTo>
                <a:lnTo>
                  <a:pt x="4478" y="365"/>
                </a:lnTo>
                <a:lnTo>
                  <a:pt x="4478" y="367"/>
                </a:lnTo>
                <a:lnTo>
                  <a:pt x="4476" y="367"/>
                </a:lnTo>
                <a:lnTo>
                  <a:pt x="4467" y="359"/>
                </a:lnTo>
                <a:lnTo>
                  <a:pt x="4463" y="354"/>
                </a:lnTo>
                <a:lnTo>
                  <a:pt x="4459" y="352"/>
                </a:lnTo>
                <a:lnTo>
                  <a:pt x="4459" y="350"/>
                </a:lnTo>
                <a:lnTo>
                  <a:pt x="4459" y="348"/>
                </a:lnTo>
                <a:lnTo>
                  <a:pt x="4465" y="352"/>
                </a:lnTo>
                <a:lnTo>
                  <a:pt x="4469" y="354"/>
                </a:lnTo>
                <a:lnTo>
                  <a:pt x="4476" y="359"/>
                </a:lnTo>
                <a:lnTo>
                  <a:pt x="4480" y="359"/>
                </a:lnTo>
                <a:lnTo>
                  <a:pt x="4482" y="357"/>
                </a:lnTo>
                <a:lnTo>
                  <a:pt x="4482" y="352"/>
                </a:lnTo>
                <a:lnTo>
                  <a:pt x="4480" y="348"/>
                </a:lnTo>
                <a:lnTo>
                  <a:pt x="4478" y="348"/>
                </a:lnTo>
                <a:lnTo>
                  <a:pt x="4469" y="346"/>
                </a:lnTo>
                <a:lnTo>
                  <a:pt x="4467" y="346"/>
                </a:lnTo>
                <a:lnTo>
                  <a:pt x="4469" y="346"/>
                </a:lnTo>
                <a:lnTo>
                  <a:pt x="4471" y="346"/>
                </a:lnTo>
                <a:lnTo>
                  <a:pt x="4473" y="344"/>
                </a:lnTo>
                <a:lnTo>
                  <a:pt x="4478" y="342"/>
                </a:lnTo>
                <a:lnTo>
                  <a:pt x="4480" y="342"/>
                </a:lnTo>
                <a:lnTo>
                  <a:pt x="4480" y="340"/>
                </a:lnTo>
                <a:lnTo>
                  <a:pt x="4478" y="338"/>
                </a:lnTo>
                <a:lnTo>
                  <a:pt x="4471" y="336"/>
                </a:lnTo>
                <a:lnTo>
                  <a:pt x="4471" y="336"/>
                </a:lnTo>
                <a:lnTo>
                  <a:pt x="4473" y="336"/>
                </a:lnTo>
                <a:lnTo>
                  <a:pt x="4473" y="333"/>
                </a:lnTo>
                <a:lnTo>
                  <a:pt x="4478" y="331"/>
                </a:lnTo>
                <a:lnTo>
                  <a:pt x="4478" y="329"/>
                </a:lnTo>
                <a:lnTo>
                  <a:pt x="4478" y="331"/>
                </a:lnTo>
                <a:lnTo>
                  <a:pt x="4476" y="329"/>
                </a:lnTo>
                <a:lnTo>
                  <a:pt x="4476" y="329"/>
                </a:lnTo>
                <a:lnTo>
                  <a:pt x="4476" y="327"/>
                </a:lnTo>
                <a:lnTo>
                  <a:pt x="4473" y="327"/>
                </a:lnTo>
                <a:lnTo>
                  <a:pt x="4471" y="325"/>
                </a:lnTo>
                <a:lnTo>
                  <a:pt x="4465" y="325"/>
                </a:lnTo>
                <a:lnTo>
                  <a:pt x="4465" y="325"/>
                </a:lnTo>
                <a:lnTo>
                  <a:pt x="4467" y="325"/>
                </a:lnTo>
                <a:lnTo>
                  <a:pt x="4465" y="323"/>
                </a:lnTo>
                <a:lnTo>
                  <a:pt x="4463" y="323"/>
                </a:lnTo>
                <a:lnTo>
                  <a:pt x="4463" y="321"/>
                </a:lnTo>
                <a:lnTo>
                  <a:pt x="4461" y="321"/>
                </a:lnTo>
                <a:lnTo>
                  <a:pt x="4459" y="321"/>
                </a:lnTo>
                <a:lnTo>
                  <a:pt x="4448" y="319"/>
                </a:lnTo>
                <a:lnTo>
                  <a:pt x="4446" y="319"/>
                </a:lnTo>
                <a:lnTo>
                  <a:pt x="4446" y="321"/>
                </a:lnTo>
                <a:lnTo>
                  <a:pt x="4442" y="325"/>
                </a:lnTo>
                <a:lnTo>
                  <a:pt x="4438" y="323"/>
                </a:lnTo>
                <a:lnTo>
                  <a:pt x="4438" y="323"/>
                </a:lnTo>
                <a:lnTo>
                  <a:pt x="4438" y="321"/>
                </a:lnTo>
                <a:lnTo>
                  <a:pt x="4438" y="321"/>
                </a:lnTo>
                <a:lnTo>
                  <a:pt x="4438" y="319"/>
                </a:lnTo>
                <a:lnTo>
                  <a:pt x="4438" y="319"/>
                </a:lnTo>
                <a:lnTo>
                  <a:pt x="4436" y="319"/>
                </a:lnTo>
                <a:lnTo>
                  <a:pt x="4434" y="319"/>
                </a:lnTo>
                <a:lnTo>
                  <a:pt x="4432" y="319"/>
                </a:lnTo>
                <a:lnTo>
                  <a:pt x="4429" y="321"/>
                </a:lnTo>
                <a:lnTo>
                  <a:pt x="4427" y="321"/>
                </a:lnTo>
                <a:lnTo>
                  <a:pt x="4427" y="319"/>
                </a:lnTo>
                <a:lnTo>
                  <a:pt x="4415" y="315"/>
                </a:lnTo>
                <a:lnTo>
                  <a:pt x="4413" y="313"/>
                </a:lnTo>
                <a:lnTo>
                  <a:pt x="4411" y="313"/>
                </a:lnTo>
                <a:lnTo>
                  <a:pt x="4404" y="315"/>
                </a:lnTo>
                <a:lnTo>
                  <a:pt x="4402" y="315"/>
                </a:lnTo>
                <a:lnTo>
                  <a:pt x="4400" y="317"/>
                </a:lnTo>
                <a:lnTo>
                  <a:pt x="4396" y="315"/>
                </a:lnTo>
                <a:lnTo>
                  <a:pt x="4396" y="317"/>
                </a:lnTo>
                <a:lnTo>
                  <a:pt x="4394" y="319"/>
                </a:lnTo>
                <a:lnTo>
                  <a:pt x="4394" y="321"/>
                </a:lnTo>
                <a:lnTo>
                  <a:pt x="4394" y="323"/>
                </a:lnTo>
                <a:lnTo>
                  <a:pt x="4396" y="323"/>
                </a:lnTo>
                <a:lnTo>
                  <a:pt x="4396" y="325"/>
                </a:lnTo>
                <a:lnTo>
                  <a:pt x="4398" y="327"/>
                </a:lnTo>
                <a:lnTo>
                  <a:pt x="4398" y="329"/>
                </a:lnTo>
                <a:lnTo>
                  <a:pt x="4398" y="329"/>
                </a:lnTo>
                <a:lnTo>
                  <a:pt x="4396" y="329"/>
                </a:lnTo>
                <a:lnTo>
                  <a:pt x="4396" y="331"/>
                </a:lnTo>
                <a:lnTo>
                  <a:pt x="4394" y="333"/>
                </a:lnTo>
                <a:lnTo>
                  <a:pt x="4392" y="336"/>
                </a:lnTo>
                <a:lnTo>
                  <a:pt x="4390" y="333"/>
                </a:lnTo>
                <a:lnTo>
                  <a:pt x="4383" y="333"/>
                </a:lnTo>
                <a:lnTo>
                  <a:pt x="4383" y="333"/>
                </a:lnTo>
                <a:lnTo>
                  <a:pt x="4383" y="333"/>
                </a:lnTo>
                <a:lnTo>
                  <a:pt x="4385" y="336"/>
                </a:lnTo>
                <a:lnTo>
                  <a:pt x="4385" y="336"/>
                </a:lnTo>
                <a:lnTo>
                  <a:pt x="4385" y="336"/>
                </a:lnTo>
                <a:lnTo>
                  <a:pt x="4383" y="338"/>
                </a:lnTo>
                <a:lnTo>
                  <a:pt x="4379" y="336"/>
                </a:lnTo>
                <a:lnTo>
                  <a:pt x="4375" y="336"/>
                </a:lnTo>
                <a:lnTo>
                  <a:pt x="4373" y="333"/>
                </a:lnTo>
                <a:lnTo>
                  <a:pt x="4371" y="333"/>
                </a:lnTo>
                <a:lnTo>
                  <a:pt x="4367" y="333"/>
                </a:lnTo>
                <a:lnTo>
                  <a:pt x="4360" y="336"/>
                </a:lnTo>
                <a:lnTo>
                  <a:pt x="4354" y="333"/>
                </a:lnTo>
                <a:lnTo>
                  <a:pt x="4346" y="333"/>
                </a:lnTo>
                <a:lnTo>
                  <a:pt x="4344" y="333"/>
                </a:lnTo>
                <a:lnTo>
                  <a:pt x="4337" y="331"/>
                </a:lnTo>
                <a:lnTo>
                  <a:pt x="4331" y="329"/>
                </a:lnTo>
                <a:lnTo>
                  <a:pt x="4323" y="327"/>
                </a:lnTo>
                <a:lnTo>
                  <a:pt x="4323" y="323"/>
                </a:lnTo>
                <a:lnTo>
                  <a:pt x="4325" y="321"/>
                </a:lnTo>
                <a:lnTo>
                  <a:pt x="4329" y="321"/>
                </a:lnTo>
                <a:lnTo>
                  <a:pt x="4331" y="321"/>
                </a:lnTo>
                <a:lnTo>
                  <a:pt x="4331" y="319"/>
                </a:lnTo>
                <a:lnTo>
                  <a:pt x="4329" y="319"/>
                </a:lnTo>
                <a:lnTo>
                  <a:pt x="4325" y="317"/>
                </a:lnTo>
                <a:lnTo>
                  <a:pt x="4308" y="317"/>
                </a:lnTo>
                <a:lnTo>
                  <a:pt x="4295" y="315"/>
                </a:lnTo>
                <a:lnTo>
                  <a:pt x="4279" y="315"/>
                </a:lnTo>
                <a:lnTo>
                  <a:pt x="4270" y="317"/>
                </a:lnTo>
                <a:lnTo>
                  <a:pt x="4260" y="317"/>
                </a:lnTo>
                <a:lnTo>
                  <a:pt x="4258" y="319"/>
                </a:lnTo>
                <a:lnTo>
                  <a:pt x="4251" y="319"/>
                </a:lnTo>
                <a:lnTo>
                  <a:pt x="4253" y="321"/>
                </a:lnTo>
                <a:lnTo>
                  <a:pt x="4256" y="323"/>
                </a:lnTo>
                <a:lnTo>
                  <a:pt x="4256" y="323"/>
                </a:lnTo>
                <a:lnTo>
                  <a:pt x="4258" y="323"/>
                </a:lnTo>
                <a:lnTo>
                  <a:pt x="4258" y="325"/>
                </a:lnTo>
                <a:lnTo>
                  <a:pt x="4256" y="325"/>
                </a:lnTo>
                <a:lnTo>
                  <a:pt x="4253" y="325"/>
                </a:lnTo>
                <a:lnTo>
                  <a:pt x="4253" y="327"/>
                </a:lnTo>
                <a:lnTo>
                  <a:pt x="4253" y="329"/>
                </a:lnTo>
                <a:lnTo>
                  <a:pt x="4253" y="331"/>
                </a:lnTo>
                <a:lnTo>
                  <a:pt x="4251" y="336"/>
                </a:lnTo>
                <a:lnTo>
                  <a:pt x="4249" y="338"/>
                </a:lnTo>
                <a:lnTo>
                  <a:pt x="4247" y="338"/>
                </a:lnTo>
                <a:lnTo>
                  <a:pt x="4249" y="340"/>
                </a:lnTo>
                <a:lnTo>
                  <a:pt x="4251" y="342"/>
                </a:lnTo>
                <a:lnTo>
                  <a:pt x="4253" y="342"/>
                </a:lnTo>
                <a:lnTo>
                  <a:pt x="4256" y="342"/>
                </a:lnTo>
                <a:lnTo>
                  <a:pt x="4253" y="344"/>
                </a:lnTo>
                <a:lnTo>
                  <a:pt x="4249" y="342"/>
                </a:lnTo>
                <a:lnTo>
                  <a:pt x="4247" y="340"/>
                </a:lnTo>
                <a:lnTo>
                  <a:pt x="4247" y="340"/>
                </a:lnTo>
                <a:lnTo>
                  <a:pt x="4247" y="338"/>
                </a:lnTo>
                <a:lnTo>
                  <a:pt x="4249" y="336"/>
                </a:lnTo>
                <a:lnTo>
                  <a:pt x="4249" y="336"/>
                </a:lnTo>
                <a:lnTo>
                  <a:pt x="4251" y="331"/>
                </a:lnTo>
                <a:lnTo>
                  <a:pt x="4251" y="329"/>
                </a:lnTo>
                <a:lnTo>
                  <a:pt x="4251" y="323"/>
                </a:lnTo>
                <a:lnTo>
                  <a:pt x="4249" y="323"/>
                </a:lnTo>
                <a:lnTo>
                  <a:pt x="4247" y="321"/>
                </a:lnTo>
                <a:lnTo>
                  <a:pt x="4249" y="317"/>
                </a:lnTo>
                <a:lnTo>
                  <a:pt x="4251" y="315"/>
                </a:lnTo>
                <a:lnTo>
                  <a:pt x="4249" y="315"/>
                </a:lnTo>
                <a:lnTo>
                  <a:pt x="4247" y="310"/>
                </a:lnTo>
                <a:lnTo>
                  <a:pt x="4245" y="308"/>
                </a:lnTo>
                <a:lnTo>
                  <a:pt x="4243" y="306"/>
                </a:lnTo>
                <a:lnTo>
                  <a:pt x="4243" y="306"/>
                </a:lnTo>
                <a:lnTo>
                  <a:pt x="4243" y="310"/>
                </a:lnTo>
                <a:lnTo>
                  <a:pt x="4243" y="313"/>
                </a:lnTo>
                <a:lnTo>
                  <a:pt x="4241" y="313"/>
                </a:lnTo>
                <a:lnTo>
                  <a:pt x="4237" y="315"/>
                </a:lnTo>
                <a:lnTo>
                  <a:pt x="4233" y="315"/>
                </a:lnTo>
                <a:lnTo>
                  <a:pt x="4228" y="313"/>
                </a:lnTo>
                <a:lnTo>
                  <a:pt x="4222" y="310"/>
                </a:lnTo>
                <a:lnTo>
                  <a:pt x="4220" y="308"/>
                </a:lnTo>
                <a:lnTo>
                  <a:pt x="4220" y="306"/>
                </a:lnTo>
                <a:lnTo>
                  <a:pt x="4222" y="306"/>
                </a:lnTo>
                <a:lnTo>
                  <a:pt x="4224" y="304"/>
                </a:lnTo>
                <a:lnTo>
                  <a:pt x="4220" y="304"/>
                </a:lnTo>
                <a:lnTo>
                  <a:pt x="4218" y="304"/>
                </a:lnTo>
                <a:lnTo>
                  <a:pt x="4216" y="308"/>
                </a:lnTo>
                <a:lnTo>
                  <a:pt x="4214" y="306"/>
                </a:lnTo>
                <a:lnTo>
                  <a:pt x="4205" y="304"/>
                </a:lnTo>
                <a:lnTo>
                  <a:pt x="4203" y="306"/>
                </a:lnTo>
                <a:lnTo>
                  <a:pt x="4199" y="308"/>
                </a:lnTo>
                <a:lnTo>
                  <a:pt x="4199" y="308"/>
                </a:lnTo>
                <a:lnTo>
                  <a:pt x="4197" y="310"/>
                </a:lnTo>
                <a:lnTo>
                  <a:pt x="4197" y="313"/>
                </a:lnTo>
                <a:lnTo>
                  <a:pt x="4197" y="313"/>
                </a:lnTo>
                <a:lnTo>
                  <a:pt x="4203" y="315"/>
                </a:lnTo>
                <a:lnTo>
                  <a:pt x="4207" y="313"/>
                </a:lnTo>
                <a:lnTo>
                  <a:pt x="4212" y="313"/>
                </a:lnTo>
                <a:lnTo>
                  <a:pt x="4214" y="313"/>
                </a:lnTo>
                <a:lnTo>
                  <a:pt x="4214" y="313"/>
                </a:lnTo>
                <a:lnTo>
                  <a:pt x="4212" y="315"/>
                </a:lnTo>
                <a:lnTo>
                  <a:pt x="4207" y="317"/>
                </a:lnTo>
                <a:lnTo>
                  <a:pt x="4199" y="321"/>
                </a:lnTo>
                <a:lnTo>
                  <a:pt x="4197" y="321"/>
                </a:lnTo>
                <a:lnTo>
                  <a:pt x="4191" y="321"/>
                </a:lnTo>
                <a:lnTo>
                  <a:pt x="4189" y="323"/>
                </a:lnTo>
                <a:lnTo>
                  <a:pt x="4189" y="323"/>
                </a:lnTo>
                <a:lnTo>
                  <a:pt x="4180" y="325"/>
                </a:lnTo>
                <a:lnTo>
                  <a:pt x="4178" y="325"/>
                </a:lnTo>
                <a:lnTo>
                  <a:pt x="4176" y="325"/>
                </a:lnTo>
                <a:lnTo>
                  <a:pt x="4174" y="327"/>
                </a:lnTo>
                <a:lnTo>
                  <a:pt x="4172" y="327"/>
                </a:lnTo>
                <a:lnTo>
                  <a:pt x="4170" y="329"/>
                </a:lnTo>
                <a:lnTo>
                  <a:pt x="4163" y="329"/>
                </a:lnTo>
                <a:lnTo>
                  <a:pt x="4159" y="329"/>
                </a:lnTo>
                <a:lnTo>
                  <a:pt x="4151" y="329"/>
                </a:lnTo>
                <a:lnTo>
                  <a:pt x="4149" y="331"/>
                </a:lnTo>
                <a:lnTo>
                  <a:pt x="4147" y="331"/>
                </a:lnTo>
                <a:lnTo>
                  <a:pt x="4147" y="333"/>
                </a:lnTo>
                <a:lnTo>
                  <a:pt x="4144" y="336"/>
                </a:lnTo>
                <a:lnTo>
                  <a:pt x="4138" y="338"/>
                </a:lnTo>
                <a:lnTo>
                  <a:pt x="4134" y="340"/>
                </a:lnTo>
                <a:lnTo>
                  <a:pt x="4132" y="340"/>
                </a:lnTo>
                <a:lnTo>
                  <a:pt x="4134" y="338"/>
                </a:lnTo>
                <a:lnTo>
                  <a:pt x="4138" y="333"/>
                </a:lnTo>
                <a:lnTo>
                  <a:pt x="4147" y="325"/>
                </a:lnTo>
                <a:lnTo>
                  <a:pt x="4153" y="325"/>
                </a:lnTo>
                <a:lnTo>
                  <a:pt x="4155" y="323"/>
                </a:lnTo>
                <a:lnTo>
                  <a:pt x="4161" y="317"/>
                </a:lnTo>
                <a:lnTo>
                  <a:pt x="4161" y="317"/>
                </a:lnTo>
                <a:lnTo>
                  <a:pt x="4170" y="317"/>
                </a:lnTo>
                <a:lnTo>
                  <a:pt x="4176" y="315"/>
                </a:lnTo>
                <a:lnTo>
                  <a:pt x="4189" y="304"/>
                </a:lnTo>
                <a:lnTo>
                  <a:pt x="4195" y="304"/>
                </a:lnTo>
                <a:lnTo>
                  <a:pt x="4199" y="300"/>
                </a:lnTo>
                <a:lnTo>
                  <a:pt x="4199" y="300"/>
                </a:lnTo>
                <a:lnTo>
                  <a:pt x="4199" y="298"/>
                </a:lnTo>
                <a:lnTo>
                  <a:pt x="4199" y="298"/>
                </a:lnTo>
                <a:lnTo>
                  <a:pt x="4199" y="296"/>
                </a:lnTo>
                <a:lnTo>
                  <a:pt x="4205" y="296"/>
                </a:lnTo>
                <a:lnTo>
                  <a:pt x="4207" y="292"/>
                </a:lnTo>
                <a:lnTo>
                  <a:pt x="4214" y="289"/>
                </a:lnTo>
                <a:lnTo>
                  <a:pt x="4220" y="287"/>
                </a:lnTo>
                <a:lnTo>
                  <a:pt x="4228" y="285"/>
                </a:lnTo>
                <a:lnTo>
                  <a:pt x="4233" y="281"/>
                </a:lnTo>
                <a:lnTo>
                  <a:pt x="4243" y="277"/>
                </a:lnTo>
                <a:lnTo>
                  <a:pt x="4253" y="269"/>
                </a:lnTo>
                <a:lnTo>
                  <a:pt x="4256" y="264"/>
                </a:lnTo>
                <a:lnTo>
                  <a:pt x="4253" y="262"/>
                </a:lnTo>
                <a:lnTo>
                  <a:pt x="4249" y="262"/>
                </a:lnTo>
                <a:lnTo>
                  <a:pt x="4249" y="260"/>
                </a:lnTo>
                <a:lnTo>
                  <a:pt x="4247" y="260"/>
                </a:lnTo>
                <a:lnTo>
                  <a:pt x="4245" y="260"/>
                </a:lnTo>
                <a:lnTo>
                  <a:pt x="4241" y="256"/>
                </a:lnTo>
                <a:lnTo>
                  <a:pt x="4237" y="254"/>
                </a:lnTo>
                <a:lnTo>
                  <a:pt x="4237" y="254"/>
                </a:lnTo>
                <a:lnTo>
                  <a:pt x="4237" y="252"/>
                </a:lnTo>
                <a:lnTo>
                  <a:pt x="4239" y="254"/>
                </a:lnTo>
                <a:lnTo>
                  <a:pt x="4247" y="258"/>
                </a:lnTo>
                <a:lnTo>
                  <a:pt x="4251" y="258"/>
                </a:lnTo>
                <a:lnTo>
                  <a:pt x="4251" y="258"/>
                </a:lnTo>
                <a:lnTo>
                  <a:pt x="4251" y="260"/>
                </a:lnTo>
                <a:lnTo>
                  <a:pt x="4251" y="260"/>
                </a:lnTo>
                <a:lnTo>
                  <a:pt x="4253" y="260"/>
                </a:lnTo>
                <a:lnTo>
                  <a:pt x="4253" y="260"/>
                </a:lnTo>
                <a:lnTo>
                  <a:pt x="4256" y="256"/>
                </a:lnTo>
                <a:lnTo>
                  <a:pt x="4258" y="252"/>
                </a:lnTo>
                <a:lnTo>
                  <a:pt x="4258" y="250"/>
                </a:lnTo>
                <a:lnTo>
                  <a:pt x="4253" y="252"/>
                </a:lnTo>
                <a:lnTo>
                  <a:pt x="4251" y="245"/>
                </a:lnTo>
                <a:lnTo>
                  <a:pt x="4249" y="243"/>
                </a:lnTo>
                <a:lnTo>
                  <a:pt x="4249" y="241"/>
                </a:lnTo>
                <a:lnTo>
                  <a:pt x="4245" y="241"/>
                </a:lnTo>
                <a:lnTo>
                  <a:pt x="4245" y="241"/>
                </a:lnTo>
                <a:lnTo>
                  <a:pt x="4245" y="241"/>
                </a:lnTo>
                <a:lnTo>
                  <a:pt x="4247" y="243"/>
                </a:lnTo>
                <a:lnTo>
                  <a:pt x="4245" y="243"/>
                </a:lnTo>
                <a:lnTo>
                  <a:pt x="4245" y="245"/>
                </a:lnTo>
                <a:lnTo>
                  <a:pt x="4243" y="245"/>
                </a:lnTo>
                <a:lnTo>
                  <a:pt x="4239" y="248"/>
                </a:lnTo>
                <a:lnTo>
                  <a:pt x="4241" y="245"/>
                </a:lnTo>
                <a:lnTo>
                  <a:pt x="4241" y="243"/>
                </a:lnTo>
                <a:lnTo>
                  <a:pt x="4241" y="243"/>
                </a:lnTo>
                <a:lnTo>
                  <a:pt x="4241" y="241"/>
                </a:lnTo>
                <a:lnTo>
                  <a:pt x="4239" y="237"/>
                </a:lnTo>
                <a:lnTo>
                  <a:pt x="4237" y="237"/>
                </a:lnTo>
                <a:lnTo>
                  <a:pt x="4235" y="235"/>
                </a:lnTo>
                <a:lnTo>
                  <a:pt x="4233" y="235"/>
                </a:lnTo>
                <a:lnTo>
                  <a:pt x="4230" y="237"/>
                </a:lnTo>
                <a:lnTo>
                  <a:pt x="4230" y="235"/>
                </a:lnTo>
                <a:lnTo>
                  <a:pt x="4233" y="235"/>
                </a:lnTo>
                <a:lnTo>
                  <a:pt x="4230" y="231"/>
                </a:lnTo>
                <a:lnTo>
                  <a:pt x="4226" y="231"/>
                </a:lnTo>
                <a:lnTo>
                  <a:pt x="4224" y="231"/>
                </a:lnTo>
                <a:lnTo>
                  <a:pt x="4222" y="229"/>
                </a:lnTo>
                <a:lnTo>
                  <a:pt x="4218" y="227"/>
                </a:lnTo>
                <a:lnTo>
                  <a:pt x="4207" y="227"/>
                </a:lnTo>
                <a:lnTo>
                  <a:pt x="4201" y="227"/>
                </a:lnTo>
                <a:lnTo>
                  <a:pt x="4193" y="227"/>
                </a:lnTo>
                <a:lnTo>
                  <a:pt x="4182" y="227"/>
                </a:lnTo>
                <a:lnTo>
                  <a:pt x="4178" y="227"/>
                </a:lnTo>
                <a:lnTo>
                  <a:pt x="4176" y="227"/>
                </a:lnTo>
                <a:lnTo>
                  <a:pt x="4172" y="227"/>
                </a:lnTo>
                <a:lnTo>
                  <a:pt x="4172" y="229"/>
                </a:lnTo>
                <a:lnTo>
                  <a:pt x="4172" y="231"/>
                </a:lnTo>
                <a:lnTo>
                  <a:pt x="4168" y="233"/>
                </a:lnTo>
                <a:lnTo>
                  <a:pt x="4168" y="233"/>
                </a:lnTo>
                <a:lnTo>
                  <a:pt x="4159" y="233"/>
                </a:lnTo>
                <a:lnTo>
                  <a:pt x="4155" y="235"/>
                </a:lnTo>
                <a:lnTo>
                  <a:pt x="4153" y="233"/>
                </a:lnTo>
                <a:lnTo>
                  <a:pt x="4149" y="233"/>
                </a:lnTo>
                <a:lnTo>
                  <a:pt x="4149" y="231"/>
                </a:lnTo>
                <a:lnTo>
                  <a:pt x="4151" y="231"/>
                </a:lnTo>
                <a:lnTo>
                  <a:pt x="4153" y="231"/>
                </a:lnTo>
                <a:lnTo>
                  <a:pt x="4157" y="227"/>
                </a:lnTo>
                <a:lnTo>
                  <a:pt x="4161" y="224"/>
                </a:lnTo>
                <a:lnTo>
                  <a:pt x="4163" y="220"/>
                </a:lnTo>
                <a:lnTo>
                  <a:pt x="4161" y="218"/>
                </a:lnTo>
                <a:lnTo>
                  <a:pt x="4157" y="218"/>
                </a:lnTo>
                <a:lnTo>
                  <a:pt x="4155" y="218"/>
                </a:lnTo>
                <a:lnTo>
                  <a:pt x="4153" y="218"/>
                </a:lnTo>
                <a:lnTo>
                  <a:pt x="4149" y="216"/>
                </a:lnTo>
                <a:lnTo>
                  <a:pt x="4144" y="216"/>
                </a:lnTo>
                <a:lnTo>
                  <a:pt x="4140" y="218"/>
                </a:lnTo>
                <a:lnTo>
                  <a:pt x="4138" y="218"/>
                </a:lnTo>
                <a:lnTo>
                  <a:pt x="4138" y="216"/>
                </a:lnTo>
                <a:lnTo>
                  <a:pt x="4134" y="216"/>
                </a:lnTo>
                <a:lnTo>
                  <a:pt x="4117" y="216"/>
                </a:lnTo>
                <a:lnTo>
                  <a:pt x="4119" y="214"/>
                </a:lnTo>
                <a:lnTo>
                  <a:pt x="4128" y="214"/>
                </a:lnTo>
                <a:lnTo>
                  <a:pt x="4134" y="212"/>
                </a:lnTo>
                <a:lnTo>
                  <a:pt x="4140" y="208"/>
                </a:lnTo>
                <a:lnTo>
                  <a:pt x="4144" y="206"/>
                </a:lnTo>
                <a:lnTo>
                  <a:pt x="4142" y="206"/>
                </a:lnTo>
                <a:lnTo>
                  <a:pt x="4142" y="204"/>
                </a:lnTo>
                <a:lnTo>
                  <a:pt x="4138" y="201"/>
                </a:lnTo>
                <a:lnTo>
                  <a:pt x="4134" y="201"/>
                </a:lnTo>
                <a:lnTo>
                  <a:pt x="4128" y="199"/>
                </a:lnTo>
                <a:lnTo>
                  <a:pt x="4126" y="199"/>
                </a:lnTo>
                <a:lnTo>
                  <a:pt x="4117" y="195"/>
                </a:lnTo>
                <a:lnTo>
                  <a:pt x="4115" y="195"/>
                </a:lnTo>
                <a:lnTo>
                  <a:pt x="4109" y="199"/>
                </a:lnTo>
                <a:lnTo>
                  <a:pt x="4105" y="199"/>
                </a:lnTo>
                <a:lnTo>
                  <a:pt x="4103" y="199"/>
                </a:lnTo>
                <a:lnTo>
                  <a:pt x="4094" y="204"/>
                </a:lnTo>
                <a:lnTo>
                  <a:pt x="4077" y="212"/>
                </a:lnTo>
                <a:lnTo>
                  <a:pt x="4075" y="216"/>
                </a:lnTo>
                <a:lnTo>
                  <a:pt x="4073" y="218"/>
                </a:lnTo>
                <a:lnTo>
                  <a:pt x="4071" y="218"/>
                </a:lnTo>
                <a:lnTo>
                  <a:pt x="4069" y="222"/>
                </a:lnTo>
                <a:lnTo>
                  <a:pt x="4069" y="224"/>
                </a:lnTo>
                <a:lnTo>
                  <a:pt x="4071" y="224"/>
                </a:lnTo>
                <a:lnTo>
                  <a:pt x="4073" y="227"/>
                </a:lnTo>
                <a:lnTo>
                  <a:pt x="4071" y="231"/>
                </a:lnTo>
                <a:lnTo>
                  <a:pt x="4069" y="231"/>
                </a:lnTo>
                <a:lnTo>
                  <a:pt x="4071" y="233"/>
                </a:lnTo>
                <a:lnTo>
                  <a:pt x="4073" y="233"/>
                </a:lnTo>
                <a:lnTo>
                  <a:pt x="4082" y="233"/>
                </a:lnTo>
                <a:lnTo>
                  <a:pt x="4080" y="235"/>
                </a:lnTo>
                <a:lnTo>
                  <a:pt x="4075" y="235"/>
                </a:lnTo>
                <a:lnTo>
                  <a:pt x="4071" y="235"/>
                </a:lnTo>
                <a:lnTo>
                  <a:pt x="4069" y="233"/>
                </a:lnTo>
                <a:lnTo>
                  <a:pt x="4061" y="235"/>
                </a:lnTo>
                <a:lnTo>
                  <a:pt x="4056" y="233"/>
                </a:lnTo>
                <a:lnTo>
                  <a:pt x="4050" y="235"/>
                </a:lnTo>
                <a:lnTo>
                  <a:pt x="4040" y="233"/>
                </a:lnTo>
                <a:lnTo>
                  <a:pt x="4040" y="235"/>
                </a:lnTo>
                <a:lnTo>
                  <a:pt x="4042" y="235"/>
                </a:lnTo>
                <a:lnTo>
                  <a:pt x="4044" y="237"/>
                </a:lnTo>
                <a:lnTo>
                  <a:pt x="4048" y="239"/>
                </a:lnTo>
                <a:lnTo>
                  <a:pt x="4050" y="241"/>
                </a:lnTo>
                <a:lnTo>
                  <a:pt x="4054" y="243"/>
                </a:lnTo>
                <a:lnTo>
                  <a:pt x="4054" y="250"/>
                </a:lnTo>
                <a:lnTo>
                  <a:pt x="4052" y="252"/>
                </a:lnTo>
                <a:lnTo>
                  <a:pt x="4050" y="254"/>
                </a:lnTo>
                <a:lnTo>
                  <a:pt x="4050" y="254"/>
                </a:lnTo>
                <a:lnTo>
                  <a:pt x="4048" y="254"/>
                </a:lnTo>
                <a:lnTo>
                  <a:pt x="4050" y="252"/>
                </a:lnTo>
                <a:lnTo>
                  <a:pt x="4052" y="250"/>
                </a:lnTo>
                <a:lnTo>
                  <a:pt x="4052" y="248"/>
                </a:lnTo>
                <a:lnTo>
                  <a:pt x="4052" y="245"/>
                </a:lnTo>
                <a:lnTo>
                  <a:pt x="4050" y="245"/>
                </a:lnTo>
                <a:lnTo>
                  <a:pt x="4050" y="245"/>
                </a:lnTo>
                <a:lnTo>
                  <a:pt x="4044" y="243"/>
                </a:lnTo>
                <a:lnTo>
                  <a:pt x="4042" y="241"/>
                </a:lnTo>
                <a:lnTo>
                  <a:pt x="4038" y="241"/>
                </a:lnTo>
                <a:lnTo>
                  <a:pt x="4038" y="241"/>
                </a:lnTo>
                <a:lnTo>
                  <a:pt x="4031" y="243"/>
                </a:lnTo>
                <a:lnTo>
                  <a:pt x="4029" y="243"/>
                </a:lnTo>
                <a:lnTo>
                  <a:pt x="4027" y="243"/>
                </a:lnTo>
                <a:lnTo>
                  <a:pt x="4027" y="245"/>
                </a:lnTo>
                <a:lnTo>
                  <a:pt x="4023" y="245"/>
                </a:lnTo>
                <a:lnTo>
                  <a:pt x="4023" y="248"/>
                </a:lnTo>
                <a:lnTo>
                  <a:pt x="4021" y="250"/>
                </a:lnTo>
                <a:lnTo>
                  <a:pt x="4019" y="248"/>
                </a:lnTo>
                <a:lnTo>
                  <a:pt x="4017" y="248"/>
                </a:lnTo>
                <a:lnTo>
                  <a:pt x="4010" y="250"/>
                </a:lnTo>
                <a:lnTo>
                  <a:pt x="4006" y="252"/>
                </a:lnTo>
                <a:lnTo>
                  <a:pt x="4006" y="250"/>
                </a:lnTo>
                <a:lnTo>
                  <a:pt x="4006" y="248"/>
                </a:lnTo>
                <a:lnTo>
                  <a:pt x="4006" y="248"/>
                </a:lnTo>
                <a:lnTo>
                  <a:pt x="3998" y="250"/>
                </a:lnTo>
                <a:lnTo>
                  <a:pt x="3996" y="252"/>
                </a:lnTo>
                <a:lnTo>
                  <a:pt x="3994" y="252"/>
                </a:lnTo>
                <a:lnTo>
                  <a:pt x="3998" y="248"/>
                </a:lnTo>
                <a:lnTo>
                  <a:pt x="4000" y="245"/>
                </a:lnTo>
                <a:lnTo>
                  <a:pt x="3998" y="245"/>
                </a:lnTo>
                <a:lnTo>
                  <a:pt x="3992" y="243"/>
                </a:lnTo>
                <a:lnTo>
                  <a:pt x="3989" y="243"/>
                </a:lnTo>
                <a:lnTo>
                  <a:pt x="3985" y="245"/>
                </a:lnTo>
                <a:lnTo>
                  <a:pt x="3977" y="243"/>
                </a:lnTo>
                <a:lnTo>
                  <a:pt x="3977" y="245"/>
                </a:lnTo>
                <a:lnTo>
                  <a:pt x="3975" y="245"/>
                </a:lnTo>
                <a:lnTo>
                  <a:pt x="3971" y="245"/>
                </a:lnTo>
                <a:lnTo>
                  <a:pt x="3966" y="245"/>
                </a:lnTo>
                <a:lnTo>
                  <a:pt x="3964" y="248"/>
                </a:lnTo>
                <a:lnTo>
                  <a:pt x="3960" y="245"/>
                </a:lnTo>
                <a:lnTo>
                  <a:pt x="3958" y="245"/>
                </a:lnTo>
                <a:lnTo>
                  <a:pt x="3956" y="248"/>
                </a:lnTo>
                <a:lnTo>
                  <a:pt x="3954" y="245"/>
                </a:lnTo>
                <a:lnTo>
                  <a:pt x="3954" y="250"/>
                </a:lnTo>
                <a:lnTo>
                  <a:pt x="3954" y="252"/>
                </a:lnTo>
                <a:lnTo>
                  <a:pt x="3954" y="252"/>
                </a:lnTo>
                <a:lnTo>
                  <a:pt x="3956" y="252"/>
                </a:lnTo>
                <a:lnTo>
                  <a:pt x="3956" y="250"/>
                </a:lnTo>
                <a:lnTo>
                  <a:pt x="3958" y="250"/>
                </a:lnTo>
                <a:lnTo>
                  <a:pt x="3960" y="252"/>
                </a:lnTo>
                <a:lnTo>
                  <a:pt x="3962" y="250"/>
                </a:lnTo>
                <a:lnTo>
                  <a:pt x="3964" y="250"/>
                </a:lnTo>
                <a:lnTo>
                  <a:pt x="3964" y="250"/>
                </a:lnTo>
                <a:lnTo>
                  <a:pt x="3973" y="250"/>
                </a:lnTo>
                <a:lnTo>
                  <a:pt x="3971" y="252"/>
                </a:lnTo>
                <a:lnTo>
                  <a:pt x="3962" y="252"/>
                </a:lnTo>
                <a:lnTo>
                  <a:pt x="3950" y="254"/>
                </a:lnTo>
                <a:lnTo>
                  <a:pt x="3945" y="256"/>
                </a:lnTo>
                <a:lnTo>
                  <a:pt x="3939" y="256"/>
                </a:lnTo>
                <a:lnTo>
                  <a:pt x="3933" y="258"/>
                </a:lnTo>
                <a:lnTo>
                  <a:pt x="3927" y="258"/>
                </a:lnTo>
                <a:lnTo>
                  <a:pt x="3914" y="260"/>
                </a:lnTo>
                <a:lnTo>
                  <a:pt x="3906" y="264"/>
                </a:lnTo>
                <a:lnTo>
                  <a:pt x="3901" y="264"/>
                </a:lnTo>
                <a:lnTo>
                  <a:pt x="3893" y="266"/>
                </a:lnTo>
                <a:lnTo>
                  <a:pt x="3889" y="269"/>
                </a:lnTo>
                <a:lnTo>
                  <a:pt x="3878" y="273"/>
                </a:lnTo>
                <a:lnTo>
                  <a:pt x="3870" y="273"/>
                </a:lnTo>
                <a:lnTo>
                  <a:pt x="3868" y="273"/>
                </a:lnTo>
                <a:lnTo>
                  <a:pt x="3868" y="275"/>
                </a:lnTo>
                <a:lnTo>
                  <a:pt x="3868" y="275"/>
                </a:lnTo>
                <a:lnTo>
                  <a:pt x="3870" y="275"/>
                </a:lnTo>
                <a:lnTo>
                  <a:pt x="3872" y="275"/>
                </a:lnTo>
                <a:lnTo>
                  <a:pt x="3874" y="277"/>
                </a:lnTo>
                <a:lnTo>
                  <a:pt x="3874" y="279"/>
                </a:lnTo>
                <a:lnTo>
                  <a:pt x="3868" y="283"/>
                </a:lnTo>
                <a:lnTo>
                  <a:pt x="3866" y="285"/>
                </a:lnTo>
                <a:lnTo>
                  <a:pt x="3864" y="287"/>
                </a:lnTo>
                <a:lnTo>
                  <a:pt x="3857" y="283"/>
                </a:lnTo>
                <a:lnTo>
                  <a:pt x="3855" y="283"/>
                </a:lnTo>
                <a:lnTo>
                  <a:pt x="3855" y="285"/>
                </a:lnTo>
                <a:lnTo>
                  <a:pt x="3851" y="285"/>
                </a:lnTo>
                <a:lnTo>
                  <a:pt x="3851" y="287"/>
                </a:lnTo>
                <a:lnTo>
                  <a:pt x="3855" y="287"/>
                </a:lnTo>
                <a:lnTo>
                  <a:pt x="3860" y="289"/>
                </a:lnTo>
                <a:lnTo>
                  <a:pt x="3864" y="292"/>
                </a:lnTo>
                <a:lnTo>
                  <a:pt x="3866" y="294"/>
                </a:lnTo>
                <a:lnTo>
                  <a:pt x="3870" y="294"/>
                </a:lnTo>
                <a:lnTo>
                  <a:pt x="3872" y="296"/>
                </a:lnTo>
                <a:lnTo>
                  <a:pt x="3866" y="296"/>
                </a:lnTo>
                <a:lnTo>
                  <a:pt x="3864" y="294"/>
                </a:lnTo>
                <a:lnTo>
                  <a:pt x="3862" y="294"/>
                </a:lnTo>
                <a:lnTo>
                  <a:pt x="3860" y="294"/>
                </a:lnTo>
                <a:lnTo>
                  <a:pt x="3855" y="294"/>
                </a:lnTo>
                <a:lnTo>
                  <a:pt x="3853" y="296"/>
                </a:lnTo>
                <a:lnTo>
                  <a:pt x="3855" y="298"/>
                </a:lnTo>
                <a:lnTo>
                  <a:pt x="3862" y="298"/>
                </a:lnTo>
                <a:lnTo>
                  <a:pt x="3864" y="300"/>
                </a:lnTo>
                <a:lnTo>
                  <a:pt x="3872" y="308"/>
                </a:lnTo>
                <a:lnTo>
                  <a:pt x="3872" y="310"/>
                </a:lnTo>
                <a:lnTo>
                  <a:pt x="3876" y="310"/>
                </a:lnTo>
                <a:lnTo>
                  <a:pt x="3876" y="310"/>
                </a:lnTo>
                <a:lnTo>
                  <a:pt x="3874" y="313"/>
                </a:lnTo>
                <a:lnTo>
                  <a:pt x="3872" y="315"/>
                </a:lnTo>
                <a:lnTo>
                  <a:pt x="3870" y="317"/>
                </a:lnTo>
                <a:lnTo>
                  <a:pt x="3860" y="317"/>
                </a:lnTo>
                <a:lnTo>
                  <a:pt x="3855" y="319"/>
                </a:lnTo>
                <a:lnTo>
                  <a:pt x="3855" y="319"/>
                </a:lnTo>
                <a:lnTo>
                  <a:pt x="3853" y="321"/>
                </a:lnTo>
                <a:lnTo>
                  <a:pt x="3853" y="321"/>
                </a:lnTo>
                <a:lnTo>
                  <a:pt x="3853" y="323"/>
                </a:lnTo>
                <a:lnTo>
                  <a:pt x="3853" y="323"/>
                </a:lnTo>
                <a:lnTo>
                  <a:pt x="3855" y="325"/>
                </a:lnTo>
                <a:lnTo>
                  <a:pt x="3864" y="329"/>
                </a:lnTo>
                <a:lnTo>
                  <a:pt x="3864" y="331"/>
                </a:lnTo>
                <a:lnTo>
                  <a:pt x="3862" y="329"/>
                </a:lnTo>
                <a:lnTo>
                  <a:pt x="3857" y="327"/>
                </a:lnTo>
                <a:lnTo>
                  <a:pt x="3855" y="325"/>
                </a:lnTo>
                <a:lnTo>
                  <a:pt x="3851" y="325"/>
                </a:lnTo>
                <a:lnTo>
                  <a:pt x="3851" y="323"/>
                </a:lnTo>
                <a:lnTo>
                  <a:pt x="3851" y="321"/>
                </a:lnTo>
                <a:lnTo>
                  <a:pt x="3851" y="321"/>
                </a:lnTo>
                <a:lnTo>
                  <a:pt x="3851" y="319"/>
                </a:lnTo>
                <a:lnTo>
                  <a:pt x="3855" y="317"/>
                </a:lnTo>
                <a:lnTo>
                  <a:pt x="3860" y="317"/>
                </a:lnTo>
                <a:lnTo>
                  <a:pt x="3864" y="313"/>
                </a:lnTo>
                <a:lnTo>
                  <a:pt x="3868" y="310"/>
                </a:lnTo>
                <a:lnTo>
                  <a:pt x="3868" y="310"/>
                </a:lnTo>
                <a:lnTo>
                  <a:pt x="3866" y="308"/>
                </a:lnTo>
                <a:lnTo>
                  <a:pt x="3862" y="308"/>
                </a:lnTo>
                <a:lnTo>
                  <a:pt x="3853" y="310"/>
                </a:lnTo>
                <a:lnTo>
                  <a:pt x="3847" y="310"/>
                </a:lnTo>
                <a:lnTo>
                  <a:pt x="3845" y="313"/>
                </a:lnTo>
                <a:lnTo>
                  <a:pt x="3843" y="313"/>
                </a:lnTo>
                <a:lnTo>
                  <a:pt x="3841" y="313"/>
                </a:lnTo>
                <a:lnTo>
                  <a:pt x="3834" y="313"/>
                </a:lnTo>
                <a:lnTo>
                  <a:pt x="3830" y="313"/>
                </a:lnTo>
                <a:lnTo>
                  <a:pt x="3820" y="315"/>
                </a:lnTo>
                <a:lnTo>
                  <a:pt x="3818" y="315"/>
                </a:lnTo>
                <a:lnTo>
                  <a:pt x="3792" y="315"/>
                </a:lnTo>
                <a:lnTo>
                  <a:pt x="3788" y="315"/>
                </a:lnTo>
                <a:lnTo>
                  <a:pt x="3776" y="317"/>
                </a:lnTo>
                <a:lnTo>
                  <a:pt x="3776" y="319"/>
                </a:lnTo>
                <a:lnTo>
                  <a:pt x="3776" y="321"/>
                </a:lnTo>
                <a:lnTo>
                  <a:pt x="3774" y="321"/>
                </a:lnTo>
                <a:lnTo>
                  <a:pt x="3772" y="323"/>
                </a:lnTo>
                <a:lnTo>
                  <a:pt x="3774" y="325"/>
                </a:lnTo>
                <a:lnTo>
                  <a:pt x="3774" y="327"/>
                </a:lnTo>
                <a:lnTo>
                  <a:pt x="3774" y="329"/>
                </a:lnTo>
                <a:lnTo>
                  <a:pt x="3774" y="331"/>
                </a:lnTo>
                <a:lnTo>
                  <a:pt x="3776" y="331"/>
                </a:lnTo>
                <a:lnTo>
                  <a:pt x="3778" y="333"/>
                </a:lnTo>
                <a:lnTo>
                  <a:pt x="3778" y="336"/>
                </a:lnTo>
                <a:lnTo>
                  <a:pt x="3778" y="338"/>
                </a:lnTo>
                <a:lnTo>
                  <a:pt x="3776" y="340"/>
                </a:lnTo>
                <a:lnTo>
                  <a:pt x="3776" y="342"/>
                </a:lnTo>
                <a:lnTo>
                  <a:pt x="3778" y="344"/>
                </a:lnTo>
                <a:lnTo>
                  <a:pt x="3778" y="346"/>
                </a:lnTo>
                <a:lnTo>
                  <a:pt x="3778" y="348"/>
                </a:lnTo>
                <a:lnTo>
                  <a:pt x="3782" y="350"/>
                </a:lnTo>
                <a:lnTo>
                  <a:pt x="3786" y="350"/>
                </a:lnTo>
                <a:lnTo>
                  <a:pt x="3790" y="350"/>
                </a:lnTo>
                <a:lnTo>
                  <a:pt x="3792" y="352"/>
                </a:lnTo>
                <a:lnTo>
                  <a:pt x="3797" y="352"/>
                </a:lnTo>
                <a:lnTo>
                  <a:pt x="3799" y="354"/>
                </a:lnTo>
                <a:lnTo>
                  <a:pt x="3799" y="354"/>
                </a:lnTo>
                <a:lnTo>
                  <a:pt x="3799" y="357"/>
                </a:lnTo>
                <a:lnTo>
                  <a:pt x="3801" y="359"/>
                </a:lnTo>
                <a:lnTo>
                  <a:pt x="3805" y="363"/>
                </a:lnTo>
                <a:lnTo>
                  <a:pt x="3807" y="363"/>
                </a:lnTo>
                <a:lnTo>
                  <a:pt x="3813" y="363"/>
                </a:lnTo>
                <a:lnTo>
                  <a:pt x="3816" y="365"/>
                </a:lnTo>
                <a:lnTo>
                  <a:pt x="3818" y="369"/>
                </a:lnTo>
                <a:lnTo>
                  <a:pt x="3818" y="369"/>
                </a:lnTo>
                <a:lnTo>
                  <a:pt x="3818" y="371"/>
                </a:lnTo>
                <a:lnTo>
                  <a:pt x="3818" y="373"/>
                </a:lnTo>
                <a:lnTo>
                  <a:pt x="3818" y="373"/>
                </a:lnTo>
                <a:lnTo>
                  <a:pt x="3818" y="375"/>
                </a:lnTo>
                <a:lnTo>
                  <a:pt x="3813" y="380"/>
                </a:lnTo>
                <a:lnTo>
                  <a:pt x="3811" y="384"/>
                </a:lnTo>
                <a:lnTo>
                  <a:pt x="3816" y="388"/>
                </a:lnTo>
                <a:lnTo>
                  <a:pt x="3818" y="392"/>
                </a:lnTo>
                <a:lnTo>
                  <a:pt x="3820" y="396"/>
                </a:lnTo>
                <a:lnTo>
                  <a:pt x="3822" y="398"/>
                </a:lnTo>
                <a:lnTo>
                  <a:pt x="3820" y="401"/>
                </a:lnTo>
                <a:lnTo>
                  <a:pt x="3820" y="403"/>
                </a:lnTo>
                <a:lnTo>
                  <a:pt x="3818" y="405"/>
                </a:lnTo>
                <a:lnTo>
                  <a:pt x="3813" y="405"/>
                </a:lnTo>
                <a:lnTo>
                  <a:pt x="3811" y="405"/>
                </a:lnTo>
                <a:lnTo>
                  <a:pt x="3811" y="407"/>
                </a:lnTo>
                <a:lnTo>
                  <a:pt x="3811" y="409"/>
                </a:lnTo>
                <a:lnTo>
                  <a:pt x="3811" y="411"/>
                </a:lnTo>
                <a:lnTo>
                  <a:pt x="3811" y="411"/>
                </a:lnTo>
                <a:lnTo>
                  <a:pt x="3809" y="411"/>
                </a:lnTo>
                <a:lnTo>
                  <a:pt x="3807" y="411"/>
                </a:lnTo>
                <a:lnTo>
                  <a:pt x="3807" y="409"/>
                </a:lnTo>
                <a:lnTo>
                  <a:pt x="3805" y="407"/>
                </a:lnTo>
                <a:lnTo>
                  <a:pt x="3807" y="405"/>
                </a:lnTo>
                <a:lnTo>
                  <a:pt x="3809" y="403"/>
                </a:lnTo>
                <a:lnTo>
                  <a:pt x="3811" y="398"/>
                </a:lnTo>
                <a:lnTo>
                  <a:pt x="3811" y="394"/>
                </a:lnTo>
                <a:lnTo>
                  <a:pt x="3811" y="392"/>
                </a:lnTo>
                <a:lnTo>
                  <a:pt x="3809" y="390"/>
                </a:lnTo>
                <a:lnTo>
                  <a:pt x="3809" y="388"/>
                </a:lnTo>
                <a:lnTo>
                  <a:pt x="3807" y="388"/>
                </a:lnTo>
                <a:lnTo>
                  <a:pt x="3805" y="390"/>
                </a:lnTo>
                <a:lnTo>
                  <a:pt x="3803" y="394"/>
                </a:lnTo>
                <a:lnTo>
                  <a:pt x="3799" y="398"/>
                </a:lnTo>
                <a:lnTo>
                  <a:pt x="3799" y="401"/>
                </a:lnTo>
                <a:lnTo>
                  <a:pt x="3799" y="403"/>
                </a:lnTo>
                <a:lnTo>
                  <a:pt x="3799" y="403"/>
                </a:lnTo>
                <a:lnTo>
                  <a:pt x="3799" y="401"/>
                </a:lnTo>
                <a:lnTo>
                  <a:pt x="3799" y="396"/>
                </a:lnTo>
                <a:lnTo>
                  <a:pt x="3799" y="394"/>
                </a:lnTo>
                <a:lnTo>
                  <a:pt x="3801" y="392"/>
                </a:lnTo>
                <a:lnTo>
                  <a:pt x="3801" y="390"/>
                </a:lnTo>
                <a:lnTo>
                  <a:pt x="3799" y="388"/>
                </a:lnTo>
                <a:lnTo>
                  <a:pt x="3799" y="386"/>
                </a:lnTo>
                <a:lnTo>
                  <a:pt x="3799" y="384"/>
                </a:lnTo>
                <a:lnTo>
                  <a:pt x="3801" y="380"/>
                </a:lnTo>
                <a:lnTo>
                  <a:pt x="3803" y="380"/>
                </a:lnTo>
                <a:lnTo>
                  <a:pt x="3809" y="375"/>
                </a:lnTo>
                <a:lnTo>
                  <a:pt x="3809" y="375"/>
                </a:lnTo>
                <a:lnTo>
                  <a:pt x="3811" y="371"/>
                </a:lnTo>
                <a:lnTo>
                  <a:pt x="3813" y="371"/>
                </a:lnTo>
                <a:lnTo>
                  <a:pt x="3813" y="369"/>
                </a:lnTo>
                <a:lnTo>
                  <a:pt x="3811" y="367"/>
                </a:lnTo>
                <a:lnTo>
                  <a:pt x="3809" y="367"/>
                </a:lnTo>
                <a:lnTo>
                  <a:pt x="3807" y="367"/>
                </a:lnTo>
                <a:lnTo>
                  <a:pt x="3803" y="367"/>
                </a:lnTo>
                <a:lnTo>
                  <a:pt x="3797" y="369"/>
                </a:lnTo>
                <a:lnTo>
                  <a:pt x="3790" y="367"/>
                </a:lnTo>
                <a:lnTo>
                  <a:pt x="3788" y="367"/>
                </a:lnTo>
                <a:lnTo>
                  <a:pt x="3780" y="361"/>
                </a:lnTo>
                <a:lnTo>
                  <a:pt x="3778" y="359"/>
                </a:lnTo>
                <a:lnTo>
                  <a:pt x="3778" y="359"/>
                </a:lnTo>
                <a:lnTo>
                  <a:pt x="3778" y="359"/>
                </a:lnTo>
                <a:lnTo>
                  <a:pt x="3774" y="357"/>
                </a:lnTo>
                <a:lnTo>
                  <a:pt x="3765" y="354"/>
                </a:lnTo>
                <a:lnTo>
                  <a:pt x="3759" y="350"/>
                </a:lnTo>
                <a:lnTo>
                  <a:pt x="3744" y="350"/>
                </a:lnTo>
                <a:lnTo>
                  <a:pt x="3740" y="350"/>
                </a:lnTo>
                <a:lnTo>
                  <a:pt x="3738" y="352"/>
                </a:lnTo>
                <a:lnTo>
                  <a:pt x="3734" y="354"/>
                </a:lnTo>
                <a:lnTo>
                  <a:pt x="3732" y="354"/>
                </a:lnTo>
                <a:lnTo>
                  <a:pt x="3730" y="354"/>
                </a:lnTo>
                <a:lnTo>
                  <a:pt x="3730" y="357"/>
                </a:lnTo>
                <a:lnTo>
                  <a:pt x="3730" y="357"/>
                </a:lnTo>
                <a:lnTo>
                  <a:pt x="3730" y="359"/>
                </a:lnTo>
                <a:lnTo>
                  <a:pt x="3734" y="357"/>
                </a:lnTo>
                <a:lnTo>
                  <a:pt x="3738" y="359"/>
                </a:lnTo>
                <a:lnTo>
                  <a:pt x="3740" y="359"/>
                </a:lnTo>
                <a:lnTo>
                  <a:pt x="3740" y="361"/>
                </a:lnTo>
                <a:lnTo>
                  <a:pt x="3740" y="363"/>
                </a:lnTo>
                <a:lnTo>
                  <a:pt x="3734" y="365"/>
                </a:lnTo>
                <a:lnTo>
                  <a:pt x="3732" y="365"/>
                </a:lnTo>
                <a:lnTo>
                  <a:pt x="3723" y="361"/>
                </a:lnTo>
                <a:lnTo>
                  <a:pt x="3721" y="359"/>
                </a:lnTo>
                <a:lnTo>
                  <a:pt x="3715" y="361"/>
                </a:lnTo>
                <a:lnTo>
                  <a:pt x="3711" y="363"/>
                </a:lnTo>
                <a:lnTo>
                  <a:pt x="3709" y="363"/>
                </a:lnTo>
                <a:lnTo>
                  <a:pt x="3711" y="365"/>
                </a:lnTo>
                <a:lnTo>
                  <a:pt x="3713" y="369"/>
                </a:lnTo>
                <a:lnTo>
                  <a:pt x="3713" y="371"/>
                </a:lnTo>
                <a:lnTo>
                  <a:pt x="3715" y="373"/>
                </a:lnTo>
                <a:lnTo>
                  <a:pt x="3721" y="375"/>
                </a:lnTo>
                <a:lnTo>
                  <a:pt x="3725" y="375"/>
                </a:lnTo>
                <a:lnTo>
                  <a:pt x="3730" y="380"/>
                </a:lnTo>
                <a:lnTo>
                  <a:pt x="3734" y="380"/>
                </a:lnTo>
                <a:lnTo>
                  <a:pt x="3736" y="378"/>
                </a:lnTo>
                <a:lnTo>
                  <a:pt x="3740" y="380"/>
                </a:lnTo>
                <a:lnTo>
                  <a:pt x="3744" y="384"/>
                </a:lnTo>
                <a:lnTo>
                  <a:pt x="3744" y="386"/>
                </a:lnTo>
                <a:lnTo>
                  <a:pt x="3746" y="388"/>
                </a:lnTo>
                <a:lnTo>
                  <a:pt x="3748" y="388"/>
                </a:lnTo>
                <a:lnTo>
                  <a:pt x="3748" y="388"/>
                </a:lnTo>
                <a:lnTo>
                  <a:pt x="3751" y="388"/>
                </a:lnTo>
                <a:lnTo>
                  <a:pt x="3753" y="386"/>
                </a:lnTo>
                <a:lnTo>
                  <a:pt x="3753" y="388"/>
                </a:lnTo>
                <a:lnTo>
                  <a:pt x="3751" y="388"/>
                </a:lnTo>
                <a:lnTo>
                  <a:pt x="3744" y="390"/>
                </a:lnTo>
                <a:lnTo>
                  <a:pt x="3742" y="388"/>
                </a:lnTo>
                <a:lnTo>
                  <a:pt x="3738" y="388"/>
                </a:lnTo>
                <a:lnTo>
                  <a:pt x="3732" y="382"/>
                </a:lnTo>
                <a:lnTo>
                  <a:pt x="3723" y="382"/>
                </a:lnTo>
                <a:lnTo>
                  <a:pt x="3721" y="384"/>
                </a:lnTo>
                <a:lnTo>
                  <a:pt x="3719" y="382"/>
                </a:lnTo>
                <a:lnTo>
                  <a:pt x="3711" y="382"/>
                </a:lnTo>
                <a:lnTo>
                  <a:pt x="3704" y="380"/>
                </a:lnTo>
                <a:lnTo>
                  <a:pt x="3698" y="378"/>
                </a:lnTo>
                <a:lnTo>
                  <a:pt x="3698" y="378"/>
                </a:lnTo>
                <a:lnTo>
                  <a:pt x="3698" y="375"/>
                </a:lnTo>
                <a:lnTo>
                  <a:pt x="3700" y="373"/>
                </a:lnTo>
                <a:lnTo>
                  <a:pt x="3700" y="373"/>
                </a:lnTo>
                <a:lnTo>
                  <a:pt x="3702" y="369"/>
                </a:lnTo>
                <a:lnTo>
                  <a:pt x="3698" y="365"/>
                </a:lnTo>
                <a:lnTo>
                  <a:pt x="3698" y="361"/>
                </a:lnTo>
                <a:lnTo>
                  <a:pt x="3700" y="361"/>
                </a:lnTo>
                <a:lnTo>
                  <a:pt x="3702" y="357"/>
                </a:lnTo>
                <a:lnTo>
                  <a:pt x="3704" y="354"/>
                </a:lnTo>
                <a:lnTo>
                  <a:pt x="3704" y="354"/>
                </a:lnTo>
                <a:lnTo>
                  <a:pt x="3704" y="352"/>
                </a:lnTo>
                <a:lnTo>
                  <a:pt x="3704" y="350"/>
                </a:lnTo>
                <a:lnTo>
                  <a:pt x="3704" y="350"/>
                </a:lnTo>
                <a:lnTo>
                  <a:pt x="3702" y="348"/>
                </a:lnTo>
                <a:lnTo>
                  <a:pt x="3702" y="346"/>
                </a:lnTo>
                <a:lnTo>
                  <a:pt x="3702" y="344"/>
                </a:lnTo>
                <a:lnTo>
                  <a:pt x="3700" y="342"/>
                </a:lnTo>
                <a:lnTo>
                  <a:pt x="3700" y="340"/>
                </a:lnTo>
                <a:lnTo>
                  <a:pt x="3696" y="338"/>
                </a:lnTo>
                <a:lnTo>
                  <a:pt x="3694" y="338"/>
                </a:lnTo>
                <a:lnTo>
                  <a:pt x="3692" y="338"/>
                </a:lnTo>
                <a:lnTo>
                  <a:pt x="3692" y="338"/>
                </a:lnTo>
                <a:lnTo>
                  <a:pt x="3692" y="342"/>
                </a:lnTo>
                <a:lnTo>
                  <a:pt x="3694" y="344"/>
                </a:lnTo>
                <a:lnTo>
                  <a:pt x="3696" y="346"/>
                </a:lnTo>
                <a:lnTo>
                  <a:pt x="3696" y="348"/>
                </a:lnTo>
                <a:lnTo>
                  <a:pt x="3696" y="352"/>
                </a:lnTo>
                <a:lnTo>
                  <a:pt x="3694" y="354"/>
                </a:lnTo>
                <a:lnTo>
                  <a:pt x="3694" y="357"/>
                </a:lnTo>
                <a:lnTo>
                  <a:pt x="3692" y="359"/>
                </a:lnTo>
                <a:lnTo>
                  <a:pt x="3688" y="361"/>
                </a:lnTo>
                <a:lnTo>
                  <a:pt x="3684" y="361"/>
                </a:lnTo>
                <a:lnTo>
                  <a:pt x="3679" y="363"/>
                </a:lnTo>
                <a:lnTo>
                  <a:pt x="3675" y="365"/>
                </a:lnTo>
                <a:lnTo>
                  <a:pt x="3667" y="375"/>
                </a:lnTo>
                <a:lnTo>
                  <a:pt x="3667" y="378"/>
                </a:lnTo>
                <a:lnTo>
                  <a:pt x="3671" y="378"/>
                </a:lnTo>
                <a:lnTo>
                  <a:pt x="3673" y="380"/>
                </a:lnTo>
                <a:lnTo>
                  <a:pt x="3673" y="382"/>
                </a:lnTo>
                <a:lnTo>
                  <a:pt x="3675" y="386"/>
                </a:lnTo>
                <a:lnTo>
                  <a:pt x="3684" y="396"/>
                </a:lnTo>
                <a:lnTo>
                  <a:pt x="3686" y="398"/>
                </a:lnTo>
                <a:lnTo>
                  <a:pt x="3684" y="401"/>
                </a:lnTo>
                <a:lnTo>
                  <a:pt x="3679" y="407"/>
                </a:lnTo>
                <a:lnTo>
                  <a:pt x="3677" y="409"/>
                </a:lnTo>
                <a:lnTo>
                  <a:pt x="3673" y="417"/>
                </a:lnTo>
                <a:lnTo>
                  <a:pt x="3673" y="419"/>
                </a:lnTo>
                <a:lnTo>
                  <a:pt x="3675" y="424"/>
                </a:lnTo>
                <a:lnTo>
                  <a:pt x="3677" y="426"/>
                </a:lnTo>
                <a:lnTo>
                  <a:pt x="3677" y="428"/>
                </a:lnTo>
                <a:lnTo>
                  <a:pt x="3677" y="434"/>
                </a:lnTo>
                <a:lnTo>
                  <a:pt x="3677" y="434"/>
                </a:lnTo>
                <a:lnTo>
                  <a:pt x="3679" y="436"/>
                </a:lnTo>
                <a:lnTo>
                  <a:pt x="3686" y="434"/>
                </a:lnTo>
                <a:lnTo>
                  <a:pt x="3692" y="436"/>
                </a:lnTo>
                <a:lnTo>
                  <a:pt x="3694" y="436"/>
                </a:lnTo>
                <a:lnTo>
                  <a:pt x="3700" y="432"/>
                </a:lnTo>
                <a:lnTo>
                  <a:pt x="3702" y="432"/>
                </a:lnTo>
                <a:lnTo>
                  <a:pt x="3709" y="432"/>
                </a:lnTo>
                <a:lnTo>
                  <a:pt x="3717" y="436"/>
                </a:lnTo>
                <a:lnTo>
                  <a:pt x="3728" y="438"/>
                </a:lnTo>
                <a:lnTo>
                  <a:pt x="3730" y="440"/>
                </a:lnTo>
                <a:lnTo>
                  <a:pt x="3732" y="440"/>
                </a:lnTo>
                <a:lnTo>
                  <a:pt x="3734" y="447"/>
                </a:lnTo>
                <a:lnTo>
                  <a:pt x="3736" y="451"/>
                </a:lnTo>
                <a:lnTo>
                  <a:pt x="3738" y="453"/>
                </a:lnTo>
                <a:lnTo>
                  <a:pt x="3738" y="457"/>
                </a:lnTo>
                <a:lnTo>
                  <a:pt x="3736" y="457"/>
                </a:lnTo>
                <a:lnTo>
                  <a:pt x="3734" y="457"/>
                </a:lnTo>
                <a:lnTo>
                  <a:pt x="3734" y="459"/>
                </a:lnTo>
                <a:lnTo>
                  <a:pt x="3732" y="463"/>
                </a:lnTo>
                <a:lnTo>
                  <a:pt x="3732" y="466"/>
                </a:lnTo>
                <a:lnTo>
                  <a:pt x="3732" y="470"/>
                </a:lnTo>
                <a:lnTo>
                  <a:pt x="3740" y="472"/>
                </a:lnTo>
                <a:lnTo>
                  <a:pt x="3746" y="472"/>
                </a:lnTo>
                <a:lnTo>
                  <a:pt x="3751" y="472"/>
                </a:lnTo>
                <a:lnTo>
                  <a:pt x="3751" y="472"/>
                </a:lnTo>
                <a:lnTo>
                  <a:pt x="3751" y="474"/>
                </a:lnTo>
                <a:lnTo>
                  <a:pt x="3746" y="474"/>
                </a:lnTo>
                <a:lnTo>
                  <a:pt x="3738" y="474"/>
                </a:lnTo>
                <a:lnTo>
                  <a:pt x="3734" y="474"/>
                </a:lnTo>
                <a:lnTo>
                  <a:pt x="3734" y="474"/>
                </a:lnTo>
                <a:lnTo>
                  <a:pt x="3732" y="472"/>
                </a:lnTo>
                <a:lnTo>
                  <a:pt x="3730" y="470"/>
                </a:lnTo>
                <a:lnTo>
                  <a:pt x="3728" y="470"/>
                </a:lnTo>
                <a:lnTo>
                  <a:pt x="3725" y="468"/>
                </a:lnTo>
                <a:lnTo>
                  <a:pt x="3728" y="466"/>
                </a:lnTo>
                <a:lnTo>
                  <a:pt x="3728" y="455"/>
                </a:lnTo>
                <a:lnTo>
                  <a:pt x="3728" y="451"/>
                </a:lnTo>
                <a:lnTo>
                  <a:pt x="3725" y="449"/>
                </a:lnTo>
                <a:lnTo>
                  <a:pt x="3719" y="445"/>
                </a:lnTo>
                <a:lnTo>
                  <a:pt x="3717" y="440"/>
                </a:lnTo>
                <a:lnTo>
                  <a:pt x="3715" y="438"/>
                </a:lnTo>
                <a:lnTo>
                  <a:pt x="3713" y="438"/>
                </a:lnTo>
                <a:lnTo>
                  <a:pt x="3711" y="438"/>
                </a:lnTo>
                <a:lnTo>
                  <a:pt x="3702" y="440"/>
                </a:lnTo>
                <a:lnTo>
                  <a:pt x="3696" y="443"/>
                </a:lnTo>
                <a:lnTo>
                  <a:pt x="3688" y="445"/>
                </a:lnTo>
                <a:lnTo>
                  <a:pt x="3688" y="447"/>
                </a:lnTo>
                <a:lnTo>
                  <a:pt x="3686" y="453"/>
                </a:lnTo>
                <a:lnTo>
                  <a:pt x="3688" y="455"/>
                </a:lnTo>
                <a:lnTo>
                  <a:pt x="3690" y="457"/>
                </a:lnTo>
                <a:lnTo>
                  <a:pt x="3690" y="461"/>
                </a:lnTo>
                <a:lnTo>
                  <a:pt x="3692" y="463"/>
                </a:lnTo>
                <a:lnTo>
                  <a:pt x="3692" y="466"/>
                </a:lnTo>
                <a:lnTo>
                  <a:pt x="3692" y="470"/>
                </a:lnTo>
                <a:lnTo>
                  <a:pt x="3690" y="470"/>
                </a:lnTo>
                <a:lnTo>
                  <a:pt x="3681" y="478"/>
                </a:lnTo>
                <a:lnTo>
                  <a:pt x="3679" y="480"/>
                </a:lnTo>
                <a:lnTo>
                  <a:pt x="3677" y="487"/>
                </a:lnTo>
                <a:lnTo>
                  <a:pt x="3677" y="489"/>
                </a:lnTo>
                <a:lnTo>
                  <a:pt x="3673" y="491"/>
                </a:lnTo>
                <a:lnTo>
                  <a:pt x="3671" y="493"/>
                </a:lnTo>
                <a:lnTo>
                  <a:pt x="3656" y="499"/>
                </a:lnTo>
                <a:lnTo>
                  <a:pt x="3656" y="499"/>
                </a:lnTo>
                <a:lnTo>
                  <a:pt x="3656" y="503"/>
                </a:lnTo>
                <a:lnTo>
                  <a:pt x="3652" y="505"/>
                </a:lnTo>
                <a:lnTo>
                  <a:pt x="3650" y="505"/>
                </a:lnTo>
                <a:lnTo>
                  <a:pt x="3644" y="503"/>
                </a:lnTo>
                <a:lnTo>
                  <a:pt x="3642" y="503"/>
                </a:lnTo>
                <a:lnTo>
                  <a:pt x="3637" y="503"/>
                </a:lnTo>
                <a:lnTo>
                  <a:pt x="3627" y="503"/>
                </a:lnTo>
                <a:lnTo>
                  <a:pt x="3621" y="501"/>
                </a:lnTo>
                <a:lnTo>
                  <a:pt x="3616" y="499"/>
                </a:lnTo>
                <a:lnTo>
                  <a:pt x="3612" y="499"/>
                </a:lnTo>
                <a:lnTo>
                  <a:pt x="3610" y="497"/>
                </a:lnTo>
                <a:lnTo>
                  <a:pt x="3610" y="497"/>
                </a:lnTo>
                <a:lnTo>
                  <a:pt x="3608" y="495"/>
                </a:lnTo>
                <a:lnTo>
                  <a:pt x="3608" y="493"/>
                </a:lnTo>
                <a:lnTo>
                  <a:pt x="3608" y="493"/>
                </a:lnTo>
                <a:lnTo>
                  <a:pt x="3608" y="493"/>
                </a:lnTo>
                <a:lnTo>
                  <a:pt x="3610" y="491"/>
                </a:lnTo>
                <a:lnTo>
                  <a:pt x="3619" y="493"/>
                </a:lnTo>
                <a:lnTo>
                  <a:pt x="3621" y="491"/>
                </a:lnTo>
                <a:lnTo>
                  <a:pt x="3621" y="491"/>
                </a:lnTo>
                <a:lnTo>
                  <a:pt x="3623" y="493"/>
                </a:lnTo>
                <a:lnTo>
                  <a:pt x="3625" y="495"/>
                </a:lnTo>
                <a:lnTo>
                  <a:pt x="3629" y="495"/>
                </a:lnTo>
                <a:lnTo>
                  <a:pt x="3631" y="493"/>
                </a:lnTo>
                <a:lnTo>
                  <a:pt x="3631" y="493"/>
                </a:lnTo>
                <a:lnTo>
                  <a:pt x="3631" y="493"/>
                </a:lnTo>
                <a:lnTo>
                  <a:pt x="3629" y="495"/>
                </a:lnTo>
                <a:lnTo>
                  <a:pt x="3629" y="495"/>
                </a:lnTo>
                <a:lnTo>
                  <a:pt x="3627" y="497"/>
                </a:lnTo>
                <a:lnTo>
                  <a:pt x="3627" y="497"/>
                </a:lnTo>
                <a:lnTo>
                  <a:pt x="3629" y="499"/>
                </a:lnTo>
                <a:lnTo>
                  <a:pt x="3633" y="499"/>
                </a:lnTo>
                <a:lnTo>
                  <a:pt x="3635" y="499"/>
                </a:lnTo>
                <a:lnTo>
                  <a:pt x="3637" y="497"/>
                </a:lnTo>
                <a:lnTo>
                  <a:pt x="3642" y="495"/>
                </a:lnTo>
                <a:lnTo>
                  <a:pt x="3644" y="495"/>
                </a:lnTo>
                <a:lnTo>
                  <a:pt x="3644" y="493"/>
                </a:lnTo>
                <a:lnTo>
                  <a:pt x="3644" y="491"/>
                </a:lnTo>
                <a:lnTo>
                  <a:pt x="3642" y="489"/>
                </a:lnTo>
                <a:lnTo>
                  <a:pt x="3646" y="489"/>
                </a:lnTo>
                <a:lnTo>
                  <a:pt x="3648" y="487"/>
                </a:lnTo>
                <a:lnTo>
                  <a:pt x="3658" y="474"/>
                </a:lnTo>
                <a:lnTo>
                  <a:pt x="3665" y="470"/>
                </a:lnTo>
                <a:lnTo>
                  <a:pt x="3667" y="470"/>
                </a:lnTo>
                <a:lnTo>
                  <a:pt x="3667" y="466"/>
                </a:lnTo>
                <a:lnTo>
                  <a:pt x="3667" y="463"/>
                </a:lnTo>
                <a:lnTo>
                  <a:pt x="3667" y="461"/>
                </a:lnTo>
                <a:lnTo>
                  <a:pt x="3667" y="459"/>
                </a:lnTo>
                <a:lnTo>
                  <a:pt x="3669" y="455"/>
                </a:lnTo>
                <a:lnTo>
                  <a:pt x="3671" y="453"/>
                </a:lnTo>
                <a:lnTo>
                  <a:pt x="3673" y="451"/>
                </a:lnTo>
                <a:lnTo>
                  <a:pt x="3673" y="451"/>
                </a:lnTo>
                <a:lnTo>
                  <a:pt x="3673" y="449"/>
                </a:lnTo>
                <a:lnTo>
                  <a:pt x="3669" y="445"/>
                </a:lnTo>
                <a:lnTo>
                  <a:pt x="3663" y="443"/>
                </a:lnTo>
                <a:lnTo>
                  <a:pt x="3660" y="440"/>
                </a:lnTo>
                <a:lnTo>
                  <a:pt x="3658" y="438"/>
                </a:lnTo>
                <a:lnTo>
                  <a:pt x="3658" y="436"/>
                </a:lnTo>
                <a:lnTo>
                  <a:pt x="3658" y="434"/>
                </a:lnTo>
                <a:lnTo>
                  <a:pt x="3658" y="428"/>
                </a:lnTo>
                <a:lnTo>
                  <a:pt x="3660" y="426"/>
                </a:lnTo>
                <a:lnTo>
                  <a:pt x="3660" y="417"/>
                </a:lnTo>
                <a:lnTo>
                  <a:pt x="3658" y="409"/>
                </a:lnTo>
                <a:lnTo>
                  <a:pt x="3658" y="405"/>
                </a:lnTo>
                <a:lnTo>
                  <a:pt x="3658" y="405"/>
                </a:lnTo>
                <a:lnTo>
                  <a:pt x="3660" y="403"/>
                </a:lnTo>
                <a:lnTo>
                  <a:pt x="3660" y="401"/>
                </a:lnTo>
                <a:lnTo>
                  <a:pt x="3660" y="392"/>
                </a:lnTo>
                <a:lnTo>
                  <a:pt x="3660" y="388"/>
                </a:lnTo>
                <a:lnTo>
                  <a:pt x="3658" y="384"/>
                </a:lnTo>
                <a:lnTo>
                  <a:pt x="3652" y="380"/>
                </a:lnTo>
                <a:lnTo>
                  <a:pt x="3648" y="375"/>
                </a:lnTo>
                <a:lnTo>
                  <a:pt x="3650" y="373"/>
                </a:lnTo>
                <a:lnTo>
                  <a:pt x="3650" y="373"/>
                </a:lnTo>
                <a:lnTo>
                  <a:pt x="3652" y="371"/>
                </a:lnTo>
                <a:lnTo>
                  <a:pt x="3654" y="369"/>
                </a:lnTo>
                <a:lnTo>
                  <a:pt x="3656" y="365"/>
                </a:lnTo>
                <a:lnTo>
                  <a:pt x="3658" y="361"/>
                </a:lnTo>
                <a:lnTo>
                  <a:pt x="3660" y="359"/>
                </a:lnTo>
                <a:lnTo>
                  <a:pt x="3663" y="350"/>
                </a:lnTo>
                <a:lnTo>
                  <a:pt x="3663" y="348"/>
                </a:lnTo>
                <a:lnTo>
                  <a:pt x="3663" y="342"/>
                </a:lnTo>
                <a:lnTo>
                  <a:pt x="3660" y="340"/>
                </a:lnTo>
                <a:lnTo>
                  <a:pt x="3656" y="340"/>
                </a:lnTo>
                <a:lnTo>
                  <a:pt x="3652" y="338"/>
                </a:lnTo>
                <a:lnTo>
                  <a:pt x="3650" y="338"/>
                </a:lnTo>
                <a:lnTo>
                  <a:pt x="3646" y="336"/>
                </a:lnTo>
                <a:lnTo>
                  <a:pt x="3644" y="336"/>
                </a:lnTo>
                <a:lnTo>
                  <a:pt x="3631" y="336"/>
                </a:lnTo>
                <a:lnTo>
                  <a:pt x="3625" y="336"/>
                </a:lnTo>
                <a:lnTo>
                  <a:pt x="3621" y="336"/>
                </a:lnTo>
                <a:lnTo>
                  <a:pt x="3619" y="336"/>
                </a:lnTo>
                <a:lnTo>
                  <a:pt x="3616" y="336"/>
                </a:lnTo>
                <a:lnTo>
                  <a:pt x="3616" y="336"/>
                </a:lnTo>
                <a:lnTo>
                  <a:pt x="3619" y="333"/>
                </a:lnTo>
                <a:lnTo>
                  <a:pt x="3616" y="333"/>
                </a:lnTo>
                <a:lnTo>
                  <a:pt x="3616" y="333"/>
                </a:lnTo>
                <a:lnTo>
                  <a:pt x="3612" y="336"/>
                </a:lnTo>
                <a:lnTo>
                  <a:pt x="3608" y="342"/>
                </a:lnTo>
                <a:lnTo>
                  <a:pt x="3604" y="350"/>
                </a:lnTo>
                <a:lnTo>
                  <a:pt x="3602" y="361"/>
                </a:lnTo>
                <a:lnTo>
                  <a:pt x="3600" y="365"/>
                </a:lnTo>
                <a:lnTo>
                  <a:pt x="3598" y="369"/>
                </a:lnTo>
                <a:lnTo>
                  <a:pt x="3591" y="373"/>
                </a:lnTo>
                <a:lnTo>
                  <a:pt x="3587" y="375"/>
                </a:lnTo>
                <a:lnTo>
                  <a:pt x="3583" y="378"/>
                </a:lnTo>
                <a:lnTo>
                  <a:pt x="3577" y="380"/>
                </a:lnTo>
                <a:lnTo>
                  <a:pt x="3575" y="384"/>
                </a:lnTo>
                <a:lnTo>
                  <a:pt x="3572" y="384"/>
                </a:lnTo>
                <a:lnTo>
                  <a:pt x="3575" y="386"/>
                </a:lnTo>
                <a:lnTo>
                  <a:pt x="3577" y="386"/>
                </a:lnTo>
                <a:lnTo>
                  <a:pt x="3575" y="388"/>
                </a:lnTo>
                <a:lnTo>
                  <a:pt x="3572" y="390"/>
                </a:lnTo>
                <a:lnTo>
                  <a:pt x="3575" y="390"/>
                </a:lnTo>
                <a:lnTo>
                  <a:pt x="3575" y="392"/>
                </a:lnTo>
                <a:lnTo>
                  <a:pt x="3577" y="392"/>
                </a:lnTo>
                <a:lnTo>
                  <a:pt x="3581" y="392"/>
                </a:lnTo>
                <a:lnTo>
                  <a:pt x="3581" y="392"/>
                </a:lnTo>
                <a:lnTo>
                  <a:pt x="3583" y="394"/>
                </a:lnTo>
                <a:lnTo>
                  <a:pt x="3581" y="401"/>
                </a:lnTo>
                <a:lnTo>
                  <a:pt x="3581" y="405"/>
                </a:lnTo>
                <a:lnTo>
                  <a:pt x="3581" y="407"/>
                </a:lnTo>
                <a:lnTo>
                  <a:pt x="3581" y="409"/>
                </a:lnTo>
                <a:lnTo>
                  <a:pt x="3581" y="411"/>
                </a:lnTo>
                <a:lnTo>
                  <a:pt x="3581" y="411"/>
                </a:lnTo>
                <a:lnTo>
                  <a:pt x="3579" y="413"/>
                </a:lnTo>
                <a:lnTo>
                  <a:pt x="3577" y="413"/>
                </a:lnTo>
                <a:lnTo>
                  <a:pt x="3577" y="417"/>
                </a:lnTo>
                <a:lnTo>
                  <a:pt x="3575" y="419"/>
                </a:lnTo>
                <a:lnTo>
                  <a:pt x="3575" y="422"/>
                </a:lnTo>
                <a:lnTo>
                  <a:pt x="3577" y="424"/>
                </a:lnTo>
                <a:lnTo>
                  <a:pt x="3577" y="424"/>
                </a:lnTo>
                <a:lnTo>
                  <a:pt x="3577" y="424"/>
                </a:lnTo>
                <a:lnTo>
                  <a:pt x="3579" y="422"/>
                </a:lnTo>
                <a:lnTo>
                  <a:pt x="3579" y="422"/>
                </a:lnTo>
                <a:lnTo>
                  <a:pt x="3587" y="424"/>
                </a:lnTo>
                <a:lnTo>
                  <a:pt x="3589" y="426"/>
                </a:lnTo>
                <a:lnTo>
                  <a:pt x="3593" y="426"/>
                </a:lnTo>
                <a:lnTo>
                  <a:pt x="3593" y="428"/>
                </a:lnTo>
                <a:lnTo>
                  <a:pt x="3596" y="432"/>
                </a:lnTo>
                <a:lnTo>
                  <a:pt x="3598" y="436"/>
                </a:lnTo>
                <a:lnTo>
                  <a:pt x="3600" y="438"/>
                </a:lnTo>
                <a:lnTo>
                  <a:pt x="3602" y="440"/>
                </a:lnTo>
                <a:lnTo>
                  <a:pt x="3604" y="440"/>
                </a:lnTo>
                <a:lnTo>
                  <a:pt x="3606" y="440"/>
                </a:lnTo>
                <a:lnTo>
                  <a:pt x="3610" y="440"/>
                </a:lnTo>
                <a:lnTo>
                  <a:pt x="3608" y="443"/>
                </a:lnTo>
                <a:lnTo>
                  <a:pt x="3604" y="449"/>
                </a:lnTo>
                <a:lnTo>
                  <a:pt x="3600" y="455"/>
                </a:lnTo>
                <a:lnTo>
                  <a:pt x="3598" y="455"/>
                </a:lnTo>
                <a:lnTo>
                  <a:pt x="3596" y="453"/>
                </a:lnTo>
                <a:lnTo>
                  <a:pt x="3589" y="451"/>
                </a:lnTo>
                <a:lnTo>
                  <a:pt x="3587" y="449"/>
                </a:lnTo>
                <a:lnTo>
                  <a:pt x="3581" y="445"/>
                </a:lnTo>
                <a:lnTo>
                  <a:pt x="3579" y="440"/>
                </a:lnTo>
                <a:lnTo>
                  <a:pt x="3575" y="440"/>
                </a:lnTo>
                <a:lnTo>
                  <a:pt x="3570" y="440"/>
                </a:lnTo>
                <a:lnTo>
                  <a:pt x="3564" y="438"/>
                </a:lnTo>
                <a:lnTo>
                  <a:pt x="3562" y="436"/>
                </a:lnTo>
                <a:lnTo>
                  <a:pt x="3560" y="434"/>
                </a:lnTo>
                <a:lnTo>
                  <a:pt x="3558" y="434"/>
                </a:lnTo>
                <a:lnTo>
                  <a:pt x="3554" y="434"/>
                </a:lnTo>
                <a:lnTo>
                  <a:pt x="3549" y="432"/>
                </a:lnTo>
                <a:lnTo>
                  <a:pt x="3547" y="432"/>
                </a:lnTo>
                <a:lnTo>
                  <a:pt x="3547" y="430"/>
                </a:lnTo>
                <a:lnTo>
                  <a:pt x="3543" y="428"/>
                </a:lnTo>
                <a:lnTo>
                  <a:pt x="3537" y="426"/>
                </a:lnTo>
                <a:lnTo>
                  <a:pt x="3526" y="422"/>
                </a:lnTo>
                <a:lnTo>
                  <a:pt x="3516" y="419"/>
                </a:lnTo>
                <a:lnTo>
                  <a:pt x="3503" y="419"/>
                </a:lnTo>
                <a:lnTo>
                  <a:pt x="3491" y="417"/>
                </a:lnTo>
                <a:lnTo>
                  <a:pt x="3491" y="417"/>
                </a:lnTo>
                <a:lnTo>
                  <a:pt x="3489" y="417"/>
                </a:lnTo>
                <a:lnTo>
                  <a:pt x="3484" y="422"/>
                </a:lnTo>
                <a:lnTo>
                  <a:pt x="3480" y="422"/>
                </a:lnTo>
                <a:lnTo>
                  <a:pt x="3480" y="424"/>
                </a:lnTo>
                <a:lnTo>
                  <a:pt x="3482" y="426"/>
                </a:lnTo>
                <a:lnTo>
                  <a:pt x="3487" y="436"/>
                </a:lnTo>
                <a:lnTo>
                  <a:pt x="3489" y="434"/>
                </a:lnTo>
                <a:lnTo>
                  <a:pt x="3491" y="438"/>
                </a:lnTo>
                <a:lnTo>
                  <a:pt x="3489" y="440"/>
                </a:lnTo>
                <a:lnTo>
                  <a:pt x="3487" y="445"/>
                </a:lnTo>
                <a:lnTo>
                  <a:pt x="3484" y="445"/>
                </a:lnTo>
                <a:lnTo>
                  <a:pt x="3480" y="447"/>
                </a:lnTo>
                <a:lnTo>
                  <a:pt x="3476" y="445"/>
                </a:lnTo>
                <a:lnTo>
                  <a:pt x="3474" y="449"/>
                </a:lnTo>
                <a:lnTo>
                  <a:pt x="3476" y="451"/>
                </a:lnTo>
                <a:lnTo>
                  <a:pt x="3476" y="451"/>
                </a:lnTo>
                <a:lnTo>
                  <a:pt x="3476" y="453"/>
                </a:lnTo>
                <a:lnTo>
                  <a:pt x="3474" y="453"/>
                </a:lnTo>
                <a:lnTo>
                  <a:pt x="3474" y="453"/>
                </a:lnTo>
                <a:lnTo>
                  <a:pt x="3472" y="455"/>
                </a:lnTo>
                <a:lnTo>
                  <a:pt x="3472" y="455"/>
                </a:lnTo>
                <a:lnTo>
                  <a:pt x="3468" y="453"/>
                </a:lnTo>
                <a:lnTo>
                  <a:pt x="3464" y="453"/>
                </a:lnTo>
                <a:lnTo>
                  <a:pt x="3464" y="449"/>
                </a:lnTo>
                <a:lnTo>
                  <a:pt x="3466" y="447"/>
                </a:lnTo>
                <a:lnTo>
                  <a:pt x="3468" y="445"/>
                </a:lnTo>
                <a:lnTo>
                  <a:pt x="3468" y="445"/>
                </a:lnTo>
                <a:lnTo>
                  <a:pt x="3466" y="443"/>
                </a:lnTo>
                <a:lnTo>
                  <a:pt x="3464" y="440"/>
                </a:lnTo>
                <a:lnTo>
                  <a:pt x="3464" y="438"/>
                </a:lnTo>
                <a:lnTo>
                  <a:pt x="3464" y="438"/>
                </a:lnTo>
                <a:lnTo>
                  <a:pt x="3461" y="438"/>
                </a:lnTo>
                <a:lnTo>
                  <a:pt x="3453" y="440"/>
                </a:lnTo>
                <a:lnTo>
                  <a:pt x="3451" y="443"/>
                </a:lnTo>
                <a:lnTo>
                  <a:pt x="3451" y="440"/>
                </a:lnTo>
                <a:lnTo>
                  <a:pt x="3440" y="447"/>
                </a:lnTo>
                <a:lnTo>
                  <a:pt x="3436" y="449"/>
                </a:lnTo>
                <a:lnTo>
                  <a:pt x="3432" y="449"/>
                </a:lnTo>
                <a:lnTo>
                  <a:pt x="3428" y="449"/>
                </a:lnTo>
                <a:lnTo>
                  <a:pt x="3424" y="447"/>
                </a:lnTo>
                <a:lnTo>
                  <a:pt x="3420" y="447"/>
                </a:lnTo>
                <a:lnTo>
                  <a:pt x="3417" y="447"/>
                </a:lnTo>
                <a:lnTo>
                  <a:pt x="3413" y="449"/>
                </a:lnTo>
                <a:lnTo>
                  <a:pt x="3411" y="449"/>
                </a:lnTo>
                <a:lnTo>
                  <a:pt x="3407" y="451"/>
                </a:lnTo>
                <a:lnTo>
                  <a:pt x="3403" y="453"/>
                </a:lnTo>
                <a:lnTo>
                  <a:pt x="3403" y="457"/>
                </a:lnTo>
                <a:lnTo>
                  <a:pt x="3401" y="459"/>
                </a:lnTo>
                <a:lnTo>
                  <a:pt x="3399" y="457"/>
                </a:lnTo>
                <a:lnTo>
                  <a:pt x="3396" y="455"/>
                </a:lnTo>
                <a:lnTo>
                  <a:pt x="3396" y="457"/>
                </a:lnTo>
                <a:lnTo>
                  <a:pt x="3394" y="457"/>
                </a:lnTo>
                <a:lnTo>
                  <a:pt x="3392" y="457"/>
                </a:lnTo>
                <a:lnTo>
                  <a:pt x="3390" y="457"/>
                </a:lnTo>
                <a:lnTo>
                  <a:pt x="3388" y="457"/>
                </a:lnTo>
                <a:lnTo>
                  <a:pt x="3384" y="457"/>
                </a:lnTo>
                <a:lnTo>
                  <a:pt x="3382" y="457"/>
                </a:lnTo>
                <a:lnTo>
                  <a:pt x="3380" y="457"/>
                </a:lnTo>
                <a:lnTo>
                  <a:pt x="3380" y="455"/>
                </a:lnTo>
                <a:lnTo>
                  <a:pt x="3380" y="455"/>
                </a:lnTo>
                <a:lnTo>
                  <a:pt x="3384" y="455"/>
                </a:lnTo>
                <a:lnTo>
                  <a:pt x="3386" y="453"/>
                </a:lnTo>
                <a:lnTo>
                  <a:pt x="3388" y="453"/>
                </a:lnTo>
                <a:lnTo>
                  <a:pt x="3388" y="453"/>
                </a:lnTo>
                <a:lnTo>
                  <a:pt x="3388" y="451"/>
                </a:lnTo>
                <a:lnTo>
                  <a:pt x="3386" y="447"/>
                </a:lnTo>
                <a:lnTo>
                  <a:pt x="3388" y="445"/>
                </a:lnTo>
                <a:lnTo>
                  <a:pt x="3388" y="443"/>
                </a:lnTo>
                <a:lnTo>
                  <a:pt x="3388" y="443"/>
                </a:lnTo>
                <a:lnTo>
                  <a:pt x="3390" y="443"/>
                </a:lnTo>
                <a:lnTo>
                  <a:pt x="3388" y="443"/>
                </a:lnTo>
                <a:lnTo>
                  <a:pt x="3388" y="440"/>
                </a:lnTo>
                <a:lnTo>
                  <a:pt x="3388" y="440"/>
                </a:lnTo>
                <a:lnTo>
                  <a:pt x="3388" y="440"/>
                </a:lnTo>
                <a:lnTo>
                  <a:pt x="3396" y="438"/>
                </a:lnTo>
                <a:lnTo>
                  <a:pt x="3396" y="438"/>
                </a:lnTo>
                <a:lnTo>
                  <a:pt x="3392" y="438"/>
                </a:lnTo>
                <a:lnTo>
                  <a:pt x="3388" y="438"/>
                </a:lnTo>
                <a:lnTo>
                  <a:pt x="3382" y="440"/>
                </a:lnTo>
                <a:lnTo>
                  <a:pt x="3371" y="445"/>
                </a:lnTo>
                <a:lnTo>
                  <a:pt x="3365" y="449"/>
                </a:lnTo>
                <a:lnTo>
                  <a:pt x="3367" y="449"/>
                </a:lnTo>
                <a:lnTo>
                  <a:pt x="3369" y="449"/>
                </a:lnTo>
                <a:lnTo>
                  <a:pt x="3371" y="451"/>
                </a:lnTo>
                <a:lnTo>
                  <a:pt x="3371" y="451"/>
                </a:lnTo>
                <a:lnTo>
                  <a:pt x="3371" y="453"/>
                </a:lnTo>
                <a:lnTo>
                  <a:pt x="3367" y="453"/>
                </a:lnTo>
                <a:lnTo>
                  <a:pt x="3367" y="455"/>
                </a:lnTo>
                <a:lnTo>
                  <a:pt x="3365" y="455"/>
                </a:lnTo>
                <a:lnTo>
                  <a:pt x="3365" y="455"/>
                </a:lnTo>
                <a:lnTo>
                  <a:pt x="3363" y="453"/>
                </a:lnTo>
                <a:lnTo>
                  <a:pt x="3365" y="453"/>
                </a:lnTo>
                <a:lnTo>
                  <a:pt x="3365" y="451"/>
                </a:lnTo>
                <a:lnTo>
                  <a:pt x="3363" y="451"/>
                </a:lnTo>
                <a:lnTo>
                  <a:pt x="3361" y="449"/>
                </a:lnTo>
                <a:lnTo>
                  <a:pt x="3361" y="449"/>
                </a:lnTo>
                <a:lnTo>
                  <a:pt x="3355" y="451"/>
                </a:lnTo>
                <a:lnTo>
                  <a:pt x="3350" y="453"/>
                </a:lnTo>
                <a:lnTo>
                  <a:pt x="3348" y="455"/>
                </a:lnTo>
                <a:lnTo>
                  <a:pt x="3344" y="455"/>
                </a:lnTo>
                <a:lnTo>
                  <a:pt x="3342" y="455"/>
                </a:lnTo>
                <a:lnTo>
                  <a:pt x="3338" y="457"/>
                </a:lnTo>
                <a:lnTo>
                  <a:pt x="3336" y="459"/>
                </a:lnTo>
                <a:lnTo>
                  <a:pt x="3332" y="461"/>
                </a:lnTo>
                <a:lnTo>
                  <a:pt x="3319" y="466"/>
                </a:lnTo>
                <a:lnTo>
                  <a:pt x="3317" y="468"/>
                </a:lnTo>
                <a:lnTo>
                  <a:pt x="3315" y="466"/>
                </a:lnTo>
                <a:lnTo>
                  <a:pt x="3315" y="466"/>
                </a:lnTo>
                <a:lnTo>
                  <a:pt x="3313" y="466"/>
                </a:lnTo>
                <a:lnTo>
                  <a:pt x="3315" y="468"/>
                </a:lnTo>
                <a:lnTo>
                  <a:pt x="3315" y="470"/>
                </a:lnTo>
                <a:lnTo>
                  <a:pt x="3315" y="472"/>
                </a:lnTo>
                <a:lnTo>
                  <a:pt x="3313" y="470"/>
                </a:lnTo>
                <a:lnTo>
                  <a:pt x="3306" y="472"/>
                </a:lnTo>
                <a:lnTo>
                  <a:pt x="3302" y="474"/>
                </a:lnTo>
                <a:lnTo>
                  <a:pt x="3302" y="476"/>
                </a:lnTo>
                <a:lnTo>
                  <a:pt x="3302" y="476"/>
                </a:lnTo>
                <a:lnTo>
                  <a:pt x="3300" y="478"/>
                </a:lnTo>
                <a:lnTo>
                  <a:pt x="3300" y="480"/>
                </a:lnTo>
                <a:lnTo>
                  <a:pt x="3298" y="487"/>
                </a:lnTo>
                <a:lnTo>
                  <a:pt x="3298" y="489"/>
                </a:lnTo>
                <a:lnTo>
                  <a:pt x="3296" y="489"/>
                </a:lnTo>
                <a:lnTo>
                  <a:pt x="3283" y="493"/>
                </a:lnTo>
                <a:lnTo>
                  <a:pt x="3281" y="493"/>
                </a:lnTo>
                <a:lnTo>
                  <a:pt x="3281" y="493"/>
                </a:lnTo>
                <a:lnTo>
                  <a:pt x="3281" y="493"/>
                </a:lnTo>
                <a:lnTo>
                  <a:pt x="3279" y="491"/>
                </a:lnTo>
                <a:lnTo>
                  <a:pt x="3275" y="491"/>
                </a:lnTo>
                <a:lnTo>
                  <a:pt x="3273" y="491"/>
                </a:lnTo>
                <a:lnTo>
                  <a:pt x="3273" y="491"/>
                </a:lnTo>
                <a:lnTo>
                  <a:pt x="3271" y="489"/>
                </a:lnTo>
                <a:lnTo>
                  <a:pt x="3269" y="482"/>
                </a:lnTo>
                <a:lnTo>
                  <a:pt x="3262" y="480"/>
                </a:lnTo>
                <a:lnTo>
                  <a:pt x="3258" y="478"/>
                </a:lnTo>
                <a:lnTo>
                  <a:pt x="3258" y="478"/>
                </a:lnTo>
                <a:lnTo>
                  <a:pt x="3258" y="476"/>
                </a:lnTo>
                <a:lnTo>
                  <a:pt x="3264" y="472"/>
                </a:lnTo>
                <a:lnTo>
                  <a:pt x="3267" y="470"/>
                </a:lnTo>
                <a:lnTo>
                  <a:pt x="3277" y="468"/>
                </a:lnTo>
                <a:lnTo>
                  <a:pt x="3281" y="468"/>
                </a:lnTo>
                <a:lnTo>
                  <a:pt x="3283" y="468"/>
                </a:lnTo>
                <a:lnTo>
                  <a:pt x="3283" y="463"/>
                </a:lnTo>
                <a:lnTo>
                  <a:pt x="3281" y="459"/>
                </a:lnTo>
                <a:lnTo>
                  <a:pt x="3277" y="455"/>
                </a:lnTo>
                <a:lnTo>
                  <a:pt x="3273" y="451"/>
                </a:lnTo>
                <a:lnTo>
                  <a:pt x="3267" y="449"/>
                </a:lnTo>
                <a:lnTo>
                  <a:pt x="3260" y="449"/>
                </a:lnTo>
                <a:lnTo>
                  <a:pt x="3248" y="449"/>
                </a:lnTo>
                <a:lnTo>
                  <a:pt x="3246" y="449"/>
                </a:lnTo>
                <a:lnTo>
                  <a:pt x="3237" y="447"/>
                </a:lnTo>
                <a:lnTo>
                  <a:pt x="3237" y="447"/>
                </a:lnTo>
                <a:lnTo>
                  <a:pt x="3235" y="447"/>
                </a:lnTo>
                <a:lnTo>
                  <a:pt x="3235" y="447"/>
                </a:lnTo>
                <a:lnTo>
                  <a:pt x="3237" y="449"/>
                </a:lnTo>
                <a:lnTo>
                  <a:pt x="3248" y="455"/>
                </a:lnTo>
                <a:lnTo>
                  <a:pt x="3248" y="457"/>
                </a:lnTo>
                <a:lnTo>
                  <a:pt x="3248" y="459"/>
                </a:lnTo>
                <a:lnTo>
                  <a:pt x="3248" y="461"/>
                </a:lnTo>
                <a:lnTo>
                  <a:pt x="3248" y="461"/>
                </a:lnTo>
                <a:lnTo>
                  <a:pt x="3248" y="463"/>
                </a:lnTo>
                <a:lnTo>
                  <a:pt x="3246" y="472"/>
                </a:lnTo>
                <a:lnTo>
                  <a:pt x="3244" y="476"/>
                </a:lnTo>
                <a:lnTo>
                  <a:pt x="3241" y="480"/>
                </a:lnTo>
                <a:lnTo>
                  <a:pt x="3241" y="482"/>
                </a:lnTo>
                <a:lnTo>
                  <a:pt x="3244" y="482"/>
                </a:lnTo>
                <a:lnTo>
                  <a:pt x="3246" y="484"/>
                </a:lnTo>
                <a:lnTo>
                  <a:pt x="3250" y="484"/>
                </a:lnTo>
                <a:lnTo>
                  <a:pt x="3252" y="487"/>
                </a:lnTo>
                <a:lnTo>
                  <a:pt x="3252" y="489"/>
                </a:lnTo>
                <a:lnTo>
                  <a:pt x="3252" y="493"/>
                </a:lnTo>
                <a:lnTo>
                  <a:pt x="3252" y="495"/>
                </a:lnTo>
                <a:lnTo>
                  <a:pt x="3250" y="499"/>
                </a:lnTo>
                <a:lnTo>
                  <a:pt x="3248" y="501"/>
                </a:lnTo>
                <a:lnTo>
                  <a:pt x="3246" y="505"/>
                </a:lnTo>
                <a:lnTo>
                  <a:pt x="3248" y="510"/>
                </a:lnTo>
                <a:lnTo>
                  <a:pt x="3248" y="510"/>
                </a:lnTo>
                <a:lnTo>
                  <a:pt x="3246" y="512"/>
                </a:lnTo>
                <a:lnTo>
                  <a:pt x="3246" y="510"/>
                </a:lnTo>
                <a:lnTo>
                  <a:pt x="3244" y="510"/>
                </a:lnTo>
                <a:lnTo>
                  <a:pt x="3244" y="508"/>
                </a:lnTo>
                <a:lnTo>
                  <a:pt x="3241" y="508"/>
                </a:lnTo>
                <a:lnTo>
                  <a:pt x="3239" y="508"/>
                </a:lnTo>
                <a:lnTo>
                  <a:pt x="3239" y="510"/>
                </a:lnTo>
                <a:lnTo>
                  <a:pt x="3239" y="508"/>
                </a:lnTo>
                <a:lnTo>
                  <a:pt x="3239" y="505"/>
                </a:lnTo>
                <a:lnTo>
                  <a:pt x="3239" y="505"/>
                </a:lnTo>
                <a:lnTo>
                  <a:pt x="3239" y="503"/>
                </a:lnTo>
                <a:lnTo>
                  <a:pt x="3233" y="501"/>
                </a:lnTo>
                <a:lnTo>
                  <a:pt x="3231" y="501"/>
                </a:lnTo>
                <a:lnTo>
                  <a:pt x="3229" y="501"/>
                </a:lnTo>
                <a:lnTo>
                  <a:pt x="3225" y="501"/>
                </a:lnTo>
                <a:lnTo>
                  <a:pt x="3223" y="499"/>
                </a:lnTo>
                <a:lnTo>
                  <a:pt x="3220" y="499"/>
                </a:lnTo>
                <a:lnTo>
                  <a:pt x="3218" y="499"/>
                </a:lnTo>
                <a:lnTo>
                  <a:pt x="3218" y="501"/>
                </a:lnTo>
                <a:lnTo>
                  <a:pt x="3212" y="505"/>
                </a:lnTo>
                <a:lnTo>
                  <a:pt x="3208" y="510"/>
                </a:lnTo>
                <a:lnTo>
                  <a:pt x="3204" y="512"/>
                </a:lnTo>
                <a:lnTo>
                  <a:pt x="3197" y="512"/>
                </a:lnTo>
                <a:lnTo>
                  <a:pt x="3197" y="512"/>
                </a:lnTo>
                <a:lnTo>
                  <a:pt x="3195" y="516"/>
                </a:lnTo>
                <a:lnTo>
                  <a:pt x="3191" y="518"/>
                </a:lnTo>
                <a:lnTo>
                  <a:pt x="3185" y="520"/>
                </a:lnTo>
                <a:lnTo>
                  <a:pt x="3185" y="522"/>
                </a:lnTo>
                <a:lnTo>
                  <a:pt x="3183" y="524"/>
                </a:lnTo>
                <a:lnTo>
                  <a:pt x="3185" y="526"/>
                </a:lnTo>
                <a:lnTo>
                  <a:pt x="3185" y="528"/>
                </a:lnTo>
                <a:lnTo>
                  <a:pt x="3189" y="533"/>
                </a:lnTo>
                <a:lnTo>
                  <a:pt x="3191" y="535"/>
                </a:lnTo>
                <a:lnTo>
                  <a:pt x="3193" y="537"/>
                </a:lnTo>
                <a:lnTo>
                  <a:pt x="3193" y="541"/>
                </a:lnTo>
                <a:lnTo>
                  <a:pt x="3193" y="541"/>
                </a:lnTo>
                <a:lnTo>
                  <a:pt x="3191" y="541"/>
                </a:lnTo>
                <a:lnTo>
                  <a:pt x="3189" y="541"/>
                </a:lnTo>
                <a:lnTo>
                  <a:pt x="3185" y="543"/>
                </a:lnTo>
                <a:lnTo>
                  <a:pt x="3185" y="543"/>
                </a:lnTo>
                <a:lnTo>
                  <a:pt x="3183" y="545"/>
                </a:lnTo>
                <a:lnTo>
                  <a:pt x="3181" y="545"/>
                </a:lnTo>
                <a:lnTo>
                  <a:pt x="3174" y="541"/>
                </a:lnTo>
                <a:lnTo>
                  <a:pt x="3168" y="541"/>
                </a:lnTo>
                <a:lnTo>
                  <a:pt x="3166" y="539"/>
                </a:lnTo>
                <a:lnTo>
                  <a:pt x="3164" y="539"/>
                </a:lnTo>
                <a:lnTo>
                  <a:pt x="3164" y="539"/>
                </a:lnTo>
                <a:lnTo>
                  <a:pt x="3162" y="539"/>
                </a:lnTo>
                <a:lnTo>
                  <a:pt x="3160" y="539"/>
                </a:lnTo>
                <a:lnTo>
                  <a:pt x="3158" y="539"/>
                </a:lnTo>
                <a:lnTo>
                  <a:pt x="3151" y="533"/>
                </a:lnTo>
                <a:lnTo>
                  <a:pt x="3145" y="531"/>
                </a:lnTo>
                <a:lnTo>
                  <a:pt x="3145" y="531"/>
                </a:lnTo>
                <a:lnTo>
                  <a:pt x="3143" y="531"/>
                </a:lnTo>
                <a:lnTo>
                  <a:pt x="3141" y="535"/>
                </a:lnTo>
                <a:lnTo>
                  <a:pt x="3139" y="537"/>
                </a:lnTo>
                <a:lnTo>
                  <a:pt x="3137" y="537"/>
                </a:lnTo>
                <a:lnTo>
                  <a:pt x="3137" y="539"/>
                </a:lnTo>
                <a:lnTo>
                  <a:pt x="3137" y="539"/>
                </a:lnTo>
                <a:lnTo>
                  <a:pt x="3139" y="541"/>
                </a:lnTo>
                <a:lnTo>
                  <a:pt x="3141" y="543"/>
                </a:lnTo>
                <a:lnTo>
                  <a:pt x="3145" y="547"/>
                </a:lnTo>
                <a:lnTo>
                  <a:pt x="3147" y="549"/>
                </a:lnTo>
                <a:lnTo>
                  <a:pt x="3147" y="549"/>
                </a:lnTo>
                <a:lnTo>
                  <a:pt x="3149" y="549"/>
                </a:lnTo>
                <a:lnTo>
                  <a:pt x="3153" y="549"/>
                </a:lnTo>
                <a:lnTo>
                  <a:pt x="3156" y="549"/>
                </a:lnTo>
                <a:lnTo>
                  <a:pt x="3158" y="552"/>
                </a:lnTo>
                <a:lnTo>
                  <a:pt x="3158" y="554"/>
                </a:lnTo>
                <a:lnTo>
                  <a:pt x="3160" y="556"/>
                </a:lnTo>
                <a:lnTo>
                  <a:pt x="3160" y="558"/>
                </a:lnTo>
                <a:lnTo>
                  <a:pt x="3158" y="560"/>
                </a:lnTo>
                <a:lnTo>
                  <a:pt x="3153" y="560"/>
                </a:lnTo>
                <a:lnTo>
                  <a:pt x="3149" y="562"/>
                </a:lnTo>
                <a:lnTo>
                  <a:pt x="3149" y="562"/>
                </a:lnTo>
                <a:lnTo>
                  <a:pt x="3143" y="560"/>
                </a:lnTo>
                <a:lnTo>
                  <a:pt x="3139" y="560"/>
                </a:lnTo>
                <a:lnTo>
                  <a:pt x="3135" y="558"/>
                </a:lnTo>
                <a:lnTo>
                  <a:pt x="3135" y="558"/>
                </a:lnTo>
                <a:lnTo>
                  <a:pt x="3130" y="554"/>
                </a:lnTo>
                <a:lnTo>
                  <a:pt x="3126" y="552"/>
                </a:lnTo>
                <a:lnTo>
                  <a:pt x="3124" y="549"/>
                </a:lnTo>
                <a:lnTo>
                  <a:pt x="3122" y="549"/>
                </a:lnTo>
                <a:lnTo>
                  <a:pt x="3120" y="549"/>
                </a:lnTo>
                <a:lnTo>
                  <a:pt x="3116" y="547"/>
                </a:lnTo>
                <a:lnTo>
                  <a:pt x="3114" y="545"/>
                </a:lnTo>
                <a:lnTo>
                  <a:pt x="3114" y="541"/>
                </a:lnTo>
                <a:lnTo>
                  <a:pt x="3114" y="541"/>
                </a:lnTo>
                <a:lnTo>
                  <a:pt x="3114" y="541"/>
                </a:lnTo>
                <a:lnTo>
                  <a:pt x="3112" y="539"/>
                </a:lnTo>
                <a:lnTo>
                  <a:pt x="3112" y="537"/>
                </a:lnTo>
                <a:lnTo>
                  <a:pt x="3112" y="535"/>
                </a:lnTo>
                <a:lnTo>
                  <a:pt x="3109" y="531"/>
                </a:lnTo>
                <a:lnTo>
                  <a:pt x="3107" y="528"/>
                </a:lnTo>
                <a:lnTo>
                  <a:pt x="3105" y="526"/>
                </a:lnTo>
                <a:lnTo>
                  <a:pt x="3107" y="524"/>
                </a:lnTo>
                <a:lnTo>
                  <a:pt x="3109" y="522"/>
                </a:lnTo>
                <a:lnTo>
                  <a:pt x="3112" y="520"/>
                </a:lnTo>
                <a:lnTo>
                  <a:pt x="3112" y="518"/>
                </a:lnTo>
                <a:lnTo>
                  <a:pt x="3112" y="518"/>
                </a:lnTo>
                <a:lnTo>
                  <a:pt x="3112" y="516"/>
                </a:lnTo>
                <a:lnTo>
                  <a:pt x="3112" y="514"/>
                </a:lnTo>
                <a:lnTo>
                  <a:pt x="3109" y="512"/>
                </a:lnTo>
                <a:lnTo>
                  <a:pt x="3105" y="508"/>
                </a:lnTo>
                <a:lnTo>
                  <a:pt x="3101" y="505"/>
                </a:lnTo>
                <a:lnTo>
                  <a:pt x="3095" y="503"/>
                </a:lnTo>
                <a:lnTo>
                  <a:pt x="3093" y="503"/>
                </a:lnTo>
                <a:lnTo>
                  <a:pt x="3091" y="503"/>
                </a:lnTo>
                <a:lnTo>
                  <a:pt x="3093" y="503"/>
                </a:lnTo>
                <a:lnTo>
                  <a:pt x="3095" y="503"/>
                </a:lnTo>
                <a:lnTo>
                  <a:pt x="3095" y="501"/>
                </a:lnTo>
                <a:lnTo>
                  <a:pt x="3093" y="501"/>
                </a:lnTo>
                <a:lnTo>
                  <a:pt x="3093" y="499"/>
                </a:lnTo>
                <a:lnTo>
                  <a:pt x="3088" y="499"/>
                </a:lnTo>
                <a:lnTo>
                  <a:pt x="3088" y="497"/>
                </a:lnTo>
                <a:lnTo>
                  <a:pt x="3088" y="497"/>
                </a:lnTo>
                <a:lnTo>
                  <a:pt x="3088" y="495"/>
                </a:lnTo>
                <a:lnTo>
                  <a:pt x="3084" y="495"/>
                </a:lnTo>
                <a:lnTo>
                  <a:pt x="3084" y="495"/>
                </a:lnTo>
                <a:lnTo>
                  <a:pt x="3084" y="493"/>
                </a:lnTo>
                <a:lnTo>
                  <a:pt x="3082" y="491"/>
                </a:lnTo>
                <a:lnTo>
                  <a:pt x="3078" y="489"/>
                </a:lnTo>
                <a:lnTo>
                  <a:pt x="3078" y="487"/>
                </a:lnTo>
                <a:lnTo>
                  <a:pt x="3076" y="487"/>
                </a:lnTo>
                <a:lnTo>
                  <a:pt x="3074" y="484"/>
                </a:lnTo>
                <a:lnTo>
                  <a:pt x="3072" y="484"/>
                </a:lnTo>
                <a:lnTo>
                  <a:pt x="3070" y="484"/>
                </a:lnTo>
                <a:lnTo>
                  <a:pt x="3078" y="484"/>
                </a:lnTo>
                <a:lnTo>
                  <a:pt x="3084" y="484"/>
                </a:lnTo>
                <a:lnTo>
                  <a:pt x="3084" y="487"/>
                </a:lnTo>
                <a:lnTo>
                  <a:pt x="3084" y="487"/>
                </a:lnTo>
                <a:lnTo>
                  <a:pt x="3086" y="491"/>
                </a:lnTo>
                <a:lnTo>
                  <a:pt x="3088" y="491"/>
                </a:lnTo>
                <a:lnTo>
                  <a:pt x="3093" y="493"/>
                </a:lnTo>
                <a:lnTo>
                  <a:pt x="3093" y="493"/>
                </a:lnTo>
                <a:lnTo>
                  <a:pt x="3095" y="493"/>
                </a:lnTo>
                <a:lnTo>
                  <a:pt x="3097" y="493"/>
                </a:lnTo>
                <a:lnTo>
                  <a:pt x="3099" y="495"/>
                </a:lnTo>
                <a:lnTo>
                  <a:pt x="3103" y="495"/>
                </a:lnTo>
                <a:lnTo>
                  <a:pt x="3107" y="497"/>
                </a:lnTo>
                <a:lnTo>
                  <a:pt x="3107" y="497"/>
                </a:lnTo>
                <a:lnTo>
                  <a:pt x="3105" y="497"/>
                </a:lnTo>
                <a:lnTo>
                  <a:pt x="3107" y="499"/>
                </a:lnTo>
                <a:lnTo>
                  <a:pt x="3109" y="499"/>
                </a:lnTo>
                <a:lnTo>
                  <a:pt x="3112" y="497"/>
                </a:lnTo>
                <a:lnTo>
                  <a:pt x="3120" y="501"/>
                </a:lnTo>
                <a:lnTo>
                  <a:pt x="3122" y="501"/>
                </a:lnTo>
                <a:lnTo>
                  <a:pt x="3135" y="505"/>
                </a:lnTo>
                <a:lnTo>
                  <a:pt x="3141" y="505"/>
                </a:lnTo>
                <a:lnTo>
                  <a:pt x="3143" y="505"/>
                </a:lnTo>
                <a:lnTo>
                  <a:pt x="3147" y="505"/>
                </a:lnTo>
                <a:lnTo>
                  <a:pt x="3153" y="508"/>
                </a:lnTo>
                <a:lnTo>
                  <a:pt x="3158" y="510"/>
                </a:lnTo>
                <a:lnTo>
                  <a:pt x="3164" y="510"/>
                </a:lnTo>
                <a:lnTo>
                  <a:pt x="3168" y="510"/>
                </a:lnTo>
                <a:lnTo>
                  <a:pt x="3176" y="508"/>
                </a:lnTo>
                <a:lnTo>
                  <a:pt x="3189" y="505"/>
                </a:lnTo>
                <a:lnTo>
                  <a:pt x="3195" y="501"/>
                </a:lnTo>
                <a:lnTo>
                  <a:pt x="3204" y="493"/>
                </a:lnTo>
                <a:lnTo>
                  <a:pt x="3206" y="489"/>
                </a:lnTo>
                <a:lnTo>
                  <a:pt x="3206" y="484"/>
                </a:lnTo>
                <a:lnTo>
                  <a:pt x="3208" y="482"/>
                </a:lnTo>
                <a:lnTo>
                  <a:pt x="3206" y="482"/>
                </a:lnTo>
                <a:lnTo>
                  <a:pt x="3204" y="480"/>
                </a:lnTo>
                <a:lnTo>
                  <a:pt x="3204" y="478"/>
                </a:lnTo>
                <a:lnTo>
                  <a:pt x="3202" y="476"/>
                </a:lnTo>
                <a:lnTo>
                  <a:pt x="3202" y="470"/>
                </a:lnTo>
                <a:lnTo>
                  <a:pt x="3197" y="470"/>
                </a:lnTo>
                <a:lnTo>
                  <a:pt x="3197" y="470"/>
                </a:lnTo>
                <a:lnTo>
                  <a:pt x="3195" y="468"/>
                </a:lnTo>
                <a:lnTo>
                  <a:pt x="3193" y="468"/>
                </a:lnTo>
                <a:lnTo>
                  <a:pt x="3191" y="466"/>
                </a:lnTo>
                <a:lnTo>
                  <a:pt x="3187" y="463"/>
                </a:lnTo>
                <a:lnTo>
                  <a:pt x="3185" y="461"/>
                </a:lnTo>
                <a:lnTo>
                  <a:pt x="3185" y="459"/>
                </a:lnTo>
                <a:lnTo>
                  <a:pt x="3183" y="459"/>
                </a:lnTo>
                <a:lnTo>
                  <a:pt x="3185" y="461"/>
                </a:lnTo>
                <a:lnTo>
                  <a:pt x="3185" y="461"/>
                </a:lnTo>
                <a:lnTo>
                  <a:pt x="3181" y="461"/>
                </a:lnTo>
                <a:lnTo>
                  <a:pt x="3170" y="455"/>
                </a:lnTo>
                <a:lnTo>
                  <a:pt x="3168" y="455"/>
                </a:lnTo>
                <a:lnTo>
                  <a:pt x="3168" y="455"/>
                </a:lnTo>
                <a:lnTo>
                  <a:pt x="3164" y="455"/>
                </a:lnTo>
                <a:lnTo>
                  <a:pt x="3164" y="453"/>
                </a:lnTo>
                <a:lnTo>
                  <a:pt x="3153" y="447"/>
                </a:lnTo>
                <a:lnTo>
                  <a:pt x="3139" y="438"/>
                </a:lnTo>
                <a:lnTo>
                  <a:pt x="3126" y="434"/>
                </a:lnTo>
                <a:lnTo>
                  <a:pt x="3120" y="432"/>
                </a:lnTo>
                <a:lnTo>
                  <a:pt x="3118" y="432"/>
                </a:lnTo>
                <a:lnTo>
                  <a:pt x="3118" y="432"/>
                </a:lnTo>
                <a:lnTo>
                  <a:pt x="3116" y="432"/>
                </a:lnTo>
                <a:lnTo>
                  <a:pt x="3114" y="432"/>
                </a:lnTo>
                <a:lnTo>
                  <a:pt x="3105" y="430"/>
                </a:lnTo>
                <a:lnTo>
                  <a:pt x="3103" y="430"/>
                </a:lnTo>
                <a:lnTo>
                  <a:pt x="3095" y="430"/>
                </a:lnTo>
                <a:lnTo>
                  <a:pt x="3095" y="430"/>
                </a:lnTo>
                <a:lnTo>
                  <a:pt x="3093" y="434"/>
                </a:lnTo>
                <a:lnTo>
                  <a:pt x="3091" y="436"/>
                </a:lnTo>
                <a:lnTo>
                  <a:pt x="3088" y="436"/>
                </a:lnTo>
                <a:lnTo>
                  <a:pt x="3088" y="436"/>
                </a:lnTo>
                <a:lnTo>
                  <a:pt x="3091" y="434"/>
                </a:lnTo>
                <a:lnTo>
                  <a:pt x="3093" y="432"/>
                </a:lnTo>
                <a:lnTo>
                  <a:pt x="3093" y="430"/>
                </a:lnTo>
                <a:lnTo>
                  <a:pt x="3093" y="428"/>
                </a:lnTo>
                <a:lnTo>
                  <a:pt x="3093" y="428"/>
                </a:lnTo>
                <a:lnTo>
                  <a:pt x="3091" y="428"/>
                </a:lnTo>
                <a:lnTo>
                  <a:pt x="3088" y="428"/>
                </a:lnTo>
                <a:lnTo>
                  <a:pt x="3086" y="430"/>
                </a:lnTo>
                <a:lnTo>
                  <a:pt x="3084" y="428"/>
                </a:lnTo>
                <a:lnTo>
                  <a:pt x="3086" y="428"/>
                </a:lnTo>
                <a:lnTo>
                  <a:pt x="3086" y="426"/>
                </a:lnTo>
                <a:lnTo>
                  <a:pt x="3084" y="426"/>
                </a:lnTo>
                <a:lnTo>
                  <a:pt x="3080" y="426"/>
                </a:lnTo>
                <a:lnTo>
                  <a:pt x="3076" y="426"/>
                </a:lnTo>
                <a:lnTo>
                  <a:pt x="3076" y="424"/>
                </a:lnTo>
                <a:lnTo>
                  <a:pt x="3074" y="424"/>
                </a:lnTo>
                <a:lnTo>
                  <a:pt x="3072" y="422"/>
                </a:lnTo>
                <a:lnTo>
                  <a:pt x="3074" y="422"/>
                </a:lnTo>
                <a:lnTo>
                  <a:pt x="3082" y="424"/>
                </a:lnTo>
                <a:lnTo>
                  <a:pt x="3084" y="424"/>
                </a:lnTo>
                <a:lnTo>
                  <a:pt x="3086" y="422"/>
                </a:lnTo>
                <a:lnTo>
                  <a:pt x="3086" y="422"/>
                </a:lnTo>
                <a:lnTo>
                  <a:pt x="3086" y="419"/>
                </a:lnTo>
                <a:lnTo>
                  <a:pt x="3084" y="419"/>
                </a:lnTo>
                <a:lnTo>
                  <a:pt x="3080" y="417"/>
                </a:lnTo>
                <a:lnTo>
                  <a:pt x="3078" y="415"/>
                </a:lnTo>
                <a:lnTo>
                  <a:pt x="3072" y="413"/>
                </a:lnTo>
                <a:lnTo>
                  <a:pt x="3072" y="415"/>
                </a:lnTo>
                <a:lnTo>
                  <a:pt x="3072" y="417"/>
                </a:lnTo>
                <a:lnTo>
                  <a:pt x="3072" y="417"/>
                </a:lnTo>
                <a:lnTo>
                  <a:pt x="3070" y="417"/>
                </a:lnTo>
                <a:lnTo>
                  <a:pt x="3068" y="417"/>
                </a:lnTo>
                <a:lnTo>
                  <a:pt x="3065" y="419"/>
                </a:lnTo>
                <a:lnTo>
                  <a:pt x="3065" y="422"/>
                </a:lnTo>
                <a:lnTo>
                  <a:pt x="3063" y="422"/>
                </a:lnTo>
                <a:lnTo>
                  <a:pt x="3057" y="419"/>
                </a:lnTo>
                <a:lnTo>
                  <a:pt x="3055" y="419"/>
                </a:lnTo>
                <a:lnTo>
                  <a:pt x="3053" y="417"/>
                </a:lnTo>
                <a:lnTo>
                  <a:pt x="3051" y="417"/>
                </a:lnTo>
                <a:lnTo>
                  <a:pt x="3049" y="417"/>
                </a:lnTo>
                <a:lnTo>
                  <a:pt x="3049" y="419"/>
                </a:lnTo>
                <a:lnTo>
                  <a:pt x="3049" y="419"/>
                </a:lnTo>
                <a:lnTo>
                  <a:pt x="3047" y="417"/>
                </a:lnTo>
                <a:lnTo>
                  <a:pt x="3047" y="417"/>
                </a:lnTo>
                <a:lnTo>
                  <a:pt x="3044" y="417"/>
                </a:lnTo>
                <a:lnTo>
                  <a:pt x="3044" y="419"/>
                </a:lnTo>
                <a:lnTo>
                  <a:pt x="3044" y="419"/>
                </a:lnTo>
                <a:lnTo>
                  <a:pt x="3042" y="419"/>
                </a:lnTo>
                <a:lnTo>
                  <a:pt x="3040" y="419"/>
                </a:lnTo>
                <a:lnTo>
                  <a:pt x="3038" y="419"/>
                </a:lnTo>
                <a:lnTo>
                  <a:pt x="3036" y="419"/>
                </a:lnTo>
                <a:lnTo>
                  <a:pt x="3036" y="417"/>
                </a:lnTo>
                <a:lnTo>
                  <a:pt x="3036" y="415"/>
                </a:lnTo>
                <a:lnTo>
                  <a:pt x="3038" y="415"/>
                </a:lnTo>
                <a:lnTo>
                  <a:pt x="3036" y="413"/>
                </a:lnTo>
                <a:lnTo>
                  <a:pt x="3026" y="411"/>
                </a:lnTo>
                <a:lnTo>
                  <a:pt x="3026" y="409"/>
                </a:lnTo>
                <a:lnTo>
                  <a:pt x="3040" y="411"/>
                </a:lnTo>
                <a:lnTo>
                  <a:pt x="3047" y="409"/>
                </a:lnTo>
                <a:lnTo>
                  <a:pt x="3049" y="407"/>
                </a:lnTo>
                <a:lnTo>
                  <a:pt x="3055" y="405"/>
                </a:lnTo>
                <a:lnTo>
                  <a:pt x="3057" y="405"/>
                </a:lnTo>
                <a:lnTo>
                  <a:pt x="3055" y="403"/>
                </a:lnTo>
                <a:lnTo>
                  <a:pt x="3051" y="398"/>
                </a:lnTo>
                <a:lnTo>
                  <a:pt x="3049" y="398"/>
                </a:lnTo>
                <a:lnTo>
                  <a:pt x="3044" y="398"/>
                </a:lnTo>
                <a:lnTo>
                  <a:pt x="3044" y="398"/>
                </a:lnTo>
                <a:lnTo>
                  <a:pt x="3047" y="396"/>
                </a:lnTo>
                <a:lnTo>
                  <a:pt x="3042" y="394"/>
                </a:lnTo>
                <a:lnTo>
                  <a:pt x="3042" y="394"/>
                </a:lnTo>
                <a:lnTo>
                  <a:pt x="3040" y="396"/>
                </a:lnTo>
                <a:lnTo>
                  <a:pt x="3038" y="396"/>
                </a:lnTo>
                <a:lnTo>
                  <a:pt x="3038" y="396"/>
                </a:lnTo>
                <a:lnTo>
                  <a:pt x="3036" y="394"/>
                </a:lnTo>
                <a:lnTo>
                  <a:pt x="3034" y="394"/>
                </a:lnTo>
                <a:lnTo>
                  <a:pt x="3032" y="392"/>
                </a:lnTo>
                <a:lnTo>
                  <a:pt x="3032" y="392"/>
                </a:lnTo>
                <a:lnTo>
                  <a:pt x="3030" y="390"/>
                </a:lnTo>
                <a:lnTo>
                  <a:pt x="3026" y="390"/>
                </a:lnTo>
                <a:lnTo>
                  <a:pt x="3024" y="390"/>
                </a:lnTo>
                <a:lnTo>
                  <a:pt x="3021" y="392"/>
                </a:lnTo>
                <a:lnTo>
                  <a:pt x="3019" y="396"/>
                </a:lnTo>
                <a:lnTo>
                  <a:pt x="3019" y="401"/>
                </a:lnTo>
                <a:lnTo>
                  <a:pt x="3017" y="401"/>
                </a:lnTo>
                <a:lnTo>
                  <a:pt x="3017" y="403"/>
                </a:lnTo>
                <a:lnTo>
                  <a:pt x="3015" y="407"/>
                </a:lnTo>
                <a:lnTo>
                  <a:pt x="3015" y="405"/>
                </a:lnTo>
                <a:lnTo>
                  <a:pt x="3015" y="403"/>
                </a:lnTo>
                <a:lnTo>
                  <a:pt x="3015" y="401"/>
                </a:lnTo>
                <a:lnTo>
                  <a:pt x="3017" y="398"/>
                </a:lnTo>
                <a:lnTo>
                  <a:pt x="3017" y="396"/>
                </a:lnTo>
                <a:lnTo>
                  <a:pt x="3017" y="394"/>
                </a:lnTo>
                <a:lnTo>
                  <a:pt x="3013" y="396"/>
                </a:lnTo>
                <a:lnTo>
                  <a:pt x="3011" y="394"/>
                </a:lnTo>
                <a:lnTo>
                  <a:pt x="3013" y="394"/>
                </a:lnTo>
                <a:lnTo>
                  <a:pt x="3017" y="392"/>
                </a:lnTo>
                <a:lnTo>
                  <a:pt x="3017" y="392"/>
                </a:lnTo>
                <a:lnTo>
                  <a:pt x="3019" y="390"/>
                </a:lnTo>
                <a:lnTo>
                  <a:pt x="3019" y="388"/>
                </a:lnTo>
                <a:lnTo>
                  <a:pt x="3015" y="386"/>
                </a:lnTo>
                <a:lnTo>
                  <a:pt x="3011" y="386"/>
                </a:lnTo>
                <a:lnTo>
                  <a:pt x="3009" y="384"/>
                </a:lnTo>
                <a:lnTo>
                  <a:pt x="3007" y="384"/>
                </a:lnTo>
                <a:lnTo>
                  <a:pt x="3005" y="388"/>
                </a:lnTo>
                <a:lnTo>
                  <a:pt x="3003" y="388"/>
                </a:lnTo>
                <a:lnTo>
                  <a:pt x="3003" y="390"/>
                </a:lnTo>
                <a:lnTo>
                  <a:pt x="3007" y="392"/>
                </a:lnTo>
                <a:lnTo>
                  <a:pt x="3007" y="392"/>
                </a:lnTo>
                <a:lnTo>
                  <a:pt x="3003" y="392"/>
                </a:lnTo>
                <a:lnTo>
                  <a:pt x="3000" y="394"/>
                </a:lnTo>
                <a:lnTo>
                  <a:pt x="3000" y="394"/>
                </a:lnTo>
                <a:lnTo>
                  <a:pt x="3000" y="396"/>
                </a:lnTo>
                <a:lnTo>
                  <a:pt x="2998" y="401"/>
                </a:lnTo>
                <a:lnTo>
                  <a:pt x="2994" y="403"/>
                </a:lnTo>
                <a:lnTo>
                  <a:pt x="2992" y="403"/>
                </a:lnTo>
                <a:lnTo>
                  <a:pt x="2992" y="401"/>
                </a:lnTo>
                <a:lnTo>
                  <a:pt x="2992" y="401"/>
                </a:lnTo>
                <a:lnTo>
                  <a:pt x="2994" y="398"/>
                </a:lnTo>
                <a:lnTo>
                  <a:pt x="2994" y="396"/>
                </a:lnTo>
                <a:lnTo>
                  <a:pt x="2992" y="396"/>
                </a:lnTo>
                <a:lnTo>
                  <a:pt x="2994" y="394"/>
                </a:lnTo>
                <a:lnTo>
                  <a:pt x="2994" y="390"/>
                </a:lnTo>
                <a:lnTo>
                  <a:pt x="2994" y="388"/>
                </a:lnTo>
                <a:lnTo>
                  <a:pt x="2992" y="390"/>
                </a:lnTo>
                <a:lnTo>
                  <a:pt x="2988" y="392"/>
                </a:lnTo>
                <a:lnTo>
                  <a:pt x="2984" y="396"/>
                </a:lnTo>
                <a:lnTo>
                  <a:pt x="2977" y="405"/>
                </a:lnTo>
                <a:lnTo>
                  <a:pt x="2975" y="407"/>
                </a:lnTo>
                <a:lnTo>
                  <a:pt x="2973" y="409"/>
                </a:lnTo>
                <a:lnTo>
                  <a:pt x="2971" y="411"/>
                </a:lnTo>
                <a:lnTo>
                  <a:pt x="2969" y="409"/>
                </a:lnTo>
                <a:lnTo>
                  <a:pt x="2969" y="407"/>
                </a:lnTo>
                <a:lnTo>
                  <a:pt x="2971" y="405"/>
                </a:lnTo>
                <a:lnTo>
                  <a:pt x="2973" y="401"/>
                </a:lnTo>
                <a:lnTo>
                  <a:pt x="2973" y="398"/>
                </a:lnTo>
                <a:lnTo>
                  <a:pt x="2977" y="396"/>
                </a:lnTo>
                <a:lnTo>
                  <a:pt x="2980" y="392"/>
                </a:lnTo>
                <a:lnTo>
                  <a:pt x="2982" y="392"/>
                </a:lnTo>
                <a:lnTo>
                  <a:pt x="2982" y="390"/>
                </a:lnTo>
                <a:lnTo>
                  <a:pt x="2980" y="390"/>
                </a:lnTo>
                <a:lnTo>
                  <a:pt x="2980" y="390"/>
                </a:lnTo>
                <a:lnTo>
                  <a:pt x="2977" y="390"/>
                </a:lnTo>
                <a:lnTo>
                  <a:pt x="2975" y="390"/>
                </a:lnTo>
                <a:lnTo>
                  <a:pt x="2975" y="390"/>
                </a:lnTo>
                <a:lnTo>
                  <a:pt x="2975" y="390"/>
                </a:lnTo>
                <a:lnTo>
                  <a:pt x="2973" y="390"/>
                </a:lnTo>
                <a:lnTo>
                  <a:pt x="2973" y="390"/>
                </a:lnTo>
                <a:lnTo>
                  <a:pt x="2971" y="388"/>
                </a:lnTo>
                <a:lnTo>
                  <a:pt x="2967" y="388"/>
                </a:lnTo>
                <a:lnTo>
                  <a:pt x="2967" y="386"/>
                </a:lnTo>
                <a:lnTo>
                  <a:pt x="2965" y="386"/>
                </a:lnTo>
                <a:lnTo>
                  <a:pt x="2963" y="390"/>
                </a:lnTo>
                <a:lnTo>
                  <a:pt x="2959" y="392"/>
                </a:lnTo>
                <a:lnTo>
                  <a:pt x="2959" y="392"/>
                </a:lnTo>
                <a:lnTo>
                  <a:pt x="2961" y="394"/>
                </a:lnTo>
                <a:lnTo>
                  <a:pt x="2961" y="394"/>
                </a:lnTo>
                <a:lnTo>
                  <a:pt x="2961" y="394"/>
                </a:lnTo>
                <a:lnTo>
                  <a:pt x="2959" y="396"/>
                </a:lnTo>
                <a:lnTo>
                  <a:pt x="2956" y="401"/>
                </a:lnTo>
                <a:lnTo>
                  <a:pt x="2954" y="401"/>
                </a:lnTo>
                <a:lnTo>
                  <a:pt x="2950" y="403"/>
                </a:lnTo>
                <a:lnTo>
                  <a:pt x="2946" y="407"/>
                </a:lnTo>
                <a:lnTo>
                  <a:pt x="2946" y="407"/>
                </a:lnTo>
                <a:lnTo>
                  <a:pt x="2946" y="411"/>
                </a:lnTo>
                <a:lnTo>
                  <a:pt x="2946" y="411"/>
                </a:lnTo>
                <a:lnTo>
                  <a:pt x="2946" y="413"/>
                </a:lnTo>
                <a:lnTo>
                  <a:pt x="2946" y="413"/>
                </a:lnTo>
                <a:lnTo>
                  <a:pt x="2944" y="413"/>
                </a:lnTo>
                <a:lnTo>
                  <a:pt x="2944" y="411"/>
                </a:lnTo>
                <a:lnTo>
                  <a:pt x="2942" y="411"/>
                </a:lnTo>
                <a:lnTo>
                  <a:pt x="2940" y="407"/>
                </a:lnTo>
                <a:lnTo>
                  <a:pt x="2940" y="405"/>
                </a:lnTo>
                <a:lnTo>
                  <a:pt x="2940" y="405"/>
                </a:lnTo>
                <a:lnTo>
                  <a:pt x="2936" y="403"/>
                </a:lnTo>
                <a:lnTo>
                  <a:pt x="2933" y="405"/>
                </a:lnTo>
                <a:lnTo>
                  <a:pt x="2931" y="405"/>
                </a:lnTo>
                <a:lnTo>
                  <a:pt x="2931" y="407"/>
                </a:lnTo>
                <a:lnTo>
                  <a:pt x="2929" y="405"/>
                </a:lnTo>
                <a:lnTo>
                  <a:pt x="2927" y="405"/>
                </a:lnTo>
                <a:lnTo>
                  <a:pt x="2927" y="405"/>
                </a:lnTo>
                <a:lnTo>
                  <a:pt x="2923" y="407"/>
                </a:lnTo>
                <a:lnTo>
                  <a:pt x="2919" y="407"/>
                </a:lnTo>
                <a:lnTo>
                  <a:pt x="2917" y="407"/>
                </a:lnTo>
                <a:lnTo>
                  <a:pt x="2917" y="407"/>
                </a:lnTo>
                <a:lnTo>
                  <a:pt x="2919" y="409"/>
                </a:lnTo>
                <a:lnTo>
                  <a:pt x="2921" y="411"/>
                </a:lnTo>
                <a:lnTo>
                  <a:pt x="2923" y="411"/>
                </a:lnTo>
                <a:lnTo>
                  <a:pt x="2925" y="413"/>
                </a:lnTo>
                <a:lnTo>
                  <a:pt x="2925" y="417"/>
                </a:lnTo>
                <a:lnTo>
                  <a:pt x="2925" y="417"/>
                </a:lnTo>
                <a:lnTo>
                  <a:pt x="2923" y="415"/>
                </a:lnTo>
                <a:lnTo>
                  <a:pt x="2921" y="415"/>
                </a:lnTo>
                <a:lnTo>
                  <a:pt x="2919" y="413"/>
                </a:lnTo>
                <a:lnTo>
                  <a:pt x="2917" y="413"/>
                </a:lnTo>
                <a:lnTo>
                  <a:pt x="2915" y="415"/>
                </a:lnTo>
                <a:lnTo>
                  <a:pt x="2912" y="415"/>
                </a:lnTo>
                <a:lnTo>
                  <a:pt x="2912" y="415"/>
                </a:lnTo>
                <a:lnTo>
                  <a:pt x="2910" y="415"/>
                </a:lnTo>
                <a:lnTo>
                  <a:pt x="2906" y="415"/>
                </a:lnTo>
                <a:lnTo>
                  <a:pt x="2906" y="417"/>
                </a:lnTo>
                <a:lnTo>
                  <a:pt x="2906" y="422"/>
                </a:lnTo>
                <a:lnTo>
                  <a:pt x="2906" y="422"/>
                </a:lnTo>
                <a:lnTo>
                  <a:pt x="2906" y="424"/>
                </a:lnTo>
                <a:lnTo>
                  <a:pt x="2908" y="426"/>
                </a:lnTo>
                <a:lnTo>
                  <a:pt x="2908" y="426"/>
                </a:lnTo>
                <a:lnTo>
                  <a:pt x="2904" y="424"/>
                </a:lnTo>
                <a:lnTo>
                  <a:pt x="2900" y="430"/>
                </a:lnTo>
                <a:lnTo>
                  <a:pt x="2900" y="430"/>
                </a:lnTo>
                <a:lnTo>
                  <a:pt x="2898" y="430"/>
                </a:lnTo>
                <a:lnTo>
                  <a:pt x="2898" y="430"/>
                </a:lnTo>
                <a:lnTo>
                  <a:pt x="2902" y="426"/>
                </a:lnTo>
                <a:lnTo>
                  <a:pt x="2902" y="424"/>
                </a:lnTo>
                <a:lnTo>
                  <a:pt x="2902" y="422"/>
                </a:lnTo>
                <a:lnTo>
                  <a:pt x="2904" y="415"/>
                </a:lnTo>
                <a:lnTo>
                  <a:pt x="2902" y="415"/>
                </a:lnTo>
                <a:lnTo>
                  <a:pt x="2902" y="415"/>
                </a:lnTo>
                <a:lnTo>
                  <a:pt x="2900" y="415"/>
                </a:lnTo>
                <a:lnTo>
                  <a:pt x="2900" y="415"/>
                </a:lnTo>
                <a:lnTo>
                  <a:pt x="2898" y="415"/>
                </a:lnTo>
                <a:lnTo>
                  <a:pt x="2898" y="417"/>
                </a:lnTo>
                <a:lnTo>
                  <a:pt x="2896" y="419"/>
                </a:lnTo>
                <a:lnTo>
                  <a:pt x="2894" y="426"/>
                </a:lnTo>
                <a:lnTo>
                  <a:pt x="2892" y="428"/>
                </a:lnTo>
                <a:lnTo>
                  <a:pt x="2892" y="426"/>
                </a:lnTo>
                <a:lnTo>
                  <a:pt x="2894" y="424"/>
                </a:lnTo>
                <a:lnTo>
                  <a:pt x="2894" y="419"/>
                </a:lnTo>
                <a:lnTo>
                  <a:pt x="2894" y="417"/>
                </a:lnTo>
                <a:lnTo>
                  <a:pt x="2885" y="419"/>
                </a:lnTo>
                <a:lnTo>
                  <a:pt x="2883" y="422"/>
                </a:lnTo>
                <a:lnTo>
                  <a:pt x="2883" y="422"/>
                </a:lnTo>
                <a:lnTo>
                  <a:pt x="2883" y="424"/>
                </a:lnTo>
                <a:lnTo>
                  <a:pt x="2883" y="424"/>
                </a:lnTo>
                <a:lnTo>
                  <a:pt x="2881" y="426"/>
                </a:lnTo>
                <a:lnTo>
                  <a:pt x="2879" y="426"/>
                </a:lnTo>
                <a:lnTo>
                  <a:pt x="2879" y="426"/>
                </a:lnTo>
                <a:lnTo>
                  <a:pt x="2877" y="426"/>
                </a:lnTo>
                <a:lnTo>
                  <a:pt x="2877" y="428"/>
                </a:lnTo>
                <a:lnTo>
                  <a:pt x="2879" y="428"/>
                </a:lnTo>
                <a:lnTo>
                  <a:pt x="2881" y="430"/>
                </a:lnTo>
                <a:lnTo>
                  <a:pt x="2881" y="430"/>
                </a:lnTo>
                <a:lnTo>
                  <a:pt x="2877" y="430"/>
                </a:lnTo>
                <a:lnTo>
                  <a:pt x="2875" y="430"/>
                </a:lnTo>
                <a:lnTo>
                  <a:pt x="2875" y="428"/>
                </a:lnTo>
                <a:lnTo>
                  <a:pt x="2873" y="426"/>
                </a:lnTo>
                <a:lnTo>
                  <a:pt x="2873" y="426"/>
                </a:lnTo>
                <a:lnTo>
                  <a:pt x="2871" y="428"/>
                </a:lnTo>
                <a:lnTo>
                  <a:pt x="2871" y="430"/>
                </a:lnTo>
                <a:lnTo>
                  <a:pt x="2871" y="432"/>
                </a:lnTo>
                <a:lnTo>
                  <a:pt x="2871" y="434"/>
                </a:lnTo>
                <a:lnTo>
                  <a:pt x="2871" y="434"/>
                </a:lnTo>
                <a:lnTo>
                  <a:pt x="2864" y="436"/>
                </a:lnTo>
                <a:lnTo>
                  <a:pt x="2862" y="438"/>
                </a:lnTo>
                <a:lnTo>
                  <a:pt x="2860" y="440"/>
                </a:lnTo>
                <a:lnTo>
                  <a:pt x="2860" y="443"/>
                </a:lnTo>
                <a:lnTo>
                  <a:pt x="2856" y="447"/>
                </a:lnTo>
                <a:lnTo>
                  <a:pt x="2852" y="447"/>
                </a:lnTo>
                <a:lnTo>
                  <a:pt x="2850" y="447"/>
                </a:lnTo>
                <a:lnTo>
                  <a:pt x="2848" y="449"/>
                </a:lnTo>
                <a:lnTo>
                  <a:pt x="2848" y="451"/>
                </a:lnTo>
                <a:lnTo>
                  <a:pt x="2848" y="451"/>
                </a:lnTo>
                <a:lnTo>
                  <a:pt x="2848" y="451"/>
                </a:lnTo>
                <a:lnTo>
                  <a:pt x="2856" y="451"/>
                </a:lnTo>
                <a:lnTo>
                  <a:pt x="2860" y="451"/>
                </a:lnTo>
                <a:lnTo>
                  <a:pt x="2860" y="451"/>
                </a:lnTo>
                <a:lnTo>
                  <a:pt x="2862" y="451"/>
                </a:lnTo>
                <a:lnTo>
                  <a:pt x="2862" y="453"/>
                </a:lnTo>
                <a:lnTo>
                  <a:pt x="2862" y="453"/>
                </a:lnTo>
                <a:lnTo>
                  <a:pt x="2860" y="453"/>
                </a:lnTo>
                <a:lnTo>
                  <a:pt x="2858" y="453"/>
                </a:lnTo>
                <a:lnTo>
                  <a:pt x="2856" y="455"/>
                </a:lnTo>
                <a:lnTo>
                  <a:pt x="2854" y="455"/>
                </a:lnTo>
                <a:lnTo>
                  <a:pt x="2852" y="455"/>
                </a:lnTo>
                <a:lnTo>
                  <a:pt x="2848" y="453"/>
                </a:lnTo>
                <a:lnTo>
                  <a:pt x="2845" y="453"/>
                </a:lnTo>
                <a:lnTo>
                  <a:pt x="2843" y="455"/>
                </a:lnTo>
                <a:lnTo>
                  <a:pt x="2841" y="457"/>
                </a:lnTo>
                <a:lnTo>
                  <a:pt x="2843" y="459"/>
                </a:lnTo>
                <a:lnTo>
                  <a:pt x="2843" y="461"/>
                </a:lnTo>
                <a:lnTo>
                  <a:pt x="2845" y="461"/>
                </a:lnTo>
                <a:lnTo>
                  <a:pt x="2845" y="461"/>
                </a:lnTo>
                <a:lnTo>
                  <a:pt x="2843" y="461"/>
                </a:lnTo>
                <a:lnTo>
                  <a:pt x="2843" y="463"/>
                </a:lnTo>
                <a:lnTo>
                  <a:pt x="2843" y="466"/>
                </a:lnTo>
                <a:lnTo>
                  <a:pt x="2843" y="466"/>
                </a:lnTo>
                <a:lnTo>
                  <a:pt x="2841" y="463"/>
                </a:lnTo>
                <a:lnTo>
                  <a:pt x="2841" y="457"/>
                </a:lnTo>
                <a:lnTo>
                  <a:pt x="2839" y="457"/>
                </a:lnTo>
                <a:lnTo>
                  <a:pt x="2839" y="457"/>
                </a:lnTo>
                <a:lnTo>
                  <a:pt x="2837" y="459"/>
                </a:lnTo>
                <a:lnTo>
                  <a:pt x="2835" y="459"/>
                </a:lnTo>
                <a:lnTo>
                  <a:pt x="2833" y="461"/>
                </a:lnTo>
                <a:lnTo>
                  <a:pt x="2829" y="461"/>
                </a:lnTo>
                <a:lnTo>
                  <a:pt x="2829" y="461"/>
                </a:lnTo>
                <a:lnTo>
                  <a:pt x="2831" y="463"/>
                </a:lnTo>
                <a:lnTo>
                  <a:pt x="2833" y="463"/>
                </a:lnTo>
                <a:lnTo>
                  <a:pt x="2835" y="463"/>
                </a:lnTo>
                <a:lnTo>
                  <a:pt x="2833" y="466"/>
                </a:lnTo>
                <a:lnTo>
                  <a:pt x="2831" y="466"/>
                </a:lnTo>
                <a:lnTo>
                  <a:pt x="2829" y="463"/>
                </a:lnTo>
                <a:lnTo>
                  <a:pt x="2827" y="463"/>
                </a:lnTo>
                <a:lnTo>
                  <a:pt x="2827" y="463"/>
                </a:lnTo>
                <a:lnTo>
                  <a:pt x="2822" y="468"/>
                </a:lnTo>
                <a:lnTo>
                  <a:pt x="2822" y="470"/>
                </a:lnTo>
                <a:lnTo>
                  <a:pt x="2822" y="472"/>
                </a:lnTo>
                <a:lnTo>
                  <a:pt x="2822" y="472"/>
                </a:lnTo>
                <a:lnTo>
                  <a:pt x="2827" y="472"/>
                </a:lnTo>
                <a:lnTo>
                  <a:pt x="2829" y="470"/>
                </a:lnTo>
                <a:lnTo>
                  <a:pt x="2831" y="470"/>
                </a:lnTo>
                <a:lnTo>
                  <a:pt x="2829" y="470"/>
                </a:lnTo>
                <a:lnTo>
                  <a:pt x="2829" y="472"/>
                </a:lnTo>
                <a:lnTo>
                  <a:pt x="2829" y="474"/>
                </a:lnTo>
                <a:lnTo>
                  <a:pt x="2831" y="474"/>
                </a:lnTo>
                <a:lnTo>
                  <a:pt x="2833" y="476"/>
                </a:lnTo>
                <a:lnTo>
                  <a:pt x="2835" y="474"/>
                </a:lnTo>
                <a:lnTo>
                  <a:pt x="2835" y="474"/>
                </a:lnTo>
                <a:lnTo>
                  <a:pt x="2833" y="476"/>
                </a:lnTo>
                <a:lnTo>
                  <a:pt x="2833" y="478"/>
                </a:lnTo>
                <a:lnTo>
                  <a:pt x="2833" y="478"/>
                </a:lnTo>
                <a:lnTo>
                  <a:pt x="2831" y="476"/>
                </a:lnTo>
                <a:lnTo>
                  <a:pt x="2831" y="476"/>
                </a:lnTo>
                <a:lnTo>
                  <a:pt x="2829" y="476"/>
                </a:lnTo>
                <a:lnTo>
                  <a:pt x="2827" y="474"/>
                </a:lnTo>
                <a:lnTo>
                  <a:pt x="2824" y="474"/>
                </a:lnTo>
                <a:lnTo>
                  <a:pt x="2822" y="476"/>
                </a:lnTo>
                <a:lnTo>
                  <a:pt x="2818" y="478"/>
                </a:lnTo>
                <a:lnTo>
                  <a:pt x="2818" y="480"/>
                </a:lnTo>
                <a:lnTo>
                  <a:pt x="2816" y="480"/>
                </a:lnTo>
                <a:lnTo>
                  <a:pt x="2816" y="480"/>
                </a:lnTo>
                <a:lnTo>
                  <a:pt x="2818" y="482"/>
                </a:lnTo>
                <a:lnTo>
                  <a:pt x="2818" y="480"/>
                </a:lnTo>
                <a:lnTo>
                  <a:pt x="2822" y="480"/>
                </a:lnTo>
                <a:lnTo>
                  <a:pt x="2829" y="482"/>
                </a:lnTo>
                <a:lnTo>
                  <a:pt x="2831" y="482"/>
                </a:lnTo>
                <a:lnTo>
                  <a:pt x="2831" y="482"/>
                </a:lnTo>
                <a:lnTo>
                  <a:pt x="2822" y="482"/>
                </a:lnTo>
                <a:lnTo>
                  <a:pt x="2818" y="482"/>
                </a:lnTo>
                <a:lnTo>
                  <a:pt x="2818" y="484"/>
                </a:lnTo>
                <a:lnTo>
                  <a:pt x="2816" y="484"/>
                </a:lnTo>
                <a:lnTo>
                  <a:pt x="2814" y="484"/>
                </a:lnTo>
                <a:lnTo>
                  <a:pt x="2812" y="484"/>
                </a:lnTo>
                <a:lnTo>
                  <a:pt x="2810" y="487"/>
                </a:lnTo>
                <a:lnTo>
                  <a:pt x="2810" y="489"/>
                </a:lnTo>
                <a:lnTo>
                  <a:pt x="2808" y="489"/>
                </a:lnTo>
                <a:lnTo>
                  <a:pt x="2806" y="489"/>
                </a:lnTo>
                <a:lnTo>
                  <a:pt x="2806" y="491"/>
                </a:lnTo>
                <a:lnTo>
                  <a:pt x="2806" y="491"/>
                </a:lnTo>
                <a:lnTo>
                  <a:pt x="2810" y="493"/>
                </a:lnTo>
                <a:lnTo>
                  <a:pt x="2810" y="493"/>
                </a:lnTo>
                <a:lnTo>
                  <a:pt x="2808" y="493"/>
                </a:lnTo>
                <a:lnTo>
                  <a:pt x="2806" y="493"/>
                </a:lnTo>
                <a:lnTo>
                  <a:pt x="2804" y="493"/>
                </a:lnTo>
                <a:lnTo>
                  <a:pt x="2804" y="495"/>
                </a:lnTo>
                <a:lnTo>
                  <a:pt x="2801" y="495"/>
                </a:lnTo>
                <a:lnTo>
                  <a:pt x="2799" y="497"/>
                </a:lnTo>
                <a:lnTo>
                  <a:pt x="2799" y="499"/>
                </a:lnTo>
                <a:lnTo>
                  <a:pt x="2797" y="499"/>
                </a:lnTo>
                <a:lnTo>
                  <a:pt x="2797" y="501"/>
                </a:lnTo>
                <a:lnTo>
                  <a:pt x="2797" y="505"/>
                </a:lnTo>
                <a:lnTo>
                  <a:pt x="2801" y="505"/>
                </a:lnTo>
                <a:lnTo>
                  <a:pt x="2801" y="505"/>
                </a:lnTo>
                <a:lnTo>
                  <a:pt x="2804" y="505"/>
                </a:lnTo>
                <a:lnTo>
                  <a:pt x="2806" y="505"/>
                </a:lnTo>
                <a:lnTo>
                  <a:pt x="2810" y="503"/>
                </a:lnTo>
                <a:lnTo>
                  <a:pt x="2812" y="505"/>
                </a:lnTo>
                <a:lnTo>
                  <a:pt x="2810" y="505"/>
                </a:lnTo>
                <a:lnTo>
                  <a:pt x="2808" y="505"/>
                </a:lnTo>
                <a:lnTo>
                  <a:pt x="2806" y="508"/>
                </a:lnTo>
                <a:lnTo>
                  <a:pt x="2801" y="508"/>
                </a:lnTo>
                <a:lnTo>
                  <a:pt x="2793" y="510"/>
                </a:lnTo>
                <a:lnTo>
                  <a:pt x="2793" y="510"/>
                </a:lnTo>
                <a:lnTo>
                  <a:pt x="2795" y="512"/>
                </a:lnTo>
                <a:lnTo>
                  <a:pt x="2797" y="512"/>
                </a:lnTo>
                <a:lnTo>
                  <a:pt x="2795" y="514"/>
                </a:lnTo>
                <a:lnTo>
                  <a:pt x="2793" y="512"/>
                </a:lnTo>
                <a:lnTo>
                  <a:pt x="2791" y="514"/>
                </a:lnTo>
                <a:lnTo>
                  <a:pt x="2791" y="516"/>
                </a:lnTo>
                <a:lnTo>
                  <a:pt x="2787" y="520"/>
                </a:lnTo>
                <a:lnTo>
                  <a:pt x="2785" y="522"/>
                </a:lnTo>
                <a:lnTo>
                  <a:pt x="2785" y="524"/>
                </a:lnTo>
                <a:lnTo>
                  <a:pt x="2783" y="526"/>
                </a:lnTo>
                <a:lnTo>
                  <a:pt x="2783" y="528"/>
                </a:lnTo>
                <a:lnTo>
                  <a:pt x="2785" y="528"/>
                </a:lnTo>
                <a:lnTo>
                  <a:pt x="2785" y="528"/>
                </a:lnTo>
                <a:lnTo>
                  <a:pt x="2787" y="528"/>
                </a:lnTo>
                <a:lnTo>
                  <a:pt x="2787" y="531"/>
                </a:lnTo>
                <a:lnTo>
                  <a:pt x="2787" y="531"/>
                </a:lnTo>
                <a:lnTo>
                  <a:pt x="2789" y="531"/>
                </a:lnTo>
                <a:lnTo>
                  <a:pt x="2791" y="528"/>
                </a:lnTo>
                <a:lnTo>
                  <a:pt x="2793" y="528"/>
                </a:lnTo>
                <a:lnTo>
                  <a:pt x="2795" y="526"/>
                </a:lnTo>
                <a:lnTo>
                  <a:pt x="2793" y="531"/>
                </a:lnTo>
                <a:lnTo>
                  <a:pt x="2789" y="533"/>
                </a:lnTo>
                <a:lnTo>
                  <a:pt x="2787" y="533"/>
                </a:lnTo>
                <a:lnTo>
                  <a:pt x="2785" y="533"/>
                </a:lnTo>
                <a:lnTo>
                  <a:pt x="2785" y="531"/>
                </a:lnTo>
                <a:lnTo>
                  <a:pt x="2774" y="535"/>
                </a:lnTo>
                <a:lnTo>
                  <a:pt x="2772" y="537"/>
                </a:lnTo>
                <a:lnTo>
                  <a:pt x="2772" y="539"/>
                </a:lnTo>
                <a:lnTo>
                  <a:pt x="2772" y="541"/>
                </a:lnTo>
                <a:lnTo>
                  <a:pt x="2772" y="541"/>
                </a:lnTo>
                <a:lnTo>
                  <a:pt x="2774" y="539"/>
                </a:lnTo>
                <a:lnTo>
                  <a:pt x="2776" y="539"/>
                </a:lnTo>
                <a:lnTo>
                  <a:pt x="2774" y="541"/>
                </a:lnTo>
                <a:lnTo>
                  <a:pt x="2772" y="543"/>
                </a:lnTo>
                <a:lnTo>
                  <a:pt x="2770" y="543"/>
                </a:lnTo>
                <a:lnTo>
                  <a:pt x="2768" y="543"/>
                </a:lnTo>
                <a:lnTo>
                  <a:pt x="2766" y="545"/>
                </a:lnTo>
                <a:lnTo>
                  <a:pt x="2764" y="547"/>
                </a:lnTo>
                <a:lnTo>
                  <a:pt x="2762" y="549"/>
                </a:lnTo>
                <a:lnTo>
                  <a:pt x="2755" y="554"/>
                </a:lnTo>
                <a:lnTo>
                  <a:pt x="2753" y="556"/>
                </a:lnTo>
                <a:lnTo>
                  <a:pt x="2751" y="558"/>
                </a:lnTo>
                <a:lnTo>
                  <a:pt x="2751" y="560"/>
                </a:lnTo>
                <a:lnTo>
                  <a:pt x="2749" y="562"/>
                </a:lnTo>
                <a:lnTo>
                  <a:pt x="2747" y="562"/>
                </a:lnTo>
                <a:lnTo>
                  <a:pt x="2747" y="564"/>
                </a:lnTo>
                <a:lnTo>
                  <a:pt x="2747" y="566"/>
                </a:lnTo>
                <a:lnTo>
                  <a:pt x="2747" y="564"/>
                </a:lnTo>
                <a:lnTo>
                  <a:pt x="2749" y="564"/>
                </a:lnTo>
                <a:lnTo>
                  <a:pt x="2751" y="566"/>
                </a:lnTo>
                <a:lnTo>
                  <a:pt x="2751" y="568"/>
                </a:lnTo>
                <a:lnTo>
                  <a:pt x="2751" y="568"/>
                </a:lnTo>
                <a:lnTo>
                  <a:pt x="2753" y="568"/>
                </a:lnTo>
                <a:lnTo>
                  <a:pt x="2757" y="568"/>
                </a:lnTo>
                <a:lnTo>
                  <a:pt x="2766" y="564"/>
                </a:lnTo>
                <a:lnTo>
                  <a:pt x="2768" y="562"/>
                </a:lnTo>
                <a:lnTo>
                  <a:pt x="2766" y="560"/>
                </a:lnTo>
                <a:lnTo>
                  <a:pt x="2766" y="560"/>
                </a:lnTo>
                <a:lnTo>
                  <a:pt x="2768" y="558"/>
                </a:lnTo>
                <a:lnTo>
                  <a:pt x="2770" y="558"/>
                </a:lnTo>
                <a:lnTo>
                  <a:pt x="2772" y="558"/>
                </a:lnTo>
                <a:lnTo>
                  <a:pt x="2774" y="558"/>
                </a:lnTo>
                <a:lnTo>
                  <a:pt x="2774" y="558"/>
                </a:lnTo>
                <a:lnTo>
                  <a:pt x="2772" y="560"/>
                </a:lnTo>
                <a:lnTo>
                  <a:pt x="2770" y="560"/>
                </a:lnTo>
                <a:lnTo>
                  <a:pt x="2770" y="562"/>
                </a:lnTo>
                <a:lnTo>
                  <a:pt x="2772" y="562"/>
                </a:lnTo>
                <a:lnTo>
                  <a:pt x="2772" y="562"/>
                </a:lnTo>
                <a:lnTo>
                  <a:pt x="2772" y="562"/>
                </a:lnTo>
                <a:lnTo>
                  <a:pt x="2770" y="564"/>
                </a:lnTo>
                <a:lnTo>
                  <a:pt x="2768" y="564"/>
                </a:lnTo>
                <a:lnTo>
                  <a:pt x="2766" y="564"/>
                </a:lnTo>
                <a:lnTo>
                  <a:pt x="2764" y="566"/>
                </a:lnTo>
                <a:lnTo>
                  <a:pt x="2764" y="566"/>
                </a:lnTo>
                <a:lnTo>
                  <a:pt x="2762" y="568"/>
                </a:lnTo>
                <a:lnTo>
                  <a:pt x="2764" y="568"/>
                </a:lnTo>
                <a:lnTo>
                  <a:pt x="2764" y="570"/>
                </a:lnTo>
                <a:lnTo>
                  <a:pt x="2764" y="570"/>
                </a:lnTo>
                <a:lnTo>
                  <a:pt x="2762" y="570"/>
                </a:lnTo>
                <a:lnTo>
                  <a:pt x="2757" y="570"/>
                </a:lnTo>
                <a:lnTo>
                  <a:pt x="2755" y="570"/>
                </a:lnTo>
                <a:lnTo>
                  <a:pt x="2753" y="570"/>
                </a:lnTo>
                <a:lnTo>
                  <a:pt x="2753" y="572"/>
                </a:lnTo>
                <a:lnTo>
                  <a:pt x="2753" y="572"/>
                </a:lnTo>
                <a:lnTo>
                  <a:pt x="2751" y="570"/>
                </a:lnTo>
                <a:lnTo>
                  <a:pt x="2751" y="570"/>
                </a:lnTo>
                <a:lnTo>
                  <a:pt x="2751" y="568"/>
                </a:lnTo>
                <a:lnTo>
                  <a:pt x="2749" y="566"/>
                </a:lnTo>
                <a:lnTo>
                  <a:pt x="2747" y="566"/>
                </a:lnTo>
                <a:lnTo>
                  <a:pt x="2745" y="568"/>
                </a:lnTo>
                <a:lnTo>
                  <a:pt x="2743" y="568"/>
                </a:lnTo>
                <a:lnTo>
                  <a:pt x="2741" y="570"/>
                </a:lnTo>
                <a:lnTo>
                  <a:pt x="2739" y="570"/>
                </a:lnTo>
                <a:lnTo>
                  <a:pt x="2739" y="570"/>
                </a:lnTo>
                <a:lnTo>
                  <a:pt x="2741" y="568"/>
                </a:lnTo>
                <a:lnTo>
                  <a:pt x="2741" y="568"/>
                </a:lnTo>
                <a:lnTo>
                  <a:pt x="2736" y="566"/>
                </a:lnTo>
                <a:lnTo>
                  <a:pt x="2734" y="566"/>
                </a:lnTo>
                <a:lnTo>
                  <a:pt x="2732" y="568"/>
                </a:lnTo>
                <a:lnTo>
                  <a:pt x="2730" y="568"/>
                </a:lnTo>
                <a:lnTo>
                  <a:pt x="2728" y="570"/>
                </a:lnTo>
                <a:lnTo>
                  <a:pt x="2730" y="570"/>
                </a:lnTo>
                <a:lnTo>
                  <a:pt x="2730" y="570"/>
                </a:lnTo>
                <a:lnTo>
                  <a:pt x="2732" y="570"/>
                </a:lnTo>
                <a:lnTo>
                  <a:pt x="2732" y="572"/>
                </a:lnTo>
                <a:lnTo>
                  <a:pt x="2732" y="572"/>
                </a:lnTo>
                <a:lnTo>
                  <a:pt x="2732" y="575"/>
                </a:lnTo>
                <a:lnTo>
                  <a:pt x="2728" y="575"/>
                </a:lnTo>
                <a:lnTo>
                  <a:pt x="2726" y="575"/>
                </a:lnTo>
                <a:lnTo>
                  <a:pt x="2726" y="577"/>
                </a:lnTo>
                <a:lnTo>
                  <a:pt x="2726" y="579"/>
                </a:lnTo>
                <a:lnTo>
                  <a:pt x="2728" y="581"/>
                </a:lnTo>
                <a:lnTo>
                  <a:pt x="2732" y="583"/>
                </a:lnTo>
                <a:lnTo>
                  <a:pt x="2732" y="585"/>
                </a:lnTo>
                <a:lnTo>
                  <a:pt x="2728" y="581"/>
                </a:lnTo>
                <a:lnTo>
                  <a:pt x="2726" y="581"/>
                </a:lnTo>
                <a:lnTo>
                  <a:pt x="2726" y="579"/>
                </a:lnTo>
                <a:lnTo>
                  <a:pt x="2722" y="579"/>
                </a:lnTo>
                <a:lnTo>
                  <a:pt x="2720" y="579"/>
                </a:lnTo>
                <a:lnTo>
                  <a:pt x="2718" y="579"/>
                </a:lnTo>
                <a:lnTo>
                  <a:pt x="2718" y="579"/>
                </a:lnTo>
                <a:lnTo>
                  <a:pt x="2716" y="581"/>
                </a:lnTo>
                <a:lnTo>
                  <a:pt x="2709" y="581"/>
                </a:lnTo>
                <a:lnTo>
                  <a:pt x="2709" y="583"/>
                </a:lnTo>
                <a:lnTo>
                  <a:pt x="2707" y="583"/>
                </a:lnTo>
                <a:lnTo>
                  <a:pt x="2705" y="585"/>
                </a:lnTo>
                <a:lnTo>
                  <a:pt x="2705" y="587"/>
                </a:lnTo>
                <a:lnTo>
                  <a:pt x="2705" y="587"/>
                </a:lnTo>
                <a:lnTo>
                  <a:pt x="2709" y="587"/>
                </a:lnTo>
                <a:lnTo>
                  <a:pt x="2711" y="587"/>
                </a:lnTo>
                <a:lnTo>
                  <a:pt x="2713" y="587"/>
                </a:lnTo>
                <a:lnTo>
                  <a:pt x="2716" y="587"/>
                </a:lnTo>
                <a:lnTo>
                  <a:pt x="2724" y="585"/>
                </a:lnTo>
                <a:lnTo>
                  <a:pt x="2726" y="587"/>
                </a:lnTo>
                <a:lnTo>
                  <a:pt x="2722" y="587"/>
                </a:lnTo>
                <a:lnTo>
                  <a:pt x="2718" y="589"/>
                </a:lnTo>
                <a:lnTo>
                  <a:pt x="2718" y="589"/>
                </a:lnTo>
                <a:lnTo>
                  <a:pt x="2718" y="589"/>
                </a:lnTo>
                <a:lnTo>
                  <a:pt x="2720" y="589"/>
                </a:lnTo>
                <a:lnTo>
                  <a:pt x="2718" y="591"/>
                </a:lnTo>
                <a:lnTo>
                  <a:pt x="2718" y="591"/>
                </a:lnTo>
                <a:lnTo>
                  <a:pt x="2716" y="591"/>
                </a:lnTo>
                <a:lnTo>
                  <a:pt x="2713" y="589"/>
                </a:lnTo>
                <a:lnTo>
                  <a:pt x="2709" y="589"/>
                </a:lnTo>
                <a:lnTo>
                  <a:pt x="2705" y="589"/>
                </a:lnTo>
                <a:lnTo>
                  <a:pt x="2703" y="589"/>
                </a:lnTo>
                <a:lnTo>
                  <a:pt x="2701" y="589"/>
                </a:lnTo>
                <a:lnTo>
                  <a:pt x="2699" y="589"/>
                </a:lnTo>
                <a:lnTo>
                  <a:pt x="2699" y="589"/>
                </a:lnTo>
                <a:lnTo>
                  <a:pt x="2699" y="591"/>
                </a:lnTo>
                <a:lnTo>
                  <a:pt x="2697" y="593"/>
                </a:lnTo>
                <a:lnTo>
                  <a:pt x="2697" y="593"/>
                </a:lnTo>
                <a:lnTo>
                  <a:pt x="2697" y="593"/>
                </a:lnTo>
                <a:lnTo>
                  <a:pt x="2699" y="593"/>
                </a:lnTo>
                <a:lnTo>
                  <a:pt x="2701" y="593"/>
                </a:lnTo>
                <a:lnTo>
                  <a:pt x="2705" y="593"/>
                </a:lnTo>
                <a:lnTo>
                  <a:pt x="2703" y="593"/>
                </a:lnTo>
                <a:lnTo>
                  <a:pt x="2703" y="593"/>
                </a:lnTo>
                <a:lnTo>
                  <a:pt x="2697" y="596"/>
                </a:lnTo>
                <a:lnTo>
                  <a:pt x="2697" y="596"/>
                </a:lnTo>
                <a:lnTo>
                  <a:pt x="2695" y="596"/>
                </a:lnTo>
                <a:lnTo>
                  <a:pt x="2695" y="593"/>
                </a:lnTo>
                <a:lnTo>
                  <a:pt x="2692" y="593"/>
                </a:lnTo>
                <a:lnTo>
                  <a:pt x="2692" y="596"/>
                </a:lnTo>
                <a:lnTo>
                  <a:pt x="2690" y="596"/>
                </a:lnTo>
                <a:lnTo>
                  <a:pt x="2688" y="596"/>
                </a:lnTo>
                <a:lnTo>
                  <a:pt x="2686" y="598"/>
                </a:lnTo>
                <a:lnTo>
                  <a:pt x="2686" y="598"/>
                </a:lnTo>
                <a:lnTo>
                  <a:pt x="2686" y="600"/>
                </a:lnTo>
                <a:lnTo>
                  <a:pt x="2684" y="600"/>
                </a:lnTo>
                <a:lnTo>
                  <a:pt x="2684" y="600"/>
                </a:lnTo>
                <a:lnTo>
                  <a:pt x="2682" y="600"/>
                </a:lnTo>
                <a:lnTo>
                  <a:pt x="2682" y="602"/>
                </a:lnTo>
                <a:lnTo>
                  <a:pt x="2682" y="604"/>
                </a:lnTo>
                <a:lnTo>
                  <a:pt x="2684" y="604"/>
                </a:lnTo>
                <a:lnTo>
                  <a:pt x="2686" y="604"/>
                </a:lnTo>
                <a:lnTo>
                  <a:pt x="2690" y="604"/>
                </a:lnTo>
                <a:lnTo>
                  <a:pt x="2697" y="606"/>
                </a:lnTo>
                <a:lnTo>
                  <a:pt x="2701" y="606"/>
                </a:lnTo>
                <a:lnTo>
                  <a:pt x="2705" y="606"/>
                </a:lnTo>
                <a:lnTo>
                  <a:pt x="2705" y="606"/>
                </a:lnTo>
                <a:lnTo>
                  <a:pt x="2701" y="608"/>
                </a:lnTo>
                <a:lnTo>
                  <a:pt x="2695" y="608"/>
                </a:lnTo>
                <a:lnTo>
                  <a:pt x="2692" y="606"/>
                </a:lnTo>
                <a:lnTo>
                  <a:pt x="2686" y="606"/>
                </a:lnTo>
                <a:lnTo>
                  <a:pt x="2682" y="606"/>
                </a:lnTo>
                <a:lnTo>
                  <a:pt x="2680" y="606"/>
                </a:lnTo>
                <a:lnTo>
                  <a:pt x="2680" y="606"/>
                </a:lnTo>
                <a:lnTo>
                  <a:pt x="2678" y="608"/>
                </a:lnTo>
                <a:lnTo>
                  <a:pt x="2680" y="610"/>
                </a:lnTo>
                <a:lnTo>
                  <a:pt x="2680" y="610"/>
                </a:lnTo>
                <a:lnTo>
                  <a:pt x="2682" y="612"/>
                </a:lnTo>
                <a:lnTo>
                  <a:pt x="2682" y="612"/>
                </a:lnTo>
                <a:lnTo>
                  <a:pt x="2684" y="614"/>
                </a:lnTo>
                <a:lnTo>
                  <a:pt x="2684" y="614"/>
                </a:lnTo>
                <a:lnTo>
                  <a:pt x="2684" y="614"/>
                </a:lnTo>
                <a:lnTo>
                  <a:pt x="2682" y="614"/>
                </a:lnTo>
                <a:lnTo>
                  <a:pt x="2680" y="617"/>
                </a:lnTo>
                <a:lnTo>
                  <a:pt x="2680" y="617"/>
                </a:lnTo>
                <a:lnTo>
                  <a:pt x="2680" y="621"/>
                </a:lnTo>
                <a:lnTo>
                  <a:pt x="2682" y="621"/>
                </a:lnTo>
                <a:lnTo>
                  <a:pt x="2684" y="623"/>
                </a:lnTo>
                <a:lnTo>
                  <a:pt x="2686" y="623"/>
                </a:lnTo>
                <a:lnTo>
                  <a:pt x="2690" y="623"/>
                </a:lnTo>
                <a:lnTo>
                  <a:pt x="2697" y="621"/>
                </a:lnTo>
                <a:lnTo>
                  <a:pt x="2701" y="623"/>
                </a:lnTo>
                <a:lnTo>
                  <a:pt x="2701" y="623"/>
                </a:lnTo>
                <a:lnTo>
                  <a:pt x="2703" y="621"/>
                </a:lnTo>
                <a:lnTo>
                  <a:pt x="2703" y="619"/>
                </a:lnTo>
                <a:lnTo>
                  <a:pt x="2703" y="619"/>
                </a:lnTo>
                <a:lnTo>
                  <a:pt x="2703" y="621"/>
                </a:lnTo>
                <a:lnTo>
                  <a:pt x="2705" y="621"/>
                </a:lnTo>
                <a:lnTo>
                  <a:pt x="2707" y="621"/>
                </a:lnTo>
                <a:lnTo>
                  <a:pt x="2709" y="621"/>
                </a:lnTo>
                <a:lnTo>
                  <a:pt x="2711" y="621"/>
                </a:lnTo>
                <a:lnTo>
                  <a:pt x="2713" y="621"/>
                </a:lnTo>
                <a:lnTo>
                  <a:pt x="2713" y="621"/>
                </a:lnTo>
                <a:lnTo>
                  <a:pt x="2713" y="619"/>
                </a:lnTo>
                <a:lnTo>
                  <a:pt x="2713" y="617"/>
                </a:lnTo>
                <a:lnTo>
                  <a:pt x="2716" y="617"/>
                </a:lnTo>
                <a:lnTo>
                  <a:pt x="2716" y="617"/>
                </a:lnTo>
                <a:lnTo>
                  <a:pt x="2713" y="619"/>
                </a:lnTo>
                <a:lnTo>
                  <a:pt x="2716" y="621"/>
                </a:lnTo>
                <a:lnTo>
                  <a:pt x="2718" y="621"/>
                </a:lnTo>
                <a:lnTo>
                  <a:pt x="2718" y="621"/>
                </a:lnTo>
                <a:lnTo>
                  <a:pt x="2709" y="623"/>
                </a:lnTo>
                <a:lnTo>
                  <a:pt x="2709" y="625"/>
                </a:lnTo>
                <a:lnTo>
                  <a:pt x="2709" y="625"/>
                </a:lnTo>
                <a:lnTo>
                  <a:pt x="2709" y="627"/>
                </a:lnTo>
                <a:lnTo>
                  <a:pt x="2709" y="625"/>
                </a:lnTo>
                <a:lnTo>
                  <a:pt x="2709" y="625"/>
                </a:lnTo>
                <a:lnTo>
                  <a:pt x="2707" y="623"/>
                </a:lnTo>
                <a:lnTo>
                  <a:pt x="2705" y="623"/>
                </a:lnTo>
                <a:lnTo>
                  <a:pt x="2703" y="623"/>
                </a:lnTo>
                <a:lnTo>
                  <a:pt x="2701" y="623"/>
                </a:lnTo>
                <a:lnTo>
                  <a:pt x="2699" y="623"/>
                </a:lnTo>
                <a:lnTo>
                  <a:pt x="2695" y="623"/>
                </a:lnTo>
                <a:lnTo>
                  <a:pt x="2688" y="625"/>
                </a:lnTo>
                <a:lnTo>
                  <a:pt x="2684" y="625"/>
                </a:lnTo>
                <a:lnTo>
                  <a:pt x="2682" y="625"/>
                </a:lnTo>
                <a:lnTo>
                  <a:pt x="2682" y="623"/>
                </a:lnTo>
                <a:lnTo>
                  <a:pt x="2680" y="625"/>
                </a:lnTo>
                <a:lnTo>
                  <a:pt x="2680" y="627"/>
                </a:lnTo>
                <a:lnTo>
                  <a:pt x="2680" y="629"/>
                </a:lnTo>
                <a:lnTo>
                  <a:pt x="2680" y="631"/>
                </a:lnTo>
                <a:lnTo>
                  <a:pt x="2682" y="633"/>
                </a:lnTo>
                <a:lnTo>
                  <a:pt x="2684" y="635"/>
                </a:lnTo>
                <a:lnTo>
                  <a:pt x="2686" y="633"/>
                </a:lnTo>
                <a:lnTo>
                  <a:pt x="2688" y="631"/>
                </a:lnTo>
                <a:lnTo>
                  <a:pt x="2690" y="631"/>
                </a:lnTo>
                <a:lnTo>
                  <a:pt x="2688" y="633"/>
                </a:lnTo>
                <a:lnTo>
                  <a:pt x="2682" y="635"/>
                </a:lnTo>
                <a:lnTo>
                  <a:pt x="2682" y="637"/>
                </a:lnTo>
                <a:lnTo>
                  <a:pt x="2682" y="640"/>
                </a:lnTo>
                <a:lnTo>
                  <a:pt x="2684" y="642"/>
                </a:lnTo>
                <a:lnTo>
                  <a:pt x="2686" y="644"/>
                </a:lnTo>
                <a:lnTo>
                  <a:pt x="2688" y="644"/>
                </a:lnTo>
                <a:lnTo>
                  <a:pt x="2690" y="644"/>
                </a:lnTo>
                <a:lnTo>
                  <a:pt x="2690" y="644"/>
                </a:lnTo>
                <a:lnTo>
                  <a:pt x="2688" y="646"/>
                </a:lnTo>
                <a:lnTo>
                  <a:pt x="2686" y="646"/>
                </a:lnTo>
                <a:lnTo>
                  <a:pt x="2684" y="646"/>
                </a:lnTo>
                <a:lnTo>
                  <a:pt x="2684" y="646"/>
                </a:lnTo>
                <a:lnTo>
                  <a:pt x="2682" y="646"/>
                </a:lnTo>
                <a:lnTo>
                  <a:pt x="2684" y="648"/>
                </a:lnTo>
                <a:lnTo>
                  <a:pt x="2682" y="648"/>
                </a:lnTo>
                <a:lnTo>
                  <a:pt x="2682" y="650"/>
                </a:lnTo>
                <a:lnTo>
                  <a:pt x="2682" y="652"/>
                </a:lnTo>
                <a:lnTo>
                  <a:pt x="2682" y="654"/>
                </a:lnTo>
                <a:lnTo>
                  <a:pt x="2682" y="654"/>
                </a:lnTo>
                <a:lnTo>
                  <a:pt x="2682" y="654"/>
                </a:lnTo>
                <a:lnTo>
                  <a:pt x="2684" y="654"/>
                </a:lnTo>
                <a:lnTo>
                  <a:pt x="2684" y="652"/>
                </a:lnTo>
                <a:lnTo>
                  <a:pt x="2686" y="652"/>
                </a:lnTo>
                <a:lnTo>
                  <a:pt x="2688" y="650"/>
                </a:lnTo>
                <a:lnTo>
                  <a:pt x="2688" y="648"/>
                </a:lnTo>
                <a:lnTo>
                  <a:pt x="2690" y="646"/>
                </a:lnTo>
                <a:lnTo>
                  <a:pt x="2692" y="646"/>
                </a:lnTo>
                <a:lnTo>
                  <a:pt x="2692" y="646"/>
                </a:lnTo>
                <a:lnTo>
                  <a:pt x="2692" y="644"/>
                </a:lnTo>
                <a:lnTo>
                  <a:pt x="2695" y="642"/>
                </a:lnTo>
                <a:lnTo>
                  <a:pt x="2697" y="640"/>
                </a:lnTo>
                <a:lnTo>
                  <a:pt x="2697" y="640"/>
                </a:lnTo>
                <a:lnTo>
                  <a:pt x="2699" y="637"/>
                </a:lnTo>
                <a:lnTo>
                  <a:pt x="2707" y="635"/>
                </a:lnTo>
                <a:lnTo>
                  <a:pt x="2709" y="635"/>
                </a:lnTo>
                <a:lnTo>
                  <a:pt x="2709" y="637"/>
                </a:lnTo>
                <a:lnTo>
                  <a:pt x="2705" y="637"/>
                </a:lnTo>
                <a:lnTo>
                  <a:pt x="2705" y="637"/>
                </a:lnTo>
                <a:lnTo>
                  <a:pt x="2705" y="640"/>
                </a:lnTo>
                <a:lnTo>
                  <a:pt x="2703" y="644"/>
                </a:lnTo>
                <a:lnTo>
                  <a:pt x="2703" y="642"/>
                </a:lnTo>
                <a:lnTo>
                  <a:pt x="2703" y="640"/>
                </a:lnTo>
                <a:lnTo>
                  <a:pt x="2703" y="637"/>
                </a:lnTo>
                <a:lnTo>
                  <a:pt x="2699" y="640"/>
                </a:lnTo>
                <a:lnTo>
                  <a:pt x="2697" y="642"/>
                </a:lnTo>
                <a:lnTo>
                  <a:pt x="2697" y="644"/>
                </a:lnTo>
                <a:lnTo>
                  <a:pt x="2697" y="644"/>
                </a:lnTo>
                <a:lnTo>
                  <a:pt x="2697" y="646"/>
                </a:lnTo>
                <a:lnTo>
                  <a:pt x="2695" y="646"/>
                </a:lnTo>
                <a:lnTo>
                  <a:pt x="2692" y="648"/>
                </a:lnTo>
                <a:lnTo>
                  <a:pt x="2690" y="650"/>
                </a:lnTo>
                <a:lnTo>
                  <a:pt x="2690" y="650"/>
                </a:lnTo>
                <a:lnTo>
                  <a:pt x="2692" y="652"/>
                </a:lnTo>
                <a:lnTo>
                  <a:pt x="2695" y="650"/>
                </a:lnTo>
                <a:lnTo>
                  <a:pt x="2695" y="650"/>
                </a:lnTo>
                <a:lnTo>
                  <a:pt x="2697" y="650"/>
                </a:lnTo>
                <a:lnTo>
                  <a:pt x="2699" y="650"/>
                </a:lnTo>
                <a:lnTo>
                  <a:pt x="2695" y="652"/>
                </a:lnTo>
                <a:lnTo>
                  <a:pt x="2692" y="652"/>
                </a:lnTo>
                <a:lnTo>
                  <a:pt x="2690" y="654"/>
                </a:lnTo>
                <a:lnTo>
                  <a:pt x="2688" y="654"/>
                </a:lnTo>
                <a:lnTo>
                  <a:pt x="2688" y="652"/>
                </a:lnTo>
                <a:lnTo>
                  <a:pt x="2686" y="652"/>
                </a:lnTo>
                <a:lnTo>
                  <a:pt x="2686" y="654"/>
                </a:lnTo>
                <a:lnTo>
                  <a:pt x="2684" y="654"/>
                </a:lnTo>
                <a:lnTo>
                  <a:pt x="2684" y="656"/>
                </a:lnTo>
                <a:lnTo>
                  <a:pt x="2682" y="658"/>
                </a:lnTo>
                <a:lnTo>
                  <a:pt x="2682" y="663"/>
                </a:lnTo>
                <a:lnTo>
                  <a:pt x="2682" y="665"/>
                </a:lnTo>
                <a:lnTo>
                  <a:pt x="2686" y="665"/>
                </a:lnTo>
                <a:lnTo>
                  <a:pt x="2686" y="665"/>
                </a:lnTo>
                <a:lnTo>
                  <a:pt x="2688" y="663"/>
                </a:lnTo>
                <a:lnTo>
                  <a:pt x="2690" y="661"/>
                </a:lnTo>
                <a:lnTo>
                  <a:pt x="2690" y="661"/>
                </a:lnTo>
                <a:lnTo>
                  <a:pt x="2692" y="661"/>
                </a:lnTo>
                <a:lnTo>
                  <a:pt x="2695" y="658"/>
                </a:lnTo>
                <a:lnTo>
                  <a:pt x="2697" y="658"/>
                </a:lnTo>
                <a:lnTo>
                  <a:pt x="2699" y="656"/>
                </a:lnTo>
                <a:lnTo>
                  <a:pt x="2701" y="656"/>
                </a:lnTo>
                <a:lnTo>
                  <a:pt x="2701" y="656"/>
                </a:lnTo>
                <a:lnTo>
                  <a:pt x="2699" y="656"/>
                </a:lnTo>
                <a:lnTo>
                  <a:pt x="2697" y="658"/>
                </a:lnTo>
                <a:lnTo>
                  <a:pt x="2695" y="661"/>
                </a:lnTo>
                <a:lnTo>
                  <a:pt x="2695" y="663"/>
                </a:lnTo>
                <a:lnTo>
                  <a:pt x="2695" y="663"/>
                </a:lnTo>
                <a:lnTo>
                  <a:pt x="2695" y="665"/>
                </a:lnTo>
                <a:lnTo>
                  <a:pt x="2695" y="665"/>
                </a:lnTo>
                <a:lnTo>
                  <a:pt x="2692" y="667"/>
                </a:lnTo>
                <a:lnTo>
                  <a:pt x="2692" y="667"/>
                </a:lnTo>
                <a:lnTo>
                  <a:pt x="2695" y="669"/>
                </a:lnTo>
                <a:lnTo>
                  <a:pt x="2697" y="669"/>
                </a:lnTo>
                <a:lnTo>
                  <a:pt x="2699" y="667"/>
                </a:lnTo>
                <a:lnTo>
                  <a:pt x="2701" y="669"/>
                </a:lnTo>
                <a:lnTo>
                  <a:pt x="2699" y="669"/>
                </a:lnTo>
                <a:lnTo>
                  <a:pt x="2697" y="671"/>
                </a:lnTo>
                <a:lnTo>
                  <a:pt x="2697" y="671"/>
                </a:lnTo>
                <a:lnTo>
                  <a:pt x="2692" y="669"/>
                </a:lnTo>
                <a:lnTo>
                  <a:pt x="2688" y="667"/>
                </a:lnTo>
                <a:lnTo>
                  <a:pt x="2688" y="669"/>
                </a:lnTo>
                <a:lnTo>
                  <a:pt x="2688" y="671"/>
                </a:lnTo>
                <a:lnTo>
                  <a:pt x="2688" y="673"/>
                </a:lnTo>
                <a:lnTo>
                  <a:pt x="2688" y="675"/>
                </a:lnTo>
                <a:lnTo>
                  <a:pt x="2690" y="677"/>
                </a:lnTo>
                <a:lnTo>
                  <a:pt x="2695" y="679"/>
                </a:lnTo>
                <a:lnTo>
                  <a:pt x="2695" y="682"/>
                </a:lnTo>
                <a:lnTo>
                  <a:pt x="2701" y="684"/>
                </a:lnTo>
                <a:lnTo>
                  <a:pt x="2701" y="684"/>
                </a:lnTo>
                <a:lnTo>
                  <a:pt x="2703" y="684"/>
                </a:lnTo>
                <a:lnTo>
                  <a:pt x="2705" y="684"/>
                </a:lnTo>
                <a:lnTo>
                  <a:pt x="2705" y="684"/>
                </a:lnTo>
                <a:lnTo>
                  <a:pt x="2705" y="684"/>
                </a:lnTo>
                <a:lnTo>
                  <a:pt x="2703" y="686"/>
                </a:lnTo>
                <a:lnTo>
                  <a:pt x="2703" y="686"/>
                </a:lnTo>
                <a:lnTo>
                  <a:pt x="2703" y="688"/>
                </a:lnTo>
                <a:lnTo>
                  <a:pt x="2705" y="688"/>
                </a:lnTo>
                <a:lnTo>
                  <a:pt x="2705" y="688"/>
                </a:lnTo>
                <a:lnTo>
                  <a:pt x="2705" y="686"/>
                </a:lnTo>
                <a:lnTo>
                  <a:pt x="2707" y="686"/>
                </a:lnTo>
                <a:lnTo>
                  <a:pt x="2707" y="686"/>
                </a:lnTo>
                <a:lnTo>
                  <a:pt x="2707" y="686"/>
                </a:lnTo>
                <a:lnTo>
                  <a:pt x="2707" y="686"/>
                </a:lnTo>
                <a:lnTo>
                  <a:pt x="2707" y="688"/>
                </a:lnTo>
                <a:lnTo>
                  <a:pt x="2707" y="688"/>
                </a:lnTo>
                <a:lnTo>
                  <a:pt x="2709" y="688"/>
                </a:lnTo>
                <a:lnTo>
                  <a:pt x="2711" y="688"/>
                </a:lnTo>
                <a:lnTo>
                  <a:pt x="2716" y="688"/>
                </a:lnTo>
                <a:lnTo>
                  <a:pt x="2722" y="688"/>
                </a:lnTo>
                <a:lnTo>
                  <a:pt x="2724" y="686"/>
                </a:lnTo>
                <a:lnTo>
                  <a:pt x="2726" y="686"/>
                </a:lnTo>
                <a:lnTo>
                  <a:pt x="2728" y="684"/>
                </a:lnTo>
                <a:lnTo>
                  <a:pt x="2730" y="684"/>
                </a:lnTo>
                <a:lnTo>
                  <a:pt x="2736" y="677"/>
                </a:lnTo>
                <a:lnTo>
                  <a:pt x="2741" y="675"/>
                </a:lnTo>
                <a:lnTo>
                  <a:pt x="2741" y="675"/>
                </a:lnTo>
                <a:lnTo>
                  <a:pt x="2741" y="673"/>
                </a:lnTo>
                <a:lnTo>
                  <a:pt x="2743" y="673"/>
                </a:lnTo>
                <a:lnTo>
                  <a:pt x="2745" y="673"/>
                </a:lnTo>
                <a:lnTo>
                  <a:pt x="2743" y="671"/>
                </a:lnTo>
                <a:lnTo>
                  <a:pt x="2747" y="669"/>
                </a:lnTo>
                <a:lnTo>
                  <a:pt x="2747" y="669"/>
                </a:lnTo>
                <a:lnTo>
                  <a:pt x="2747" y="669"/>
                </a:lnTo>
                <a:lnTo>
                  <a:pt x="2749" y="669"/>
                </a:lnTo>
                <a:lnTo>
                  <a:pt x="2747" y="667"/>
                </a:lnTo>
                <a:lnTo>
                  <a:pt x="2747" y="665"/>
                </a:lnTo>
                <a:lnTo>
                  <a:pt x="2747" y="665"/>
                </a:lnTo>
                <a:lnTo>
                  <a:pt x="2749" y="667"/>
                </a:lnTo>
                <a:lnTo>
                  <a:pt x="2751" y="669"/>
                </a:lnTo>
                <a:lnTo>
                  <a:pt x="2751" y="669"/>
                </a:lnTo>
                <a:lnTo>
                  <a:pt x="2753" y="667"/>
                </a:lnTo>
                <a:lnTo>
                  <a:pt x="2755" y="669"/>
                </a:lnTo>
                <a:lnTo>
                  <a:pt x="2755" y="667"/>
                </a:lnTo>
                <a:lnTo>
                  <a:pt x="2755" y="667"/>
                </a:lnTo>
                <a:lnTo>
                  <a:pt x="2760" y="663"/>
                </a:lnTo>
                <a:lnTo>
                  <a:pt x="2760" y="661"/>
                </a:lnTo>
                <a:lnTo>
                  <a:pt x="2760" y="658"/>
                </a:lnTo>
                <a:lnTo>
                  <a:pt x="2760" y="658"/>
                </a:lnTo>
                <a:lnTo>
                  <a:pt x="2757" y="656"/>
                </a:lnTo>
                <a:lnTo>
                  <a:pt x="2760" y="656"/>
                </a:lnTo>
                <a:lnTo>
                  <a:pt x="2762" y="656"/>
                </a:lnTo>
                <a:lnTo>
                  <a:pt x="2760" y="654"/>
                </a:lnTo>
                <a:lnTo>
                  <a:pt x="2762" y="652"/>
                </a:lnTo>
                <a:lnTo>
                  <a:pt x="2762" y="654"/>
                </a:lnTo>
                <a:lnTo>
                  <a:pt x="2762" y="656"/>
                </a:lnTo>
                <a:lnTo>
                  <a:pt x="2762" y="658"/>
                </a:lnTo>
                <a:lnTo>
                  <a:pt x="2762" y="661"/>
                </a:lnTo>
                <a:lnTo>
                  <a:pt x="2764" y="663"/>
                </a:lnTo>
                <a:lnTo>
                  <a:pt x="2764" y="665"/>
                </a:lnTo>
                <a:lnTo>
                  <a:pt x="2766" y="665"/>
                </a:lnTo>
                <a:lnTo>
                  <a:pt x="2768" y="665"/>
                </a:lnTo>
                <a:lnTo>
                  <a:pt x="2768" y="665"/>
                </a:lnTo>
                <a:lnTo>
                  <a:pt x="2770" y="665"/>
                </a:lnTo>
                <a:lnTo>
                  <a:pt x="2772" y="667"/>
                </a:lnTo>
                <a:lnTo>
                  <a:pt x="2772" y="667"/>
                </a:lnTo>
                <a:lnTo>
                  <a:pt x="2772" y="667"/>
                </a:lnTo>
                <a:lnTo>
                  <a:pt x="2772" y="667"/>
                </a:lnTo>
                <a:lnTo>
                  <a:pt x="2770" y="667"/>
                </a:lnTo>
                <a:lnTo>
                  <a:pt x="2770" y="667"/>
                </a:lnTo>
                <a:lnTo>
                  <a:pt x="2770" y="669"/>
                </a:lnTo>
                <a:lnTo>
                  <a:pt x="2770" y="669"/>
                </a:lnTo>
                <a:lnTo>
                  <a:pt x="2770" y="671"/>
                </a:lnTo>
                <a:lnTo>
                  <a:pt x="2770" y="675"/>
                </a:lnTo>
                <a:lnTo>
                  <a:pt x="2770" y="679"/>
                </a:lnTo>
                <a:lnTo>
                  <a:pt x="2770" y="679"/>
                </a:lnTo>
                <a:lnTo>
                  <a:pt x="2770" y="682"/>
                </a:lnTo>
                <a:lnTo>
                  <a:pt x="2772" y="682"/>
                </a:lnTo>
                <a:lnTo>
                  <a:pt x="2774" y="682"/>
                </a:lnTo>
                <a:lnTo>
                  <a:pt x="2774" y="686"/>
                </a:lnTo>
                <a:lnTo>
                  <a:pt x="2774" y="690"/>
                </a:lnTo>
                <a:lnTo>
                  <a:pt x="2776" y="690"/>
                </a:lnTo>
                <a:lnTo>
                  <a:pt x="2778" y="694"/>
                </a:lnTo>
                <a:lnTo>
                  <a:pt x="2778" y="694"/>
                </a:lnTo>
                <a:lnTo>
                  <a:pt x="2780" y="696"/>
                </a:lnTo>
                <a:lnTo>
                  <a:pt x="2780" y="696"/>
                </a:lnTo>
                <a:lnTo>
                  <a:pt x="2780" y="698"/>
                </a:lnTo>
                <a:lnTo>
                  <a:pt x="2780" y="700"/>
                </a:lnTo>
                <a:lnTo>
                  <a:pt x="2783" y="700"/>
                </a:lnTo>
                <a:lnTo>
                  <a:pt x="2785" y="705"/>
                </a:lnTo>
                <a:lnTo>
                  <a:pt x="2787" y="711"/>
                </a:lnTo>
                <a:lnTo>
                  <a:pt x="2789" y="713"/>
                </a:lnTo>
                <a:lnTo>
                  <a:pt x="2791" y="717"/>
                </a:lnTo>
                <a:lnTo>
                  <a:pt x="2793" y="717"/>
                </a:lnTo>
                <a:lnTo>
                  <a:pt x="2795" y="717"/>
                </a:lnTo>
                <a:lnTo>
                  <a:pt x="2795" y="719"/>
                </a:lnTo>
                <a:lnTo>
                  <a:pt x="2793" y="721"/>
                </a:lnTo>
                <a:lnTo>
                  <a:pt x="2793" y="721"/>
                </a:lnTo>
                <a:lnTo>
                  <a:pt x="2791" y="721"/>
                </a:lnTo>
                <a:lnTo>
                  <a:pt x="2791" y="721"/>
                </a:lnTo>
                <a:lnTo>
                  <a:pt x="2793" y="723"/>
                </a:lnTo>
                <a:lnTo>
                  <a:pt x="2793" y="726"/>
                </a:lnTo>
                <a:lnTo>
                  <a:pt x="2793" y="726"/>
                </a:lnTo>
                <a:lnTo>
                  <a:pt x="2791" y="726"/>
                </a:lnTo>
                <a:lnTo>
                  <a:pt x="2789" y="723"/>
                </a:lnTo>
                <a:lnTo>
                  <a:pt x="2789" y="723"/>
                </a:lnTo>
                <a:lnTo>
                  <a:pt x="2789" y="726"/>
                </a:lnTo>
                <a:lnTo>
                  <a:pt x="2791" y="728"/>
                </a:lnTo>
                <a:lnTo>
                  <a:pt x="2793" y="732"/>
                </a:lnTo>
                <a:lnTo>
                  <a:pt x="2795" y="734"/>
                </a:lnTo>
                <a:lnTo>
                  <a:pt x="2795" y="736"/>
                </a:lnTo>
                <a:lnTo>
                  <a:pt x="2795" y="736"/>
                </a:lnTo>
                <a:lnTo>
                  <a:pt x="2795" y="738"/>
                </a:lnTo>
                <a:lnTo>
                  <a:pt x="2795" y="740"/>
                </a:lnTo>
                <a:lnTo>
                  <a:pt x="2795" y="740"/>
                </a:lnTo>
                <a:lnTo>
                  <a:pt x="2795" y="742"/>
                </a:lnTo>
                <a:lnTo>
                  <a:pt x="2801" y="742"/>
                </a:lnTo>
                <a:lnTo>
                  <a:pt x="2808" y="742"/>
                </a:lnTo>
                <a:lnTo>
                  <a:pt x="2812" y="742"/>
                </a:lnTo>
                <a:lnTo>
                  <a:pt x="2814" y="742"/>
                </a:lnTo>
                <a:lnTo>
                  <a:pt x="2816" y="740"/>
                </a:lnTo>
                <a:lnTo>
                  <a:pt x="2814" y="738"/>
                </a:lnTo>
                <a:lnTo>
                  <a:pt x="2814" y="736"/>
                </a:lnTo>
                <a:lnTo>
                  <a:pt x="2814" y="734"/>
                </a:lnTo>
                <a:lnTo>
                  <a:pt x="2814" y="732"/>
                </a:lnTo>
                <a:lnTo>
                  <a:pt x="2816" y="730"/>
                </a:lnTo>
                <a:lnTo>
                  <a:pt x="2818" y="730"/>
                </a:lnTo>
                <a:lnTo>
                  <a:pt x="2818" y="730"/>
                </a:lnTo>
                <a:lnTo>
                  <a:pt x="2820" y="730"/>
                </a:lnTo>
                <a:lnTo>
                  <a:pt x="2822" y="730"/>
                </a:lnTo>
                <a:lnTo>
                  <a:pt x="2820" y="728"/>
                </a:lnTo>
                <a:lnTo>
                  <a:pt x="2822" y="728"/>
                </a:lnTo>
                <a:lnTo>
                  <a:pt x="2827" y="728"/>
                </a:lnTo>
                <a:lnTo>
                  <a:pt x="2831" y="728"/>
                </a:lnTo>
                <a:lnTo>
                  <a:pt x="2833" y="726"/>
                </a:lnTo>
                <a:lnTo>
                  <a:pt x="2835" y="726"/>
                </a:lnTo>
                <a:lnTo>
                  <a:pt x="2835" y="728"/>
                </a:lnTo>
                <a:lnTo>
                  <a:pt x="2837" y="728"/>
                </a:lnTo>
                <a:lnTo>
                  <a:pt x="2839" y="728"/>
                </a:lnTo>
                <a:lnTo>
                  <a:pt x="2839" y="726"/>
                </a:lnTo>
                <a:lnTo>
                  <a:pt x="2841" y="719"/>
                </a:lnTo>
                <a:lnTo>
                  <a:pt x="2843" y="717"/>
                </a:lnTo>
                <a:lnTo>
                  <a:pt x="2845" y="715"/>
                </a:lnTo>
                <a:lnTo>
                  <a:pt x="2845" y="713"/>
                </a:lnTo>
                <a:lnTo>
                  <a:pt x="2845" y="711"/>
                </a:lnTo>
                <a:lnTo>
                  <a:pt x="2848" y="709"/>
                </a:lnTo>
                <a:lnTo>
                  <a:pt x="2848" y="707"/>
                </a:lnTo>
                <a:lnTo>
                  <a:pt x="2845" y="707"/>
                </a:lnTo>
                <a:lnTo>
                  <a:pt x="2845" y="705"/>
                </a:lnTo>
                <a:lnTo>
                  <a:pt x="2850" y="700"/>
                </a:lnTo>
                <a:lnTo>
                  <a:pt x="2850" y="700"/>
                </a:lnTo>
                <a:lnTo>
                  <a:pt x="2848" y="698"/>
                </a:lnTo>
                <a:lnTo>
                  <a:pt x="2848" y="696"/>
                </a:lnTo>
                <a:lnTo>
                  <a:pt x="2848" y="694"/>
                </a:lnTo>
                <a:lnTo>
                  <a:pt x="2848" y="692"/>
                </a:lnTo>
                <a:lnTo>
                  <a:pt x="2848" y="690"/>
                </a:lnTo>
                <a:lnTo>
                  <a:pt x="2850" y="690"/>
                </a:lnTo>
                <a:lnTo>
                  <a:pt x="2850" y="686"/>
                </a:lnTo>
                <a:lnTo>
                  <a:pt x="2850" y="684"/>
                </a:lnTo>
                <a:lnTo>
                  <a:pt x="2850" y="684"/>
                </a:lnTo>
                <a:lnTo>
                  <a:pt x="2850" y="679"/>
                </a:lnTo>
                <a:lnTo>
                  <a:pt x="2852" y="679"/>
                </a:lnTo>
                <a:lnTo>
                  <a:pt x="2854" y="679"/>
                </a:lnTo>
                <a:lnTo>
                  <a:pt x="2852" y="677"/>
                </a:lnTo>
                <a:lnTo>
                  <a:pt x="2850" y="677"/>
                </a:lnTo>
                <a:lnTo>
                  <a:pt x="2845" y="675"/>
                </a:lnTo>
                <a:lnTo>
                  <a:pt x="2845" y="677"/>
                </a:lnTo>
                <a:lnTo>
                  <a:pt x="2843" y="675"/>
                </a:lnTo>
                <a:lnTo>
                  <a:pt x="2843" y="675"/>
                </a:lnTo>
                <a:lnTo>
                  <a:pt x="2843" y="675"/>
                </a:lnTo>
                <a:lnTo>
                  <a:pt x="2850" y="675"/>
                </a:lnTo>
                <a:lnTo>
                  <a:pt x="2854" y="675"/>
                </a:lnTo>
                <a:lnTo>
                  <a:pt x="2856" y="675"/>
                </a:lnTo>
                <a:lnTo>
                  <a:pt x="2858" y="673"/>
                </a:lnTo>
                <a:lnTo>
                  <a:pt x="2860" y="671"/>
                </a:lnTo>
                <a:lnTo>
                  <a:pt x="2864" y="669"/>
                </a:lnTo>
                <a:lnTo>
                  <a:pt x="2864" y="669"/>
                </a:lnTo>
                <a:lnTo>
                  <a:pt x="2866" y="669"/>
                </a:lnTo>
                <a:lnTo>
                  <a:pt x="2868" y="669"/>
                </a:lnTo>
                <a:lnTo>
                  <a:pt x="2871" y="667"/>
                </a:lnTo>
                <a:lnTo>
                  <a:pt x="2873" y="667"/>
                </a:lnTo>
                <a:lnTo>
                  <a:pt x="2873" y="665"/>
                </a:lnTo>
                <a:lnTo>
                  <a:pt x="2875" y="665"/>
                </a:lnTo>
                <a:lnTo>
                  <a:pt x="2875" y="663"/>
                </a:lnTo>
                <a:lnTo>
                  <a:pt x="2875" y="663"/>
                </a:lnTo>
                <a:lnTo>
                  <a:pt x="2877" y="661"/>
                </a:lnTo>
                <a:lnTo>
                  <a:pt x="2877" y="661"/>
                </a:lnTo>
                <a:lnTo>
                  <a:pt x="2877" y="658"/>
                </a:lnTo>
                <a:lnTo>
                  <a:pt x="2875" y="661"/>
                </a:lnTo>
                <a:lnTo>
                  <a:pt x="2875" y="661"/>
                </a:lnTo>
                <a:lnTo>
                  <a:pt x="2873" y="661"/>
                </a:lnTo>
                <a:lnTo>
                  <a:pt x="2873" y="661"/>
                </a:lnTo>
                <a:lnTo>
                  <a:pt x="2871" y="661"/>
                </a:lnTo>
                <a:lnTo>
                  <a:pt x="2871" y="661"/>
                </a:lnTo>
                <a:lnTo>
                  <a:pt x="2868" y="661"/>
                </a:lnTo>
                <a:lnTo>
                  <a:pt x="2868" y="661"/>
                </a:lnTo>
                <a:lnTo>
                  <a:pt x="2871" y="658"/>
                </a:lnTo>
                <a:lnTo>
                  <a:pt x="2871" y="658"/>
                </a:lnTo>
                <a:lnTo>
                  <a:pt x="2873" y="658"/>
                </a:lnTo>
                <a:lnTo>
                  <a:pt x="2873" y="658"/>
                </a:lnTo>
                <a:lnTo>
                  <a:pt x="2875" y="658"/>
                </a:lnTo>
                <a:lnTo>
                  <a:pt x="2877" y="656"/>
                </a:lnTo>
                <a:lnTo>
                  <a:pt x="2877" y="656"/>
                </a:lnTo>
                <a:lnTo>
                  <a:pt x="2879" y="654"/>
                </a:lnTo>
                <a:lnTo>
                  <a:pt x="2881" y="652"/>
                </a:lnTo>
                <a:lnTo>
                  <a:pt x="2883" y="652"/>
                </a:lnTo>
                <a:lnTo>
                  <a:pt x="2883" y="650"/>
                </a:lnTo>
                <a:lnTo>
                  <a:pt x="2881" y="648"/>
                </a:lnTo>
                <a:lnTo>
                  <a:pt x="2881" y="648"/>
                </a:lnTo>
                <a:lnTo>
                  <a:pt x="2881" y="646"/>
                </a:lnTo>
                <a:lnTo>
                  <a:pt x="2879" y="646"/>
                </a:lnTo>
                <a:lnTo>
                  <a:pt x="2877" y="644"/>
                </a:lnTo>
                <a:lnTo>
                  <a:pt x="2877" y="644"/>
                </a:lnTo>
                <a:lnTo>
                  <a:pt x="2877" y="642"/>
                </a:lnTo>
                <a:lnTo>
                  <a:pt x="2875" y="640"/>
                </a:lnTo>
                <a:lnTo>
                  <a:pt x="2873" y="640"/>
                </a:lnTo>
                <a:lnTo>
                  <a:pt x="2871" y="637"/>
                </a:lnTo>
                <a:lnTo>
                  <a:pt x="2868" y="635"/>
                </a:lnTo>
                <a:lnTo>
                  <a:pt x="2868" y="633"/>
                </a:lnTo>
                <a:lnTo>
                  <a:pt x="2866" y="633"/>
                </a:lnTo>
                <a:lnTo>
                  <a:pt x="2864" y="635"/>
                </a:lnTo>
                <a:lnTo>
                  <a:pt x="2864" y="635"/>
                </a:lnTo>
                <a:lnTo>
                  <a:pt x="2862" y="633"/>
                </a:lnTo>
                <a:lnTo>
                  <a:pt x="2862" y="633"/>
                </a:lnTo>
                <a:lnTo>
                  <a:pt x="2862" y="633"/>
                </a:lnTo>
                <a:lnTo>
                  <a:pt x="2860" y="633"/>
                </a:lnTo>
                <a:lnTo>
                  <a:pt x="2860" y="633"/>
                </a:lnTo>
                <a:lnTo>
                  <a:pt x="2858" y="631"/>
                </a:lnTo>
                <a:lnTo>
                  <a:pt x="2858" y="631"/>
                </a:lnTo>
                <a:lnTo>
                  <a:pt x="2858" y="629"/>
                </a:lnTo>
                <a:lnTo>
                  <a:pt x="2856" y="627"/>
                </a:lnTo>
                <a:lnTo>
                  <a:pt x="2858" y="625"/>
                </a:lnTo>
                <a:lnTo>
                  <a:pt x="2856" y="623"/>
                </a:lnTo>
                <a:lnTo>
                  <a:pt x="2856" y="621"/>
                </a:lnTo>
                <a:lnTo>
                  <a:pt x="2856" y="619"/>
                </a:lnTo>
                <a:lnTo>
                  <a:pt x="2856" y="619"/>
                </a:lnTo>
                <a:lnTo>
                  <a:pt x="2856" y="617"/>
                </a:lnTo>
                <a:lnTo>
                  <a:pt x="2856" y="617"/>
                </a:lnTo>
                <a:lnTo>
                  <a:pt x="2856" y="614"/>
                </a:lnTo>
                <a:lnTo>
                  <a:pt x="2856" y="614"/>
                </a:lnTo>
                <a:lnTo>
                  <a:pt x="2856" y="612"/>
                </a:lnTo>
                <a:lnTo>
                  <a:pt x="2858" y="610"/>
                </a:lnTo>
                <a:lnTo>
                  <a:pt x="2856" y="610"/>
                </a:lnTo>
                <a:lnTo>
                  <a:pt x="2858" y="610"/>
                </a:lnTo>
                <a:lnTo>
                  <a:pt x="2860" y="610"/>
                </a:lnTo>
                <a:lnTo>
                  <a:pt x="2860" y="608"/>
                </a:lnTo>
                <a:lnTo>
                  <a:pt x="2860" y="608"/>
                </a:lnTo>
                <a:lnTo>
                  <a:pt x="2860" y="606"/>
                </a:lnTo>
                <a:lnTo>
                  <a:pt x="2860" y="604"/>
                </a:lnTo>
                <a:lnTo>
                  <a:pt x="2860" y="602"/>
                </a:lnTo>
                <a:lnTo>
                  <a:pt x="2862" y="600"/>
                </a:lnTo>
                <a:lnTo>
                  <a:pt x="2862" y="598"/>
                </a:lnTo>
                <a:lnTo>
                  <a:pt x="2862" y="598"/>
                </a:lnTo>
                <a:lnTo>
                  <a:pt x="2862" y="598"/>
                </a:lnTo>
                <a:lnTo>
                  <a:pt x="2860" y="596"/>
                </a:lnTo>
                <a:lnTo>
                  <a:pt x="2860" y="593"/>
                </a:lnTo>
                <a:lnTo>
                  <a:pt x="2860" y="593"/>
                </a:lnTo>
                <a:lnTo>
                  <a:pt x="2860" y="591"/>
                </a:lnTo>
                <a:lnTo>
                  <a:pt x="2862" y="593"/>
                </a:lnTo>
                <a:lnTo>
                  <a:pt x="2862" y="593"/>
                </a:lnTo>
                <a:lnTo>
                  <a:pt x="2864" y="593"/>
                </a:lnTo>
                <a:lnTo>
                  <a:pt x="2864" y="591"/>
                </a:lnTo>
                <a:lnTo>
                  <a:pt x="2866" y="591"/>
                </a:lnTo>
                <a:lnTo>
                  <a:pt x="2868" y="591"/>
                </a:lnTo>
                <a:lnTo>
                  <a:pt x="2868" y="589"/>
                </a:lnTo>
                <a:lnTo>
                  <a:pt x="2868" y="589"/>
                </a:lnTo>
                <a:lnTo>
                  <a:pt x="2868" y="589"/>
                </a:lnTo>
                <a:lnTo>
                  <a:pt x="2866" y="589"/>
                </a:lnTo>
                <a:lnTo>
                  <a:pt x="2868" y="587"/>
                </a:lnTo>
                <a:lnTo>
                  <a:pt x="2868" y="587"/>
                </a:lnTo>
                <a:lnTo>
                  <a:pt x="2868" y="585"/>
                </a:lnTo>
                <a:lnTo>
                  <a:pt x="2866" y="585"/>
                </a:lnTo>
                <a:lnTo>
                  <a:pt x="2866" y="583"/>
                </a:lnTo>
                <a:lnTo>
                  <a:pt x="2866" y="583"/>
                </a:lnTo>
                <a:lnTo>
                  <a:pt x="2868" y="585"/>
                </a:lnTo>
                <a:lnTo>
                  <a:pt x="2871" y="585"/>
                </a:lnTo>
                <a:lnTo>
                  <a:pt x="2871" y="585"/>
                </a:lnTo>
                <a:lnTo>
                  <a:pt x="2871" y="585"/>
                </a:lnTo>
                <a:lnTo>
                  <a:pt x="2871" y="585"/>
                </a:lnTo>
                <a:lnTo>
                  <a:pt x="2871" y="585"/>
                </a:lnTo>
                <a:lnTo>
                  <a:pt x="2873" y="585"/>
                </a:lnTo>
                <a:lnTo>
                  <a:pt x="2875" y="583"/>
                </a:lnTo>
                <a:lnTo>
                  <a:pt x="2875" y="583"/>
                </a:lnTo>
                <a:lnTo>
                  <a:pt x="2875" y="581"/>
                </a:lnTo>
                <a:lnTo>
                  <a:pt x="2875" y="581"/>
                </a:lnTo>
                <a:lnTo>
                  <a:pt x="2873" y="581"/>
                </a:lnTo>
                <a:lnTo>
                  <a:pt x="2873" y="581"/>
                </a:lnTo>
                <a:lnTo>
                  <a:pt x="2875" y="581"/>
                </a:lnTo>
                <a:lnTo>
                  <a:pt x="2877" y="579"/>
                </a:lnTo>
                <a:lnTo>
                  <a:pt x="2877" y="579"/>
                </a:lnTo>
                <a:lnTo>
                  <a:pt x="2877" y="577"/>
                </a:lnTo>
                <a:lnTo>
                  <a:pt x="2879" y="577"/>
                </a:lnTo>
                <a:lnTo>
                  <a:pt x="2879" y="577"/>
                </a:lnTo>
                <a:lnTo>
                  <a:pt x="2881" y="577"/>
                </a:lnTo>
                <a:lnTo>
                  <a:pt x="2881" y="577"/>
                </a:lnTo>
                <a:lnTo>
                  <a:pt x="2881" y="577"/>
                </a:lnTo>
                <a:lnTo>
                  <a:pt x="2879" y="575"/>
                </a:lnTo>
                <a:lnTo>
                  <a:pt x="2881" y="575"/>
                </a:lnTo>
                <a:lnTo>
                  <a:pt x="2883" y="575"/>
                </a:lnTo>
                <a:lnTo>
                  <a:pt x="2887" y="572"/>
                </a:lnTo>
                <a:lnTo>
                  <a:pt x="2887" y="570"/>
                </a:lnTo>
                <a:lnTo>
                  <a:pt x="2887" y="570"/>
                </a:lnTo>
                <a:lnTo>
                  <a:pt x="2889" y="570"/>
                </a:lnTo>
                <a:lnTo>
                  <a:pt x="2889" y="570"/>
                </a:lnTo>
                <a:lnTo>
                  <a:pt x="2889" y="570"/>
                </a:lnTo>
                <a:lnTo>
                  <a:pt x="2892" y="570"/>
                </a:lnTo>
                <a:lnTo>
                  <a:pt x="2892" y="570"/>
                </a:lnTo>
                <a:lnTo>
                  <a:pt x="2894" y="570"/>
                </a:lnTo>
                <a:lnTo>
                  <a:pt x="2894" y="568"/>
                </a:lnTo>
                <a:lnTo>
                  <a:pt x="2896" y="566"/>
                </a:lnTo>
                <a:lnTo>
                  <a:pt x="2900" y="566"/>
                </a:lnTo>
                <a:lnTo>
                  <a:pt x="2902" y="564"/>
                </a:lnTo>
                <a:lnTo>
                  <a:pt x="2904" y="564"/>
                </a:lnTo>
                <a:lnTo>
                  <a:pt x="2908" y="562"/>
                </a:lnTo>
                <a:lnTo>
                  <a:pt x="2908" y="562"/>
                </a:lnTo>
                <a:lnTo>
                  <a:pt x="2912" y="554"/>
                </a:lnTo>
                <a:lnTo>
                  <a:pt x="2917" y="552"/>
                </a:lnTo>
                <a:lnTo>
                  <a:pt x="2919" y="549"/>
                </a:lnTo>
                <a:lnTo>
                  <a:pt x="2919" y="549"/>
                </a:lnTo>
                <a:lnTo>
                  <a:pt x="2919" y="547"/>
                </a:lnTo>
                <a:lnTo>
                  <a:pt x="2917" y="545"/>
                </a:lnTo>
                <a:lnTo>
                  <a:pt x="2917" y="543"/>
                </a:lnTo>
                <a:lnTo>
                  <a:pt x="2917" y="541"/>
                </a:lnTo>
                <a:lnTo>
                  <a:pt x="2915" y="541"/>
                </a:lnTo>
                <a:lnTo>
                  <a:pt x="2915" y="539"/>
                </a:lnTo>
                <a:lnTo>
                  <a:pt x="2915" y="539"/>
                </a:lnTo>
                <a:lnTo>
                  <a:pt x="2917" y="537"/>
                </a:lnTo>
                <a:lnTo>
                  <a:pt x="2919" y="535"/>
                </a:lnTo>
                <a:lnTo>
                  <a:pt x="2921" y="533"/>
                </a:lnTo>
                <a:lnTo>
                  <a:pt x="2921" y="531"/>
                </a:lnTo>
                <a:lnTo>
                  <a:pt x="2921" y="531"/>
                </a:lnTo>
                <a:lnTo>
                  <a:pt x="2919" y="528"/>
                </a:lnTo>
                <a:lnTo>
                  <a:pt x="2919" y="528"/>
                </a:lnTo>
                <a:lnTo>
                  <a:pt x="2919" y="528"/>
                </a:lnTo>
                <a:lnTo>
                  <a:pt x="2919" y="528"/>
                </a:lnTo>
                <a:lnTo>
                  <a:pt x="2921" y="528"/>
                </a:lnTo>
                <a:lnTo>
                  <a:pt x="2921" y="528"/>
                </a:lnTo>
                <a:lnTo>
                  <a:pt x="2921" y="528"/>
                </a:lnTo>
                <a:lnTo>
                  <a:pt x="2921" y="528"/>
                </a:lnTo>
                <a:lnTo>
                  <a:pt x="2921" y="526"/>
                </a:lnTo>
                <a:lnTo>
                  <a:pt x="2919" y="526"/>
                </a:lnTo>
                <a:lnTo>
                  <a:pt x="2919" y="526"/>
                </a:lnTo>
                <a:lnTo>
                  <a:pt x="2921" y="526"/>
                </a:lnTo>
                <a:lnTo>
                  <a:pt x="2921" y="526"/>
                </a:lnTo>
                <a:lnTo>
                  <a:pt x="2925" y="524"/>
                </a:lnTo>
                <a:lnTo>
                  <a:pt x="2925" y="524"/>
                </a:lnTo>
                <a:lnTo>
                  <a:pt x="2925" y="524"/>
                </a:lnTo>
                <a:lnTo>
                  <a:pt x="2925" y="522"/>
                </a:lnTo>
                <a:lnTo>
                  <a:pt x="2925" y="522"/>
                </a:lnTo>
                <a:lnTo>
                  <a:pt x="2927" y="522"/>
                </a:lnTo>
                <a:lnTo>
                  <a:pt x="2929" y="522"/>
                </a:lnTo>
                <a:lnTo>
                  <a:pt x="2929" y="522"/>
                </a:lnTo>
                <a:lnTo>
                  <a:pt x="2927" y="522"/>
                </a:lnTo>
                <a:lnTo>
                  <a:pt x="2927" y="520"/>
                </a:lnTo>
                <a:lnTo>
                  <a:pt x="2929" y="520"/>
                </a:lnTo>
                <a:lnTo>
                  <a:pt x="2931" y="520"/>
                </a:lnTo>
                <a:lnTo>
                  <a:pt x="2931" y="518"/>
                </a:lnTo>
                <a:lnTo>
                  <a:pt x="2931" y="518"/>
                </a:lnTo>
                <a:lnTo>
                  <a:pt x="2931" y="516"/>
                </a:lnTo>
                <a:lnTo>
                  <a:pt x="2931" y="516"/>
                </a:lnTo>
                <a:lnTo>
                  <a:pt x="2931" y="514"/>
                </a:lnTo>
                <a:lnTo>
                  <a:pt x="2933" y="516"/>
                </a:lnTo>
                <a:lnTo>
                  <a:pt x="2933" y="516"/>
                </a:lnTo>
                <a:lnTo>
                  <a:pt x="2936" y="516"/>
                </a:lnTo>
                <a:lnTo>
                  <a:pt x="2938" y="514"/>
                </a:lnTo>
                <a:lnTo>
                  <a:pt x="2940" y="516"/>
                </a:lnTo>
                <a:lnTo>
                  <a:pt x="2942" y="518"/>
                </a:lnTo>
                <a:lnTo>
                  <a:pt x="2944" y="518"/>
                </a:lnTo>
                <a:lnTo>
                  <a:pt x="2944" y="516"/>
                </a:lnTo>
                <a:lnTo>
                  <a:pt x="2946" y="516"/>
                </a:lnTo>
                <a:lnTo>
                  <a:pt x="2950" y="516"/>
                </a:lnTo>
                <a:lnTo>
                  <a:pt x="2950" y="516"/>
                </a:lnTo>
                <a:lnTo>
                  <a:pt x="2954" y="516"/>
                </a:lnTo>
                <a:lnTo>
                  <a:pt x="2959" y="516"/>
                </a:lnTo>
                <a:lnTo>
                  <a:pt x="2959" y="516"/>
                </a:lnTo>
                <a:lnTo>
                  <a:pt x="2961" y="516"/>
                </a:lnTo>
                <a:lnTo>
                  <a:pt x="2963" y="516"/>
                </a:lnTo>
                <a:lnTo>
                  <a:pt x="2965" y="516"/>
                </a:lnTo>
                <a:lnTo>
                  <a:pt x="2965" y="516"/>
                </a:lnTo>
                <a:lnTo>
                  <a:pt x="2965" y="516"/>
                </a:lnTo>
                <a:lnTo>
                  <a:pt x="2965" y="518"/>
                </a:lnTo>
                <a:lnTo>
                  <a:pt x="2965" y="520"/>
                </a:lnTo>
                <a:lnTo>
                  <a:pt x="2967" y="520"/>
                </a:lnTo>
                <a:lnTo>
                  <a:pt x="2967" y="520"/>
                </a:lnTo>
                <a:lnTo>
                  <a:pt x="2973" y="522"/>
                </a:lnTo>
                <a:lnTo>
                  <a:pt x="2975" y="524"/>
                </a:lnTo>
                <a:lnTo>
                  <a:pt x="2975" y="526"/>
                </a:lnTo>
                <a:lnTo>
                  <a:pt x="2973" y="528"/>
                </a:lnTo>
                <a:lnTo>
                  <a:pt x="2973" y="533"/>
                </a:lnTo>
                <a:lnTo>
                  <a:pt x="2975" y="533"/>
                </a:lnTo>
                <a:lnTo>
                  <a:pt x="2975" y="533"/>
                </a:lnTo>
                <a:lnTo>
                  <a:pt x="2975" y="535"/>
                </a:lnTo>
                <a:lnTo>
                  <a:pt x="2973" y="535"/>
                </a:lnTo>
                <a:lnTo>
                  <a:pt x="2973" y="537"/>
                </a:lnTo>
                <a:lnTo>
                  <a:pt x="2973" y="537"/>
                </a:lnTo>
                <a:lnTo>
                  <a:pt x="2973" y="539"/>
                </a:lnTo>
                <a:lnTo>
                  <a:pt x="2973" y="539"/>
                </a:lnTo>
                <a:lnTo>
                  <a:pt x="2971" y="539"/>
                </a:lnTo>
                <a:lnTo>
                  <a:pt x="2969" y="537"/>
                </a:lnTo>
                <a:lnTo>
                  <a:pt x="2967" y="539"/>
                </a:lnTo>
                <a:lnTo>
                  <a:pt x="2965" y="539"/>
                </a:lnTo>
                <a:lnTo>
                  <a:pt x="2963" y="539"/>
                </a:lnTo>
                <a:lnTo>
                  <a:pt x="2963" y="541"/>
                </a:lnTo>
                <a:lnTo>
                  <a:pt x="2963" y="543"/>
                </a:lnTo>
                <a:lnTo>
                  <a:pt x="2959" y="547"/>
                </a:lnTo>
                <a:lnTo>
                  <a:pt x="2956" y="549"/>
                </a:lnTo>
                <a:lnTo>
                  <a:pt x="2954" y="552"/>
                </a:lnTo>
                <a:lnTo>
                  <a:pt x="2954" y="552"/>
                </a:lnTo>
                <a:lnTo>
                  <a:pt x="2950" y="556"/>
                </a:lnTo>
                <a:lnTo>
                  <a:pt x="2950" y="558"/>
                </a:lnTo>
                <a:lnTo>
                  <a:pt x="2948" y="558"/>
                </a:lnTo>
                <a:lnTo>
                  <a:pt x="2944" y="560"/>
                </a:lnTo>
                <a:lnTo>
                  <a:pt x="2942" y="562"/>
                </a:lnTo>
                <a:lnTo>
                  <a:pt x="2942" y="562"/>
                </a:lnTo>
                <a:lnTo>
                  <a:pt x="2938" y="566"/>
                </a:lnTo>
                <a:lnTo>
                  <a:pt x="2933" y="566"/>
                </a:lnTo>
                <a:lnTo>
                  <a:pt x="2933" y="568"/>
                </a:lnTo>
                <a:lnTo>
                  <a:pt x="2931" y="570"/>
                </a:lnTo>
                <a:lnTo>
                  <a:pt x="2931" y="570"/>
                </a:lnTo>
                <a:lnTo>
                  <a:pt x="2931" y="570"/>
                </a:lnTo>
                <a:lnTo>
                  <a:pt x="2931" y="570"/>
                </a:lnTo>
                <a:lnTo>
                  <a:pt x="2931" y="570"/>
                </a:lnTo>
                <a:lnTo>
                  <a:pt x="2929" y="570"/>
                </a:lnTo>
                <a:lnTo>
                  <a:pt x="2931" y="572"/>
                </a:lnTo>
                <a:lnTo>
                  <a:pt x="2931" y="572"/>
                </a:lnTo>
                <a:lnTo>
                  <a:pt x="2931" y="575"/>
                </a:lnTo>
                <a:lnTo>
                  <a:pt x="2927" y="575"/>
                </a:lnTo>
                <a:lnTo>
                  <a:pt x="2925" y="577"/>
                </a:lnTo>
                <a:lnTo>
                  <a:pt x="2923" y="575"/>
                </a:lnTo>
                <a:lnTo>
                  <a:pt x="2921" y="577"/>
                </a:lnTo>
                <a:lnTo>
                  <a:pt x="2921" y="577"/>
                </a:lnTo>
                <a:lnTo>
                  <a:pt x="2921" y="579"/>
                </a:lnTo>
                <a:lnTo>
                  <a:pt x="2921" y="581"/>
                </a:lnTo>
                <a:lnTo>
                  <a:pt x="2919" y="581"/>
                </a:lnTo>
                <a:lnTo>
                  <a:pt x="2919" y="583"/>
                </a:lnTo>
                <a:lnTo>
                  <a:pt x="2915" y="585"/>
                </a:lnTo>
                <a:lnTo>
                  <a:pt x="2915" y="587"/>
                </a:lnTo>
                <a:lnTo>
                  <a:pt x="2915" y="587"/>
                </a:lnTo>
                <a:lnTo>
                  <a:pt x="2912" y="589"/>
                </a:lnTo>
                <a:lnTo>
                  <a:pt x="2915" y="591"/>
                </a:lnTo>
                <a:lnTo>
                  <a:pt x="2915" y="593"/>
                </a:lnTo>
                <a:lnTo>
                  <a:pt x="2917" y="596"/>
                </a:lnTo>
                <a:lnTo>
                  <a:pt x="2917" y="598"/>
                </a:lnTo>
                <a:lnTo>
                  <a:pt x="2917" y="598"/>
                </a:lnTo>
                <a:lnTo>
                  <a:pt x="2917" y="600"/>
                </a:lnTo>
                <a:lnTo>
                  <a:pt x="2917" y="604"/>
                </a:lnTo>
                <a:lnTo>
                  <a:pt x="2917" y="606"/>
                </a:lnTo>
                <a:lnTo>
                  <a:pt x="2919" y="608"/>
                </a:lnTo>
                <a:lnTo>
                  <a:pt x="2921" y="610"/>
                </a:lnTo>
                <a:lnTo>
                  <a:pt x="2921" y="610"/>
                </a:lnTo>
                <a:lnTo>
                  <a:pt x="2921" y="612"/>
                </a:lnTo>
                <a:lnTo>
                  <a:pt x="2921" y="612"/>
                </a:lnTo>
                <a:lnTo>
                  <a:pt x="2921" y="612"/>
                </a:lnTo>
                <a:lnTo>
                  <a:pt x="2919" y="612"/>
                </a:lnTo>
                <a:lnTo>
                  <a:pt x="2919" y="612"/>
                </a:lnTo>
                <a:lnTo>
                  <a:pt x="2919" y="614"/>
                </a:lnTo>
                <a:lnTo>
                  <a:pt x="2921" y="614"/>
                </a:lnTo>
                <a:lnTo>
                  <a:pt x="2921" y="614"/>
                </a:lnTo>
                <a:lnTo>
                  <a:pt x="2919" y="614"/>
                </a:lnTo>
                <a:lnTo>
                  <a:pt x="2919" y="614"/>
                </a:lnTo>
                <a:lnTo>
                  <a:pt x="2919" y="617"/>
                </a:lnTo>
                <a:lnTo>
                  <a:pt x="2919" y="619"/>
                </a:lnTo>
                <a:lnTo>
                  <a:pt x="2919" y="621"/>
                </a:lnTo>
                <a:lnTo>
                  <a:pt x="2919" y="623"/>
                </a:lnTo>
                <a:lnTo>
                  <a:pt x="2917" y="625"/>
                </a:lnTo>
                <a:lnTo>
                  <a:pt x="2917" y="625"/>
                </a:lnTo>
                <a:lnTo>
                  <a:pt x="2917" y="629"/>
                </a:lnTo>
                <a:lnTo>
                  <a:pt x="2919" y="631"/>
                </a:lnTo>
                <a:lnTo>
                  <a:pt x="2919" y="631"/>
                </a:lnTo>
                <a:lnTo>
                  <a:pt x="2919" y="633"/>
                </a:lnTo>
                <a:lnTo>
                  <a:pt x="2919" y="633"/>
                </a:lnTo>
                <a:lnTo>
                  <a:pt x="2919" y="635"/>
                </a:lnTo>
                <a:lnTo>
                  <a:pt x="2921" y="635"/>
                </a:lnTo>
                <a:lnTo>
                  <a:pt x="2923" y="633"/>
                </a:lnTo>
                <a:lnTo>
                  <a:pt x="2923" y="633"/>
                </a:lnTo>
                <a:lnTo>
                  <a:pt x="2925" y="635"/>
                </a:lnTo>
                <a:lnTo>
                  <a:pt x="2925" y="635"/>
                </a:lnTo>
                <a:lnTo>
                  <a:pt x="2929" y="637"/>
                </a:lnTo>
                <a:lnTo>
                  <a:pt x="2933" y="640"/>
                </a:lnTo>
                <a:lnTo>
                  <a:pt x="2936" y="640"/>
                </a:lnTo>
                <a:lnTo>
                  <a:pt x="2936" y="640"/>
                </a:lnTo>
                <a:lnTo>
                  <a:pt x="2936" y="640"/>
                </a:lnTo>
                <a:lnTo>
                  <a:pt x="2933" y="642"/>
                </a:lnTo>
                <a:lnTo>
                  <a:pt x="2933" y="642"/>
                </a:lnTo>
                <a:lnTo>
                  <a:pt x="2936" y="642"/>
                </a:lnTo>
                <a:lnTo>
                  <a:pt x="2936" y="642"/>
                </a:lnTo>
                <a:lnTo>
                  <a:pt x="2936" y="642"/>
                </a:lnTo>
                <a:lnTo>
                  <a:pt x="2933" y="642"/>
                </a:lnTo>
                <a:lnTo>
                  <a:pt x="2933" y="642"/>
                </a:lnTo>
                <a:lnTo>
                  <a:pt x="2933" y="644"/>
                </a:lnTo>
                <a:lnTo>
                  <a:pt x="2933" y="644"/>
                </a:lnTo>
                <a:lnTo>
                  <a:pt x="2933" y="646"/>
                </a:lnTo>
                <a:lnTo>
                  <a:pt x="2933" y="646"/>
                </a:lnTo>
                <a:lnTo>
                  <a:pt x="2933" y="646"/>
                </a:lnTo>
                <a:lnTo>
                  <a:pt x="2936" y="646"/>
                </a:lnTo>
                <a:lnTo>
                  <a:pt x="2936" y="646"/>
                </a:lnTo>
                <a:lnTo>
                  <a:pt x="2938" y="646"/>
                </a:lnTo>
                <a:lnTo>
                  <a:pt x="2938" y="646"/>
                </a:lnTo>
                <a:lnTo>
                  <a:pt x="2938" y="644"/>
                </a:lnTo>
                <a:lnTo>
                  <a:pt x="2940" y="644"/>
                </a:lnTo>
                <a:lnTo>
                  <a:pt x="2940" y="642"/>
                </a:lnTo>
                <a:lnTo>
                  <a:pt x="2940" y="642"/>
                </a:lnTo>
                <a:lnTo>
                  <a:pt x="2942" y="644"/>
                </a:lnTo>
                <a:lnTo>
                  <a:pt x="2942" y="646"/>
                </a:lnTo>
                <a:lnTo>
                  <a:pt x="2944" y="646"/>
                </a:lnTo>
                <a:lnTo>
                  <a:pt x="2944" y="646"/>
                </a:lnTo>
                <a:lnTo>
                  <a:pt x="2944" y="648"/>
                </a:lnTo>
                <a:lnTo>
                  <a:pt x="2942" y="648"/>
                </a:lnTo>
                <a:lnTo>
                  <a:pt x="2942" y="650"/>
                </a:lnTo>
                <a:lnTo>
                  <a:pt x="2940" y="650"/>
                </a:lnTo>
                <a:lnTo>
                  <a:pt x="2942" y="650"/>
                </a:lnTo>
                <a:lnTo>
                  <a:pt x="2944" y="650"/>
                </a:lnTo>
                <a:lnTo>
                  <a:pt x="2946" y="648"/>
                </a:lnTo>
                <a:lnTo>
                  <a:pt x="2948" y="648"/>
                </a:lnTo>
                <a:lnTo>
                  <a:pt x="2950" y="648"/>
                </a:lnTo>
                <a:lnTo>
                  <a:pt x="2952" y="648"/>
                </a:lnTo>
                <a:lnTo>
                  <a:pt x="2956" y="646"/>
                </a:lnTo>
                <a:lnTo>
                  <a:pt x="2961" y="646"/>
                </a:lnTo>
                <a:lnTo>
                  <a:pt x="2963" y="646"/>
                </a:lnTo>
                <a:lnTo>
                  <a:pt x="2963" y="646"/>
                </a:lnTo>
                <a:lnTo>
                  <a:pt x="2965" y="644"/>
                </a:lnTo>
                <a:lnTo>
                  <a:pt x="2967" y="644"/>
                </a:lnTo>
                <a:lnTo>
                  <a:pt x="2969" y="644"/>
                </a:lnTo>
                <a:lnTo>
                  <a:pt x="2971" y="642"/>
                </a:lnTo>
                <a:lnTo>
                  <a:pt x="2973" y="642"/>
                </a:lnTo>
                <a:lnTo>
                  <a:pt x="2977" y="642"/>
                </a:lnTo>
                <a:lnTo>
                  <a:pt x="2977" y="640"/>
                </a:lnTo>
                <a:lnTo>
                  <a:pt x="2980" y="640"/>
                </a:lnTo>
                <a:lnTo>
                  <a:pt x="2980" y="642"/>
                </a:lnTo>
                <a:lnTo>
                  <a:pt x="2982" y="642"/>
                </a:lnTo>
                <a:lnTo>
                  <a:pt x="2982" y="640"/>
                </a:lnTo>
                <a:lnTo>
                  <a:pt x="2984" y="640"/>
                </a:lnTo>
                <a:lnTo>
                  <a:pt x="2986" y="640"/>
                </a:lnTo>
                <a:lnTo>
                  <a:pt x="2986" y="640"/>
                </a:lnTo>
                <a:lnTo>
                  <a:pt x="2984" y="637"/>
                </a:lnTo>
                <a:lnTo>
                  <a:pt x="2984" y="637"/>
                </a:lnTo>
                <a:lnTo>
                  <a:pt x="2986" y="637"/>
                </a:lnTo>
                <a:lnTo>
                  <a:pt x="2988" y="637"/>
                </a:lnTo>
                <a:lnTo>
                  <a:pt x="2990" y="637"/>
                </a:lnTo>
                <a:lnTo>
                  <a:pt x="2990" y="637"/>
                </a:lnTo>
                <a:lnTo>
                  <a:pt x="2992" y="635"/>
                </a:lnTo>
                <a:lnTo>
                  <a:pt x="2992" y="633"/>
                </a:lnTo>
                <a:lnTo>
                  <a:pt x="2994" y="633"/>
                </a:lnTo>
                <a:lnTo>
                  <a:pt x="2992" y="633"/>
                </a:lnTo>
                <a:lnTo>
                  <a:pt x="2992" y="635"/>
                </a:lnTo>
                <a:lnTo>
                  <a:pt x="2992" y="637"/>
                </a:lnTo>
                <a:lnTo>
                  <a:pt x="2992" y="637"/>
                </a:lnTo>
                <a:lnTo>
                  <a:pt x="2994" y="637"/>
                </a:lnTo>
                <a:lnTo>
                  <a:pt x="2994" y="637"/>
                </a:lnTo>
                <a:lnTo>
                  <a:pt x="2998" y="637"/>
                </a:lnTo>
                <a:lnTo>
                  <a:pt x="3000" y="635"/>
                </a:lnTo>
                <a:lnTo>
                  <a:pt x="3003" y="635"/>
                </a:lnTo>
                <a:lnTo>
                  <a:pt x="3003" y="635"/>
                </a:lnTo>
                <a:lnTo>
                  <a:pt x="3005" y="637"/>
                </a:lnTo>
                <a:lnTo>
                  <a:pt x="3007" y="635"/>
                </a:lnTo>
                <a:lnTo>
                  <a:pt x="3009" y="635"/>
                </a:lnTo>
                <a:lnTo>
                  <a:pt x="3009" y="635"/>
                </a:lnTo>
                <a:lnTo>
                  <a:pt x="3011" y="635"/>
                </a:lnTo>
                <a:lnTo>
                  <a:pt x="3015" y="635"/>
                </a:lnTo>
                <a:lnTo>
                  <a:pt x="3021" y="631"/>
                </a:lnTo>
                <a:lnTo>
                  <a:pt x="3021" y="633"/>
                </a:lnTo>
                <a:lnTo>
                  <a:pt x="3024" y="633"/>
                </a:lnTo>
                <a:lnTo>
                  <a:pt x="3024" y="635"/>
                </a:lnTo>
                <a:lnTo>
                  <a:pt x="3021" y="635"/>
                </a:lnTo>
                <a:lnTo>
                  <a:pt x="3021" y="635"/>
                </a:lnTo>
                <a:lnTo>
                  <a:pt x="3021" y="635"/>
                </a:lnTo>
                <a:lnTo>
                  <a:pt x="3024" y="640"/>
                </a:lnTo>
                <a:lnTo>
                  <a:pt x="3026" y="640"/>
                </a:lnTo>
                <a:lnTo>
                  <a:pt x="3030" y="642"/>
                </a:lnTo>
                <a:lnTo>
                  <a:pt x="3034" y="644"/>
                </a:lnTo>
                <a:lnTo>
                  <a:pt x="3036" y="642"/>
                </a:lnTo>
                <a:lnTo>
                  <a:pt x="3038" y="642"/>
                </a:lnTo>
                <a:lnTo>
                  <a:pt x="3040" y="644"/>
                </a:lnTo>
                <a:lnTo>
                  <a:pt x="3042" y="646"/>
                </a:lnTo>
                <a:lnTo>
                  <a:pt x="3042" y="646"/>
                </a:lnTo>
                <a:lnTo>
                  <a:pt x="3044" y="648"/>
                </a:lnTo>
                <a:lnTo>
                  <a:pt x="3044" y="648"/>
                </a:lnTo>
                <a:lnTo>
                  <a:pt x="3044" y="650"/>
                </a:lnTo>
                <a:lnTo>
                  <a:pt x="3038" y="648"/>
                </a:lnTo>
                <a:lnTo>
                  <a:pt x="3030" y="646"/>
                </a:lnTo>
                <a:lnTo>
                  <a:pt x="3030" y="648"/>
                </a:lnTo>
                <a:lnTo>
                  <a:pt x="3028" y="648"/>
                </a:lnTo>
                <a:lnTo>
                  <a:pt x="3028" y="650"/>
                </a:lnTo>
                <a:lnTo>
                  <a:pt x="3028" y="650"/>
                </a:lnTo>
                <a:lnTo>
                  <a:pt x="3026" y="650"/>
                </a:lnTo>
                <a:lnTo>
                  <a:pt x="3024" y="650"/>
                </a:lnTo>
                <a:lnTo>
                  <a:pt x="3021" y="650"/>
                </a:lnTo>
                <a:lnTo>
                  <a:pt x="3021" y="650"/>
                </a:lnTo>
                <a:lnTo>
                  <a:pt x="3019" y="650"/>
                </a:lnTo>
                <a:lnTo>
                  <a:pt x="3019" y="652"/>
                </a:lnTo>
                <a:lnTo>
                  <a:pt x="3017" y="654"/>
                </a:lnTo>
                <a:lnTo>
                  <a:pt x="3017" y="652"/>
                </a:lnTo>
                <a:lnTo>
                  <a:pt x="3015" y="652"/>
                </a:lnTo>
                <a:lnTo>
                  <a:pt x="3015" y="652"/>
                </a:lnTo>
                <a:lnTo>
                  <a:pt x="3013" y="652"/>
                </a:lnTo>
                <a:lnTo>
                  <a:pt x="3013" y="654"/>
                </a:lnTo>
                <a:lnTo>
                  <a:pt x="3015" y="656"/>
                </a:lnTo>
                <a:lnTo>
                  <a:pt x="3013" y="658"/>
                </a:lnTo>
                <a:lnTo>
                  <a:pt x="3013" y="658"/>
                </a:lnTo>
                <a:lnTo>
                  <a:pt x="3011" y="658"/>
                </a:lnTo>
                <a:lnTo>
                  <a:pt x="3005" y="658"/>
                </a:lnTo>
                <a:lnTo>
                  <a:pt x="2998" y="658"/>
                </a:lnTo>
                <a:lnTo>
                  <a:pt x="2996" y="658"/>
                </a:lnTo>
                <a:lnTo>
                  <a:pt x="2994" y="656"/>
                </a:lnTo>
                <a:lnTo>
                  <a:pt x="2992" y="656"/>
                </a:lnTo>
                <a:lnTo>
                  <a:pt x="2982" y="654"/>
                </a:lnTo>
                <a:lnTo>
                  <a:pt x="2980" y="654"/>
                </a:lnTo>
                <a:lnTo>
                  <a:pt x="2977" y="654"/>
                </a:lnTo>
                <a:lnTo>
                  <a:pt x="2977" y="656"/>
                </a:lnTo>
                <a:lnTo>
                  <a:pt x="2977" y="656"/>
                </a:lnTo>
                <a:lnTo>
                  <a:pt x="2975" y="656"/>
                </a:lnTo>
                <a:lnTo>
                  <a:pt x="2969" y="656"/>
                </a:lnTo>
                <a:lnTo>
                  <a:pt x="2965" y="658"/>
                </a:lnTo>
                <a:lnTo>
                  <a:pt x="2961" y="658"/>
                </a:lnTo>
                <a:lnTo>
                  <a:pt x="2959" y="661"/>
                </a:lnTo>
                <a:lnTo>
                  <a:pt x="2956" y="661"/>
                </a:lnTo>
                <a:lnTo>
                  <a:pt x="2956" y="663"/>
                </a:lnTo>
                <a:lnTo>
                  <a:pt x="2952" y="663"/>
                </a:lnTo>
                <a:lnTo>
                  <a:pt x="2950" y="663"/>
                </a:lnTo>
                <a:lnTo>
                  <a:pt x="2948" y="665"/>
                </a:lnTo>
                <a:lnTo>
                  <a:pt x="2948" y="667"/>
                </a:lnTo>
                <a:lnTo>
                  <a:pt x="2948" y="667"/>
                </a:lnTo>
                <a:lnTo>
                  <a:pt x="2948" y="667"/>
                </a:lnTo>
                <a:lnTo>
                  <a:pt x="2948" y="669"/>
                </a:lnTo>
                <a:lnTo>
                  <a:pt x="2948" y="669"/>
                </a:lnTo>
                <a:lnTo>
                  <a:pt x="2948" y="669"/>
                </a:lnTo>
                <a:lnTo>
                  <a:pt x="2948" y="671"/>
                </a:lnTo>
                <a:lnTo>
                  <a:pt x="2948" y="673"/>
                </a:lnTo>
                <a:lnTo>
                  <a:pt x="2948" y="673"/>
                </a:lnTo>
                <a:lnTo>
                  <a:pt x="2950" y="673"/>
                </a:lnTo>
                <a:lnTo>
                  <a:pt x="2950" y="673"/>
                </a:lnTo>
                <a:lnTo>
                  <a:pt x="2948" y="673"/>
                </a:lnTo>
                <a:lnTo>
                  <a:pt x="2948" y="675"/>
                </a:lnTo>
                <a:lnTo>
                  <a:pt x="2948" y="677"/>
                </a:lnTo>
                <a:lnTo>
                  <a:pt x="2950" y="679"/>
                </a:lnTo>
                <a:lnTo>
                  <a:pt x="2950" y="679"/>
                </a:lnTo>
                <a:lnTo>
                  <a:pt x="2952" y="682"/>
                </a:lnTo>
                <a:lnTo>
                  <a:pt x="2956" y="684"/>
                </a:lnTo>
                <a:lnTo>
                  <a:pt x="2956" y="684"/>
                </a:lnTo>
                <a:lnTo>
                  <a:pt x="2959" y="684"/>
                </a:lnTo>
                <a:lnTo>
                  <a:pt x="2959" y="682"/>
                </a:lnTo>
                <a:lnTo>
                  <a:pt x="2961" y="682"/>
                </a:lnTo>
                <a:lnTo>
                  <a:pt x="2961" y="682"/>
                </a:lnTo>
                <a:lnTo>
                  <a:pt x="2963" y="682"/>
                </a:lnTo>
                <a:lnTo>
                  <a:pt x="2963" y="684"/>
                </a:lnTo>
                <a:lnTo>
                  <a:pt x="2963" y="684"/>
                </a:lnTo>
                <a:lnTo>
                  <a:pt x="2963" y="684"/>
                </a:lnTo>
                <a:lnTo>
                  <a:pt x="2963" y="688"/>
                </a:lnTo>
                <a:lnTo>
                  <a:pt x="2961" y="692"/>
                </a:lnTo>
                <a:lnTo>
                  <a:pt x="2961" y="692"/>
                </a:lnTo>
                <a:lnTo>
                  <a:pt x="2961" y="694"/>
                </a:lnTo>
                <a:lnTo>
                  <a:pt x="2961" y="696"/>
                </a:lnTo>
                <a:lnTo>
                  <a:pt x="2961" y="702"/>
                </a:lnTo>
                <a:lnTo>
                  <a:pt x="2961" y="705"/>
                </a:lnTo>
                <a:lnTo>
                  <a:pt x="2959" y="707"/>
                </a:lnTo>
                <a:lnTo>
                  <a:pt x="2956" y="709"/>
                </a:lnTo>
                <a:lnTo>
                  <a:pt x="2954" y="709"/>
                </a:lnTo>
                <a:lnTo>
                  <a:pt x="2950" y="711"/>
                </a:lnTo>
                <a:lnTo>
                  <a:pt x="2946" y="709"/>
                </a:lnTo>
                <a:lnTo>
                  <a:pt x="2944" y="702"/>
                </a:lnTo>
                <a:lnTo>
                  <a:pt x="2942" y="702"/>
                </a:lnTo>
                <a:lnTo>
                  <a:pt x="2936" y="698"/>
                </a:lnTo>
                <a:lnTo>
                  <a:pt x="2936" y="696"/>
                </a:lnTo>
                <a:lnTo>
                  <a:pt x="2933" y="694"/>
                </a:lnTo>
                <a:lnTo>
                  <a:pt x="2929" y="696"/>
                </a:lnTo>
                <a:lnTo>
                  <a:pt x="2925" y="698"/>
                </a:lnTo>
                <a:lnTo>
                  <a:pt x="2923" y="698"/>
                </a:lnTo>
                <a:lnTo>
                  <a:pt x="2919" y="702"/>
                </a:lnTo>
                <a:lnTo>
                  <a:pt x="2919" y="705"/>
                </a:lnTo>
                <a:lnTo>
                  <a:pt x="2919" y="707"/>
                </a:lnTo>
                <a:lnTo>
                  <a:pt x="2917" y="709"/>
                </a:lnTo>
                <a:lnTo>
                  <a:pt x="2917" y="711"/>
                </a:lnTo>
                <a:lnTo>
                  <a:pt x="2912" y="713"/>
                </a:lnTo>
                <a:lnTo>
                  <a:pt x="2912" y="717"/>
                </a:lnTo>
                <a:lnTo>
                  <a:pt x="2912" y="726"/>
                </a:lnTo>
                <a:lnTo>
                  <a:pt x="2912" y="730"/>
                </a:lnTo>
                <a:lnTo>
                  <a:pt x="2912" y="730"/>
                </a:lnTo>
                <a:lnTo>
                  <a:pt x="2912" y="734"/>
                </a:lnTo>
                <a:lnTo>
                  <a:pt x="2915" y="738"/>
                </a:lnTo>
                <a:lnTo>
                  <a:pt x="2915" y="740"/>
                </a:lnTo>
                <a:lnTo>
                  <a:pt x="2915" y="742"/>
                </a:lnTo>
                <a:lnTo>
                  <a:pt x="2915" y="744"/>
                </a:lnTo>
                <a:lnTo>
                  <a:pt x="2915" y="749"/>
                </a:lnTo>
                <a:lnTo>
                  <a:pt x="2915" y="751"/>
                </a:lnTo>
                <a:lnTo>
                  <a:pt x="2912" y="753"/>
                </a:lnTo>
                <a:lnTo>
                  <a:pt x="2910" y="753"/>
                </a:lnTo>
                <a:lnTo>
                  <a:pt x="2908" y="751"/>
                </a:lnTo>
                <a:lnTo>
                  <a:pt x="2908" y="751"/>
                </a:lnTo>
                <a:lnTo>
                  <a:pt x="2906" y="751"/>
                </a:lnTo>
                <a:lnTo>
                  <a:pt x="2910" y="747"/>
                </a:lnTo>
                <a:lnTo>
                  <a:pt x="2912" y="742"/>
                </a:lnTo>
                <a:lnTo>
                  <a:pt x="2912" y="740"/>
                </a:lnTo>
                <a:lnTo>
                  <a:pt x="2915" y="738"/>
                </a:lnTo>
                <a:lnTo>
                  <a:pt x="2915" y="738"/>
                </a:lnTo>
                <a:lnTo>
                  <a:pt x="2912" y="738"/>
                </a:lnTo>
                <a:lnTo>
                  <a:pt x="2912" y="740"/>
                </a:lnTo>
                <a:lnTo>
                  <a:pt x="2912" y="742"/>
                </a:lnTo>
                <a:lnTo>
                  <a:pt x="2910" y="744"/>
                </a:lnTo>
                <a:lnTo>
                  <a:pt x="2910" y="747"/>
                </a:lnTo>
                <a:lnTo>
                  <a:pt x="2908" y="749"/>
                </a:lnTo>
                <a:lnTo>
                  <a:pt x="2904" y="751"/>
                </a:lnTo>
                <a:lnTo>
                  <a:pt x="2904" y="751"/>
                </a:lnTo>
                <a:lnTo>
                  <a:pt x="2900" y="751"/>
                </a:lnTo>
                <a:lnTo>
                  <a:pt x="2898" y="753"/>
                </a:lnTo>
                <a:lnTo>
                  <a:pt x="2898" y="753"/>
                </a:lnTo>
                <a:lnTo>
                  <a:pt x="2896" y="755"/>
                </a:lnTo>
                <a:lnTo>
                  <a:pt x="2896" y="757"/>
                </a:lnTo>
                <a:lnTo>
                  <a:pt x="2894" y="759"/>
                </a:lnTo>
                <a:lnTo>
                  <a:pt x="2892" y="761"/>
                </a:lnTo>
                <a:lnTo>
                  <a:pt x="2892" y="761"/>
                </a:lnTo>
                <a:lnTo>
                  <a:pt x="2889" y="763"/>
                </a:lnTo>
                <a:lnTo>
                  <a:pt x="2883" y="763"/>
                </a:lnTo>
                <a:lnTo>
                  <a:pt x="2881" y="763"/>
                </a:lnTo>
                <a:lnTo>
                  <a:pt x="2879" y="761"/>
                </a:lnTo>
                <a:lnTo>
                  <a:pt x="2877" y="759"/>
                </a:lnTo>
                <a:lnTo>
                  <a:pt x="2875" y="755"/>
                </a:lnTo>
                <a:lnTo>
                  <a:pt x="2875" y="755"/>
                </a:lnTo>
                <a:lnTo>
                  <a:pt x="2879" y="757"/>
                </a:lnTo>
                <a:lnTo>
                  <a:pt x="2881" y="757"/>
                </a:lnTo>
                <a:lnTo>
                  <a:pt x="2879" y="757"/>
                </a:lnTo>
                <a:lnTo>
                  <a:pt x="2877" y="755"/>
                </a:lnTo>
                <a:lnTo>
                  <a:pt x="2873" y="753"/>
                </a:lnTo>
                <a:lnTo>
                  <a:pt x="2871" y="753"/>
                </a:lnTo>
                <a:lnTo>
                  <a:pt x="2866" y="755"/>
                </a:lnTo>
                <a:lnTo>
                  <a:pt x="2858" y="755"/>
                </a:lnTo>
                <a:lnTo>
                  <a:pt x="2854" y="757"/>
                </a:lnTo>
                <a:lnTo>
                  <a:pt x="2852" y="759"/>
                </a:lnTo>
                <a:lnTo>
                  <a:pt x="2848" y="759"/>
                </a:lnTo>
                <a:lnTo>
                  <a:pt x="2845" y="761"/>
                </a:lnTo>
                <a:lnTo>
                  <a:pt x="2843" y="763"/>
                </a:lnTo>
                <a:lnTo>
                  <a:pt x="2843" y="763"/>
                </a:lnTo>
                <a:lnTo>
                  <a:pt x="2841" y="763"/>
                </a:lnTo>
                <a:lnTo>
                  <a:pt x="2839" y="765"/>
                </a:lnTo>
                <a:lnTo>
                  <a:pt x="2837" y="765"/>
                </a:lnTo>
                <a:lnTo>
                  <a:pt x="2829" y="767"/>
                </a:lnTo>
                <a:lnTo>
                  <a:pt x="2820" y="770"/>
                </a:lnTo>
                <a:lnTo>
                  <a:pt x="2816" y="772"/>
                </a:lnTo>
                <a:lnTo>
                  <a:pt x="2814" y="772"/>
                </a:lnTo>
                <a:lnTo>
                  <a:pt x="2814" y="772"/>
                </a:lnTo>
                <a:lnTo>
                  <a:pt x="2812" y="770"/>
                </a:lnTo>
                <a:lnTo>
                  <a:pt x="2808" y="767"/>
                </a:lnTo>
                <a:lnTo>
                  <a:pt x="2808" y="767"/>
                </a:lnTo>
                <a:lnTo>
                  <a:pt x="2808" y="770"/>
                </a:lnTo>
                <a:lnTo>
                  <a:pt x="2808" y="770"/>
                </a:lnTo>
                <a:lnTo>
                  <a:pt x="2810" y="770"/>
                </a:lnTo>
                <a:lnTo>
                  <a:pt x="2810" y="772"/>
                </a:lnTo>
                <a:lnTo>
                  <a:pt x="2810" y="772"/>
                </a:lnTo>
                <a:lnTo>
                  <a:pt x="2812" y="774"/>
                </a:lnTo>
                <a:lnTo>
                  <a:pt x="2814" y="772"/>
                </a:lnTo>
                <a:lnTo>
                  <a:pt x="2816" y="774"/>
                </a:lnTo>
                <a:lnTo>
                  <a:pt x="2818" y="774"/>
                </a:lnTo>
                <a:lnTo>
                  <a:pt x="2818" y="776"/>
                </a:lnTo>
                <a:lnTo>
                  <a:pt x="2818" y="776"/>
                </a:lnTo>
                <a:lnTo>
                  <a:pt x="2818" y="776"/>
                </a:lnTo>
                <a:lnTo>
                  <a:pt x="2818" y="778"/>
                </a:lnTo>
                <a:lnTo>
                  <a:pt x="2818" y="776"/>
                </a:lnTo>
                <a:lnTo>
                  <a:pt x="2814" y="776"/>
                </a:lnTo>
                <a:lnTo>
                  <a:pt x="2812" y="774"/>
                </a:lnTo>
                <a:lnTo>
                  <a:pt x="2810" y="774"/>
                </a:lnTo>
                <a:lnTo>
                  <a:pt x="2808" y="774"/>
                </a:lnTo>
                <a:lnTo>
                  <a:pt x="2808" y="770"/>
                </a:lnTo>
                <a:lnTo>
                  <a:pt x="2806" y="767"/>
                </a:lnTo>
                <a:lnTo>
                  <a:pt x="2804" y="767"/>
                </a:lnTo>
                <a:lnTo>
                  <a:pt x="2797" y="765"/>
                </a:lnTo>
                <a:lnTo>
                  <a:pt x="2797" y="761"/>
                </a:lnTo>
                <a:lnTo>
                  <a:pt x="2795" y="761"/>
                </a:lnTo>
                <a:lnTo>
                  <a:pt x="2793" y="761"/>
                </a:lnTo>
                <a:lnTo>
                  <a:pt x="2789" y="761"/>
                </a:lnTo>
                <a:lnTo>
                  <a:pt x="2787" y="763"/>
                </a:lnTo>
                <a:lnTo>
                  <a:pt x="2787" y="765"/>
                </a:lnTo>
                <a:lnTo>
                  <a:pt x="2785" y="765"/>
                </a:lnTo>
                <a:lnTo>
                  <a:pt x="2783" y="767"/>
                </a:lnTo>
                <a:lnTo>
                  <a:pt x="2778" y="767"/>
                </a:lnTo>
                <a:lnTo>
                  <a:pt x="2776" y="767"/>
                </a:lnTo>
                <a:lnTo>
                  <a:pt x="2774" y="772"/>
                </a:lnTo>
                <a:lnTo>
                  <a:pt x="2772" y="772"/>
                </a:lnTo>
                <a:lnTo>
                  <a:pt x="2768" y="770"/>
                </a:lnTo>
                <a:lnTo>
                  <a:pt x="2766" y="770"/>
                </a:lnTo>
                <a:lnTo>
                  <a:pt x="2766" y="770"/>
                </a:lnTo>
                <a:lnTo>
                  <a:pt x="2764" y="770"/>
                </a:lnTo>
                <a:lnTo>
                  <a:pt x="2768" y="767"/>
                </a:lnTo>
                <a:lnTo>
                  <a:pt x="2768" y="765"/>
                </a:lnTo>
                <a:lnTo>
                  <a:pt x="2768" y="763"/>
                </a:lnTo>
                <a:lnTo>
                  <a:pt x="2766" y="763"/>
                </a:lnTo>
                <a:lnTo>
                  <a:pt x="2764" y="763"/>
                </a:lnTo>
                <a:lnTo>
                  <a:pt x="2757" y="761"/>
                </a:lnTo>
                <a:lnTo>
                  <a:pt x="2755" y="761"/>
                </a:lnTo>
                <a:lnTo>
                  <a:pt x="2755" y="761"/>
                </a:lnTo>
                <a:lnTo>
                  <a:pt x="2755" y="761"/>
                </a:lnTo>
                <a:lnTo>
                  <a:pt x="2751" y="761"/>
                </a:lnTo>
                <a:lnTo>
                  <a:pt x="2751" y="759"/>
                </a:lnTo>
                <a:lnTo>
                  <a:pt x="2753" y="759"/>
                </a:lnTo>
                <a:lnTo>
                  <a:pt x="2753" y="757"/>
                </a:lnTo>
                <a:lnTo>
                  <a:pt x="2751" y="755"/>
                </a:lnTo>
                <a:lnTo>
                  <a:pt x="2751" y="755"/>
                </a:lnTo>
                <a:lnTo>
                  <a:pt x="2749" y="755"/>
                </a:lnTo>
                <a:lnTo>
                  <a:pt x="2749" y="751"/>
                </a:lnTo>
                <a:lnTo>
                  <a:pt x="2749" y="751"/>
                </a:lnTo>
                <a:lnTo>
                  <a:pt x="2749" y="751"/>
                </a:lnTo>
                <a:lnTo>
                  <a:pt x="2747" y="751"/>
                </a:lnTo>
                <a:lnTo>
                  <a:pt x="2747" y="749"/>
                </a:lnTo>
                <a:lnTo>
                  <a:pt x="2745" y="749"/>
                </a:lnTo>
                <a:lnTo>
                  <a:pt x="2745" y="749"/>
                </a:lnTo>
                <a:lnTo>
                  <a:pt x="2747" y="747"/>
                </a:lnTo>
                <a:lnTo>
                  <a:pt x="2747" y="744"/>
                </a:lnTo>
                <a:lnTo>
                  <a:pt x="2747" y="742"/>
                </a:lnTo>
                <a:lnTo>
                  <a:pt x="2747" y="742"/>
                </a:lnTo>
                <a:lnTo>
                  <a:pt x="2747" y="740"/>
                </a:lnTo>
                <a:lnTo>
                  <a:pt x="2747" y="738"/>
                </a:lnTo>
                <a:lnTo>
                  <a:pt x="2749" y="738"/>
                </a:lnTo>
                <a:lnTo>
                  <a:pt x="2749" y="738"/>
                </a:lnTo>
                <a:lnTo>
                  <a:pt x="2751" y="736"/>
                </a:lnTo>
                <a:lnTo>
                  <a:pt x="2753" y="736"/>
                </a:lnTo>
                <a:lnTo>
                  <a:pt x="2753" y="734"/>
                </a:lnTo>
                <a:lnTo>
                  <a:pt x="2751" y="734"/>
                </a:lnTo>
                <a:lnTo>
                  <a:pt x="2751" y="734"/>
                </a:lnTo>
                <a:lnTo>
                  <a:pt x="2753" y="732"/>
                </a:lnTo>
                <a:lnTo>
                  <a:pt x="2753" y="732"/>
                </a:lnTo>
                <a:lnTo>
                  <a:pt x="2755" y="734"/>
                </a:lnTo>
                <a:lnTo>
                  <a:pt x="2755" y="732"/>
                </a:lnTo>
                <a:lnTo>
                  <a:pt x="2755" y="730"/>
                </a:lnTo>
                <a:lnTo>
                  <a:pt x="2757" y="726"/>
                </a:lnTo>
                <a:lnTo>
                  <a:pt x="2757" y="726"/>
                </a:lnTo>
                <a:lnTo>
                  <a:pt x="2760" y="726"/>
                </a:lnTo>
                <a:lnTo>
                  <a:pt x="2760" y="726"/>
                </a:lnTo>
                <a:lnTo>
                  <a:pt x="2762" y="726"/>
                </a:lnTo>
                <a:lnTo>
                  <a:pt x="2764" y="726"/>
                </a:lnTo>
                <a:lnTo>
                  <a:pt x="2766" y="723"/>
                </a:lnTo>
                <a:lnTo>
                  <a:pt x="2766" y="723"/>
                </a:lnTo>
                <a:lnTo>
                  <a:pt x="2766" y="721"/>
                </a:lnTo>
                <a:lnTo>
                  <a:pt x="2766" y="719"/>
                </a:lnTo>
                <a:lnTo>
                  <a:pt x="2766" y="719"/>
                </a:lnTo>
                <a:lnTo>
                  <a:pt x="2760" y="719"/>
                </a:lnTo>
                <a:lnTo>
                  <a:pt x="2757" y="719"/>
                </a:lnTo>
                <a:lnTo>
                  <a:pt x="2757" y="717"/>
                </a:lnTo>
                <a:lnTo>
                  <a:pt x="2757" y="715"/>
                </a:lnTo>
                <a:lnTo>
                  <a:pt x="2757" y="713"/>
                </a:lnTo>
                <a:lnTo>
                  <a:pt x="2757" y="709"/>
                </a:lnTo>
                <a:lnTo>
                  <a:pt x="2757" y="709"/>
                </a:lnTo>
                <a:lnTo>
                  <a:pt x="2760" y="707"/>
                </a:lnTo>
                <a:lnTo>
                  <a:pt x="2760" y="705"/>
                </a:lnTo>
                <a:lnTo>
                  <a:pt x="2760" y="702"/>
                </a:lnTo>
                <a:lnTo>
                  <a:pt x="2760" y="700"/>
                </a:lnTo>
                <a:lnTo>
                  <a:pt x="2760" y="698"/>
                </a:lnTo>
                <a:lnTo>
                  <a:pt x="2760" y="696"/>
                </a:lnTo>
                <a:lnTo>
                  <a:pt x="2760" y="696"/>
                </a:lnTo>
                <a:lnTo>
                  <a:pt x="2762" y="694"/>
                </a:lnTo>
                <a:lnTo>
                  <a:pt x="2760" y="694"/>
                </a:lnTo>
                <a:lnTo>
                  <a:pt x="2755" y="696"/>
                </a:lnTo>
                <a:lnTo>
                  <a:pt x="2751" y="698"/>
                </a:lnTo>
                <a:lnTo>
                  <a:pt x="2749" y="700"/>
                </a:lnTo>
                <a:lnTo>
                  <a:pt x="2747" y="705"/>
                </a:lnTo>
                <a:lnTo>
                  <a:pt x="2745" y="707"/>
                </a:lnTo>
                <a:lnTo>
                  <a:pt x="2743" y="707"/>
                </a:lnTo>
                <a:lnTo>
                  <a:pt x="2739" y="707"/>
                </a:lnTo>
                <a:lnTo>
                  <a:pt x="2736" y="707"/>
                </a:lnTo>
                <a:lnTo>
                  <a:pt x="2734" y="707"/>
                </a:lnTo>
                <a:lnTo>
                  <a:pt x="2732" y="707"/>
                </a:lnTo>
                <a:lnTo>
                  <a:pt x="2730" y="711"/>
                </a:lnTo>
                <a:lnTo>
                  <a:pt x="2728" y="713"/>
                </a:lnTo>
                <a:lnTo>
                  <a:pt x="2728" y="713"/>
                </a:lnTo>
                <a:lnTo>
                  <a:pt x="2728" y="715"/>
                </a:lnTo>
                <a:lnTo>
                  <a:pt x="2728" y="715"/>
                </a:lnTo>
                <a:lnTo>
                  <a:pt x="2730" y="717"/>
                </a:lnTo>
                <a:lnTo>
                  <a:pt x="2732" y="715"/>
                </a:lnTo>
                <a:lnTo>
                  <a:pt x="2734" y="715"/>
                </a:lnTo>
                <a:lnTo>
                  <a:pt x="2736" y="713"/>
                </a:lnTo>
                <a:lnTo>
                  <a:pt x="2739" y="709"/>
                </a:lnTo>
                <a:lnTo>
                  <a:pt x="2741" y="709"/>
                </a:lnTo>
                <a:lnTo>
                  <a:pt x="2743" y="709"/>
                </a:lnTo>
                <a:lnTo>
                  <a:pt x="2741" y="713"/>
                </a:lnTo>
                <a:lnTo>
                  <a:pt x="2741" y="715"/>
                </a:lnTo>
                <a:lnTo>
                  <a:pt x="2741" y="715"/>
                </a:lnTo>
                <a:lnTo>
                  <a:pt x="2739" y="713"/>
                </a:lnTo>
                <a:lnTo>
                  <a:pt x="2739" y="715"/>
                </a:lnTo>
                <a:lnTo>
                  <a:pt x="2736" y="715"/>
                </a:lnTo>
                <a:lnTo>
                  <a:pt x="2734" y="717"/>
                </a:lnTo>
                <a:lnTo>
                  <a:pt x="2734" y="719"/>
                </a:lnTo>
                <a:lnTo>
                  <a:pt x="2734" y="719"/>
                </a:lnTo>
                <a:lnTo>
                  <a:pt x="2732" y="719"/>
                </a:lnTo>
                <a:lnTo>
                  <a:pt x="2732" y="719"/>
                </a:lnTo>
                <a:lnTo>
                  <a:pt x="2730" y="719"/>
                </a:lnTo>
                <a:lnTo>
                  <a:pt x="2728" y="717"/>
                </a:lnTo>
                <a:lnTo>
                  <a:pt x="2726" y="717"/>
                </a:lnTo>
                <a:lnTo>
                  <a:pt x="2726" y="717"/>
                </a:lnTo>
                <a:lnTo>
                  <a:pt x="2726" y="723"/>
                </a:lnTo>
                <a:lnTo>
                  <a:pt x="2726" y="728"/>
                </a:lnTo>
                <a:lnTo>
                  <a:pt x="2726" y="730"/>
                </a:lnTo>
                <a:lnTo>
                  <a:pt x="2726" y="732"/>
                </a:lnTo>
                <a:lnTo>
                  <a:pt x="2726" y="738"/>
                </a:lnTo>
                <a:lnTo>
                  <a:pt x="2728" y="740"/>
                </a:lnTo>
                <a:lnTo>
                  <a:pt x="2732" y="742"/>
                </a:lnTo>
                <a:lnTo>
                  <a:pt x="2732" y="744"/>
                </a:lnTo>
                <a:lnTo>
                  <a:pt x="2732" y="747"/>
                </a:lnTo>
                <a:lnTo>
                  <a:pt x="2732" y="747"/>
                </a:lnTo>
                <a:lnTo>
                  <a:pt x="2732" y="749"/>
                </a:lnTo>
                <a:lnTo>
                  <a:pt x="2732" y="751"/>
                </a:lnTo>
                <a:lnTo>
                  <a:pt x="2734" y="755"/>
                </a:lnTo>
                <a:lnTo>
                  <a:pt x="2734" y="757"/>
                </a:lnTo>
                <a:lnTo>
                  <a:pt x="2736" y="759"/>
                </a:lnTo>
                <a:lnTo>
                  <a:pt x="2736" y="759"/>
                </a:lnTo>
                <a:lnTo>
                  <a:pt x="2736" y="761"/>
                </a:lnTo>
                <a:lnTo>
                  <a:pt x="2736" y="761"/>
                </a:lnTo>
                <a:lnTo>
                  <a:pt x="2732" y="761"/>
                </a:lnTo>
                <a:lnTo>
                  <a:pt x="2732" y="763"/>
                </a:lnTo>
                <a:lnTo>
                  <a:pt x="2732" y="763"/>
                </a:lnTo>
                <a:lnTo>
                  <a:pt x="2734" y="763"/>
                </a:lnTo>
                <a:lnTo>
                  <a:pt x="2734" y="763"/>
                </a:lnTo>
                <a:lnTo>
                  <a:pt x="2736" y="763"/>
                </a:lnTo>
                <a:lnTo>
                  <a:pt x="2736" y="765"/>
                </a:lnTo>
                <a:lnTo>
                  <a:pt x="2736" y="770"/>
                </a:lnTo>
                <a:lnTo>
                  <a:pt x="2736" y="772"/>
                </a:lnTo>
                <a:lnTo>
                  <a:pt x="2739" y="772"/>
                </a:lnTo>
                <a:lnTo>
                  <a:pt x="2739" y="772"/>
                </a:lnTo>
                <a:lnTo>
                  <a:pt x="2741" y="772"/>
                </a:lnTo>
                <a:lnTo>
                  <a:pt x="2743" y="774"/>
                </a:lnTo>
                <a:lnTo>
                  <a:pt x="2747" y="778"/>
                </a:lnTo>
                <a:lnTo>
                  <a:pt x="2749" y="778"/>
                </a:lnTo>
                <a:lnTo>
                  <a:pt x="2747" y="778"/>
                </a:lnTo>
                <a:lnTo>
                  <a:pt x="2747" y="778"/>
                </a:lnTo>
                <a:lnTo>
                  <a:pt x="2743" y="774"/>
                </a:lnTo>
                <a:lnTo>
                  <a:pt x="2741" y="774"/>
                </a:lnTo>
                <a:lnTo>
                  <a:pt x="2736" y="774"/>
                </a:lnTo>
                <a:lnTo>
                  <a:pt x="2732" y="772"/>
                </a:lnTo>
                <a:lnTo>
                  <a:pt x="2732" y="774"/>
                </a:lnTo>
                <a:lnTo>
                  <a:pt x="2732" y="774"/>
                </a:lnTo>
                <a:lnTo>
                  <a:pt x="2730" y="776"/>
                </a:lnTo>
                <a:lnTo>
                  <a:pt x="2732" y="778"/>
                </a:lnTo>
                <a:lnTo>
                  <a:pt x="2730" y="782"/>
                </a:lnTo>
                <a:lnTo>
                  <a:pt x="2730" y="780"/>
                </a:lnTo>
                <a:lnTo>
                  <a:pt x="2730" y="778"/>
                </a:lnTo>
                <a:lnTo>
                  <a:pt x="2728" y="778"/>
                </a:lnTo>
                <a:lnTo>
                  <a:pt x="2728" y="778"/>
                </a:lnTo>
                <a:lnTo>
                  <a:pt x="2728" y="780"/>
                </a:lnTo>
                <a:lnTo>
                  <a:pt x="2728" y="780"/>
                </a:lnTo>
                <a:lnTo>
                  <a:pt x="2726" y="782"/>
                </a:lnTo>
                <a:lnTo>
                  <a:pt x="2726" y="780"/>
                </a:lnTo>
                <a:lnTo>
                  <a:pt x="2726" y="778"/>
                </a:lnTo>
                <a:lnTo>
                  <a:pt x="2724" y="776"/>
                </a:lnTo>
                <a:lnTo>
                  <a:pt x="2718" y="776"/>
                </a:lnTo>
                <a:lnTo>
                  <a:pt x="2713" y="776"/>
                </a:lnTo>
                <a:lnTo>
                  <a:pt x="2711" y="776"/>
                </a:lnTo>
                <a:lnTo>
                  <a:pt x="2711" y="778"/>
                </a:lnTo>
                <a:lnTo>
                  <a:pt x="2709" y="780"/>
                </a:lnTo>
                <a:lnTo>
                  <a:pt x="2709" y="782"/>
                </a:lnTo>
                <a:lnTo>
                  <a:pt x="2711" y="784"/>
                </a:lnTo>
                <a:lnTo>
                  <a:pt x="2711" y="784"/>
                </a:lnTo>
                <a:lnTo>
                  <a:pt x="2709" y="784"/>
                </a:lnTo>
                <a:lnTo>
                  <a:pt x="2709" y="784"/>
                </a:lnTo>
                <a:lnTo>
                  <a:pt x="2707" y="782"/>
                </a:lnTo>
                <a:lnTo>
                  <a:pt x="2707" y="780"/>
                </a:lnTo>
                <a:lnTo>
                  <a:pt x="2703" y="782"/>
                </a:lnTo>
                <a:lnTo>
                  <a:pt x="2699" y="782"/>
                </a:lnTo>
                <a:lnTo>
                  <a:pt x="2695" y="782"/>
                </a:lnTo>
                <a:lnTo>
                  <a:pt x="2692" y="782"/>
                </a:lnTo>
                <a:lnTo>
                  <a:pt x="2688" y="784"/>
                </a:lnTo>
                <a:lnTo>
                  <a:pt x="2686" y="786"/>
                </a:lnTo>
                <a:lnTo>
                  <a:pt x="2686" y="788"/>
                </a:lnTo>
                <a:lnTo>
                  <a:pt x="2682" y="791"/>
                </a:lnTo>
                <a:lnTo>
                  <a:pt x="2678" y="791"/>
                </a:lnTo>
                <a:lnTo>
                  <a:pt x="2678" y="791"/>
                </a:lnTo>
                <a:lnTo>
                  <a:pt x="2678" y="791"/>
                </a:lnTo>
                <a:lnTo>
                  <a:pt x="2676" y="793"/>
                </a:lnTo>
                <a:lnTo>
                  <a:pt x="2676" y="793"/>
                </a:lnTo>
                <a:lnTo>
                  <a:pt x="2674" y="801"/>
                </a:lnTo>
                <a:lnTo>
                  <a:pt x="2674" y="803"/>
                </a:lnTo>
                <a:lnTo>
                  <a:pt x="2672" y="805"/>
                </a:lnTo>
                <a:lnTo>
                  <a:pt x="2669" y="807"/>
                </a:lnTo>
                <a:lnTo>
                  <a:pt x="2667" y="809"/>
                </a:lnTo>
                <a:lnTo>
                  <a:pt x="2667" y="809"/>
                </a:lnTo>
                <a:lnTo>
                  <a:pt x="2665" y="809"/>
                </a:lnTo>
                <a:lnTo>
                  <a:pt x="2665" y="811"/>
                </a:lnTo>
                <a:lnTo>
                  <a:pt x="2665" y="814"/>
                </a:lnTo>
                <a:lnTo>
                  <a:pt x="2667" y="816"/>
                </a:lnTo>
                <a:lnTo>
                  <a:pt x="2667" y="816"/>
                </a:lnTo>
                <a:lnTo>
                  <a:pt x="2667" y="816"/>
                </a:lnTo>
                <a:lnTo>
                  <a:pt x="2665" y="816"/>
                </a:lnTo>
                <a:lnTo>
                  <a:pt x="2667" y="818"/>
                </a:lnTo>
                <a:lnTo>
                  <a:pt x="2667" y="818"/>
                </a:lnTo>
                <a:lnTo>
                  <a:pt x="2669" y="818"/>
                </a:lnTo>
                <a:lnTo>
                  <a:pt x="2669" y="820"/>
                </a:lnTo>
                <a:lnTo>
                  <a:pt x="2669" y="820"/>
                </a:lnTo>
                <a:lnTo>
                  <a:pt x="2667" y="820"/>
                </a:lnTo>
                <a:lnTo>
                  <a:pt x="2663" y="818"/>
                </a:lnTo>
                <a:lnTo>
                  <a:pt x="2661" y="816"/>
                </a:lnTo>
                <a:lnTo>
                  <a:pt x="2659" y="818"/>
                </a:lnTo>
                <a:lnTo>
                  <a:pt x="2659" y="818"/>
                </a:lnTo>
                <a:lnTo>
                  <a:pt x="2657" y="818"/>
                </a:lnTo>
                <a:lnTo>
                  <a:pt x="2659" y="818"/>
                </a:lnTo>
                <a:lnTo>
                  <a:pt x="2659" y="820"/>
                </a:lnTo>
                <a:lnTo>
                  <a:pt x="2661" y="820"/>
                </a:lnTo>
                <a:lnTo>
                  <a:pt x="2663" y="820"/>
                </a:lnTo>
                <a:lnTo>
                  <a:pt x="2665" y="820"/>
                </a:lnTo>
                <a:lnTo>
                  <a:pt x="2667" y="820"/>
                </a:lnTo>
                <a:lnTo>
                  <a:pt x="2669" y="820"/>
                </a:lnTo>
                <a:lnTo>
                  <a:pt x="2667" y="822"/>
                </a:lnTo>
                <a:lnTo>
                  <a:pt x="2665" y="820"/>
                </a:lnTo>
                <a:lnTo>
                  <a:pt x="2663" y="822"/>
                </a:lnTo>
                <a:lnTo>
                  <a:pt x="2661" y="822"/>
                </a:lnTo>
                <a:lnTo>
                  <a:pt x="2659" y="820"/>
                </a:lnTo>
                <a:lnTo>
                  <a:pt x="2657" y="820"/>
                </a:lnTo>
                <a:lnTo>
                  <a:pt x="2657" y="820"/>
                </a:lnTo>
                <a:lnTo>
                  <a:pt x="2655" y="822"/>
                </a:lnTo>
                <a:lnTo>
                  <a:pt x="2651" y="822"/>
                </a:lnTo>
                <a:lnTo>
                  <a:pt x="2642" y="826"/>
                </a:lnTo>
                <a:lnTo>
                  <a:pt x="2636" y="828"/>
                </a:lnTo>
                <a:lnTo>
                  <a:pt x="2634" y="828"/>
                </a:lnTo>
                <a:lnTo>
                  <a:pt x="2632" y="830"/>
                </a:lnTo>
                <a:lnTo>
                  <a:pt x="2632" y="830"/>
                </a:lnTo>
                <a:lnTo>
                  <a:pt x="2630" y="832"/>
                </a:lnTo>
                <a:lnTo>
                  <a:pt x="2630" y="841"/>
                </a:lnTo>
                <a:lnTo>
                  <a:pt x="2632" y="843"/>
                </a:lnTo>
                <a:lnTo>
                  <a:pt x="2630" y="843"/>
                </a:lnTo>
                <a:lnTo>
                  <a:pt x="2630" y="843"/>
                </a:lnTo>
                <a:lnTo>
                  <a:pt x="2628" y="845"/>
                </a:lnTo>
                <a:lnTo>
                  <a:pt x="2625" y="847"/>
                </a:lnTo>
                <a:lnTo>
                  <a:pt x="2621" y="849"/>
                </a:lnTo>
                <a:lnTo>
                  <a:pt x="2617" y="849"/>
                </a:lnTo>
                <a:lnTo>
                  <a:pt x="2611" y="853"/>
                </a:lnTo>
                <a:lnTo>
                  <a:pt x="2609" y="853"/>
                </a:lnTo>
                <a:lnTo>
                  <a:pt x="2609" y="856"/>
                </a:lnTo>
                <a:lnTo>
                  <a:pt x="2609" y="856"/>
                </a:lnTo>
                <a:lnTo>
                  <a:pt x="2611" y="858"/>
                </a:lnTo>
                <a:lnTo>
                  <a:pt x="2615" y="858"/>
                </a:lnTo>
                <a:lnTo>
                  <a:pt x="2613" y="858"/>
                </a:lnTo>
                <a:lnTo>
                  <a:pt x="2609" y="858"/>
                </a:lnTo>
                <a:lnTo>
                  <a:pt x="2607" y="860"/>
                </a:lnTo>
                <a:lnTo>
                  <a:pt x="2604" y="860"/>
                </a:lnTo>
                <a:lnTo>
                  <a:pt x="2600" y="860"/>
                </a:lnTo>
                <a:lnTo>
                  <a:pt x="2596" y="860"/>
                </a:lnTo>
                <a:lnTo>
                  <a:pt x="2594" y="858"/>
                </a:lnTo>
                <a:lnTo>
                  <a:pt x="2592" y="858"/>
                </a:lnTo>
                <a:lnTo>
                  <a:pt x="2590" y="858"/>
                </a:lnTo>
                <a:lnTo>
                  <a:pt x="2590" y="856"/>
                </a:lnTo>
                <a:lnTo>
                  <a:pt x="2590" y="853"/>
                </a:lnTo>
                <a:lnTo>
                  <a:pt x="2590" y="853"/>
                </a:lnTo>
                <a:lnTo>
                  <a:pt x="2588" y="851"/>
                </a:lnTo>
                <a:lnTo>
                  <a:pt x="2586" y="853"/>
                </a:lnTo>
                <a:lnTo>
                  <a:pt x="2584" y="853"/>
                </a:lnTo>
                <a:lnTo>
                  <a:pt x="2581" y="853"/>
                </a:lnTo>
                <a:lnTo>
                  <a:pt x="2581" y="853"/>
                </a:lnTo>
                <a:lnTo>
                  <a:pt x="2581" y="853"/>
                </a:lnTo>
                <a:lnTo>
                  <a:pt x="2581" y="856"/>
                </a:lnTo>
                <a:lnTo>
                  <a:pt x="2584" y="860"/>
                </a:lnTo>
                <a:lnTo>
                  <a:pt x="2586" y="862"/>
                </a:lnTo>
                <a:lnTo>
                  <a:pt x="2586" y="868"/>
                </a:lnTo>
                <a:lnTo>
                  <a:pt x="2586" y="870"/>
                </a:lnTo>
                <a:lnTo>
                  <a:pt x="2588" y="872"/>
                </a:lnTo>
                <a:lnTo>
                  <a:pt x="2588" y="872"/>
                </a:lnTo>
                <a:lnTo>
                  <a:pt x="2581" y="872"/>
                </a:lnTo>
                <a:lnTo>
                  <a:pt x="2581" y="872"/>
                </a:lnTo>
                <a:lnTo>
                  <a:pt x="2579" y="870"/>
                </a:lnTo>
                <a:lnTo>
                  <a:pt x="2579" y="872"/>
                </a:lnTo>
                <a:lnTo>
                  <a:pt x="2579" y="872"/>
                </a:lnTo>
                <a:lnTo>
                  <a:pt x="2577" y="872"/>
                </a:lnTo>
                <a:lnTo>
                  <a:pt x="2573" y="872"/>
                </a:lnTo>
                <a:lnTo>
                  <a:pt x="2569" y="874"/>
                </a:lnTo>
                <a:lnTo>
                  <a:pt x="2567" y="872"/>
                </a:lnTo>
                <a:lnTo>
                  <a:pt x="2565" y="870"/>
                </a:lnTo>
                <a:lnTo>
                  <a:pt x="2560" y="868"/>
                </a:lnTo>
                <a:lnTo>
                  <a:pt x="2558" y="868"/>
                </a:lnTo>
                <a:lnTo>
                  <a:pt x="2556" y="870"/>
                </a:lnTo>
                <a:lnTo>
                  <a:pt x="2554" y="870"/>
                </a:lnTo>
                <a:lnTo>
                  <a:pt x="2552" y="870"/>
                </a:lnTo>
                <a:lnTo>
                  <a:pt x="2548" y="870"/>
                </a:lnTo>
                <a:lnTo>
                  <a:pt x="2542" y="872"/>
                </a:lnTo>
                <a:lnTo>
                  <a:pt x="2540" y="874"/>
                </a:lnTo>
                <a:lnTo>
                  <a:pt x="2540" y="876"/>
                </a:lnTo>
                <a:lnTo>
                  <a:pt x="2540" y="876"/>
                </a:lnTo>
                <a:lnTo>
                  <a:pt x="2540" y="876"/>
                </a:lnTo>
                <a:lnTo>
                  <a:pt x="2542" y="876"/>
                </a:lnTo>
                <a:lnTo>
                  <a:pt x="2542" y="876"/>
                </a:lnTo>
                <a:lnTo>
                  <a:pt x="2544" y="876"/>
                </a:lnTo>
                <a:lnTo>
                  <a:pt x="2544" y="876"/>
                </a:lnTo>
                <a:lnTo>
                  <a:pt x="2546" y="876"/>
                </a:lnTo>
                <a:lnTo>
                  <a:pt x="2546" y="879"/>
                </a:lnTo>
                <a:lnTo>
                  <a:pt x="2544" y="879"/>
                </a:lnTo>
                <a:lnTo>
                  <a:pt x="2542" y="879"/>
                </a:lnTo>
                <a:lnTo>
                  <a:pt x="2542" y="879"/>
                </a:lnTo>
                <a:lnTo>
                  <a:pt x="2542" y="879"/>
                </a:lnTo>
                <a:lnTo>
                  <a:pt x="2542" y="879"/>
                </a:lnTo>
                <a:lnTo>
                  <a:pt x="2542" y="881"/>
                </a:lnTo>
                <a:lnTo>
                  <a:pt x="2544" y="881"/>
                </a:lnTo>
                <a:lnTo>
                  <a:pt x="2546" y="881"/>
                </a:lnTo>
                <a:lnTo>
                  <a:pt x="2544" y="881"/>
                </a:lnTo>
                <a:lnTo>
                  <a:pt x="2542" y="883"/>
                </a:lnTo>
                <a:lnTo>
                  <a:pt x="2542" y="883"/>
                </a:lnTo>
                <a:lnTo>
                  <a:pt x="2540" y="883"/>
                </a:lnTo>
                <a:lnTo>
                  <a:pt x="2544" y="885"/>
                </a:lnTo>
                <a:lnTo>
                  <a:pt x="2544" y="887"/>
                </a:lnTo>
                <a:lnTo>
                  <a:pt x="2546" y="887"/>
                </a:lnTo>
                <a:lnTo>
                  <a:pt x="2546" y="887"/>
                </a:lnTo>
                <a:lnTo>
                  <a:pt x="2548" y="887"/>
                </a:lnTo>
                <a:lnTo>
                  <a:pt x="2552" y="887"/>
                </a:lnTo>
                <a:lnTo>
                  <a:pt x="2556" y="889"/>
                </a:lnTo>
                <a:lnTo>
                  <a:pt x="2558" y="889"/>
                </a:lnTo>
                <a:lnTo>
                  <a:pt x="2558" y="889"/>
                </a:lnTo>
                <a:lnTo>
                  <a:pt x="2560" y="889"/>
                </a:lnTo>
                <a:lnTo>
                  <a:pt x="2560" y="889"/>
                </a:lnTo>
                <a:lnTo>
                  <a:pt x="2560" y="889"/>
                </a:lnTo>
                <a:lnTo>
                  <a:pt x="2563" y="889"/>
                </a:lnTo>
                <a:lnTo>
                  <a:pt x="2563" y="891"/>
                </a:lnTo>
                <a:lnTo>
                  <a:pt x="2565" y="891"/>
                </a:lnTo>
                <a:lnTo>
                  <a:pt x="2567" y="891"/>
                </a:lnTo>
                <a:lnTo>
                  <a:pt x="2567" y="891"/>
                </a:lnTo>
                <a:lnTo>
                  <a:pt x="2569" y="891"/>
                </a:lnTo>
                <a:lnTo>
                  <a:pt x="2567" y="893"/>
                </a:lnTo>
                <a:lnTo>
                  <a:pt x="2567" y="893"/>
                </a:lnTo>
                <a:lnTo>
                  <a:pt x="2569" y="893"/>
                </a:lnTo>
                <a:lnTo>
                  <a:pt x="2571" y="893"/>
                </a:lnTo>
                <a:lnTo>
                  <a:pt x="2571" y="893"/>
                </a:lnTo>
                <a:lnTo>
                  <a:pt x="2573" y="893"/>
                </a:lnTo>
                <a:lnTo>
                  <a:pt x="2571" y="895"/>
                </a:lnTo>
                <a:lnTo>
                  <a:pt x="2571" y="895"/>
                </a:lnTo>
                <a:lnTo>
                  <a:pt x="2571" y="897"/>
                </a:lnTo>
                <a:lnTo>
                  <a:pt x="2573" y="897"/>
                </a:lnTo>
                <a:lnTo>
                  <a:pt x="2573" y="897"/>
                </a:lnTo>
                <a:lnTo>
                  <a:pt x="2579" y="897"/>
                </a:lnTo>
                <a:lnTo>
                  <a:pt x="2581" y="897"/>
                </a:lnTo>
                <a:lnTo>
                  <a:pt x="2581" y="897"/>
                </a:lnTo>
                <a:lnTo>
                  <a:pt x="2579" y="897"/>
                </a:lnTo>
                <a:lnTo>
                  <a:pt x="2579" y="897"/>
                </a:lnTo>
                <a:lnTo>
                  <a:pt x="2577" y="897"/>
                </a:lnTo>
                <a:lnTo>
                  <a:pt x="2577" y="897"/>
                </a:lnTo>
                <a:lnTo>
                  <a:pt x="2575" y="900"/>
                </a:lnTo>
                <a:lnTo>
                  <a:pt x="2577" y="900"/>
                </a:lnTo>
                <a:lnTo>
                  <a:pt x="2577" y="900"/>
                </a:lnTo>
                <a:lnTo>
                  <a:pt x="2579" y="902"/>
                </a:lnTo>
                <a:lnTo>
                  <a:pt x="2577" y="904"/>
                </a:lnTo>
                <a:lnTo>
                  <a:pt x="2577" y="904"/>
                </a:lnTo>
                <a:lnTo>
                  <a:pt x="2577" y="906"/>
                </a:lnTo>
                <a:lnTo>
                  <a:pt x="2579" y="908"/>
                </a:lnTo>
                <a:lnTo>
                  <a:pt x="2581" y="910"/>
                </a:lnTo>
                <a:lnTo>
                  <a:pt x="2588" y="914"/>
                </a:lnTo>
                <a:lnTo>
                  <a:pt x="2588" y="914"/>
                </a:lnTo>
                <a:lnTo>
                  <a:pt x="2590" y="914"/>
                </a:lnTo>
                <a:lnTo>
                  <a:pt x="2592" y="914"/>
                </a:lnTo>
                <a:lnTo>
                  <a:pt x="2592" y="916"/>
                </a:lnTo>
                <a:lnTo>
                  <a:pt x="2592" y="916"/>
                </a:lnTo>
                <a:lnTo>
                  <a:pt x="2592" y="921"/>
                </a:lnTo>
                <a:lnTo>
                  <a:pt x="2592" y="923"/>
                </a:lnTo>
                <a:lnTo>
                  <a:pt x="2592" y="925"/>
                </a:lnTo>
                <a:lnTo>
                  <a:pt x="2592" y="925"/>
                </a:lnTo>
                <a:lnTo>
                  <a:pt x="2592" y="925"/>
                </a:lnTo>
                <a:lnTo>
                  <a:pt x="2590" y="925"/>
                </a:lnTo>
                <a:lnTo>
                  <a:pt x="2590" y="925"/>
                </a:lnTo>
                <a:lnTo>
                  <a:pt x="2590" y="925"/>
                </a:lnTo>
                <a:lnTo>
                  <a:pt x="2594" y="929"/>
                </a:lnTo>
                <a:lnTo>
                  <a:pt x="2596" y="929"/>
                </a:lnTo>
                <a:lnTo>
                  <a:pt x="2596" y="931"/>
                </a:lnTo>
                <a:lnTo>
                  <a:pt x="2598" y="937"/>
                </a:lnTo>
                <a:lnTo>
                  <a:pt x="2600" y="937"/>
                </a:lnTo>
                <a:lnTo>
                  <a:pt x="2600" y="937"/>
                </a:lnTo>
                <a:lnTo>
                  <a:pt x="2598" y="937"/>
                </a:lnTo>
                <a:lnTo>
                  <a:pt x="2598" y="937"/>
                </a:lnTo>
                <a:lnTo>
                  <a:pt x="2596" y="933"/>
                </a:lnTo>
                <a:lnTo>
                  <a:pt x="2596" y="931"/>
                </a:lnTo>
                <a:lnTo>
                  <a:pt x="2594" y="929"/>
                </a:lnTo>
                <a:lnTo>
                  <a:pt x="2592" y="929"/>
                </a:lnTo>
                <a:lnTo>
                  <a:pt x="2592" y="931"/>
                </a:lnTo>
                <a:lnTo>
                  <a:pt x="2590" y="935"/>
                </a:lnTo>
                <a:lnTo>
                  <a:pt x="2590" y="944"/>
                </a:lnTo>
                <a:lnTo>
                  <a:pt x="2590" y="944"/>
                </a:lnTo>
                <a:lnTo>
                  <a:pt x="2590" y="944"/>
                </a:lnTo>
                <a:lnTo>
                  <a:pt x="2592" y="941"/>
                </a:lnTo>
                <a:lnTo>
                  <a:pt x="2592" y="944"/>
                </a:lnTo>
                <a:lnTo>
                  <a:pt x="2590" y="944"/>
                </a:lnTo>
                <a:lnTo>
                  <a:pt x="2590" y="946"/>
                </a:lnTo>
                <a:lnTo>
                  <a:pt x="2588" y="956"/>
                </a:lnTo>
                <a:lnTo>
                  <a:pt x="2586" y="962"/>
                </a:lnTo>
                <a:lnTo>
                  <a:pt x="2584" y="965"/>
                </a:lnTo>
                <a:lnTo>
                  <a:pt x="2581" y="967"/>
                </a:lnTo>
                <a:lnTo>
                  <a:pt x="2581" y="967"/>
                </a:lnTo>
                <a:lnTo>
                  <a:pt x="2579" y="967"/>
                </a:lnTo>
                <a:lnTo>
                  <a:pt x="2575" y="967"/>
                </a:lnTo>
                <a:lnTo>
                  <a:pt x="2573" y="967"/>
                </a:lnTo>
                <a:lnTo>
                  <a:pt x="2571" y="967"/>
                </a:lnTo>
                <a:lnTo>
                  <a:pt x="2567" y="965"/>
                </a:lnTo>
                <a:lnTo>
                  <a:pt x="2565" y="965"/>
                </a:lnTo>
                <a:lnTo>
                  <a:pt x="2563" y="967"/>
                </a:lnTo>
                <a:lnTo>
                  <a:pt x="2558" y="965"/>
                </a:lnTo>
                <a:lnTo>
                  <a:pt x="2556" y="965"/>
                </a:lnTo>
                <a:lnTo>
                  <a:pt x="2556" y="965"/>
                </a:lnTo>
                <a:lnTo>
                  <a:pt x="2552" y="965"/>
                </a:lnTo>
                <a:lnTo>
                  <a:pt x="2552" y="965"/>
                </a:lnTo>
                <a:lnTo>
                  <a:pt x="2550" y="965"/>
                </a:lnTo>
                <a:lnTo>
                  <a:pt x="2546" y="967"/>
                </a:lnTo>
                <a:lnTo>
                  <a:pt x="2542" y="967"/>
                </a:lnTo>
                <a:lnTo>
                  <a:pt x="2533" y="965"/>
                </a:lnTo>
                <a:lnTo>
                  <a:pt x="2531" y="962"/>
                </a:lnTo>
                <a:lnTo>
                  <a:pt x="2525" y="962"/>
                </a:lnTo>
                <a:lnTo>
                  <a:pt x="2523" y="962"/>
                </a:lnTo>
                <a:lnTo>
                  <a:pt x="2521" y="962"/>
                </a:lnTo>
                <a:lnTo>
                  <a:pt x="2519" y="962"/>
                </a:lnTo>
                <a:lnTo>
                  <a:pt x="2514" y="962"/>
                </a:lnTo>
                <a:lnTo>
                  <a:pt x="2512" y="962"/>
                </a:lnTo>
                <a:lnTo>
                  <a:pt x="2508" y="962"/>
                </a:lnTo>
                <a:lnTo>
                  <a:pt x="2506" y="962"/>
                </a:lnTo>
                <a:lnTo>
                  <a:pt x="2502" y="962"/>
                </a:lnTo>
                <a:lnTo>
                  <a:pt x="2500" y="960"/>
                </a:lnTo>
                <a:lnTo>
                  <a:pt x="2500" y="960"/>
                </a:lnTo>
                <a:lnTo>
                  <a:pt x="2498" y="960"/>
                </a:lnTo>
                <a:lnTo>
                  <a:pt x="2496" y="960"/>
                </a:lnTo>
                <a:lnTo>
                  <a:pt x="2493" y="960"/>
                </a:lnTo>
                <a:lnTo>
                  <a:pt x="2491" y="960"/>
                </a:lnTo>
                <a:lnTo>
                  <a:pt x="2489" y="962"/>
                </a:lnTo>
                <a:lnTo>
                  <a:pt x="2487" y="962"/>
                </a:lnTo>
                <a:lnTo>
                  <a:pt x="2487" y="965"/>
                </a:lnTo>
                <a:lnTo>
                  <a:pt x="2487" y="965"/>
                </a:lnTo>
                <a:lnTo>
                  <a:pt x="2489" y="965"/>
                </a:lnTo>
                <a:lnTo>
                  <a:pt x="2487" y="967"/>
                </a:lnTo>
                <a:lnTo>
                  <a:pt x="2485" y="967"/>
                </a:lnTo>
                <a:lnTo>
                  <a:pt x="2485" y="967"/>
                </a:lnTo>
                <a:lnTo>
                  <a:pt x="2483" y="967"/>
                </a:lnTo>
                <a:lnTo>
                  <a:pt x="2479" y="967"/>
                </a:lnTo>
                <a:lnTo>
                  <a:pt x="2477" y="969"/>
                </a:lnTo>
                <a:lnTo>
                  <a:pt x="2477" y="969"/>
                </a:lnTo>
                <a:lnTo>
                  <a:pt x="2475" y="971"/>
                </a:lnTo>
                <a:lnTo>
                  <a:pt x="2475" y="973"/>
                </a:lnTo>
                <a:lnTo>
                  <a:pt x="2475" y="973"/>
                </a:lnTo>
                <a:lnTo>
                  <a:pt x="2475" y="975"/>
                </a:lnTo>
                <a:lnTo>
                  <a:pt x="2475" y="975"/>
                </a:lnTo>
                <a:lnTo>
                  <a:pt x="2477" y="977"/>
                </a:lnTo>
                <a:lnTo>
                  <a:pt x="2479" y="977"/>
                </a:lnTo>
                <a:lnTo>
                  <a:pt x="2479" y="977"/>
                </a:lnTo>
                <a:lnTo>
                  <a:pt x="2477" y="979"/>
                </a:lnTo>
                <a:lnTo>
                  <a:pt x="2477" y="979"/>
                </a:lnTo>
                <a:lnTo>
                  <a:pt x="2477" y="981"/>
                </a:lnTo>
                <a:lnTo>
                  <a:pt x="2481" y="979"/>
                </a:lnTo>
                <a:lnTo>
                  <a:pt x="2481" y="979"/>
                </a:lnTo>
                <a:lnTo>
                  <a:pt x="2481" y="981"/>
                </a:lnTo>
                <a:lnTo>
                  <a:pt x="2481" y="981"/>
                </a:lnTo>
                <a:lnTo>
                  <a:pt x="2481" y="983"/>
                </a:lnTo>
                <a:lnTo>
                  <a:pt x="2481" y="983"/>
                </a:lnTo>
                <a:lnTo>
                  <a:pt x="2481" y="983"/>
                </a:lnTo>
                <a:lnTo>
                  <a:pt x="2481" y="986"/>
                </a:lnTo>
                <a:lnTo>
                  <a:pt x="2481" y="986"/>
                </a:lnTo>
                <a:lnTo>
                  <a:pt x="2481" y="986"/>
                </a:lnTo>
                <a:lnTo>
                  <a:pt x="2481" y="986"/>
                </a:lnTo>
                <a:lnTo>
                  <a:pt x="2481" y="988"/>
                </a:lnTo>
                <a:lnTo>
                  <a:pt x="2479" y="988"/>
                </a:lnTo>
                <a:lnTo>
                  <a:pt x="2479" y="992"/>
                </a:lnTo>
                <a:lnTo>
                  <a:pt x="2479" y="992"/>
                </a:lnTo>
                <a:lnTo>
                  <a:pt x="2481" y="992"/>
                </a:lnTo>
                <a:lnTo>
                  <a:pt x="2479" y="994"/>
                </a:lnTo>
                <a:lnTo>
                  <a:pt x="2479" y="994"/>
                </a:lnTo>
                <a:lnTo>
                  <a:pt x="2479" y="996"/>
                </a:lnTo>
                <a:lnTo>
                  <a:pt x="2481" y="996"/>
                </a:lnTo>
                <a:lnTo>
                  <a:pt x="2481" y="996"/>
                </a:lnTo>
                <a:lnTo>
                  <a:pt x="2481" y="998"/>
                </a:lnTo>
                <a:lnTo>
                  <a:pt x="2481" y="1002"/>
                </a:lnTo>
                <a:lnTo>
                  <a:pt x="2483" y="1004"/>
                </a:lnTo>
                <a:lnTo>
                  <a:pt x="2483" y="1006"/>
                </a:lnTo>
                <a:lnTo>
                  <a:pt x="2483" y="1006"/>
                </a:lnTo>
                <a:lnTo>
                  <a:pt x="2483" y="1009"/>
                </a:lnTo>
                <a:lnTo>
                  <a:pt x="2481" y="1013"/>
                </a:lnTo>
                <a:lnTo>
                  <a:pt x="2481" y="1013"/>
                </a:lnTo>
                <a:lnTo>
                  <a:pt x="2481" y="1015"/>
                </a:lnTo>
                <a:lnTo>
                  <a:pt x="2479" y="1021"/>
                </a:lnTo>
                <a:lnTo>
                  <a:pt x="2479" y="1021"/>
                </a:lnTo>
                <a:lnTo>
                  <a:pt x="2479" y="1021"/>
                </a:lnTo>
                <a:lnTo>
                  <a:pt x="2479" y="1023"/>
                </a:lnTo>
                <a:lnTo>
                  <a:pt x="2477" y="1027"/>
                </a:lnTo>
                <a:lnTo>
                  <a:pt x="2475" y="1032"/>
                </a:lnTo>
                <a:lnTo>
                  <a:pt x="2475" y="1034"/>
                </a:lnTo>
                <a:lnTo>
                  <a:pt x="2472" y="1036"/>
                </a:lnTo>
                <a:lnTo>
                  <a:pt x="2472" y="1036"/>
                </a:lnTo>
                <a:lnTo>
                  <a:pt x="2472" y="1036"/>
                </a:lnTo>
                <a:lnTo>
                  <a:pt x="2472" y="1038"/>
                </a:lnTo>
                <a:lnTo>
                  <a:pt x="2470" y="1040"/>
                </a:lnTo>
                <a:lnTo>
                  <a:pt x="2470" y="1042"/>
                </a:lnTo>
                <a:lnTo>
                  <a:pt x="2470" y="1044"/>
                </a:lnTo>
                <a:lnTo>
                  <a:pt x="2470" y="1044"/>
                </a:lnTo>
                <a:lnTo>
                  <a:pt x="2470" y="1046"/>
                </a:lnTo>
                <a:lnTo>
                  <a:pt x="2470" y="1046"/>
                </a:lnTo>
                <a:lnTo>
                  <a:pt x="2472" y="1046"/>
                </a:lnTo>
                <a:lnTo>
                  <a:pt x="2475" y="1046"/>
                </a:lnTo>
                <a:lnTo>
                  <a:pt x="2475" y="1046"/>
                </a:lnTo>
                <a:lnTo>
                  <a:pt x="2477" y="1044"/>
                </a:lnTo>
                <a:lnTo>
                  <a:pt x="2479" y="1042"/>
                </a:lnTo>
                <a:lnTo>
                  <a:pt x="2479" y="1040"/>
                </a:lnTo>
                <a:lnTo>
                  <a:pt x="2481" y="1040"/>
                </a:lnTo>
                <a:lnTo>
                  <a:pt x="2479" y="1042"/>
                </a:lnTo>
                <a:lnTo>
                  <a:pt x="2477" y="1042"/>
                </a:lnTo>
                <a:lnTo>
                  <a:pt x="2477" y="1044"/>
                </a:lnTo>
                <a:lnTo>
                  <a:pt x="2477" y="1046"/>
                </a:lnTo>
                <a:lnTo>
                  <a:pt x="2477" y="1046"/>
                </a:lnTo>
                <a:lnTo>
                  <a:pt x="2475" y="1046"/>
                </a:lnTo>
                <a:lnTo>
                  <a:pt x="2475" y="1046"/>
                </a:lnTo>
                <a:lnTo>
                  <a:pt x="2475" y="1048"/>
                </a:lnTo>
                <a:lnTo>
                  <a:pt x="2475" y="1050"/>
                </a:lnTo>
                <a:lnTo>
                  <a:pt x="2475" y="1050"/>
                </a:lnTo>
                <a:lnTo>
                  <a:pt x="2477" y="1050"/>
                </a:lnTo>
                <a:lnTo>
                  <a:pt x="2479" y="1050"/>
                </a:lnTo>
                <a:lnTo>
                  <a:pt x="2479" y="1050"/>
                </a:lnTo>
                <a:lnTo>
                  <a:pt x="2481" y="1050"/>
                </a:lnTo>
                <a:lnTo>
                  <a:pt x="2481" y="1050"/>
                </a:lnTo>
                <a:lnTo>
                  <a:pt x="2483" y="1050"/>
                </a:lnTo>
                <a:lnTo>
                  <a:pt x="2479" y="1050"/>
                </a:lnTo>
                <a:lnTo>
                  <a:pt x="2481" y="1053"/>
                </a:lnTo>
                <a:lnTo>
                  <a:pt x="2481" y="1055"/>
                </a:lnTo>
                <a:lnTo>
                  <a:pt x="2479" y="1059"/>
                </a:lnTo>
                <a:lnTo>
                  <a:pt x="2481" y="1061"/>
                </a:lnTo>
                <a:lnTo>
                  <a:pt x="2481" y="1063"/>
                </a:lnTo>
                <a:lnTo>
                  <a:pt x="2481" y="1065"/>
                </a:lnTo>
                <a:lnTo>
                  <a:pt x="2481" y="1067"/>
                </a:lnTo>
                <a:lnTo>
                  <a:pt x="2479" y="1071"/>
                </a:lnTo>
                <a:lnTo>
                  <a:pt x="2477" y="1074"/>
                </a:lnTo>
                <a:lnTo>
                  <a:pt x="2479" y="1074"/>
                </a:lnTo>
                <a:lnTo>
                  <a:pt x="2479" y="1074"/>
                </a:lnTo>
                <a:lnTo>
                  <a:pt x="2481" y="1074"/>
                </a:lnTo>
                <a:lnTo>
                  <a:pt x="2483" y="1074"/>
                </a:lnTo>
                <a:lnTo>
                  <a:pt x="2485" y="1074"/>
                </a:lnTo>
                <a:lnTo>
                  <a:pt x="2489" y="1074"/>
                </a:lnTo>
                <a:lnTo>
                  <a:pt x="2493" y="1076"/>
                </a:lnTo>
                <a:lnTo>
                  <a:pt x="2493" y="1076"/>
                </a:lnTo>
                <a:lnTo>
                  <a:pt x="2500" y="1071"/>
                </a:lnTo>
                <a:lnTo>
                  <a:pt x="2500" y="1071"/>
                </a:lnTo>
                <a:lnTo>
                  <a:pt x="2504" y="1071"/>
                </a:lnTo>
                <a:lnTo>
                  <a:pt x="2506" y="1071"/>
                </a:lnTo>
                <a:lnTo>
                  <a:pt x="2508" y="1071"/>
                </a:lnTo>
                <a:lnTo>
                  <a:pt x="2508" y="1069"/>
                </a:lnTo>
                <a:lnTo>
                  <a:pt x="2508" y="1071"/>
                </a:lnTo>
                <a:lnTo>
                  <a:pt x="2508" y="1071"/>
                </a:lnTo>
                <a:lnTo>
                  <a:pt x="2514" y="1076"/>
                </a:lnTo>
                <a:lnTo>
                  <a:pt x="2514" y="1078"/>
                </a:lnTo>
                <a:lnTo>
                  <a:pt x="2516" y="1076"/>
                </a:lnTo>
                <a:lnTo>
                  <a:pt x="2519" y="1076"/>
                </a:lnTo>
                <a:lnTo>
                  <a:pt x="2516" y="1076"/>
                </a:lnTo>
                <a:lnTo>
                  <a:pt x="2516" y="1078"/>
                </a:lnTo>
                <a:lnTo>
                  <a:pt x="2514" y="1080"/>
                </a:lnTo>
                <a:lnTo>
                  <a:pt x="2514" y="1080"/>
                </a:lnTo>
                <a:lnTo>
                  <a:pt x="2516" y="1082"/>
                </a:lnTo>
                <a:lnTo>
                  <a:pt x="2516" y="1082"/>
                </a:lnTo>
                <a:lnTo>
                  <a:pt x="2516" y="1082"/>
                </a:lnTo>
                <a:lnTo>
                  <a:pt x="2516" y="1084"/>
                </a:lnTo>
                <a:lnTo>
                  <a:pt x="2519" y="1086"/>
                </a:lnTo>
                <a:lnTo>
                  <a:pt x="2521" y="1088"/>
                </a:lnTo>
                <a:lnTo>
                  <a:pt x="2521" y="1088"/>
                </a:lnTo>
                <a:lnTo>
                  <a:pt x="2523" y="1090"/>
                </a:lnTo>
                <a:lnTo>
                  <a:pt x="2527" y="1090"/>
                </a:lnTo>
                <a:lnTo>
                  <a:pt x="2527" y="1090"/>
                </a:lnTo>
                <a:lnTo>
                  <a:pt x="2529" y="1090"/>
                </a:lnTo>
                <a:lnTo>
                  <a:pt x="2529" y="1088"/>
                </a:lnTo>
                <a:lnTo>
                  <a:pt x="2529" y="1088"/>
                </a:lnTo>
                <a:lnTo>
                  <a:pt x="2529" y="1088"/>
                </a:lnTo>
                <a:lnTo>
                  <a:pt x="2529" y="1088"/>
                </a:lnTo>
                <a:lnTo>
                  <a:pt x="2531" y="1088"/>
                </a:lnTo>
                <a:lnTo>
                  <a:pt x="2531" y="1084"/>
                </a:lnTo>
                <a:lnTo>
                  <a:pt x="2533" y="1084"/>
                </a:lnTo>
                <a:lnTo>
                  <a:pt x="2535" y="1082"/>
                </a:lnTo>
                <a:lnTo>
                  <a:pt x="2540" y="1082"/>
                </a:lnTo>
                <a:lnTo>
                  <a:pt x="2542" y="1080"/>
                </a:lnTo>
                <a:lnTo>
                  <a:pt x="2544" y="1080"/>
                </a:lnTo>
                <a:lnTo>
                  <a:pt x="2544" y="1080"/>
                </a:lnTo>
                <a:lnTo>
                  <a:pt x="2552" y="1078"/>
                </a:lnTo>
                <a:lnTo>
                  <a:pt x="2556" y="1080"/>
                </a:lnTo>
                <a:lnTo>
                  <a:pt x="2558" y="1080"/>
                </a:lnTo>
                <a:lnTo>
                  <a:pt x="2560" y="1078"/>
                </a:lnTo>
                <a:lnTo>
                  <a:pt x="2563" y="1078"/>
                </a:lnTo>
                <a:lnTo>
                  <a:pt x="2565" y="1080"/>
                </a:lnTo>
                <a:lnTo>
                  <a:pt x="2567" y="1080"/>
                </a:lnTo>
                <a:lnTo>
                  <a:pt x="2569" y="1080"/>
                </a:lnTo>
                <a:lnTo>
                  <a:pt x="2571" y="1078"/>
                </a:lnTo>
                <a:lnTo>
                  <a:pt x="2573" y="1078"/>
                </a:lnTo>
                <a:lnTo>
                  <a:pt x="2575" y="1078"/>
                </a:lnTo>
                <a:lnTo>
                  <a:pt x="2575" y="1080"/>
                </a:lnTo>
                <a:lnTo>
                  <a:pt x="2577" y="1078"/>
                </a:lnTo>
                <a:lnTo>
                  <a:pt x="2579" y="1076"/>
                </a:lnTo>
                <a:lnTo>
                  <a:pt x="2581" y="1071"/>
                </a:lnTo>
                <a:lnTo>
                  <a:pt x="2584" y="1067"/>
                </a:lnTo>
                <a:lnTo>
                  <a:pt x="2588" y="1065"/>
                </a:lnTo>
                <a:lnTo>
                  <a:pt x="2594" y="1065"/>
                </a:lnTo>
                <a:lnTo>
                  <a:pt x="2596" y="1065"/>
                </a:lnTo>
                <a:lnTo>
                  <a:pt x="2596" y="1065"/>
                </a:lnTo>
                <a:lnTo>
                  <a:pt x="2598" y="1065"/>
                </a:lnTo>
                <a:lnTo>
                  <a:pt x="2596" y="1063"/>
                </a:lnTo>
                <a:lnTo>
                  <a:pt x="2596" y="1061"/>
                </a:lnTo>
                <a:lnTo>
                  <a:pt x="2596" y="1061"/>
                </a:lnTo>
                <a:lnTo>
                  <a:pt x="2596" y="1061"/>
                </a:lnTo>
                <a:lnTo>
                  <a:pt x="2598" y="1059"/>
                </a:lnTo>
                <a:lnTo>
                  <a:pt x="2598" y="1055"/>
                </a:lnTo>
                <a:lnTo>
                  <a:pt x="2600" y="1055"/>
                </a:lnTo>
                <a:lnTo>
                  <a:pt x="2600" y="1053"/>
                </a:lnTo>
                <a:lnTo>
                  <a:pt x="2602" y="1050"/>
                </a:lnTo>
                <a:lnTo>
                  <a:pt x="2607" y="1048"/>
                </a:lnTo>
                <a:lnTo>
                  <a:pt x="2609" y="1046"/>
                </a:lnTo>
                <a:lnTo>
                  <a:pt x="2611" y="1046"/>
                </a:lnTo>
                <a:lnTo>
                  <a:pt x="2611" y="1044"/>
                </a:lnTo>
                <a:lnTo>
                  <a:pt x="2607" y="1044"/>
                </a:lnTo>
                <a:lnTo>
                  <a:pt x="2607" y="1042"/>
                </a:lnTo>
                <a:lnTo>
                  <a:pt x="2604" y="1040"/>
                </a:lnTo>
                <a:lnTo>
                  <a:pt x="2602" y="1034"/>
                </a:lnTo>
                <a:lnTo>
                  <a:pt x="2602" y="1034"/>
                </a:lnTo>
                <a:lnTo>
                  <a:pt x="2607" y="1027"/>
                </a:lnTo>
                <a:lnTo>
                  <a:pt x="2609" y="1025"/>
                </a:lnTo>
                <a:lnTo>
                  <a:pt x="2611" y="1023"/>
                </a:lnTo>
                <a:lnTo>
                  <a:pt x="2613" y="1019"/>
                </a:lnTo>
                <a:lnTo>
                  <a:pt x="2617" y="1015"/>
                </a:lnTo>
                <a:lnTo>
                  <a:pt x="2617" y="1015"/>
                </a:lnTo>
                <a:lnTo>
                  <a:pt x="2617" y="1015"/>
                </a:lnTo>
                <a:lnTo>
                  <a:pt x="2619" y="1015"/>
                </a:lnTo>
                <a:lnTo>
                  <a:pt x="2619" y="1013"/>
                </a:lnTo>
                <a:lnTo>
                  <a:pt x="2621" y="1013"/>
                </a:lnTo>
                <a:lnTo>
                  <a:pt x="2619" y="1011"/>
                </a:lnTo>
                <a:lnTo>
                  <a:pt x="2617" y="1011"/>
                </a:lnTo>
                <a:lnTo>
                  <a:pt x="2619" y="1009"/>
                </a:lnTo>
                <a:lnTo>
                  <a:pt x="2623" y="1006"/>
                </a:lnTo>
                <a:lnTo>
                  <a:pt x="2625" y="1006"/>
                </a:lnTo>
                <a:lnTo>
                  <a:pt x="2630" y="1004"/>
                </a:lnTo>
                <a:lnTo>
                  <a:pt x="2638" y="1002"/>
                </a:lnTo>
                <a:lnTo>
                  <a:pt x="2638" y="1002"/>
                </a:lnTo>
                <a:lnTo>
                  <a:pt x="2642" y="1000"/>
                </a:lnTo>
                <a:lnTo>
                  <a:pt x="2651" y="994"/>
                </a:lnTo>
                <a:lnTo>
                  <a:pt x="2653" y="992"/>
                </a:lnTo>
                <a:lnTo>
                  <a:pt x="2655" y="992"/>
                </a:lnTo>
                <a:lnTo>
                  <a:pt x="2655" y="990"/>
                </a:lnTo>
                <a:lnTo>
                  <a:pt x="2655" y="988"/>
                </a:lnTo>
                <a:lnTo>
                  <a:pt x="2655" y="988"/>
                </a:lnTo>
                <a:lnTo>
                  <a:pt x="2653" y="988"/>
                </a:lnTo>
                <a:lnTo>
                  <a:pt x="2653" y="986"/>
                </a:lnTo>
                <a:lnTo>
                  <a:pt x="2655" y="986"/>
                </a:lnTo>
                <a:lnTo>
                  <a:pt x="2655" y="986"/>
                </a:lnTo>
                <a:lnTo>
                  <a:pt x="2655" y="986"/>
                </a:lnTo>
                <a:lnTo>
                  <a:pt x="2655" y="983"/>
                </a:lnTo>
                <a:lnTo>
                  <a:pt x="2655" y="983"/>
                </a:lnTo>
                <a:lnTo>
                  <a:pt x="2655" y="983"/>
                </a:lnTo>
                <a:lnTo>
                  <a:pt x="2653" y="979"/>
                </a:lnTo>
                <a:lnTo>
                  <a:pt x="2653" y="975"/>
                </a:lnTo>
                <a:lnTo>
                  <a:pt x="2653" y="975"/>
                </a:lnTo>
                <a:lnTo>
                  <a:pt x="2653" y="971"/>
                </a:lnTo>
                <a:lnTo>
                  <a:pt x="2655" y="969"/>
                </a:lnTo>
                <a:lnTo>
                  <a:pt x="2663" y="965"/>
                </a:lnTo>
                <a:lnTo>
                  <a:pt x="2663" y="965"/>
                </a:lnTo>
                <a:lnTo>
                  <a:pt x="2665" y="962"/>
                </a:lnTo>
                <a:lnTo>
                  <a:pt x="2667" y="962"/>
                </a:lnTo>
                <a:lnTo>
                  <a:pt x="2667" y="962"/>
                </a:lnTo>
                <a:lnTo>
                  <a:pt x="2667" y="962"/>
                </a:lnTo>
                <a:lnTo>
                  <a:pt x="2667" y="965"/>
                </a:lnTo>
                <a:lnTo>
                  <a:pt x="2669" y="965"/>
                </a:lnTo>
                <a:lnTo>
                  <a:pt x="2672" y="965"/>
                </a:lnTo>
                <a:lnTo>
                  <a:pt x="2672" y="965"/>
                </a:lnTo>
                <a:lnTo>
                  <a:pt x="2676" y="967"/>
                </a:lnTo>
                <a:lnTo>
                  <a:pt x="2676" y="967"/>
                </a:lnTo>
                <a:lnTo>
                  <a:pt x="2678" y="967"/>
                </a:lnTo>
                <a:lnTo>
                  <a:pt x="2678" y="967"/>
                </a:lnTo>
                <a:lnTo>
                  <a:pt x="2678" y="967"/>
                </a:lnTo>
                <a:lnTo>
                  <a:pt x="2678" y="967"/>
                </a:lnTo>
                <a:lnTo>
                  <a:pt x="2678" y="967"/>
                </a:lnTo>
                <a:lnTo>
                  <a:pt x="2680" y="967"/>
                </a:lnTo>
                <a:lnTo>
                  <a:pt x="2680" y="967"/>
                </a:lnTo>
                <a:lnTo>
                  <a:pt x="2682" y="965"/>
                </a:lnTo>
                <a:lnTo>
                  <a:pt x="2682" y="967"/>
                </a:lnTo>
                <a:lnTo>
                  <a:pt x="2682" y="967"/>
                </a:lnTo>
                <a:lnTo>
                  <a:pt x="2682" y="967"/>
                </a:lnTo>
                <a:lnTo>
                  <a:pt x="2682" y="967"/>
                </a:lnTo>
                <a:lnTo>
                  <a:pt x="2684" y="967"/>
                </a:lnTo>
                <a:lnTo>
                  <a:pt x="2686" y="969"/>
                </a:lnTo>
                <a:lnTo>
                  <a:pt x="2690" y="971"/>
                </a:lnTo>
                <a:lnTo>
                  <a:pt x="2692" y="971"/>
                </a:lnTo>
                <a:lnTo>
                  <a:pt x="2695" y="971"/>
                </a:lnTo>
                <a:lnTo>
                  <a:pt x="2697" y="971"/>
                </a:lnTo>
                <a:lnTo>
                  <a:pt x="2699" y="971"/>
                </a:lnTo>
                <a:lnTo>
                  <a:pt x="2701" y="971"/>
                </a:lnTo>
                <a:lnTo>
                  <a:pt x="2703" y="969"/>
                </a:lnTo>
                <a:lnTo>
                  <a:pt x="2705" y="969"/>
                </a:lnTo>
                <a:lnTo>
                  <a:pt x="2705" y="967"/>
                </a:lnTo>
                <a:lnTo>
                  <a:pt x="2705" y="967"/>
                </a:lnTo>
                <a:lnTo>
                  <a:pt x="2707" y="965"/>
                </a:lnTo>
                <a:lnTo>
                  <a:pt x="2711" y="962"/>
                </a:lnTo>
                <a:lnTo>
                  <a:pt x="2713" y="960"/>
                </a:lnTo>
                <a:lnTo>
                  <a:pt x="2716" y="960"/>
                </a:lnTo>
                <a:lnTo>
                  <a:pt x="2720" y="958"/>
                </a:lnTo>
                <a:lnTo>
                  <a:pt x="2724" y="958"/>
                </a:lnTo>
                <a:lnTo>
                  <a:pt x="2724" y="956"/>
                </a:lnTo>
                <a:lnTo>
                  <a:pt x="2728" y="954"/>
                </a:lnTo>
                <a:lnTo>
                  <a:pt x="2732" y="950"/>
                </a:lnTo>
                <a:lnTo>
                  <a:pt x="2734" y="948"/>
                </a:lnTo>
                <a:lnTo>
                  <a:pt x="2736" y="948"/>
                </a:lnTo>
                <a:lnTo>
                  <a:pt x="2741" y="950"/>
                </a:lnTo>
                <a:lnTo>
                  <a:pt x="2743" y="950"/>
                </a:lnTo>
                <a:lnTo>
                  <a:pt x="2749" y="954"/>
                </a:lnTo>
                <a:lnTo>
                  <a:pt x="2753" y="956"/>
                </a:lnTo>
                <a:lnTo>
                  <a:pt x="2755" y="956"/>
                </a:lnTo>
                <a:lnTo>
                  <a:pt x="2755" y="958"/>
                </a:lnTo>
                <a:lnTo>
                  <a:pt x="2757" y="965"/>
                </a:lnTo>
                <a:lnTo>
                  <a:pt x="2760" y="967"/>
                </a:lnTo>
                <a:lnTo>
                  <a:pt x="2760" y="969"/>
                </a:lnTo>
                <a:lnTo>
                  <a:pt x="2760" y="971"/>
                </a:lnTo>
                <a:lnTo>
                  <a:pt x="2760" y="973"/>
                </a:lnTo>
                <a:lnTo>
                  <a:pt x="2760" y="973"/>
                </a:lnTo>
                <a:lnTo>
                  <a:pt x="2762" y="973"/>
                </a:lnTo>
                <a:lnTo>
                  <a:pt x="2762" y="973"/>
                </a:lnTo>
                <a:lnTo>
                  <a:pt x="2764" y="975"/>
                </a:lnTo>
                <a:lnTo>
                  <a:pt x="2764" y="975"/>
                </a:lnTo>
                <a:lnTo>
                  <a:pt x="2764" y="975"/>
                </a:lnTo>
                <a:lnTo>
                  <a:pt x="2764" y="977"/>
                </a:lnTo>
                <a:lnTo>
                  <a:pt x="2766" y="977"/>
                </a:lnTo>
                <a:lnTo>
                  <a:pt x="2770" y="981"/>
                </a:lnTo>
                <a:lnTo>
                  <a:pt x="2770" y="983"/>
                </a:lnTo>
                <a:lnTo>
                  <a:pt x="2770" y="983"/>
                </a:lnTo>
                <a:lnTo>
                  <a:pt x="2768" y="983"/>
                </a:lnTo>
                <a:lnTo>
                  <a:pt x="2770" y="983"/>
                </a:lnTo>
                <a:lnTo>
                  <a:pt x="2770" y="983"/>
                </a:lnTo>
                <a:lnTo>
                  <a:pt x="2770" y="983"/>
                </a:lnTo>
                <a:lnTo>
                  <a:pt x="2772" y="983"/>
                </a:lnTo>
                <a:lnTo>
                  <a:pt x="2774" y="983"/>
                </a:lnTo>
                <a:lnTo>
                  <a:pt x="2776" y="986"/>
                </a:lnTo>
                <a:lnTo>
                  <a:pt x="2778" y="990"/>
                </a:lnTo>
                <a:lnTo>
                  <a:pt x="2783" y="992"/>
                </a:lnTo>
                <a:lnTo>
                  <a:pt x="2785" y="994"/>
                </a:lnTo>
                <a:lnTo>
                  <a:pt x="2791" y="1000"/>
                </a:lnTo>
                <a:lnTo>
                  <a:pt x="2793" y="1000"/>
                </a:lnTo>
                <a:lnTo>
                  <a:pt x="2797" y="1002"/>
                </a:lnTo>
                <a:lnTo>
                  <a:pt x="2797" y="1002"/>
                </a:lnTo>
                <a:lnTo>
                  <a:pt x="2797" y="1004"/>
                </a:lnTo>
                <a:lnTo>
                  <a:pt x="2799" y="1002"/>
                </a:lnTo>
                <a:lnTo>
                  <a:pt x="2799" y="1002"/>
                </a:lnTo>
                <a:lnTo>
                  <a:pt x="2801" y="1002"/>
                </a:lnTo>
                <a:lnTo>
                  <a:pt x="2804" y="1004"/>
                </a:lnTo>
                <a:lnTo>
                  <a:pt x="2806" y="1002"/>
                </a:lnTo>
                <a:lnTo>
                  <a:pt x="2808" y="1004"/>
                </a:lnTo>
                <a:lnTo>
                  <a:pt x="2808" y="1004"/>
                </a:lnTo>
                <a:lnTo>
                  <a:pt x="2812" y="1011"/>
                </a:lnTo>
                <a:lnTo>
                  <a:pt x="2812" y="1011"/>
                </a:lnTo>
                <a:lnTo>
                  <a:pt x="2812" y="1011"/>
                </a:lnTo>
                <a:lnTo>
                  <a:pt x="2812" y="1011"/>
                </a:lnTo>
                <a:lnTo>
                  <a:pt x="2812" y="1011"/>
                </a:lnTo>
                <a:lnTo>
                  <a:pt x="2814" y="1011"/>
                </a:lnTo>
                <a:lnTo>
                  <a:pt x="2816" y="1011"/>
                </a:lnTo>
                <a:lnTo>
                  <a:pt x="2818" y="1013"/>
                </a:lnTo>
                <a:lnTo>
                  <a:pt x="2816" y="1015"/>
                </a:lnTo>
                <a:lnTo>
                  <a:pt x="2816" y="1015"/>
                </a:lnTo>
                <a:lnTo>
                  <a:pt x="2818" y="1015"/>
                </a:lnTo>
                <a:lnTo>
                  <a:pt x="2818" y="1015"/>
                </a:lnTo>
                <a:lnTo>
                  <a:pt x="2820" y="1013"/>
                </a:lnTo>
                <a:lnTo>
                  <a:pt x="2822" y="1013"/>
                </a:lnTo>
                <a:lnTo>
                  <a:pt x="2822" y="1015"/>
                </a:lnTo>
                <a:lnTo>
                  <a:pt x="2824" y="1015"/>
                </a:lnTo>
                <a:lnTo>
                  <a:pt x="2824" y="1017"/>
                </a:lnTo>
                <a:lnTo>
                  <a:pt x="2824" y="1019"/>
                </a:lnTo>
                <a:lnTo>
                  <a:pt x="2824" y="1019"/>
                </a:lnTo>
                <a:lnTo>
                  <a:pt x="2824" y="1019"/>
                </a:lnTo>
                <a:lnTo>
                  <a:pt x="2824" y="1021"/>
                </a:lnTo>
                <a:lnTo>
                  <a:pt x="2829" y="1023"/>
                </a:lnTo>
                <a:lnTo>
                  <a:pt x="2831" y="1023"/>
                </a:lnTo>
                <a:lnTo>
                  <a:pt x="2833" y="1023"/>
                </a:lnTo>
                <a:lnTo>
                  <a:pt x="2835" y="1025"/>
                </a:lnTo>
                <a:lnTo>
                  <a:pt x="2837" y="1027"/>
                </a:lnTo>
                <a:lnTo>
                  <a:pt x="2837" y="1032"/>
                </a:lnTo>
                <a:lnTo>
                  <a:pt x="2839" y="1036"/>
                </a:lnTo>
                <a:lnTo>
                  <a:pt x="2841" y="1040"/>
                </a:lnTo>
                <a:lnTo>
                  <a:pt x="2841" y="1040"/>
                </a:lnTo>
                <a:lnTo>
                  <a:pt x="2843" y="1042"/>
                </a:lnTo>
                <a:lnTo>
                  <a:pt x="2843" y="1046"/>
                </a:lnTo>
                <a:lnTo>
                  <a:pt x="2841" y="1046"/>
                </a:lnTo>
                <a:lnTo>
                  <a:pt x="2839" y="1046"/>
                </a:lnTo>
                <a:lnTo>
                  <a:pt x="2839" y="1046"/>
                </a:lnTo>
                <a:lnTo>
                  <a:pt x="2837" y="1048"/>
                </a:lnTo>
                <a:lnTo>
                  <a:pt x="2839" y="1050"/>
                </a:lnTo>
                <a:lnTo>
                  <a:pt x="2837" y="1053"/>
                </a:lnTo>
                <a:lnTo>
                  <a:pt x="2835" y="1055"/>
                </a:lnTo>
                <a:lnTo>
                  <a:pt x="2835" y="1055"/>
                </a:lnTo>
                <a:lnTo>
                  <a:pt x="2835" y="1057"/>
                </a:lnTo>
                <a:lnTo>
                  <a:pt x="2835" y="1059"/>
                </a:lnTo>
                <a:lnTo>
                  <a:pt x="2841" y="1059"/>
                </a:lnTo>
                <a:lnTo>
                  <a:pt x="2841" y="1057"/>
                </a:lnTo>
                <a:lnTo>
                  <a:pt x="2841" y="1057"/>
                </a:lnTo>
                <a:lnTo>
                  <a:pt x="2843" y="1055"/>
                </a:lnTo>
                <a:lnTo>
                  <a:pt x="2848" y="1050"/>
                </a:lnTo>
                <a:lnTo>
                  <a:pt x="2848" y="1050"/>
                </a:lnTo>
                <a:lnTo>
                  <a:pt x="2848" y="1046"/>
                </a:lnTo>
                <a:lnTo>
                  <a:pt x="2848" y="1044"/>
                </a:lnTo>
                <a:lnTo>
                  <a:pt x="2850" y="1044"/>
                </a:lnTo>
                <a:lnTo>
                  <a:pt x="2854" y="1042"/>
                </a:lnTo>
                <a:lnTo>
                  <a:pt x="2856" y="1042"/>
                </a:lnTo>
                <a:lnTo>
                  <a:pt x="2856" y="1042"/>
                </a:lnTo>
                <a:lnTo>
                  <a:pt x="2856" y="1040"/>
                </a:lnTo>
                <a:lnTo>
                  <a:pt x="2856" y="1036"/>
                </a:lnTo>
                <a:lnTo>
                  <a:pt x="2854" y="1034"/>
                </a:lnTo>
                <a:lnTo>
                  <a:pt x="2852" y="1032"/>
                </a:lnTo>
                <a:lnTo>
                  <a:pt x="2848" y="1032"/>
                </a:lnTo>
                <a:lnTo>
                  <a:pt x="2848" y="1030"/>
                </a:lnTo>
                <a:lnTo>
                  <a:pt x="2848" y="1027"/>
                </a:lnTo>
                <a:lnTo>
                  <a:pt x="2850" y="1023"/>
                </a:lnTo>
                <a:lnTo>
                  <a:pt x="2852" y="1019"/>
                </a:lnTo>
                <a:lnTo>
                  <a:pt x="2854" y="1017"/>
                </a:lnTo>
                <a:lnTo>
                  <a:pt x="2854" y="1015"/>
                </a:lnTo>
                <a:lnTo>
                  <a:pt x="2856" y="1017"/>
                </a:lnTo>
                <a:lnTo>
                  <a:pt x="2858" y="1017"/>
                </a:lnTo>
                <a:lnTo>
                  <a:pt x="2858" y="1017"/>
                </a:lnTo>
                <a:lnTo>
                  <a:pt x="2858" y="1017"/>
                </a:lnTo>
                <a:lnTo>
                  <a:pt x="2860" y="1019"/>
                </a:lnTo>
                <a:lnTo>
                  <a:pt x="2860" y="1019"/>
                </a:lnTo>
                <a:lnTo>
                  <a:pt x="2866" y="1019"/>
                </a:lnTo>
                <a:lnTo>
                  <a:pt x="2871" y="1025"/>
                </a:lnTo>
                <a:lnTo>
                  <a:pt x="2873" y="1027"/>
                </a:lnTo>
                <a:lnTo>
                  <a:pt x="2873" y="1027"/>
                </a:lnTo>
                <a:lnTo>
                  <a:pt x="2875" y="1025"/>
                </a:lnTo>
                <a:lnTo>
                  <a:pt x="2875" y="1025"/>
                </a:lnTo>
                <a:lnTo>
                  <a:pt x="2875" y="1023"/>
                </a:lnTo>
                <a:lnTo>
                  <a:pt x="2875" y="1021"/>
                </a:lnTo>
                <a:lnTo>
                  <a:pt x="2873" y="1019"/>
                </a:lnTo>
                <a:lnTo>
                  <a:pt x="2868" y="1015"/>
                </a:lnTo>
                <a:lnTo>
                  <a:pt x="2868" y="1013"/>
                </a:lnTo>
                <a:lnTo>
                  <a:pt x="2860" y="1011"/>
                </a:lnTo>
                <a:lnTo>
                  <a:pt x="2858" y="1009"/>
                </a:lnTo>
                <a:lnTo>
                  <a:pt x="2856" y="1006"/>
                </a:lnTo>
                <a:lnTo>
                  <a:pt x="2848" y="1004"/>
                </a:lnTo>
                <a:lnTo>
                  <a:pt x="2839" y="1000"/>
                </a:lnTo>
                <a:lnTo>
                  <a:pt x="2837" y="998"/>
                </a:lnTo>
                <a:lnTo>
                  <a:pt x="2839" y="996"/>
                </a:lnTo>
                <a:lnTo>
                  <a:pt x="2839" y="996"/>
                </a:lnTo>
                <a:lnTo>
                  <a:pt x="2841" y="994"/>
                </a:lnTo>
                <a:lnTo>
                  <a:pt x="2841" y="994"/>
                </a:lnTo>
                <a:lnTo>
                  <a:pt x="2841" y="992"/>
                </a:lnTo>
                <a:lnTo>
                  <a:pt x="2841" y="992"/>
                </a:lnTo>
                <a:lnTo>
                  <a:pt x="2839" y="992"/>
                </a:lnTo>
                <a:lnTo>
                  <a:pt x="2831" y="992"/>
                </a:lnTo>
                <a:lnTo>
                  <a:pt x="2827" y="992"/>
                </a:lnTo>
                <a:lnTo>
                  <a:pt x="2822" y="990"/>
                </a:lnTo>
                <a:lnTo>
                  <a:pt x="2818" y="986"/>
                </a:lnTo>
                <a:lnTo>
                  <a:pt x="2814" y="981"/>
                </a:lnTo>
                <a:lnTo>
                  <a:pt x="2810" y="979"/>
                </a:lnTo>
                <a:lnTo>
                  <a:pt x="2810" y="975"/>
                </a:lnTo>
                <a:lnTo>
                  <a:pt x="2808" y="971"/>
                </a:lnTo>
                <a:lnTo>
                  <a:pt x="2806" y="967"/>
                </a:lnTo>
                <a:lnTo>
                  <a:pt x="2804" y="962"/>
                </a:lnTo>
                <a:lnTo>
                  <a:pt x="2804" y="962"/>
                </a:lnTo>
                <a:lnTo>
                  <a:pt x="2799" y="960"/>
                </a:lnTo>
                <a:lnTo>
                  <a:pt x="2795" y="956"/>
                </a:lnTo>
                <a:lnTo>
                  <a:pt x="2791" y="956"/>
                </a:lnTo>
                <a:lnTo>
                  <a:pt x="2789" y="954"/>
                </a:lnTo>
                <a:lnTo>
                  <a:pt x="2787" y="952"/>
                </a:lnTo>
                <a:lnTo>
                  <a:pt x="2787" y="948"/>
                </a:lnTo>
                <a:lnTo>
                  <a:pt x="2785" y="944"/>
                </a:lnTo>
                <a:lnTo>
                  <a:pt x="2785" y="941"/>
                </a:lnTo>
                <a:lnTo>
                  <a:pt x="2787" y="941"/>
                </a:lnTo>
                <a:lnTo>
                  <a:pt x="2787" y="941"/>
                </a:lnTo>
                <a:lnTo>
                  <a:pt x="2789" y="941"/>
                </a:lnTo>
                <a:lnTo>
                  <a:pt x="2789" y="939"/>
                </a:lnTo>
                <a:lnTo>
                  <a:pt x="2789" y="939"/>
                </a:lnTo>
                <a:lnTo>
                  <a:pt x="2787" y="937"/>
                </a:lnTo>
                <a:lnTo>
                  <a:pt x="2785" y="935"/>
                </a:lnTo>
                <a:lnTo>
                  <a:pt x="2785" y="933"/>
                </a:lnTo>
                <a:lnTo>
                  <a:pt x="2785" y="931"/>
                </a:lnTo>
                <a:lnTo>
                  <a:pt x="2785" y="931"/>
                </a:lnTo>
                <a:lnTo>
                  <a:pt x="2787" y="929"/>
                </a:lnTo>
                <a:lnTo>
                  <a:pt x="2789" y="929"/>
                </a:lnTo>
                <a:lnTo>
                  <a:pt x="2789" y="929"/>
                </a:lnTo>
                <a:lnTo>
                  <a:pt x="2789" y="929"/>
                </a:lnTo>
                <a:lnTo>
                  <a:pt x="2789" y="929"/>
                </a:lnTo>
                <a:lnTo>
                  <a:pt x="2791" y="929"/>
                </a:lnTo>
                <a:lnTo>
                  <a:pt x="2793" y="929"/>
                </a:lnTo>
                <a:lnTo>
                  <a:pt x="2795" y="927"/>
                </a:lnTo>
                <a:lnTo>
                  <a:pt x="2797" y="927"/>
                </a:lnTo>
                <a:lnTo>
                  <a:pt x="2797" y="925"/>
                </a:lnTo>
                <a:lnTo>
                  <a:pt x="2799" y="925"/>
                </a:lnTo>
                <a:lnTo>
                  <a:pt x="2799" y="925"/>
                </a:lnTo>
                <a:lnTo>
                  <a:pt x="2804" y="925"/>
                </a:lnTo>
                <a:lnTo>
                  <a:pt x="2804" y="925"/>
                </a:lnTo>
                <a:lnTo>
                  <a:pt x="2806" y="925"/>
                </a:lnTo>
                <a:lnTo>
                  <a:pt x="2808" y="927"/>
                </a:lnTo>
                <a:lnTo>
                  <a:pt x="2806" y="927"/>
                </a:lnTo>
                <a:lnTo>
                  <a:pt x="2806" y="929"/>
                </a:lnTo>
                <a:lnTo>
                  <a:pt x="2804" y="929"/>
                </a:lnTo>
                <a:lnTo>
                  <a:pt x="2804" y="929"/>
                </a:lnTo>
                <a:lnTo>
                  <a:pt x="2806" y="933"/>
                </a:lnTo>
                <a:lnTo>
                  <a:pt x="2806" y="935"/>
                </a:lnTo>
                <a:lnTo>
                  <a:pt x="2806" y="935"/>
                </a:lnTo>
                <a:lnTo>
                  <a:pt x="2808" y="937"/>
                </a:lnTo>
                <a:lnTo>
                  <a:pt x="2808" y="941"/>
                </a:lnTo>
                <a:lnTo>
                  <a:pt x="2810" y="941"/>
                </a:lnTo>
                <a:lnTo>
                  <a:pt x="2810" y="941"/>
                </a:lnTo>
                <a:lnTo>
                  <a:pt x="2812" y="939"/>
                </a:lnTo>
                <a:lnTo>
                  <a:pt x="2812" y="937"/>
                </a:lnTo>
                <a:lnTo>
                  <a:pt x="2814" y="935"/>
                </a:lnTo>
                <a:lnTo>
                  <a:pt x="2814" y="933"/>
                </a:lnTo>
                <a:lnTo>
                  <a:pt x="2816" y="931"/>
                </a:lnTo>
                <a:lnTo>
                  <a:pt x="2816" y="931"/>
                </a:lnTo>
                <a:lnTo>
                  <a:pt x="2818" y="933"/>
                </a:lnTo>
                <a:lnTo>
                  <a:pt x="2820" y="933"/>
                </a:lnTo>
                <a:lnTo>
                  <a:pt x="2822" y="937"/>
                </a:lnTo>
                <a:lnTo>
                  <a:pt x="2824" y="939"/>
                </a:lnTo>
                <a:lnTo>
                  <a:pt x="2822" y="941"/>
                </a:lnTo>
                <a:lnTo>
                  <a:pt x="2824" y="944"/>
                </a:lnTo>
                <a:lnTo>
                  <a:pt x="2824" y="946"/>
                </a:lnTo>
                <a:lnTo>
                  <a:pt x="2829" y="950"/>
                </a:lnTo>
                <a:lnTo>
                  <a:pt x="2831" y="950"/>
                </a:lnTo>
                <a:lnTo>
                  <a:pt x="2833" y="950"/>
                </a:lnTo>
                <a:lnTo>
                  <a:pt x="2831" y="950"/>
                </a:lnTo>
                <a:lnTo>
                  <a:pt x="2829" y="950"/>
                </a:lnTo>
                <a:lnTo>
                  <a:pt x="2829" y="950"/>
                </a:lnTo>
                <a:lnTo>
                  <a:pt x="2829" y="950"/>
                </a:lnTo>
                <a:lnTo>
                  <a:pt x="2827" y="952"/>
                </a:lnTo>
                <a:lnTo>
                  <a:pt x="2829" y="952"/>
                </a:lnTo>
                <a:lnTo>
                  <a:pt x="2833" y="958"/>
                </a:lnTo>
                <a:lnTo>
                  <a:pt x="2835" y="958"/>
                </a:lnTo>
                <a:lnTo>
                  <a:pt x="2837" y="960"/>
                </a:lnTo>
                <a:lnTo>
                  <a:pt x="2839" y="962"/>
                </a:lnTo>
                <a:lnTo>
                  <a:pt x="2839" y="962"/>
                </a:lnTo>
                <a:lnTo>
                  <a:pt x="2839" y="962"/>
                </a:lnTo>
                <a:lnTo>
                  <a:pt x="2839" y="965"/>
                </a:lnTo>
                <a:lnTo>
                  <a:pt x="2839" y="965"/>
                </a:lnTo>
                <a:lnTo>
                  <a:pt x="2841" y="965"/>
                </a:lnTo>
                <a:lnTo>
                  <a:pt x="2843" y="965"/>
                </a:lnTo>
                <a:lnTo>
                  <a:pt x="2845" y="965"/>
                </a:lnTo>
                <a:lnTo>
                  <a:pt x="2848" y="965"/>
                </a:lnTo>
                <a:lnTo>
                  <a:pt x="2852" y="967"/>
                </a:lnTo>
                <a:lnTo>
                  <a:pt x="2856" y="969"/>
                </a:lnTo>
                <a:lnTo>
                  <a:pt x="2858" y="971"/>
                </a:lnTo>
                <a:lnTo>
                  <a:pt x="2862" y="973"/>
                </a:lnTo>
                <a:lnTo>
                  <a:pt x="2862" y="975"/>
                </a:lnTo>
                <a:lnTo>
                  <a:pt x="2864" y="975"/>
                </a:lnTo>
                <a:lnTo>
                  <a:pt x="2864" y="975"/>
                </a:lnTo>
                <a:lnTo>
                  <a:pt x="2858" y="973"/>
                </a:lnTo>
                <a:lnTo>
                  <a:pt x="2856" y="973"/>
                </a:lnTo>
                <a:lnTo>
                  <a:pt x="2854" y="973"/>
                </a:lnTo>
                <a:lnTo>
                  <a:pt x="2858" y="973"/>
                </a:lnTo>
                <a:lnTo>
                  <a:pt x="2862" y="975"/>
                </a:lnTo>
                <a:lnTo>
                  <a:pt x="2866" y="977"/>
                </a:lnTo>
                <a:lnTo>
                  <a:pt x="2871" y="979"/>
                </a:lnTo>
                <a:lnTo>
                  <a:pt x="2873" y="981"/>
                </a:lnTo>
                <a:lnTo>
                  <a:pt x="2877" y="983"/>
                </a:lnTo>
                <a:lnTo>
                  <a:pt x="2877" y="983"/>
                </a:lnTo>
                <a:lnTo>
                  <a:pt x="2877" y="983"/>
                </a:lnTo>
                <a:lnTo>
                  <a:pt x="2877" y="983"/>
                </a:lnTo>
                <a:lnTo>
                  <a:pt x="2877" y="983"/>
                </a:lnTo>
                <a:lnTo>
                  <a:pt x="2877" y="983"/>
                </a:lnTo>
                <a:lnTo>
                  <a:pt x="2877" y="983"/>
                </a:lnTo>
                <a:lnTo>
                  <a:pt x="2881" y="986"/>
                </a:lnTo>
                <a:lnTo>
                  <a:pt x="2885" y="990"/>
                </a:lnTo>
                <a:lnTo>
                  <a:pt x="2885" y="992"/>
                </a:lnTo>
                <a:lnTo>
                  <a:pt x="2887" y="992"/>
                </a:lnTo>
                <a:lnTo>
                  <a:pt x="2889" y="994"/>
                </a:lnTo>
                <a:lnTo>
                  <a:pt x="2892" y="994"/>
                </a:lnTo>
                <a:lnTo>
                  <a:pt x="2892" y="996"/>
                </a:lnTo>
                <a:lnTo>
                  <a:pt x="2892" y="998"/>
                </a:lnTo>
                <a:lnTo>
                  <a:pt x="2889" y="998"/>
                </a:lnTo>
                <a:lnTo>
                  <a:pt x="2889" y="1000"/>
                </a:lnTo>
                <a:lnTo>
                  <a:pt x="2889" y="1002"/>
                </a:lnTo>
                <a:lnTo>
                  <a:pt x="2889" y="1004"/>
                </a:lnTo>
                <a:lnTo>
                  <a:pt x="2889" y="1006"/>
                </a:lnTo>
                <a:lnTo>
                  <a:pt x="2889" y="1009"/>
                </a:lnTo>
                <a:lnTo>
                  <a:pt x="2889" y="1011"/>
                </a:lnTo>
                <a:lnTo>
                  <a:pt x="2887" y="1013"/>
                </a:lnTo>
                <a:lnTo>
                  <a:pt x="2887" y="1015"/>
                </a:lnTo>
                <a:lnTo>
                  <a:pt x="2889" y="1017"/>
                </a:lnTo>
                <a:lnTo>
                  <a:pt x="2889" y="1017"/>
                </a:lnTo>
                <a:lnTo>
                  <a:pt x="2889" y="1019"/>
                </a:lnTo>
                <a:lnTo>
                  <a:pt x="2889" y="1017"/>
                </a:lnTo>
                <a:lnTo>
                  <a:pt x="2887" y="1017"/>
                </a:lnTo>
                <a:lnTo>
                  <a:pt x="2887" y="1017"/>
                </a:lnTo>
                <a:lnTo>
                  <a:pt x="2887" y="1019"/>
                </a:lnTo>
                <a:lnTo>
                  <a:pt x="2889" y="1019"/>
                </a:lnTo>
                <a:lnTo>
                  <a:pt x="2889" y="1021"/>
                </a:lnTo>
                <a:lnTo>
                  <a:pt x="2896" y="1023"/>
                </a:lnTo>
                <a:lnTo>
                  <a:pt x="2898" y="1027"/>
                </a:lnTo>
                <a:lnTo>
                  <a:pt x="2898" y="1027"/>
                </a:lnTo>
                <a:lnTo>
                  <a:pt x="2898" y="1030"/>
                </a:lnTo>
                <a:lnTo>
                  <a:pt x="2900" y="1032"/>
                </a:lnTo>
                <a:lnTo>
                  <a:pt x="2900" y="1032"/>
                </a:lnTo>
                <a:lnTo>
                  <a:pt x="2902" y="1036"/>
                </a:lnTo>
                <a:lnTo>
                  <a:pt x="2904" y="1038"/>
                </a:lnTo>
                <a:lnTo>
                  <a:pt x="2906" y="1038"/>
                </a:lnTo>
                <a:lnTo>
                  <a:pt x="2908" y="1040"/>
                </a:lnTo>
                <a:lnTo>
                  <a:pt x="2908" y="1040"/>
                </a:lnTo>
                <a:lnTo>
                  <a:pt x="2908" y="1042"/>
                </a:lnTo>
                <a:lnTo>
                  <a:pt x="2910" y="1040"/>
                </a:lnTo>
                <a:lnTo>
                  <a:pt x="2912" y="1040"/>
                </a:lnTo>
                <a:lnTo>
                  <a:pt x="2912" y="1040"/>
                </a:lnTo>
                <a:lnTo>
                  <a:pt x="2915" y="1040"/>
                </a:lnTo>
                <a:lnTo>
                  <a:pt x="2915" y="1042"/>
                </a:lnTo>
                <a:lnTo>
                  <a:pt x="2915" y="1042"/>
                </a:lnTo>
                <a:lnTo>
                  <a:pt x="2915" y="1042"/>
                </a:lnTo>
                <a:lnTo>
                  <a:pt x="2912" y="1044"/>
                </a:lnTo>
                <a:lnTo>
                  <a:pt x="2910" y="1042"/>
                </a:lnTo>
                <a:lnTo>
                  <a:pt x="2908" y="1042"/>
                </a:lnTo>
                <a:lnTo>
                  <a:pt x="2908" y="1044"/>
                </a:lnTo>
                <a:lnTo>
                  <a:pt x="2908" y="1044"/>
                </a:lnTo>
                <a:lnTo>
                  <a:pt x="2910" y="1044"/>
                </a:lnTo>
                <a:lnTo>
                  <a:pt x="2912" y="1046"/>
                </a:lnTo>
                <a:lnTo>
                  <a:pt x="2912" y="1050"/>
                </a:lnTo>
                <a:lnTo>
                  <a:pt x="2915" y="1053"/>
                </a:lnTo>
                <a:lnTo>
                  <a:pt x="2915" y="1053"/>
                </a:lnTo>
                <a:lnTo>
                  <a:pt x="2917" y="1053"/>
                </a:lnTo>
                <a:lnTo>
                  <a:pt x="2917" y="1050"/>
                </a:lnTo>
                <a:lnTo>
                  <a:pt x="2917" y="1050"/>
                </a:lnTo>
                <a:lnTo>
                  <a:pt x="2917" y="1050"/>
                </a:lnTo>
                <a:lnTo>
                  <a:pt x="2917" y="1050"/>
                </a:lnTo>
                <a:lnTo>
                  <a:pt x="2919" y="1053"/>
                </a:lnTo>
                <a:lnTo>
                  <a:pt x="2921" y="1053"/>
                </a:lnTo>
                <a:lnTo>
                  <a:pt x="2921" y="1053"/>
                </a:lnTo>
                <a:lnTo>
                  <a:pt x="2923" y="1053"/>
                </a:lnTo>
                <a:lnTo>
                  <a:pt x="2923" y="1053"/>
                </a:lnTo>
                <a:lnTo>
                  <a:pt x="2925" y="1050"/>
                </a:lnTo>
                <a:lnTo>
                  <a:pt x="2929" y="1053"/>
                </a:lnTo>
                <a:lnTo>
                  <a:pt x="2931" y="1053"/>
                </a:lnTo>
                <a:lnTo>
                  <a:pt x="2931" y="1053"/>
                </a:lnTo>
                <a:lnTo>
                  <a:pt x="2933" y="1050"/>
                </a:lnTo>
                <a:lnTo>
                  <a:pt x="2936" y="1053"/>
                </a:lnTo>
                <a:lnTo>
                  <a:pt x="2938" y="1053"/>
                </a:lnTo>
                <a:lnTo>
                  <a:pt x="2938" y="1055"/>
                </a:lnTo>
                <a:lnTo>
                  <a:pt x="2938" y="1055"/>
                </a:lnTo>
                <a:lnTo>
                  <a:pt x="2940" y="1055"/>
                </a:lnTo>
                <a:lnTo>
                  <a:pt x="2942" y="1055"/>
                </a:lnTo>
                <a:lnTo>
                  <a:pt x="2942" y="1055"/>
                </a:lnTo>
                <a:lnTo>
                  <a:pt x="2942" y="1055"/>
                </a:lnTo>
                <a:lnTo>
                  <a:pt x="2944" y="1055"/>
                </a:lnTo>
                <a:lnTo>
                  <a:pt x="2944" y="1057"/>
                </a:lnTo>
                <a:lnTo>
                  <a:pt x="2944" y="1057"/>
                </a:lnTo>
                <a:lnTo>
                  <a:pt x="2942" y="1057"/>
                </a:lnTo>
                <a:lnTo>
                  <a:pt x="2940" y="1057"/>
                </a:lnTo>
                <a:lnTo>
                  <a:pt x="2940" y="1057"/>
                </a:lnTo>
                <a:lnTo>
                  <a:pt x="2940" y="1059"/>
                </a:lnTo>
                <a:lnTo>
                  <a:pt x="2940" y="1059"/>
                </a:lnTo>
                <a:lnTo>
                  <a:pt x="2940" y="1059"/>
                </a:lnTo>
                <a:lnTo>
                  <a:pt x="2938" y="1059"/>
                </a:lnTo>
                <a:lnTo>
                  <a:pt x="2938" y="1057"/>
                </a:lnTo>
                <a:lnTo>
                  <a:pt x="2933" y="1057"/>
                </a:lnTo>
                <a:lnTo>
                  <a:pt x="2929" y="1055"/>
                </a:lnTo>
                <a:lnTo>
                  <a:pt x="2925" y="1053"/>
                </a:lnTo>
                <a:lnTo>
                  <a:pt x="2923" y="1053"/>
                </a:lnTo>
                <a:lnTo>
                  <a:pt x="2923" y="1053"/>
                </a:lnTo>
                <a:lnTo>
                  <a:pt x="2921" y="1055"/>
                </a:lnTo>
                <a:lnTo>
                  <a:pt x="2921" y="1055"/>
                </a:lnTo>
                <a:lnTo>
                  <a:pt x="2919" y="1055"/>
                </a:lnTo>
                <a:lnTo>
                  <a:pt x="2919" y="1055"/>
                </a:lnTo>
                <a:lnTo>
                  <a:pt x="2917" y="1057"/>
                </a:lnTo>
                <a:lnTo>
                  <a:pt x="2915" y="1059"/>
                </a:lnTo>
                <a:lnTo>
                  <a:pt x="2915" y="1061"/>
                </a:lnTo>
                <a:lnTo>
                  <a:pt x="2915" y="1061"/>
                </a:lnTo>
                <a:lnTo>
                  <a:pt x="2915" y="1061"/>
                </a:lnTo>
                <a:lnTo>
                  <a:pt x="2917" y="1061"/>
                </a:lnTo>
                <a:lnTo>
                  <a:pt x="2917" y="1063"/>
                </a:lnTo>
                <a:lnTo>
                  <a:pt x="2919" y="1063"/>
                </a:lnTo>
                <a:lnTo>
                  <a:pt x="2921" y="1065"/>
                </a:lnTo>
                <a:lnTo>
                  <a:pt x="2921" y="1067"/>
                </a:lnTo>
                <a:lnTo>
                  <a:pt x="2923" y="1069"/>
                </a:lnTo>
                <a:lnTo>
                  <a:pt x="2921" y="1071"/>
                </a:lnTo>
                <a:lnTo>
                  <a:pt x="2921" y="1074"/>
                </a:lnTo>
                <a:lnTo>
                  <a:pt x="2923" y="1078"/>
                </a:lnTo>
                <a:lnTo>
                  <a:pt x="2925" y="1080"/>
                </a:lnTo>
                <a:lnTo>
                  <a:pt x="2925" y="1078"/>
                </a:lnTo>
                <a:lnTo>
                  <a:pt x="2925" y="1076"/>
                </a:lnTo>
                <a:lnTo>
                  <a:pt x="2925" y="1076"/>
                </a:lnTo>
                <a:lnTo>
                  <a:pt x="2927" y="1074"/>
                </a:lnTo>
                <a:lnTo>
                  <a:pt x="2927" y="1074"/>
                </a:lnTo>
                <a:lnTo>
                  <a:pt x="2929" y="1076"/>
                </a:lnTo>
                <a:lnTo>
                  <a:pt x="2929" y="1076"/>
                </a:lnTo>
                <a:lnTo>
                  <a:pt x="2929" y="1076"/>
                </a:lnTo>
                <a:lnTo>
                  <a:pt x="2931" y="1080"/>
                </a:lnTo>
                <a:lnTo>
                  <a:pt x="2931" y="1080"/>
                </a:lnTo>
                <a:lnTo>
                  <a:pt x="2931" y="1082"/>
                </a:lnTo>
                <a:lnTo>
                  <a:pt x="2933" y="1084"/>
                </a:lnTo>
                <a:lnTo>
                  <a:pt x="2933" y="1084"/>
                </a:lnTo>
                <a:lnTo>
                  <a:pt x="2933" y="1082"/>
                </a:lnTo>
                <a:lnTo>
                  <a:pt x="2936" y="1078"/>
                </a:lnTo>
                <a:lnTo>
                  <a:pt x="2938" y="1078"/>
                </a:lnTo>
                <a:lnTo>
                  <a:pt x="2938" y="1078"/>
                </a:lnTo>
                <a:lnTo>
                  <a:pt x="2938" y="1080"/>
                </a:lnTo>
                <a:lnTo>
                  <a:pt x="2940" y="1082"/>
                </a:lnTo>
                <a:lnTo>
                  <a:pt x="2942" y="1084"/>
                </a:lnTo>
                <a:lnTo>
                  <a:pt x="2942" y="1084"/>
                </a:lnTo>
                <a:lnTo>
                  <a:pt x="2944" y="1084"/>
                </a:lnTo>
                <a:lnTo>
                  <a:pt x="2942" y="1082"/>
                </a:lnTo>
                <a:lnTo>
                  <a:pt x="2942" y="1080"/>
                </a:lnTo>
                <a:lnTo>
                  <a:pt x="2942" y="1078"/>
                </a:lnTo>
                <a:lnTo>
                  <a:pt x="2942" y="1078"/>
                </a:lnTo>
                <a:lnTo>
                  <a:pt x="2942" y="1074"/>
                </a:lnTo>
                <a:lnTo>
                  <a:pt x="2940" y="1069"/>
                </a:lnTo>
                <a:lnTo>
                  <a:pt x="2938" y="1067"/>
                </a:lnTo>
                <a:lnTo>
                  <a:pt x="2938" y="1065"/>
                </a:lnTo>
                <a:lnTo>
                  <a:pt x="2938" y="1065"/>
                </a:lnTo>
                <a:lnTo>
                  <a:pt x="2940" y="1065"/>
                </a:lnTo>
                <a:lnTo>
                  <a:pt x="2940" y="1065"/>
                </a:lnTo>
                <a:lnTo>
                  <a:pt x="2942" y="1067"/>
                </a:lnTo>
                <a:lnTo>
                  <a:pt x="2942" y="1067"/>
                </a:lnTo>
                <a:lnTo>
                  <a:pt x="2942" y="1069"/>
                </a:lnTo>
                <a:lnTo>
                  <a:pt x="2944" y="1069"/>
                </a:lnTo>
                <a:lnTo>
                  <a:pt x="2944" y="1069"/>
                </a:lnTo>
                <a:lnTo>
                  <a:pt x="2944" y="1069"/>
                </a:lnTo>
                <a:lnTo>
                  <a:pt x="2948" y="1067"/>
                </a:lnTo>
                <a:lnTo>
                  <a:pt x="2948" y="1067"/>
                </a:lnTo>
                <a:lnTo>
                  <a:pt x="2948" y="1067"/>
                </a:lnTo>
                <a:lnTo>
                  <a:pt x="2946" y="1065"/>
                </a:lnTo>
                <a:lnTo>
                  <a:pt x="2946" y="1065"/>
                </a:lnTo>
                <a:lnTo>
                  <a:pt x="2946" y="1065"/>
                </a:lnTo>
                <a:lnTo>
                  <a:pt x="2944" y="1065"/>
                </a:lnTo>
                <a:lnTo>
                  <a:pt x="2944" y="1065"/>
                </a:lnTo>
                <a:lnTo>
                  <a:pt x="2944" y="1063"/>
                </a:lnTo>
                <a:lnTo>
                  <a:pt x="2944" y="1061"/>
                </a:lnTo>
                <a:lnTo>
                  <a:pt x="2942" y="1061"/>
                </a:lnTo>
                <a:lnTo>
                  <a:pt x="2942" y="1061"/>
                </a:lnTo>
                <a:lnTo>
                  <a:pt x="2942" y="1059"/>
                </a:lnTo>
                <a:lnTo>
                  <a:pt x="2942" y="1059"/>
                </a:lnTo>
                <a:lnTo>
                  <a:pt x="2944" y="1059"/>
                </a:lnTo>
                <a:lnTo>
                  <a:pt x="2946" y="1059"/>
                </a:lnTo>
                <a:lnTo>
                  <a:pt x="2948" y="1057"/>
                </a:lnTo>
                <a:lnTo>
                  <a:pt x="2948" y="1057"/>
                </a:lnTo>
                <a:lnTo>
                  <a:pt x="2950" y="1059"/>
                </a:lnTo>
                <a:lnTo>
                  <a:pt x="2952" y="1061"/>
                </a:lnTo>
                <a:lnTo>
                  <a:pt x="2954" y="1061"/>
                </a:lnTo>
                <a:lnTo>
                  <a:pt x="2954" y="1063"/>
                </a:lnTo>
                <a:lnTo>
                  <a:pt x="2956" y="1063"/>
                </a:lnTo>
                <a:lnTo>
                  <a:pt x="2956" y="1063"/>
                </a:lnTo>
                <a:lnTo>
                  <a:pt x="2956" y="1061"/>
                </a:lnTo>
                <a:lnTo>
                  <a:pt x="2956" y="1061"/>
                </a:lnTo>
                <a:lnTo>
                  <a:pt x="2956" y="1059"/>
                </a:lnTo>
                <a:lnTo>
                  <a:pt x="2956" y="1057"/>
                </a:lnTo>
                <a:lnTo>
                  <a:pt x="2956" y="1055"/>
                </a:lnTo>
                <a:lnTo>
                  <a:pt x="2954" y="1053"/>
                </a:lnTo>
                <a:lnTo>
                  <a:pt x="2952" y="1053"/>
                </a:lnTo>
                <a:lnTo>
                  <a:pt x="2950" y="1053"/>
                </a:lnTo>
                <a:lnTo>
                  <a:pt x="2950" y="1050"/>
                </a:lnTo>
                <a:lnTo>
                  <a:pt x="2946" y="1048"/>
                </a:lnTo>
                <a:lnTo>
                  <a:pt x="2944" y="1046"/>
                </a:lnTo>
                <a:lnTo>
                  <a:pt x="2944" y="1046"/>
                </a:lnTo>
                <a:lnTo>
                  <a:pt x="2942" y="1046"/>
                </a:lnTo>
                <a:lnTo>
                  <a:pt x="2938" y="1044"/>
                </a:lnTo>
                <a:lnTo>
                  <a:pt x="2936" y="1044"/>
                </a:lnTo>
                <a:lnTo>
                  <a:pt x="2936" y="1044"/>
                </a:lnTo>
                <a:lnTo>
                  <a:pt x="2936" y="1044"/>
                </a:lnTo>
                <a:lnTo>
                  <a:pt x="2936" y="1044"/>
                </a:lnTo>
                <a:lnTo>
                  <a:pt x="2936" y="1042"/>
                </a:lnTo>
                <a:lnTo>
                  <a:pt x="2938" y="1042"/>
                </a:lnTo>
                <a:lnTo>
                  <a:pt x="2940" y="1042"/>
                </a:lnTo>
                <a:lnTo>
                  <a:pt x="2942" y="1040"/>
                </a:lnTo>
                <a:lnTo>
                  <a:pt x="2940" y="1040"/>
                </a:lnTo>
                <a:lnTo>
                  <a:pt x="2940" y="1040"/>
                </a:lnTo>
                <a:lnTo>
                  <a:pt x="2940" y="1038"/>
                </a:lnTo>
                <a:lnTo>
                  <a:pt x="2938" y="1038"/>
                </a:lnTo>
                <a:lnTo>
                  <a:pt x="2940" y="1036"/>
                </a:lnTo>
                <a:lnTo>
                  <a:pt x="2942" y="1036"/>
                </a:lnTo>
                <a:lnTo>
                  <a:pt x="2944" y="1038"/>
                </a:lnTo>
                <a:lnTo>
                  <a:pt x="2944" y="1038"/>
                </a:lnTo>
                <a:lnTo>
                  <a:pt x="2942" y="1040"/>
                </a:lnTo>
                <a:lnTo>
                  <a:pt x="2944" y="1040"/>
                </a:lnTo>
                <a:lnTo>
                  <a:pt x="2944" y="1040"/>
                </a:lnTo>
                <a:lnTo>
                  <a:pt x="2946" y="1038"/>
                </a:lnTo>
                <a:lnTo>
                  <a:pt x="2946" y="1036"/>
                </a:lnTo>
                <a:lnTo>
                  <a:pt x="2944" y="1036"/>
                </a:lnTo>
                <a:lnTo>
                  <a:pt x="2942" y="1034"/>
                </a:lnTo>
                <a:lnTo>
                  <a:pt x="2940" y="1032"/>
                </a:lnTo>
                <a:lnTo>
                  <a:pt x="2940" y="1032"/>
                </a:lnTo>
                <a:lnTo>
                  <a:pt x="2938" y="1027"/>
                </a:lnTo>
                <a:lnTo>
                  <a:pt x="2936" y="1023"/>
                </a:lnTo>
                <a:lnTo>
                  <a:pt x="2936" y="1023"/>
                </a:lnTo>
                <a:lnTo>
                  <a:pt x="2936" y="1019"/>
                </a:lnTo>
                <a:lnTo>
                  <a:pt x="2936" y="1019"/>
                </a:lnTo>
                <a:lnTo>
                  <a:pt x="2936" y="1017"/>
                </a:lnTo>
                <a:lnTo>
                  <a:pt x="2936" y="1017"/>
                </a:lnTo>
                <a:lnTo>
                  <a:pt x="2938" y="1015"/>
                </a:lnTo>
                <a:lnTo>
                  <a:pt x="2938" y="1015"/>
                </a:lnTo>
                <a:lnTo>
                  <a:pt x="2940" y="1015"/>
                </a:lnTo>
                <a:lnTo>
                  <a:pt x="2940" y="1015"/>
                </a:lnTo>
                <a:lnTo>
                  <a:pt x="2940" y="1017"/>
                </a:lnTo>
                <a:lnTo>
                  <a:pt x="2940" y="1017"/>
                </a:lnTo>
                <a:lnTo>
                  <a:pt x="2942" y="1019"/>
                </a:lnTo>
                <a:lnTo>
                  <a:pt x="2946" y="1021"/>
                </a:lnTo>
                <a:lnTo>
                  <a:pt x="2946" y="1023"/>
                </a:lnTo>
                <a:lnTo>
                  <a:pt x="2946" y="1025"/>
                </a:lnTo>
                <a:lnTo>
                  <a:pt x="2950" y="1025"/>
                </a:lnTo>
                <a:lnTo>
                  <a:pt x="2950" y="1025"/>
                </a:lnTo>
                <a:lnTo>
                  <a:pt x="2950" y="1025"/>
                </a:lnTo>
                <a:lnTo>
                  <a:pt x="2948" y="1023"/>
                </a:lnTo>
                <a:lnTo>
                  <a:pt x="2948" y="1023"/>
                </a:lnTo>
                <a:lnTo>
                  <a:pt x="2946" y="1021"/>
                </a:lnTo>
                <a:lnTo>
                  <a:pt x="2948" y="1019"/>
                </a:lnTo>
                <a:lnTo>
                  <a:pt x="2950" y="1021"/>
                </a:lnTo>
                <a:lnTo>
                  <a:pt x="2952" y="1023"/>
                </a:lnTo>
                <a:lnTo>
                  <a:pt x="2954" y="1025"/>
                </a:lnTo>
                <a:lnTo>
                  <a:pt x="2954" y="1025"/>
                </a:lnTo>
                <a:lnTo>
                  <a:pt x="2954" y="1023"/>
                </a:lnTo>
                <a:lnTo>
                  <a:pt x="2954" y="1023"/>
                </a:lnTo>
                <a:lnTo>
                  <a:pt x="2954" y="1021"/>
                </a:lnTo>
                <a:lnTo>
                  <a:pt x="2952" y="1021"/>
                </a:lnTo>
                <a:lnTo>
                  <a:pt x="2952" y="1019"/>
                </a:lnTo>
                <a:lnTo>
                  <a:pt x="2952" y="1019"/>
                </a:lnTo>
                <a:lnTo>
                  <a:pt x="2952" y="1019"/>
                </a:lnTo>
                <a:lnTo>
                  <a:pt x="2954" y="1019"/>
                </a:lnTo>
                <a:lnTo>
                  <a:pt x="2956" y="1019"/>
                </a:lnTo>
                <a:lnTo>
                  <a:pt x="2959" y="1019"/>
                </a:lnTo>
                <a:lnTo>
                  <a:pt x="2959" y="1021"/>
                </a:lnTo>
                <a:lnTo>
                  <a:pt x="2961" y="1021"/>
                </a:lnTo>
                <a:lnTo>
                  <a:pt x="2961" y="1021"/>
                </a:lnTo>
                <a:lnTo>
                  <a:pt x="2959" y="1019"/>
                </a:lnTo>
                <a:lnTo>
                  <a:pt x="2956" y="1017"/>
                </a:lnTo>
                <a:lnTo>
                  <a:pt x="2954" y="1017"/>
                </a:lnTo>
                <a:lnTo>
                  <a:pt x="2954" y="1017"/>
                </a:lnTo>
                <a:lnTo>
                  <a:pt x="2952" y="1017"/>
                </a:lnTo>
                <a:lnTo>
                  <a:pt x="2954" y="1015"/>
                </a:lnTo>
                <a:lnTo>
                  <a:pt x="2952" y="1015"/>
                </a:lnTo>
                <a:lnTo>
                  <a:pt x="2952" y="1013"/>
                </a:lnTo>
                <a:lnTo>
                  <a:pt x="2952" y="1013"/>
                </a:lnTo>
                <a:lnTo>
                  <a:pt x="2954" y="1013"/>
                </a:lnTo>
                <a:lnTo>
                  <a:pt x="2956" y="1013"/>
                </a:lnTo>
                <a:lnTo>
                  <a:pt x="2959" y="1011"/>
                </a:lnTo>
                <a:lnTo>
                  <a:pt x="2961" y="1009"/>
                </a:lnTo>
                <a:lnTo>
                  <a:pt x="2963" y="1009"/>
                </a:lnTo>
                <a:lnTo>
                  <a:pt x="2963" y="1009"/>
                </a:lnTo>
                <a:lnTo>
                  <a:pt x="2965" y="1011"/>
                </a:lnTo>
                <a:lnTo>
                  <a:pt x="2967" y="1011"/>
                </a:lnTo>
                <a:lnTo>
                  <a:pt x="2969" y="1009"/>
                </a:lnTo>
                <a:lnTo>
                  <a:pt x="2971" y="1009"/>
                </a:lnTo>
                <a:lnTo>
                  <a:pt x="2973" y="1009"/>
                </a:lnTo>
                <a:lnTo>
                  <a:pt x="2975" y="1009"/>
                </a:lnTo>
                <a:lnTo>
                  <a:pt x="2977" y="1009"/>
                </a:lnTo>
                <a:lnTo>
                  <a:pt x="2982" y="1011"/>
                </a:lnTo>
                <a:lnTo>
                  <a:pt x="2984" y="1011"/>
                </a:lnTo>
                <a:lnTo>
                  <a:pt x="2986" y="1013"/>
                </a:lnTo>
                <a:lnTo>
                  <a:pt x="2986" y="1013"/>
                </a:lnTo>
                <a:lnTo>
                  <a:pt x="2986" y="1015"/>
                </a:lnTo>
                <a:lnTo>
                  <a:pt x="2988" y="1015"/>
                </a:lnTo>
                <a:lnTo>
                  <a:pt x="2990" y="1015"/>
                </a:lnTo>
                <a:lnTo>
                  <a:pt x="2992" y="1015"/>
                </a:lnTo>
                <a:lnTo>
                  <a:pt x="2996" y="1015"/>
                </a:lnTo>
                <a:lnTo>
                  <a:pt x="2994" y="1015"/>
                </a:lnTo>
                <a:lnTo>
                  <a:pt x="2990" y="1017"/>
                </a:lnTo>
                <a:lnTo>
                  <a:pt x="2990" y="1017"/>
                </a:lnTo>
                <a:lnTo>
                  <a:pt x="2988" y="1019"/>
                </a:lnTo>
                <a:lnTo>
                  <a:pt x="2988" y="1021"/>
                </a:lnTo>
                <a:lnTo>
                  <a:pt x="2988" y="1021"/>
                </a:lnTo>
                <a:lnTo>
                  <a:pt x="2988" y="1021"/>
                </a:lnTo>
                <a:lnTo>
                  <a:pt x="2988" y="1023"/>
                </a:lnTo>
                <a:lnTo>
                  <a:pt x="2988" y="1023"/>
                </a:lnTo>
                <a:lnTo>
                  <a:pt x="2990" y="1023"/>
                </a:lnTo>
                <a:lnTo>
                  <a:pt x="2992" y="1021"/>
                </a:lnTo>
                <a:lnTo>
                  <a:pt x="2996" y="1017"/>
                </a:lnTo>
                <a:lnTo>
                  <a:pt x="2998" y="1015"/>
                </a:lnTo>
                <a:lnTo>
                  <a:pt x="3003" y="1013"/>
                </a:lnTo>
                <a:lnTo>
                  <a:pt x="3005" y="1011"/>
                </a:lnTo>
                <a:lnTo>
                  <a:pt x="3007" y="1009"/>
                </a:lnTo>
                <a:lnTo>
                  <a:pt x="3009" y="1006"/>
                </a:lnTo>
                <a:lnTo>
                  <a:pt x="3013" y="1009"/>
                </a:lnTo>
                <a:lnTo>
                  <a:pt x="3015" y="1006"/>
                </a:lnTo>
                <a:lnTo>
                  <a:pt x="3015" y="1006"/>
                </a:lnTo>
                <a:lnTo>
                  <a:pt x="3017" y="1006"/>
                </a:lnTo>
                <a:lnTo>
                  <a:pt x="3026" y="1009"/>
                </a:lnTo>
                <a:lnTo>
                  <a:pt x="3028" y="1006"/>
                </a:lnTo>
                <a:lnTo>
                  <a:pt x="3028" y="1006"/>
                </a:lnTo>
                <a:lnTo>
                  <a:pt x="3028" y="1004"/>
                </a:lnTo>
                <a:lnTo>
                  <a:pt x="3028" y="1004"/>
                </a:lnTo>
                <a:lnTo>
                  <a:pt x="3028" y="1002"/>
                </a:lnTo>
                <a:lnTo>
                  <a:pt x="3019" y="1000"/>
                </a:lnTo>
                <a:lnTo>
                  <a:pt x="3017" y="998"/>
                </a:lnTo>
                <a:lnTo>
                  <a:pt x="3013" y="996"/>
                </a:lnTo>
                <a:lnTo>
                  <a:pt x="3013" y="994"/>
                </a:lnTo>
                <a:lnTo>
                  <a:pt x="3013" y="992"/>
                </a:lnTo>
                <a:lnTo>
                  <a:pt x="3013" y="990"/>
                </a:lnTo>
                <a:lnTo>
                  <a:pt x="3011" y="988"/>
                </a:lnTo>
                <a:lnTo>
                  <a:pt x="3009" y="983"/>
                </a:lnTo>
                <a:lnTo>
                  <a:pt x="3009" y="983"/>
                </a:lnTo>
                <a:lnTo>
                  <a:pt x="3007" y="981"/>
                </a:lnTo>
                <a:lnTo>
                  <a:pt x="3009" y="979"/>
                </a:lnTo>
                <a:lnTo>
                  <a:pt x="3011" y="977"/>
                </a:lnTo>
                <a:lnTo>
                  <a:pt x="3011" y="977"/>
                </a:lnTo>
                <a:lnTo>
                  <a:pt x="3011" y="973"/>
                </a:lnTo>
                <a:lnTo>
                  <a:pt x="3013" y="971"/>
                </a:lnTo>
                <a:lnTo>
                  <a:pt x="3013" y="969"/>
                </a:lnTo>
                <a:lnTo>
                  <a:pt x="3013" y="969"/>
                </a:lnTo>
                <a:lnTo>
                  <a:pt x="3015" y="967"/>
                </a:lnTo>
                <a:lnTo>
                  <a:pt x="3017" y="967"/>
                </a:lnTo>
                <a:lnTo>
                  <a:pt x="3019" y="967"/>
                </a:lnTo>
                <a:lnTo>
                  <a:pt x="3021" y="965"/>
                </a:lnTo>
                <a:lnTo>
                  <a:pt x="3021" y="960"/>
                </a:lnTo>
                <a:lnTo>
                  <a:pt x="3021" y="958"/>
                </a:lnTo>
                <a:lnTo>
                  <a:pt x="3024" y="956"/>
                </a:lnTo>
                <a:lnTo>
                  <a:pt x="3024" y="950"/>
                </a:lnTo>
                <a:lnTo>
                  <a:pt x="3024" y="950"/>
                </a:lnTo>
                <a:lnTo>
                  <a:pt x="3026" y="946"/>
                </a:lnTo>
                <a:lnTo>
                  <a:pt x="3026" y="946"/>
                </a:lnTo>
                <a:lnTo>
                  <a:pt x="3026" y="946"/>
                </a:lnTo>
                <a:lnTo>
                  <a:pt x="3026" y="946"/>
                </a:lnTo>
                <a:lnTo>
                  <a:pt x="3026" y="944"/>
                </a:lnTo>
                <a:lnTo>
                  <a:pt x="3026" y="944"/>
                </a:lnTo>
                <a:lnTo>
                  <a:pt x="3026" y="941"/>
                </a:lnTo>
                <a:lnTo>
                  <a:pt x="3028" y="941"/>
                </a:lnTo>
                <a:lnTo>
                  <a:pt x="3026" y="939"/>
                </a:lnTo>
                <a:lnTo>
                  <a:pt x="3028" y="939"/>
                </a:lnTo>
                <a:lnTo>
                  <a:pt x="3028" y="937"/>
                </a:lnTo>
                <a:lnTo>
                  <a:pt x="3030" y="939"/>
                </a:lnTo>
                <a:lnTo>
                  <a:pt x="3028" y="939"/>
                </a:lnTo>
                <a:lnTo>
                  <a:pt x="3030" y="939"/>
                </a:lnTo>
                <a:lnTo>
                  <a:pt x="3030" y="941"/>
                </a:lnTo>
                <a:lnTo>
                  <a:pt x="3028" y="941"/>
                </a:lnTo>
                <a:lnTo>
                  <a:pt x="3036" y="941"/>
                </a:lnTo>
                <a:lnTo>
                  <a:pt x="3036" y="939"/>
                </a:lnTo>
                <a:lnTo>
                  <a:pt x="3036" y="937"/>
                </a:lnTo>
                <a:lnTo>
                  <a:pt x="3038" y="935"/>
                </a:lnTo>
                <a:lnTo>
                  <a:pt x="3038" y="935"/>
                </a:lnTo>
                <a:lnTo>
                  <a:pt x="3038" y="933"/>
                </a:lnTo>
                <a:lnTo>
                  <a:pt x="3038" y="931"/>
                </a:lnTo>
                <a:lnTo>
                  <a:pt x="3038" y="929"/>
                </a:lnTo>
                <a:lnTo>
                  <a:pt x="3036" y="927"/>
                </a:lnTo>
                <a:lnTo>
                  <a:pt x="3036" y="927"/>
                </a:lnTo>
                <a:lnTo>
                  <a:pt x="3036" y="925"/>
                </a:lnTo>
                <a:lnTo>
                  <a:pt x="3038" y="925"/>
                </a:lnTo>
                <a:lnTo>
                  <a:pt x="3040" y="925"/>
                </a:lnTo>
                <a:lnTo>
                  <a:pt x="3040" y="925"/>
                </a:lnTo>
                <a:lnTo>
                  <a:pt x="3042" y="925"/>
                </a:lnTo>
                <a:lnTo>
                  <a:pt x="3044" y="923"/>
                </a:lnTo>
                <a:lnTo>
                  <a:pt x="3044" y="923"/>
                </a:lnTo>
                <a:lnTo>
                  <a:pt x="3049" y="918"/>
                </a:lnTo>
                <a:lnTo>
                  <a:pt x="3051" y="918"/>
                </a:lnTo>
                <a:lnTo>
                  <a:pt x="3053" y="916"/>
                </a:lnTo>
                <a:lnTo>
                  <a:pt x="3053" y="914"/>
                </a:lnTo>
                <a:lnTo>
                  <a:pt x="3053" y="914"/>
                </a:lnTo>
                <a:lnTo>
                  <a:pt x="3053" y="912"/>
                </a:lnTo>
                <a:lnTo>
                  <a:pt x="3053" y="910"/>
                </a:lnTo>
                <a:lnTo>
                  <a:pt x="3059" y="908"/>
                </a:lnTo>
                <a:lnTo>
                  <a:pt x="3061" y="910"/>
                </a:lnTo>
                <a:lnTo>
                  <a:pt x="3063" y="908"/>
                </a:lnTo>
                <a:lnTo>
                  <a:pt x="3063" y="906"/>
                </a:lnTo>
                <a:lnTo>
                  <a:pt x="3065" y="906"/>
                </a:lnTo>
                <a:lnTo>
                  <a:pt x="3065" y="908"/>
                </a:lnTo>
                <a:lnTo>
                  <a:pt x="3065" y="908"/>
                </a:lnTo>
                <a:lnTo>
                  <a:pt x="3068" y="908"/>
                </a:lnTo>
                <a:lnTo>
                  <a:pt x="3070" y="908"/>
                </a:lnTo>
                <a:lnTo>
                  <a:pt x="3070" y="908"/>
                </a:lnTo>
                <a:lnTo>
                  <a:pt x="3070" y="904"/>
                </a:lnTo>
                <a:lnTo>
                  <a:pt x="3070" y="902"/>
                </a:lnTo>
                <a:lnTo>
                  <a:pt x="3070" y="900"/>
                </a:lnTo>
                <a:lnTo>
                  <a:pt x="3068" y="897"/>
                </a:lnTo>
                <a:lnTo>
                  <a:pt x="3070" y="900"/>
                </a:lnTo>
                <a:lnTo>
                  <a:pt x="3070" y="900"/>
                </a:lnTo>
                <a:lnTo>
                  <a:pt x="3070" y="902"/>
                </a:lnTo>
                <a:lnTo>
                  <a:pt x="3072" y="904"/>
                </a:lnTo>
                <a:lnTo>
                  <a:pt x="3070" y="906"/>
                </a:lnTo>
                <a:lnTo>
                  <a:pt x="3072" y="908"/>
                </a:lnTo>
                <a:lnTo>
                  <a:pt x="3072" y="908"/>
                </a:lnTo>
                <a:lnTo>
                  <a:pt x="3074" y="910"/>
                </a:lnTo>
                <a:lnTo>
                  <a:pt x="3076" y="910"/>
                </a:lnTo>
                <a:lnTo>
                  <a:pt x="3080" y="910"/>
                </a:lnTo>
                <a:lnTo>
                  <a:pt x="3080" y="910"/>
                </a:lnTo>
                <a:lnTo>
                  <a:pt x="3078" y="910"/>
                </a:lnTo>
                <a:lnTo>
                  <a:pt x="3076" y="912"/>
                </a:lnTo>
                <a:lnTo>
                  <a:pt x="3074" y="910"/>
                </a:lnTo>
                <a:lnTo>
                  <a:pt x="3070" y="910"/>
                </a:lnTo>
                <a:lnTo>
                  <a:pt x="3068" y="910"/>
                </a:lnTo>
                <a:lnTo>
                  <a:pt x="3065" y="910"/>
                </a:lnTo>
                <a:lnTo>
                  <a:pt x="3065" y="910"/>
                </a:lnTo>
                <a:lnTo>
                  <a:pt x="3068" y="912"/>
                </a:lnTo>
                <a:lnTo>
                  <a:pt x="3070" y="912"/>
                </a:lnTo>
                <a:lnTo>
                  <a:pt x="3072" y="912"/>
                </a:lnTo>
                <a:lnTo>
                  <a:pt x="3072" y="912"/>
                </a:lnTo>
                <a:lnTo>
                  <a:pt x="3072" y="914"/>
                </a:lnTo>
                <a:lnTo>
                  <a:pt x="3070" y="914"/>
                </a:lnTo>
                <a:lnTo>
                  <a:pt x="3070" y="914"/>
                </a:lnTo>
                <a:lnTo>
                  <a:pt x="3068" y="914"/>
                </a:lnTo>
                <a:lnTo>
                  <a:pt x="3070" y="914"/>
                </a:lnTo>
                <a:lnTo>
                  <a:pt x="3070" y="914"/>
                </a:lnTo>
                <a:lnTo>
                  <a:pt x="3072" y="916"/>
                </a:lnTo>
                <a:lnTo>
                  <a:pt x="3076" y="918"/>
                </a:lnTo>
                <a:lnTo>
                  <a:pt x="3078" y="918"/>
                </a:lnTo>
                <a:lnTo>
                  <a:pt x="3082" y="918"/>
                </a:lnTo>
                <a:lnTo>
                  <a:pt x="3084" y="918"/>
                </a:lnTo>
                <a:lnTo>
                  <a:pt x="3088" y="916"/>
                </a:lnTo>
                <a:lnTo>
                  <a:pt x="3091" y="918"/>
                </a:lnTo>
                <a:lnTo>
                  <a:pt x="3093" y="918"/>
                </a:lnTo>
                <a:lnTo>
                  <a:pt x="3093" y="918"/>
                </a:lnTo>
                <a:lnTo>
                  <a:pt x="3095" y="918"/>
                </a:lnTo>
                <a:lnTo>
                  <a:pt x="3095" y="921"/>
                </a:lnTo>
                <a:lnTo>
                  <a:pt x="3095" y="921"/>
                </a:lnTo>
                <a:lnTo>
                  <a:pt x="3093" y="923"/>
                </a:lnTo>
                <a:lnTo>
                  <a:pt x="3091" y="925"/>
                </a:lnTo>
                <a:lnTo>
                  <a:pt x="3088" y="925"/>
                </a:lnTo>
                <a:lnTo>
                  <a:pt x="3084" y="927"/>
                </a:lnTo>
                <a:lnTo>
                  <a:pt x="3078" y="931"/>
                </a:lnTo>
                <a:lnTo>
                  <a:pt x="3080" y="931"/>
                </a:lnTo>
                <a:lnTo>
                  <a:pt x="3080" y="933"/>
                </a:lnTo>
                <a:lnTo>
                  <a:pt x="3082" y="931"/>
                </a:lnTo>
                <a:lnTo>
                  <a:pt x="3084" y="931"/>
                </a:lnTo>
                <a:lnTo>
                  <a:pt x="3088" y="935"/>
                </a:lnTo>
                <a:lnTo>
                  <a:pt x="3091" y="935"/>
                </a:lnTo>
                <a:lnTo>
                  <a:pt x="3091" y="935"/>
                </a:lnTo>
                <a:lnTo>
                  <a:pt x="3095" y="935"/>
                </a:lnTo>
                <a:lnTo>
                  <a:pt x="3095" y="937"/>
                </a:lnTo>
                <a:lnTo>
                  <a:pt x="3095" y="939"/>
                </a:lnTo>
                <a:lnTo>
                  <a:pt x="3093" y="944"/>
                </a:lnTo>
                <a:lnTo>
                  <a:pt x="3093" y="946"/>
                </a:lnTo>
                <a:lnTo>
                  <a:pt x="3093" y="946"/>
                </a:lnTo>
                <a:lnTo>
                  <a:pt x="3093" y="946"/>
                </a:lnTo>
                <a:lnTo>
                  <a:pt x="3095" y="948"/>
                </a:lnTo>
                <a:lnTo>
                  <a:pt x="3097" y="948"/>
                </a:lnTo>
                <a:lnTo>
                  <a:pt x="3099" y="948"/>
                </a:lnTo>
                <a:lnTo>
                  <a:pt x="3101" y="948"/>
                </a:lnTo>
                <a:lnTo>
                  <a:pt x="3105" y="946"/>
                </a:lnTo>
                <a:lnTo>
                  <a:pt x="3107" y="944"/>
                </a:lnTo>
                <a:lnTo>
                  <a:pt x="3112" y="941"/>
                </a:lnTo>
                <a:lnTo>
                  <a:pt x="3114" y="941"/>
                </a:lnTo>
                <a:lnTo>
                  <a:pt x="3116" y="941"/>
                </a:lnTo>
                <a:lnTo>
                  <a:pt x="3118" y="939"/>
                </a:lnTo>
                <a:lnTo>
                  <a:pt x="3120" y="939"/>
                </a:lnTo>
                <a:lnTo>
                  <a:pt x="3122" y="935"/>
                </a:lnTo>
                <a:lnTo>
                  <a:pt x="3122" y="935"/>
                </a:lnTo>
                <a:lnTo>
                  <a:pt x="3124" y="935"/>
                </a:lnTo>
                <a:lnTo>
                  <a:pt x="3126" y="937"/>
                </a:lnTo>
                <a:lnTo>
                  <a:pt x="3126" y="937"/>
                </a:lnTo>
                <a:lnTo>
                  <a:pt x="3128" y="937"/>
                </a:lnTo>
                <a:lnTo>
                  <a:pt x="3130" y="937"/>
                </a:lnTo>
                <a:lnTo>
                  <a:pt x="3132" y="937"/>
                </a:lnTo>
                <a:lnTo>
                  <a:pt x="3135" y="937"/>
                </a:lnTo>
                <a:lnTo>
                  <a:pt x="3135" y="935"/>
                </a:lnTo>
                <a:lnTo>
                  <a:pt x="3137" y="933"/>
                </a:lnTo>
                <a:lnTo>
                  <a:pt x="3137" y="933"/>
                </a:lnTo>
                <a:lnTo>
                  <a:pt x="3137" y="931"/>
                </a:lnTo>
                <a:lnTo>
                  <a:pt x="3135" y="931"/>
                </a:lnTo>
                <a:lnTo>
                  <a:pt x="3132" y="929"/>
                </a:lnTo>
                <a:lnTo>
                  <a:pt x="3132" y="929"/>
                </a:lnTo>
                <a:lnTo>
                  <a:pt x="3130" y="931"/>
                </a:lnTo>
                <a:lnTo>
                  <a:pt x="3130" y="931"/>
                </a:lnTo>
                <a:lnTo>
                  <a:pt x="3126" y="931"/>
                </a:lnTo>
                <a:lnTo>
                  <a:pt x="3126" y="931"/>
                </a:lnTo>
                <a:lnTo>
                  <a:pt x="3122" y="933"/>
                </a:lnTo>
                <a:lnTo>
                  <a:pt x="3122" y="933"/>
                </a:lnTo>
                <a:lnTo>
                  <a:pt x="3120" y="931"/>
                </a:lnTo>
                <a:lnTo>
                  <a:pt x="3118" y="931"/>
                </a:lnTo>
                <a:lnTo>
                  <a:pt x="3116" y="925"/>
                </a:lnTo>
                <a:lnTo>
                  <a:pt x="3114" y="923"/>
                </a:lnTo>
                <a:lnTo>
                  <a:pt x="3114" y="921"/>
                </a:lnTo>
                <a:lnTo>
                  <a:pt x="3112" y="918"/>
                </a:lnTo>
                <a:lnTo>
                  <a:pt x="3112" y="916"/>
                </a:lnTo>
                <a:lnTo>
                  <a:pt x="3114" y="916"/>
                </a:lnTo>
                <a:lnTo>
                  <a:pt x="3116" y="916"/>
                </a:lnTo>
                <a:lnTo>
                  <a:pt x="3118" y="912"/>
                </a:lnTo>
                <a:lnTo>
                  <a:pt x="3120" y="914"/>
                </a:lnTo>
                <a:lnTo>
                  <a:pt x="3120" y="914"/>
                </a:lnTo>
                <a:lnTo>
                  <a:pt x="3118" y="914"/>
                </a:lnTo>
                <a:lnTo>
                  <a:pt x="3118" y="916"/>
                </a:lnTo>
                <a:lnTo>
                  <a:pt x="3116" y="918"/>
                </a:lnTo>
                <a:lnTo>
                  <a:pt x="3116" y="918"/>
                </a:lnTo>
                <a:lnTo>
                  <a:pt x="3116" y="918"/>
                </a:lnTo>
                <a:lnTo>
                  <a:pt x="3118" y="916"/>
                </a:lnTo>
                <a:lnTo>
                  <a:pt x="3118" y="916"/>
                </a:lnTo>
                <a:lnTo>
                  <a:pt x="3120" y="914"/>
                </a:lnTo>
                <a:lnTo>
                  <a:pt x="3126" y="908"/>
                </a:lnTo>
                <a:lnTo>
                  <a:pt x="3130" y="908"/>
                </a:lnTo>
                <a:lnTo>
                  <a:pt x="3132" y="908"/>
                </a:lnTo>
                <a:lnTo>
                  <a:pt x="3132" y="908"/>
                </a:lnTo>
                <a:lnTo>
                  <a:pt x="3135" y="908"/>
                </a:lnTo>
                <a:lnTo>
                  <a:pt x="3137" y="906"/>
                </a:lnTo>
                <a:lnTo>
                  <a:pt x="3139" y="906"/>
                </a:lnTo>
                <a:lnTo>
                  <a:pt x="3141" y="908"/>
                </a:lnTo>
                <a:lnTo>
                  <a:pt x="3143" y="906"/>
                </a:lnTo>
                <a:lnTo>
                  <a:pt x="3145" y="904"/>
                </a:lnTo>
                <a:lnTo>
                  <a:pt x="3147" y="904"/>
                </a:lnTo>
                <a:lnTo>
                  <a:pt x="3149" y="904"/>
                </a:lnTo>
                <a:lnTo>
                  <a:pt x="3151" y="902"/>
                </a:lnTo>
                <a:lnTo>
                  <a:pt x="3156" y="900"/>
                </a:lnTo>
                <a:lnTo>
                  <a:pt x="3162" y="902"/>
                </a:lnTo>
                <a:lnTo>
                  <a:pt x="3162" y="900"/>
                </a:lnTo>
                <a:lnTo>
                  <a:pt x="3166" y="900"/>
                </a:lnTo>
                <a:lnTo>
                  <a:pt x="3166" y="897"/>
                </a:lnTo>
                <a:lnTo>
                  <a:pt x="3170" y="897"/>
                </a:lnTo>
                <a:lnTo>
                  <a:pt x="3168" y="897"/>
                </a:lnTo>
                <a:lnTo>
                  <a:pt x="3168" y="897"/>
                </a:lnTo>
                <a:lnTo>
                  <a:pt x="3166" y="900"/>
                </a:lnTo>
                <a:lnTo>
                  <a:pt x="3168" y="900"/>
                </a:lnTo>
                <a:lnTo>
                  <a:pt x="3172" y="900"/>
                </a:lnTo>
                <a:lnTo>
                  <a:pt x="3172" y="897"/>
                </a:lnTo>
                <a:lnTo>
                  <a:pt x="3176" y="897"/>
                </a:lnTo>
                <a:lnTo>
                  <a:pt x="3176" y="897"/>
                </a:lnTo>
                <a:lnTo>
                  <a:pt x="3176" y="900"/>
                </a:lnTo>
                <a:lnTo>
                  <a:pt x="3176" y="902"/>
                </a:lnTo>
                <a:lnTo>
                  <a:pt x="3176" y="902"/>
                </a:lnTo>
                <a:lnTo>
                  <a:pt x="3174" y="902"/>
                </a:lnTo>
                <a:lnTo>
                  <a:pt x="3170" y="904"/>
                </a:lnTo>
                <a:lnTo>
                  <a:pt x="3168" y="904"/>
                </a:lnTo>
                <a:lnTo>
                  <a:pt x="3164" y="906"/>
                </a:lnTo>
                <a:lnTo>
                  <a:pt x="3166" y="908"/>
                </a:lnTo>
                <a:lnTo>
                  <a:pt x="3166" y="908"/>
                </a:lnTo>
                <a:lnTo>
                  <a:pt x="3164" y="908"/>
                </a:lnTo>
                <a:lnTo>
                  <a:pt x="3162" y="908"/>
                </a:lnTo>
                <a:lnTo>
                  <a:pt x="3160" y="908"/>
                </a:lnTo>
                <a:lnTo>
                  <a:pt x="3158" y="910"/>
                </a:lnTo>
                <a:lnTo>
                  <a:pt x="3156" y="908"/>
                </a:lnTo>
                <a:lnTo>
                  <a:pt x="3156" y="908"/>
                </a:lnTo>
                <a:lnTo>
                  <a:pt x="3156" y="910"/>
                </a:lnTo>
                <a:lnTo>
                  <a:pt x="3158" y="912"/>
                </a:lnTo>
                <a:lnTo>
                  <a:pt x="3158" y="914"/>
                </a:lnTo>
                <a:lnTo>
                  <a:pt x="3160" y="912"/>
                </a:lnTo>
                <a:lnTo>
                  <a:pt x="3162" y="916"/>
                </a:lnTo>
                <a:lnTo>
                  <a:pt x="3166" y="918"/>
                </a:lnTo>
                <a:lnTo>
                  <a:pt x="3164" y="918"/>
                </a:lnTo>
                <a:lnTo>
                  <a:pt x="3162" y="918"/>
                </a:lnTo>
                <a:lnTo>
                  <a:pt x="3162" y="918"/>
                </a:lnTo>
                <a:lnTo>
                  <a:pt x="3160" y="921"/>
                </a:lnTo>
                <a:lnTo>
                  <a:pt x="3160" y="921"/>
                </a:lnTo>
                <a:lnTo>
                  <a:pt x="3160" y="921"/>
                </a:lnTo>
                <a:lnTo>
                  <a:pt x="3160" y="921"/>
                </a:lnTo>
                <a:lnTo>
                  <a:pt x="3158" y="918"/>
                </a:lnTo>
                <a:lnTo>
                  <a:pt x="3158" y="921"/>
                </a:lnTo>
                <a:lnTo>
                  <a:pt x="3156" y="925"/>
                </a:lnTo>
                <a:lnTo>
                  <a:pt x="3153" y="927"/>
                </a:lnTo>
                <a:lnTo>
                  <a:pt x="3153" y="929"/>
                </a:lnTo>
                <a:lnTo>
                  <a:pt x="3153" y="929"/>
                </a:lnTo>
                <a:lnTo>
                  <a:pt x="3153" y="929"/>
                </a:lnTo>
                <a:lnTo>
                  <a:pt x="3153" y="929"/>
                </a:lnTo>
                <a:lnTo>
                  <a:pt x="3153" y="931"/>
                </a:lnTo>
                <a:lnTo>
                  <a:pt x="3153" y="931"/>
                </a:lnTo>
                <a:lnTo>
                  <a:pt x="3147" y="933"/>
                </a:lnTo>
                <a:lnTo>
                  <a:pt x="3147" y="933"/>
                </a:lnTo>
                <a:lnTo>
                  <a:pt x="3145" y="933"/>
                </a:lnTo>
                <a:lnTo>
                  <a:pt x="3143" y="931"/>
                </a:lnTo>
                <a:lnTo>
                  <a:pt x="3141" y="931"/>
                </a:lnTo>
                <a:lnTo>
                  <a:pt x="3141" y="931"/>
                </a:lnTo>
                <a:lnTo>
                  <a:pt x="3139" y="931"/>
                </a:lnTo>
                <a:lnTo>
                  <a:pt x="3141" y="931"/>
                </a:lnTo>
                <a:lnTo>
                  <a:pt x="3141" y="931"/>
                </a:lnTo>
                <a:lnTo>
                  <a:pt x="3143" y="933"/>
                </a:lnTo>
                <a:lnTo>
                  <a:pt x="3141" y="933"/>
                </a:lnTo>
                <a:lnTo>
                  <a:pt x="3139" y="935"/>
                </a:lnTo>
                <a:lnTo>
                  <a:pt x="3139" y="935"/>
                </a:lnTo>
                <a:lnTo>
                  <a:pt x="3139" y="935"/>
                </a:lnTo>
                <a:lnTo>
                  <a:pt x="3143" y="937"/>
                </a:lnTo>
                <a:lnTo>
                  <a:pt x="3147" y="939"/>
                </a:lnTo>
                <a:lnTo>
                  <a:pt x="3147" y="939"/>
                </a:lnTo>
                <a:lnTo>
                  <a:pt x="3149" y="941"/>
                </a:lnTo>
                <a:lnTo>
                  <a:pt x="3149" y="944"/>
                </a:lnTo>
                <a:lnTo>
                  <a:pt x="3151" y="944"/>
                </a:lnTo>
                <a:lnTo>
                  <a:pt x="3151" y="944"/>
                </a:lnTo>
                <a:lnTo>
                  <a:pt x="3153" y="944"/>
                </a:lnTo>
                <a:lnTo>
                  <a:pt x="3156" y="944"/>
                </a:lnTo>
                <a:lnTo>
                  <a:pt x="3162" y="948"/>
                </a:lnTo>
                <a:lnTo>
                  <a:pt x="3162" y="950"/>
                </a:lnTo>
                <a:lnTo>
                  <a:pt x="3168" y="950"/>
                </a:lnTo>
                <a:lnTo>
                  <a:pt x="3168" y="950"/>
                </a:lnTo>
                <a:lnTo>
                  <a:pt x="3176" y="958"/>
                </a:lnTo>
                <a:lnTo>
                  <a:pt x="3181" y="960"/>
                </a:lnTo>
                <a:lnTo>
                  <a:pt x="3185" y="965"/>
                </a:lnTo>
                <a:lnTo>
                  <a:pt x="3187" y="967"/>
                </a:lnTo>
                <a:lnTo>
                  <a:pt x="3189" y="967"/>
                </a:lnTo>
                <a:lnTo>
                  <a:pt x="3193" y="971"/>
                </a:lnTo>
                <a:lnTo>
                  <a:pt x="3195" y="971"/>
                </a:lnTo>
                <a:lnTo>
                  <a:pt x="3200" y="973"/>
                </a:lnTo>
                <a:lnTo>
                  <a:pt x="3202" y="975"/>
                </a:lnTo>
                <a:lnTo>
                  <a:pt x="3204" y="977"/>
                </a:lnTo>
                <a:lnTo>
                  <a:pt x="3208" y="977"/>
                </a:lnTo>
                <a:lnTo>
                  <a:pt x="3208" y="979"/>
                </a:lnTo>
                <a:lnTo>
                  <a:pt x="3210" y="983"/>
                </a:lnTo>
                <a:lnTo>
                  <a:pt x="3212" y="988"/>
                </a:lnTo>
                <a:lnTo>
                  <a:pt x="3212" y="992"/>
                </a:lnTo>
                <a:lnTo>
                  <a:pt x="3212" y="992"/>
                </a:lnTo>
                <a:lnTo>
                  <a:pt x="3212" y="994"/>
                </a:lnTo>
                <a:lnTo>
                  <a:pt x="3212" y="996"/>
                </a:lnTo>
                <a:lnTo>
                  <a:pt x="3210" y="998"/>
                </a:lnTo>
                <a:lnTo>
                  <a:pt x="3208" y="1000"/>
                </a:lnTo>
                <a:lnTo>
                  <a:pt x="3204" y="1002"/>
                </a:lnTo>
                <a:lnTo>
                  <a:pt x="3202" y="1004"/>
                </a:lnTo>
                <a:lnTo>
                  <a:pt x="3200" y="1004"/>
                </a:lnTo>
                <a:lnTo>
                  <a:pt x="3197" y="1006"/>
                </a:lnTo>
                <a:lnTo>
                  <a:pt x="3191" y="1009"/>
                </a:lnTo>
                <a:lnTo>
                  <a:pt x="3189" y="1009"/>
                </a:lnTo>
                <a:lnTo>
                  <a:pt x="3187" y="1009"/>
                </a:lnTo>
                <a:lnTo>
                  <a:pt x="3185" y="1009"/>
                </a:lnTo>
                <a:lnTo>
                  <a:pt x="3185" y="1009"/>
                </a:lnTo>
                <a:lnTo>
                  <a:pt x="3179" y="1006"/>
                </a:lnTo>
                <a:lnTo>
                  <a:pt x="3170" y="1006"/>
                </a:lnTo>
                <a:lnTo>
                  <a:pt x="3166" y="1009"/>
                </a:lnTo>
                <a:lnTo>
                  <a:pt x="3164" y="1009"/>
                </a:lnTo>
                <a:lnTo>
                  <a:pt x="3158" y="1009"/>
                </a:lnTo>
                <a:lnTo>
                  <a:pt x="3156" y="1006"/>
                </a:lnTo>
                <a:lnTo>
                  <a:pt x="3149" y="1006"/>
                </a:lnTo>
                <a:lnTo>
                  <a:pt x="3145" y="1004"/>
                </a:lnTo>
                <a:lnTo>
                  <a:pt x="3143" y="1002"/>
                </a:lnTo>
                <a:lnTo>
                  <a:pt x="3141" y="1002"/>
                </a:lnTo>
                <a:lnTo>
                  <a:pt x="3139" y="1002"/>
                </a:lnTo>
                <a:lnTo>
                  <a:pt x="3139" y="1002"/>
                </a:lnTo>
                <a:lnTo>
                  <a:pt x="3137" y="1002"/>
                </a:lnTo>
                <a:lnTo>
                  <a:pt x="3135" y="1002"/>
                </a:lnTo>
                <a:lnTo>
                  <a:pt x="3132" y="1002"/>
                </a:lnTo>
                <a:lnTo>
                  <a:pt x="3132" y="1000"/>
                </a:lnTo>
                <a:lnTo>
                  <a:pt x="3130" y="996"/>
                </a:lnTo>
                <a:lnTo>
                  <a:pt x="3128" y="996"/>
                </a:lnTo>
                <a:lnTo>
                  <a:pt x="3128" y="996"/>
                </a:lnTo>
                <a:lnTo>
                  <a:pt x="3122" y="996"/>
                </a:lnTo>
                <a:lnTo>
                  <a:pt x="3120" y="996"/>
                </a:lnTo>
                <a:lnTo>
                  <a:pt x="3118" y="994"/>
                </a:lnTo>
                <a:lnTo>
                  <a:pt x="3116" y="992"/>
                </a:lnTo>
                <a:lnTo>
                  <a:pt x="3116" y="992"/>
                </a:lnTo>
                <a:lnTo>
                  <a:pt x="3118" y="990"/>
                </a:lnTo>
                <a:lnTo>
                  <a:pt x="3118" y="990"/>
                </a:lnTo>
                <a:lnTo>
                  <a:pt x="3116" y="990"/>
                </a:lnTo>
                <a:lnTo>
                  <a:pt x="3112" y="992"/>
                </a:lnTo>
                <a:lnTo>
                  <a:pt x="3103" y="992"/>
                </a:lnTo>
                <a:lnTo>
                  <a:pt x="3091" y="990"/>
                </a:lnTo>
                <a:lnTo>
                  <a:pt x="3091" y="990"/>
                </a:lnTo>
                <a:lnTo>
                  <a:pt x="3084" y="992"/>
                </a:lnTo>
                <a:lnTo>
                  <a:pt x="3080" y="994"/>
                </a:lnTo>
                <a:lnTo>
                  <a:pt x="3076" y="996"/>
                </a:lnTo>
                <a:lnTo>
                  <a:pt x="3072" y="998"/>
                </a:lnTo>
                <a:lnTo>
                  <a:pt x="3063" y="1002"/>
                </a:lnTo>
                <a:lnTo>
                  <a:pt x="3061" y="1004"/>
                </a:lnTo>
                <a:lnTo>
                  <a:pt x="3061" y="1006"/>
                </a:lnTo>
                <a:lnTo>
                  <a:pt x="3055" y="1006"/>
                </a:lnTo>
                <a:lnTo>
                  <a:pt x="3047" y="1004"/>
                </a:lnTo>
                <a:lnTo>
                  <a:pt x="3040" y="1004"/>
                </a:lnTo>
                <a:lnTo>
                  <a:pt x="3032" y="1004"/>
                </a:lnTo>
                <a:lnTo>
                  <a:pt x="3030" y="1004"/>
                </a:lnTo>
                <a:lnTo>
                  <a:pt x="3030" y="1004"/>
                </a:lnTo>
                <a:lnTo>
                  <a:pt x="3030" y="1006"/>
                </a:lnTo>
                <a:lnTo>
                  <a:pt x="3028" y="1006"/>
                </a:lnTo>
                <a:lnTo>
                  <a:pt x="3030" y="1009"/>
                </a:lnTo>
                <a:lnTo>
                  <a:pt x="3030" y="1009"/>
                </a:lnTo>
                <a:lnTo>
                  <a:pt x="3032" y="1011"/>
                </a:lnTo>
                <a:lnTo>
                  <a:pt x="3034" y="1011"/>
                </a:lnTo>
                <a:lnTo>
                  <a:pt x="3040" y="1011"/>
                </a:lnTo>
                <a:lnTo>
                  <a:pt x="3040" y="1011"/>
                </a:lnTo>
                <a:lnTo>
                  <a:pt x="3040" y="1013"/>
                </a:lnTo>
                <a:lnTo>
                  <a:pt x="3036" y="1013"/>
                </a:lnTo>
                <a:lnTo>
                  <a:pt x="3028" y="1013"/>
                </a:lnTo>
                <a:lnTo>
                  <a:pt x="3028" y="1015"/>
                </a:lnTo>
                <a:lnTo>
                  <a:pt x="3026" y="1015"/>
                </a:lnTo>
                <a:lnTo>
                  <a:pt x="3026" y="1017"/>
                </a:lnTo>
                <a:lnTo>
                  <a:pt x="3026" y="1017"/>
                </a:lnTo>
                <a:lnTo>
                  <a:pt x="3028" y="1017"/>
                </a:lnTo>
                <a:lnTo>
                  <a:pt x="3028" y="1017"/>
                </a:lnTo>
                <a:lnTo>
                  <a:pt x="3028" y="1017"/>
                </a:lnTo>
                <a:lnTo>
                  <a:pt x="3024" y="1017"/>
                </a:lnTo>
                <a:lnTo>
                  <a:pt x="3021" y="1019"/>
                </a:lnTo>
                <a:lnTo>
                  <a:pt x="3017" y="1017"/>
                </a:lnTo>
                <a:lnTo>
                  <a:pt x="3013" y="1019"/>
                </a:lnTo>
                <a:lnTo>
                  <a:pt x="3013" y="1019"/>
                </a:lnTo>
                <a:lnTo>
                  <a:pt x="3013" y="1017"/>
                </a:lnTo>
                <a:lnTo>
                  <a:pt x="3013" y="1017"/>
                </a:lnTo>
                <a:lnTo>
                  <a:pt x="3013" y="1017"/>
                </a:lnTo>
                <a:lnTo>
                  <a:pt x="3011" y="1015"/>
                </a:lnTo>
                <a:lnTo>
                  <a:pt x="3011" y="1017"/>
                </a:lnTo>
                <a:lnTo>
                  <a:pt x="3009" y="1017"/>
                </a:lnTo>
                <a:lnTo>
                  <a:pt x="3011" y="1019"/>
                </a:lnTo>
                <a:lnTo>
                  <a:pt x="3011" y="1019"/>
                </a:lnTo>
                <a:lnTo>
                  <a:pt x="3009" y="1019"/>
                </a:lnTo>
                <a:lnTo>
                  <a:pt x="3007" y="1019"/>
                </a:lnTo>
                <a:lnTo>
                  <a:pt x="3005" y="1019"/>
                </a:lnTo>
                <a:lnTo>
                  <a:pt x="3003" y="1017"/>
                </a:lnTo>
                <a:lnTo>
                  <a:pt x="3003" y="1017"/>
                </a:lnTo>
                <a:lnTo>
                  <a:pt x="3000" y="1017"/>
                </a:lnTo>
                <a:lnTo>
                  <a:pt x="2998" y="1017"/>
                </a:lnTo>
                <a:lnTo>
                  <a:pt x="2994" y="1017"/>
                </a:lnTo>
                <a:lnTo>
                  <a:pt x="2992" y="1021"/>
                </a:lnTo>
                <a:lnTo>
                  <a:pt x="2988" y="1023"/>
                </a:lnTo>
                <a:lnTo>
                  <a:pt x="2988" y="1025"/>
                </a:lnTo>
                <a:lnTo>
                  <a:pt x="2986" y="1027"/>
                </a:lnTo>
                <a:lnTo>
                  <a:pt x="2986" y="1030"/>
                </a:lnTo>
                <a:lnTo>
                  <a:pt x="2986" y="1032"/>
                </a:lnTo>
                <a:lnTo>
                  <a:pt x="2986" y="1032"/>
                </a:lnTo>
                <a:lnTo>
                  <a:pt x="2986" y="1034"/>
                </a:lnTo>
                <a:lnTo>
                  <a:pt x="2990" y="1034"/>
                </a:lnTo>
                <a:lnTo>
                  <a:pt x="2992" y="1032"/>
                </a:lnTo>
                <a:lnTo>
                  <a:pt x="2996" y="1032"/>
                </a:lnTo>
                <a:lnTo>
                  <a:pt x="2998" y="1032"/>
                </a:lnTo>
                <a:lnTo>
                  <a:pt x="2998" y="1034"/>
                </a:lnTo>
                <a:lnTo>
                  <a:pt x="2996" y="1034"/>
                </a:lnTo>
                <a:lnTo>
                  <a:pt x="2994" y="1036"/>
                </a:lnTo>
                <a:lnTo>
                  <a:pt x="2994" y="1036"/>
                </a:lnTo>
                <a:lnTo>
                  <a:pt x="2994" y="1038"/>
                </a:lnTo>
                <a:lnTo>
                  <a:pt x="2996" y="1040"/>
                </a:lnTo>
                <a:lnTo>
                  <a:pt x="2996" y="1040"/>
                </a:lnTo>
                <a:lnTo>
                  <a:pt x="2996" y="1042"/>
                </a:lnTo>
                <a:lnTo>
                  <a:pt x="2996" y="1042"/>
                </a:lnTo>
                <a:lnTo>
                  <a:pt x="2996" y="1042"/>
                </a:lnTo>
                <a:lnTo>
                  <a:pt x="2998" y="1042"/>
                </a:lnTo>
                <a:lnTo>
                  <a:pt x="2998" y="1042"/>
                </a:lnTo>
                <a:lnTo>
                  <a:pt x="2998" y="1044"/>
                </a:lnTo>
                <a:lnTo>
                  <a:pt x="2998" y="1044"/>
                </a:lnTo>
                <a:lnTo>
                  <a:pt x="2996" y="1046"/>
                </a:lnTo>
                <a:lnTo>
                  <a:pt x="2996" y="1046"/>
                </a:lnTo>
                <a:lnTo>
                  <a:pt x="2996" y="1046"/>
                </a:lnTo>
                <a:lnTo>
                  <a:pt x="2996" y="1048"/>
                </a:lnTo>
                <a:lnTo>
                  <a:pt x="2996" y="1048"/>
                </a:lnTo>
                <a:lnTo>
                  <a:pt x="2998" y="1050"/>
                </a:lnTo>
                <a:lnTo>
                  <a:pt x="2998" y="1050"/>
                </a:lnTo>
                <a:lnTo>
                  <a:pt x="3000" y="1050"/>
                </a:lnTo>
                <a:lnTo>
                  <a:pt x="3000" y="1050"/>
                </a:lnTo>
                <a:lnTo>
                  <a:pt x="2996" y="1053"/>
                </a:lnTo>
                <a:lnTo>
                  <a:pt x="2996" y="1053"/>
                </a:lnTo>
                <a:lnTo>
                  <a:pt x="2994" y="1050"/>
                </a:lnTo>
                <a:lnTo>
                  <a:pt x="2994" y="1050"/>
                </a:lnTo>
                <a:lnTo>
                  <a:pt x="2994" y="1053"/>
                </a:lnTo>
                <a:lnTo>
                  <a:pt x="2994" y="1053"/>
                </a:lnTo>
                <a:lnTo>
                  <a:pt x="2992" y="1050"/>
                </a:lnTo>
                <a:lnTo>
                  <a:pt x="2994" y="1050"/>
                </a:lnTo>
                <a:lnTo>
                  <a:pt x="2992" y="1048"/>
                </a:lnTo>
                <a:lnTo>
                  <a:pt x="2992" y="1048"/>
                </a:lnTo>
                <a:lnTo>
                  <a:pt x="2990" y="1048"/>
                </a:lnTo>
                <a:lnTo>
                  <a:pt x="2990" y="1048"/>
                </a:lnTo>
                <a:lnTo>
                  <a:pt x="2990" y="1048"/>
                </a:lnTo>
                <a:lnTo>
                  <a:pt x="2990" y="1050"/>
                </a:lnTo>
                <a:lnTo>
                  <a:pt x="2990" y="1053"/>
                </a:lnTo>
                <a:lnTo>
                  <a:pt x="2990" y="1053"/>
                </a:lnTo>
                <a:lnTo>
                  <a:pt x="2988" y="1053"/>
                </a:lnTo>
                <a:lnTo>
                  <a:pt x="2990" y="1055"/>
                </a:lnTo>
                <a:lnTo>
                  <a:pt x="2990" y="1055"/>
                </a:lnTo>
                <a:lnTo>
                  <a:pt x="2992" y="1055"/>
                </a:lnTo>
                <a:lnTo>
                  <a:pt x="2992" y="1055"/>
                </a:lnTo>
                <a:lnTo>
                  <a:pt x="2994" y="1055"/>
                </a:lnTo>
                <a:lnTo>
                  <a:pt x="2994" y="1055"/>
                </a:lnTo>
                <a:lnTo>
                  <a:pt x="2996" y="1057"/>
                </a:lnTo>
                <a:lnTo>
                  <a:pt x="2996" y="1057"/>
                </a:lnTo>
                <a:lnTo>
                  <a:pt x="2998" y="1057"/>
                </a:lnTo>
                <a:lnTo>
                  <a:pt x="3000" y="1059"/>
                </a:lnTo>
                <a:lnTo>
                  <a:pt x="3003" y="1059"/>
                </a:lnTo>
                <a:lnTo>
                  <a:pt x="3003" y="1061"/>
                </a:lnTo>
                <a:lnTo>
                  <a:pt x="3003" y="1063"/>
                </a:lnTo>
                <a:lnTo>
                  <a:pt x="3000" y="1063"/>
                </a:lnTo>
                <a:lnTo>
                  <a:pt x="3000" y="1063"/>
                </a:lnTo>
                <a:lnTo>
                  <a:pt x="3000" y="1065"/>
                </a:lnTo>
                <a:lnTo>
                  <a:pt x="3003" y="1067"/>
                </a:lnTo>
                <a:lnTo>
                  <a:pt x="3003" y="1067"/>
                </a:lnTo>
                <a:lnTo>
                  <a:pt x="3003" y="1069"/>
                </a:lnTo>
                <a:lnTo>
                  <a:pt x="3005" y="1069"/>
                </a:lnTo>
                <a:lnTo>
                  <a:pt x="3005" y="1069"/>
                </a:lnTo>
                <a:lnTo>
                  <a:pt x="3007" y="1071"/>
                </a:lnTo>
                <a:lnTo>
                  <a:pt x="3007" y="1071"/>
                </a:lnTo>
                <a:lnTo>
                  <a:pt x="3005" y="1074"/>
                </a:lnTo>
                <a:lnTo>
                  <a:pt x="3003" y="1074"/>
                </a:lnTo>
                <a:lnTo>
                  <a:pt x="3003" y="1074"/>
                </a:lnTo>
                <a:lnTo>
                  <a:pt x="3003" y="1076"/>
                </a:lnTo>
                <a:lnTo>
                  <a:pt x="3003" y="1076"/>
                </a:lnTo>
                <a:lnTo>
                  <a:pt x="3005" y="1074"/>
                </a:lnTo>
                <a:lnTo>
                  <a:pt x="3009" y="1074"/>
                </a:lnTo>
                <a:lnTo>
                  <a:pt x="3015" y="1074"/>
                </a:lnTo>
                <a:lnTo>
                  <a:pt x="3017" y="1074"/>
                </a:lnTo>
                <a:lnTo>
                  <a:pt x="3017" y="1076"/>
                </a:lnTo>
                <a:lnTo>
                  <a:pt x="3015" y="1076"/>
                </a:lnTo>
                <a:lnTo>
                  <a:pt x="3013" y="1078"/>
                </a:lnTo>
                <a:lnTo>
                  <a:pt x="3013" y="1078"/>
                </a:lnTo>
                <a:lnTo>
                  <a:pt x="3009" y="1078"/>
                </a:lnTo>
                <a:lnTo>
                  <a:pt x="3007" y="1078"/>
                </a:lnTo>
                <a:lnTo>
                  <a:pt x="3005" y="1080"/>
                </a:lnTo>
                <a:lnTo>
                  <a:pt x="3005" y="1080"/>
                </a:lnTo>
                <a:lnTo>
                  <a:pt x="3007" y="1080"/>
                </a:lnTo>
                <a:lnTo>
                  <a:pt x="3009" y="1080"/>
                </a:lnTo>
                <a:lnTo>
                  <a:pt x="3011" y="1080"/>
                </a:lnTo>
                <a:lnTo>
                  <a:pt x="3015" y="1080"/>
                </a:lnTo>
                <a:lnTo>
                  <a:pt x="3013" y="1080"/>
                </a:lnTo>
                <a:lnTo>
                  <a:pt x="3013" y="1080"/>
                </a:lnTo>
                <a:lnTo>
                  <a:pt x="3015" y="1080"/>
                </a:lnTo>
                <a:lnTo>
                  <a:pt x="3015" y="1080"/>
                </a:lnTo>
                <a:lnTo>
                  <a:pt x="3017" y="1078"/>
                </a:lnTo>
                <a:lnTo>
                  <a:pt x="3019" y="1078"/>
                </a:lnTo>
                <a:lnTo>
                  <a:pt x="3024" y="1080"/>
                </a:lnTo>
                <a:lnTo>
                  <a:pt x="3026" y="1080"/>
                </a:lnTo>
                <a:lnTo>
                  <a:pt x="3026" y="1080"/>
                </a:lnTo>
                <a:lnTo>
                  <a:pt x="3028" y="1080"/>
                </a:lnTo>
                <a:lnTo>
                  <a:pt x="3028" y="1080"/>
                </a:lnTo>
                <a:lnTo>
                  <a:pt x="3028" y="1080"/>
                </a:lnTo>
                <a:lnTo>
                  <a:pt x="3030" y="1082"/>
                </a:lnTo>
                <a:lnTo>
                  <a:pt x="3030" y="1082"/>
                </a:lnTo>
                <a:lnTo>
                  <a:pt x="3030" y="1084"/>
                </a:lnTo>
                <a:lnTo>
                  <a:pt x="3032" y="1086"/>
                </a:lnTo>
                <a:lnTo>
                  <a:pt x="3032" y="1086"/>
                </a:lnTo>
                <a:lnTo>
                  <a:pt x="3038" y="1088"/>
                </a:lnTo>
                <a:lnTo>
                  <a:pt x="3040" y="1088"/>
                </a:lnTo>
                <a:lnTo>
                  <a:pt x="3044" y="1086"/>
                </a:lnTo>
                <a:lnTo>
                  <a:pt x="3047" y="1086"/>
                </a:lnTo>
                <a:lnTo>
                  <a:pt x="3047" y="1086"/>
                </a:lnTo>
                <a:lnTo>
                  <a:pt x="3049" y="1086"/>
                </a:lnTo>
                <a:lnTo>
                  <a:pt x="3049" y="1086"/>
                </a:lnTo>
                <a:lnTo>
                  <a:pt x="3049" y="1086"/>
                </a:lnTo>
                <a:lnTo>
                  <a:pt x="3049" y="1084"/>
                </a:lnTo>
                <a:lnTo>
                  <a:pt x="3051" y="1082"/>
                </a:lnTo>
                <a:lnTo>
                  <a:pt x="3051" y="1078"/>
                </a:lnTo>
                <a:lnTo>
                  <a:pt x="3051" y="1078"/>
                </a:lnTo>
                <a:lnTo>
                  <a:pt x="3057" y="1078"/>
                </a:lnTo>
                <a:lnTo>
                  <a:pt x="3061" y="1078"/>
                </a:lnTo>
                <a:lnTo>
                  <a:pt x="3061" y="1078"/>
                </a:lnTo>
                <a:lnTo>
                  <a:pt x="3068" y="1082"/>
                </a:lnTo>
                <a:lnTo>
                  <a:pt x="3072" y="1082"/>
                </a:lnTo>
                <a:lnTo>
                  <a:pt x="3074" y="1084"/>
                </a:lnTo>
                <a:lnTo>
                  <a:pt x="3076" y="1086"/>
                </a:lnTo>
                <a:lnTo>
                  <a:pt x="3076" y="1088"/>
                </a:lnTo>
                <a:lnTo>
                  <a:pt x="3078" y="1090"/>
                </a:lnTo>
                <a:lnTo>
                  <a:pt x="3082" y="1090"/>
                </a:lnTo>
                <a:lnTo>
                  <a:pt x="3084" y="1090"/>
                </a:lnTo>
                <a:lnTo>
                  <a:pt x="3086" y="1090"/>
                </a:lnTo>
                <a:lnTo>
                  <a:pt x="3093" y="1088"/>
                </a:lnTo>
                <a:lnTo>
                  <a:pt x="3093" y="1088"/>
                </a:lnTo>
                <a:lnTo>
                  <a:pt x="3097" y="1088"/>
                </a:lnTo>
                <a:lnTo>
                  <a:pt x="3099" y="1086"/>
                </a:lnTo>
                <a:lnTo>
                  <a:pt x="3101" y="1086"/>
                </a:lnTo>
                <a:lnTo>
                  <a:pt x="3105" y="1082"/>
                </a:lnTo>
                <a:lnTo>
                  <a:pt x="3109" y="1078"/>
                </a:lnTo>
                <a:lnTo>
                  <a:pt x="3109" y="1078"/>
                </a:lnTo>
                <a:lnTo>
                  <a:pt x="3112" y="1078"/>
                </a:lnTo>
                <a:lnTo>
                  <a:pt x="3114" y="1080"/>
                </a:lnTo>
                <a:lnTo>
                  <a:pt x="3118" y="1080"/>
                </a:lnTo>
                <a:lnTo>
                  <a:pt x="3120" y="1082"/>
                </a:lnTo>
                <a:lnTo>
                  <a:pt x="3122" y="1082"/>
                </a:lnTo>
                <a:lnTo>
                  <a:pt x="3124" y="1080"/>
                </a:lnTo>
                <a:lnTo>
                  <a:pt x="3124" y="1080"/>
                </a:lnTo>
                <a:lnTo>
                  <a:pt x="3126" y="1078"/>
                </a:lnTo>
                <a:lnTo>
                  <a:pt x="3126" y="1078"/>
                </a:lnTo>
                <a:lnTo>
                  <a:pt x="3128" y="1078"/>
                </a:lnTo>
                <a:lnTo>
                  <a:pt x="3130" y="1076"/>
                </a:lnTo>
                <a:lnTo>
                  <a:pt x="3130" y="1078"/>
                </a:lnTo>
                <a:lnTo>
                  <a:pt x="3132" y="1078"/>
                </a:lnTo>
                <a:lnTo>
                  <a:pt x="3132" y="1080"/>
                </a:lnTo>
                <a:lnTo>
                  <a:pt x="3132" y="1080"/>
                </a:lnTo>
                <a:lnTo>
                  <a:pt x="3130" y="1082"/>
                </a:lnTo>
                <a:lnTo>
                  <a:pt x="3128" y="1084"/>
                </a:lnTo>
                <a:lnTo>
                  <a:pt x="3126" y="1086"/>
                </a:lnTo>
                <a:lnTo>
                  <a:pt x="3128" y="1088"/>
                </a:lnTo>
                <a:lnTo>
                  <a:pt x="3128" y="1090"/>
                </a:lnTo>
                <a:lnTo>
                  <a:pt x="3128" y="1092"/>
                </a:lnTo>
                <a:lnTo>
                  <a:pt x="3126" y="1095"/>
                </a:lnTo>
                <a:lnTo>
                  <a:pt x="3126" y="1099"/>
                </a:lnTo>
                <a:lnTo>
                  <a:pt x="3128" y="1101"/>
                </a:lnTo>
                <a:lnTo>
                  <a:pt x="3128" y="1101"/>
                </a:lnTo>
                <a:lnTo>
                  <a:pt x="3128" y="1103"/>
                </a:lnTo>
                <a:lnTo>
                  <a:pt x="3128" y="1103"/>
                </a:lnTo>
                <a:lnTo>
                  <a:pt x="3128" y="1107"/>
                </a:lnTo>
                <a:lnTo>
                  <a:pt x="3128" y="1109"/>
                </a:lnTo>
                <a:lnTo>
                  <a:pt x="3128" y="1109"/>
                </a:lnTo>
                <a:lnTo>
                  <a:pt x="3128" y="1113"/>
                </a:lnTo>
                <a:lnTo>
                  <a:pt x="3128" y="1115"/>
                </a:lnTo>
                <a:lnTo>
                  <a:pt x="3128" y="1115"/>
                </a:lnTo>
                <a:lnTo>
                  <a:pt x="3126" y="1118"/>
                </a:lnTo>
                <a:lnTo>
                  <a:pt x="3124" y="1120"/>
                </a:lnTo>
                <a:lnTo>
                  <a:pt x="3124" y="1124"/>
                </a:lnTo>
                <a:lnTo>
                  <a:pt x="3122" y="1126"/>
                </a:lnTo>
                <a:lnTo>
                  <a:pt x="3120" y="1132"/>
                </a:lnTo>
                <a:lnTo>
                  <a:pt x="3118" y="1134"/>
                </a:lnTo>
                <a:lnTo>
                  <a:pt x="3118" y="1136"/>
                </a:lnTo>
                <a:lnTo>
                  <a:pt x="3118" y="1136"/>
                </a:lnTo>
                <a:lnTo>
                  <a:pt x="3116" y="1139"/>
                </a:lnTo>
                <a:lnTo>
                  <a:pt x="3116" y="1141"/>
                </a:lnTo>
                <a:lnTo>
                  <a:pt x="3116" y="1143"/>
                </a:lnTo>
                <a:lnTo>
                  <a:pt x="3114" y="1147"/>
                </a:lnTo>
                <a:lnTo>
                  <a:pt x="3112" y="1153"/>
                </a:lnTo>
                <a:lnTo>
                  <a:pt x="3109" y="1157"/>
                </a:lnTo>
                <a:lnTo>
                  <a:pt x="3107" y="1162"/>
                </a:lnTo>
                <a:lnTo>
                  <a:pt x="3107" y="1162"/>
                </a:lnTo>
                <a:lnTo>
                  <a:pt x="3105" y="1164"/>
                </a:lnTo>
                <a:lnTo>
                  <a:pt x="3103" y="1166"/>
                </a:lnTo>
                <a:lnTo>
                  <a:pt x="3103" y="1166"/>
                </a:lnTo>
                <a:lnTo>
                  <a:pt x="3099" y="1168"/>
                </a:lnTo>
                <a:lnTo>
                  <a:pt x="3095" y="1170"/>
                </a:lnTo>
                <a:lnTo>
                  <a:pt x="3091" y="1170"/>
                </a:lnTo>
                <a:lnTo>
                  <a:pt x="3088" y="1170"/>
                </a:lnTo>
                <a:lnTo>
                  <a:pt x="3088" y="1170"/>
                </a:lnTo>
                <a:lnTo>
                  <a:pt x="3088" y="1168"/>
                </a:lnTo>
                <a:lnTo>
                  <a:pt x="3084" y="1170"/>
                </a:lnTo>
                <a:lnTo>
                  <a:pt x="3084" y="1170"/>
                </a:lnTo>
                <a:lnTo>
                  <a:pt x="3082" y="1170"/>
                </a:lnTo>
                <a:lnTo>
                  <a:pt x="3080" y="1170"/>
                </a:lnTo>
                <a:lnTo>
                  <a:pt x="3078" y="1170"/>
                </a:lnTo>
                <a:lnTo>
                  <a:pt x="3076" y="1168"/>
                </a:lnTo>
                <a:lnTo>
                  <a:pt x="3076" y="1168"/>
                </a:lnTo>
                <a:lnTo>
                  <a:pt x="3074" y="1168"/>
                </a:lnTo>
                <a:lnTo>
                  <a:pt x="3074" y="1168"/>
                </a:lnTo>
                <a:lnTo>
                  <a:pt x="3076" y="1168"/>
                </a:lnTo>
                <a:lnTo>
                  <a:pt x="3074" y="1170"/>
                </a:lnTo>
                <a:lnTo>
                  <a:pt x="3072" y="1170"/>
                </a:lnTo>
                <a:lnTo>
                  <a:pt x="3072" y="1170"/>
                </a:lnTo>
                <a:lnTo>
                  <a:pt x="3072" y="1168"/>
                </a:lnTo>
                <a:lnTo>
                  <a:pt x="3070" y="1168"/>
                </a:lnTo>
                <a:lnTo>
                  <a:pt x="3068" y="1168"/>
                </a:lnTo>
                <a:lnTo>
                  <a:pt x="3070" y="1166"/>
                </a:lnTo>
                <a:lnTo>
                  <a:pt x="3070" y="1164"/>
                </a:lnTo>
                <a:lnTo>
                  <a:pt x="3072" y="1166"/>
                </a:lnTo>
                <a:lnTo>
                  <a:pt x="3074" y="1166"/>
                </a:lnTo>
                <a:lnTo>
                  <a:pt x="3072" y="1164"/>
                </a:lnTo>
                <a:lnTo>
                  <a:pt x="3070" y="1164"/>
                </a:lnTo>
                <a:lnTo>
                  <a:pt x="3070" y="1164"/>
                </a:lnTo>
                <a:lnTo>
                  <a:pt x="3065" y="1164"/>
                </a:lnTo>
                <a:lnTo>
                  <a:pt x="3065" y="1164"/>
                </a:lnTo>
                <a:lnTo>
                  <a:pt x="3059" y="1162"/>
                </a:lnTo>
                <a:lnTo>
                  <a:pt x="3057" y="1162"/>
                </a:lnTo>
                <a:lnTo>
                  <a:pt x="3057" y="1162"/>
                </a:lnTo>
                <a:lnTo>
                  <a:pt x="3057" y="1164"/>
                </a:lnTo>
                <a:lnTo>
                  <a:pt x="3057" y="1164"/>
                </a:lnTo>
                <a:lnTo>
                  <a:pt x="3055" y="1164"/>
                </a:lnTo>
                <a:lnTo>
                  <a:pt x="3053" y="1166"/>
                </a:lnTo>
                <a:lnTo>
                  <a:pt x="3051" y="1166"/>
                </a:lnTo>
                <a:lnTo>
                  <a:pt x="3055" y="1164"/>
                </a:lnTo>
                <a:lnTo>
                  <a:pt x="3055" y="1162"/>
                </a:lnTo>
                <a:lnTo>
                  <a:pt x="3051" y="1164"/>
                </a:lnTo>
                <a:lnTo>
                  <a:pt x="3049" y="1164"/>
                </a:lnTo>
                <a:lnTo>
                  <a:pt x="3047" y="1166"/>
                </a:lnTo>
                <a:lnTo>
                  <a:pt x="3047" y="1166"/>
                </a:lnTo>
                <a:lnTo>
                  <a:pt x="3047" y="1166"/>
                </a:lnTo>
                <a:lnTo>
                  <a:pt x="3047" y="1168"/>
                </a:lnTo>
                <a:lnTo>
                  <a:pt x="3044" y="1168"/>
                </a:lnTo>
                <a:lnTo>
                  <a:pt x="3042" y="1168"/>
                </a:lnTo>
                <a:lnTo>
                  <a:pt x="3040" y="1168"/>
                </a:lnTo>
                <a:lnTo>
                  <a:pt x="3036" y="1172"/>
                </a:lnTo>
                <a:lnTo>
                  <a:pt x="3034" y="1172"/>
                </a:lnTo>
                <a:lnTo>
                  <a:pt x="3032" y="1174"/>
                </a:lnTo>
                <a:lnTo>
                  <a:pt x="3030" y="1174"/>
                </a:lnTo>
                <a:lnTo>
                  <a:pt x="3030" y="1174"/>
                </a:lnTo>
                <a:lnTo>
                  <a:pt x="3028" y="1174"/>
                </a:lnTo>
                <a:lnTo>
                  <a:pt x="3026" y="1172"/>
                </a:lnTo>
                <a:lnTo>
                  <a:pt x="3021" y="1170"/>
                </a:lnTo>
                <a:lnTo>
                  <a:pt x="3013" y="1170"/>
                </a:lnTo>
                <a:lnTo>
                  <a:pt x="3011" y="1168"/>
                </a:lnTo>
                <a:lnTo>
                  <a:pt x="3009" y="1168"/>
                </a:lnTo>
                <a:lnTo>
                  <a:pt x="3007" y="1168"/>
                </a:lnTo>
                <a:lnTo>
                  <a:pt x="3003" y="1166"/>
                </a:lnTo>
                <a:lnTo>
                  <a:pt x="2996" y="1164"/>
                </a:lnTo>
                <a:lnTo>
                  <a:pt x="2990" y="1164"/>
                </a:lnTo>
                <a:lnTo>
                  <a:pt x="2984" y="1162"/>
                </a:lnTo>
                <a:lnTo>
                  <a:pt x="2975" y="1164"/>
                </a:lnTo>
                <a:lnTo>
                  <a:pt x="2973" y="1164"/>
                </a:lnTo>
                <a:lnTo>
                  <a:pt x="2971" y="1162"/>
                </a:lnTo>
                <a:lnTo>
                  <a:pt x="2971" y="1160"/>
                </a:lnTo>
                <a:lnTo>
                  <a:pt x="2971" y="1157"/>
                </a:lnTo>
                <a:lnTo>
                  <a:pt x="2969" y="1157"/>
                </a:lnTo>
                <a:lnTo>
                  <a:pt x="2969" y="1155"/>
                </a:lnTo>
                <a:lnTo>
                  <a:pt x="2965" y="1155"/>
                </a:lnTo>
                <a:lnTo>
                  <a:pt x="2963" y="1155"/>
                </a:lnTo>
                <a:lnTo>
                  <a:pt x="2956" y="1155"/>
                </a:lnTo>
                <a:lnTo>
                  <a:pt x="2956" y="1155"/>
                </a:lnTo>
                <a:lnTo>
                  <a:pt x="2954" y="1153"/>
                </a:lnTo>
                <a:lnTo>
                  <a:pt x="2952" y="1153"/>
                </a:lnTo>
                <a:lnTo>
                  <a:pt x="2946" y="1153"/>
                </a:lnTo>
                <a:lnTo>
                  <a:pt x="2942" y="1151"/>
                </a:lnTo>
                <a:lnTo>
                  <a:pt x="2942" y="1149"/>
                </a:lnTo>
                <a:lnTo>
                  <a:pt x="2942" y="1149"/>
                </a:lnTo>
                <a:lnTo>
                  <a:pt x="2942" y="1145"/>
                </a:lnTo>
                <a:lnTo>
                  <a:pt x="2940" y="1145"/>
                </a:lnTo>
                <a:lnTo>
                  <a:pt x="2938" y="1145"/>
                </a:lnTo>
                <a:lnTo>
                  <a:pt x="2933" y="1143"/>
                </a:lnTo>
                <a:lnTo>
                  <a:pt x="2931" y="1141"/>
                </a:lnTo>
                <a:lnTo>
                  <a:pt x="2929" y="1141"/>
                </a:lnTo>
                <a:lnTo>
                  <a:pt x="2925" y="1141"/>
                </a:lnTo>
                <a:lnTo>
                  <a:pt x="2923" y="1141"/>
                </a:lnTo>
                <a:lnTo>
                  <a:pt x="2921" y="1141"/>
                </a:lnTo>
                <a:lnTo>
                  <a:pt x="2919" y="1143"/>
                </a:lnTo>
                <a:lnTo>
                  <a:pt x="2917" y="1143"/>
                </a:lnTo>
                <a:lnTo>
                  <a:pt x="2912" y="1143"/>
                </a:lnTo>
                <a:lnTo>
                  <a:pt x="2906" y="1147"/>
                </a:lnTo>
                <a:lnTo>
                  <a:pt x="2902" y="1149"/>
                </a:lnTo>
                <a:lnTo>
                  <a:pt x="2900" y="1153"/>
                </a:lnTo>
                <a:lnTo>
                  <a:pt x="2898" y="1153"/>
                </a:lnTo>
                <a:lnTo>
                  <a:pt x="2898" y="1155"/>
                </a:lnTo>
                <a:lnTo>
                  <a:pt x="2896" y="1160"/>
                </a:lnTo>
                <a:lnTo>
                  <a:pt x="2898" y="1164"/>
                </a:lnTo>
                <a:lnTo>
                  <a:pt x="2898" y="1166"/>
                </a:lnTo>
                <a:lnTo>
                  <a:pt x="2900" y="1166"/>
                </a:lnTo>
                <a:lnTo>
                  <a:pt x="2900" y="1168"/>
                </a:lnTo>
                <a:lnTo>
                  <a:pt x="2900" y="1170"/>
                </a:lnTo>
                <a:lnTo>
                  <a:pt x="2900" y="1172"/>
                </a:lnTo>
                <a:lnTo>
                  <a:pt x="2898" y="1174"/>
                </a:lnTo>
                <a:lnTo>
                  <a:pt x="2894" y="1180"/>
                </a:lnTo>
                <a:lnTo>
                  <a:pt x="2892" y="1180"/>
                </a:lnTo>
                <a:lnTo>
                  <a:pt x="2887" y="1183"/>
                </a:lnTo>
                <a:lnTo>
                  <a:pt x="2885" y="1183"/>
                </a:lnTo>
                <a:lnTo>
                  <a:pt x="2881" y="1183"/>
                </a:lnTo>
                <a:lnTo>
                  <a:pt x="2879" y="1180"/>
                </a:lnTo>
                <a:lnTo>
                  <a:pt x="2871" y="1174"/>
                </a:lnTo>
                <a:lnTo>
                  <a:pt x="2868" y="1174"/>
                </a:lnTo>
                <a:lnTo>
                  <a:pt x="2866" y="1172"/>
                </a:lnTo>
                <a:lnTo>
                  <a:pt x="2860" y="1170"/>
                </a:lnTo>
                <a:lnTo>
                  <a:pt x="2852" y="1168"/>
                </a:lnTo>
                <a:lnTo>
                  <a:pt x="2845" y="1168"/>
                </a:lnTo>
                <a:lnTo>
                  <a:pt x="2841" y="1168"/>
                </a:lnTo>
                <a:lnTo>
                  <a:pt x="2837" y="1166"/>
                </a:lnTo>
                <a:lnTo>
                  <a:pt x="2835" y="1166"/>
                </a:lnTo>
                <a:lnTo>
                  <a:pt x="2833" y="1164"/>
                </a:lnTo>
                <a:lnTo>
                  <a:pt x="2833" y="1162"/>
                </a:lnTo>
                <a:lnTo>
                  <a:pt x="2831" y="1157"/>
                </a:lnTo>
                <a:lnTo>
                  <a:pt x="2831" y="1155"/>
                </a:lnTo>
                <a:lnTo>
                  <a:pt x="2831" y="1153"/>
                </a:lnTo>
                <a:lnTo>
                  <a:pt x="2829" y="1151"/>
                </a:lnTo>
                <a:lnTo>
                  <a:pt x="2827" y="1149"/>
                </a:lnTo>
                <a:lnTo>
                  <a:pt x="2818" y="1147"/>
                </a:lnTo>
                <a:lnTo>
                  <a:pt x="2816" y="1147"/>
                </a:lnTo>
                <a:lnTo>
                  <a:pt x="2814" y="1145"/>
                </a:lnTo>
                <a:lnTo>
                  <a:pt x="2812" y="1145"/>
                </a:lnTo>
                <a:lnTo>
                  <a:pt x="2808" y="1143"/>
                </a:lnTo>
                <a:lnTo>
                  <a:pt x="2806" y="1143"/>
                </a:lnTo>
                <a:lnTo>
                  <a:pt x="2804" y="1143"/>
                </a:lnTo>
                <a:lnTo>
                  <a:pt x="2799" y="1141"/>
                </a:lnTo>
                <a:lnTo>
                  <a:pt x="2797" y="1141"/>
                </a:lnTo>
                <a:lnTo>
                  <a:pt x="2793" y="1143"/>
                </a:lnTo>
                <a:lnTo>
                  <a:pt x="2787" y="1143"/>
                </a:lnTo>
                <a:lnTo>
                  <a:pt x="2785" y="1143"/>
                </a:lnTo>
                <a:lnTo>
                  <a:pt x="2778" y="1139"/>
                </a:lnTo>
                <a:lnTo>
                  <a:pt x="2776" y="1139"/>
                </a:lnTo>
                <a:lnTo>
                  <a:pt x="2774" y="1136"/>
                </a:lnTo>
                <a:lnTo>
                  <a:pt x="2772" y="1136"/>
                </a:lnTo>
                <a:lnTo>
                  <a:pt x="2772" y="1136"/>
                </a:lnTo>
                <a:lnTo>
                  <a:pt x="2770" y="1136"/>
                </a:lnTo>
                <a:lnTo>
                  <a:pt x="2770" y="1136"/>
                </a:lnTo>
                <a:lnTo>
                  <a:pt x="2770" y="1134"/>
                </a:lnTo>
                <a:lnTo>
                  <a:pt x="2770" y="1134"/>
                </a:lnTo>
                <a:lnTo>
                  <a:pt x="2770" y="1134"/>
                </a:lnTo>
                <a:lnTo>
                  <a:pt x="2770" y="1134"/>
                </a:lnTo>
                <a:lnTo>
                  <a:pt x="2768" y="1130"/>
                </a:lnTo>
                <a:lnTo>
                  <a:pt x="2766" y="1130"/>
                </a:lnTo>
                <a:lnTo>
                  <a:pt x="2766" y="1130"/>
                </a:lnTo>
                <a:lnTo>
                  <a:pt x="2764" y="1132"/>
                </a:lnTo>
                <a:lnTo>
                  <a:pt x="2764" y="1132"/>
                </a:lnTo>
                <a:lnTo>
                  <a:pt x="2764" y="1130"/>
                </a:lnTo>
                <a:lnTo>
                  <a:pt x="2764" y="1128"/>
                </a:lnTo>
                <a:lnTo>
                  <a:pt x="2760" y="1128"/>
                </a:lnTo>
                <a:lnTo>
                  <a:pt x="2757" y="1128"/>
                </a:lnTo>
                <a:lnTo>
                  <a:pt x="2755" y="1126"/>
                </a:lnTo>
                <a:lnTo>
                  <a:pt x="2753" y="1122"/>
                </a:lnTo>
                <a:lnTo>
                  <a:pt x="2753" y="1122"/>
                </a:lnTo>
                <a:lnTo>
                  <a:pt x="2753" y="1120"/>
                </a:lnTo>
                <a:lnTo>
                  <a:pt x="2755" y="1120"/>
                </a:lnTo>
                <a:lnTo>
                  <a:pt x="2755" y="1118"/>
                </a:lnTo>
                <a:lnTo>
                  <a:pt x="2760" y="1115"/>
                </a:lnTo>
                <a:lnTo>
                  <a:pt x="2762" y="1113"/>
                </a:lnTo>
                <a:lnTo>
                  <a:pt x="2766" y="1109"/>
                </a:lnTo>
                <a:lnTo>
                  <a:pt x="2766" y="1107"/>
                </a:lnTo>
                <a:lnTo>
                  <a:pt x="2768" y="1103"/>
                </a:lnTo>
                <a:lnTo>
                  <a:pt x="2768" y="1103"/>
                </a:lnTo>
                <a:lnTo>
                  <a:pt x="2768" y="1101"/>
                </a:lnTo>
                <a:lnTo>
                  <a:pt x="2768" y="1099"/>
                </a:lnTo>
                <a:lnTo>
                  <a:pt x="2768" y="1097"/>
                </a:lnTo>
                <a:lnTo>
                  <a:pt x="2764" y="1095"/>
                </a:lnTo>
                <a:lnTo>
                  <a:pt x="2762" y="1095"/>
                </a:lnTo>
                <a:lnTo>
                  <a:pt x="2762" y="1092"/>
                </a:lnTo>
                <a:lnTo>
                  <a:pt x="2760" y="1090"/>
                </a:lnTo>
                <a:lnTo>
                  <a:pt x="2760" y="1088"/>
                </a:lnTo>
                <a:lnTo>
                  <a:pt x="2760" y="1086"/>
                </a:lnTo>
                <a:lnTo>
                  <a:pt x="2760" y="1086"/>
                </a:lnTo>
                <a:lnTo>
                  <a:pt x="2762" y="1084"/>
                </a:lnTo>
                <a:lnTo>
                  <a:pt x="2764" y="1084"/>
                </a:lnTo>
                <a:lnTo>
                  <a:pt x="2766" y="1080"/>
                </a:lnTo>
                <a:lnTo>
                  <a:pt x="2768" y="1078"/>
                </a:lnTo>
                <a:lnTo>
                  <a:pt x="2768" y="1078"/>
                </a:lnTo>
                <a:lnTo>
                  <a:pt x="2768" y="1076"/>
                </a:lnTo>
                <a:lnTo>
                  <a:pt x="2768" y="1074"/>
                </a:lnTo>
                <a:lnTo>
                  <a:pt x="2766" y="1074"/>
                </a:lnTo>
                <a:lnTo>
                  <a:pt x="2764" y="1076"/>
                </a:lnTo>
                <a:lnTo>
                  <a:pt x="2762" y="1076"/>
                </a:lnTo>
                <a:lnTo>
                  <a:pt x="2760" y="1078"/>
                </a:lnTo>
                <a:lnTo>
                  <a:pt x="2760" y="1080"/>
                </a:lnTo>
                <a:lnTo>
                  <a:pt x="2757" y="1078"/>
                </a:lnTo>
                <a:lnTo>
                  <a:pt x="2757" y="1078"/>
                </a:lnTo>
                <a:lnTo>
                  <a:pt x="2755" y="1074"/>
                </a:lnTo>
                <a:lnTo>
                  <a:pt x="2755" y="1071"/>
                </a:lnTo>
                <a:lnTo>
                  <a:pt x="2753" y="1071"/>
                </a:lnTo>
                <a:lnTo>
                  <a:pt x="2753" y="1071"/>
                </a:lnTo>
                <a:lnTo>
                  <a:pt x="2751" y="1071"/>
                </a:lnTo>
                <a:lnTo>
                  <a:pt x="2751" y="1071"/>
                </a:lnTo>
                <a:lnTo>
                  <a:pt x="2751" y="1071"/>
                </a:lnTo>
                <a:lnTo>
                  <a:pt x="2751" y="1071"/>
                </a:lnTo>
                <a:lnTo>
                  <a:pt x="2749" y="1071"/>
                </a:lnTo>
                <a:lnTo>
                  <a:pt x="2749" y="1071"/>
                </a:lnTo>
                <a:lnTo>
                  <a:pt x="2751" y="1069"/>
                </a:lnTo>
                <a:lnTo>
                  <a:pt x="2749" y="1069"/>
                </a:lnTo>
                <a:lnTo>
                  <a:pt x="2749" y="1069"/>
                </a:lnTo>
                <a:lnTo>
                  <a:pt x="2741" y="1071"/>
                </a:lnTo>
                <a:lnTo>
                  <a:pt x="2739" y="1071"/>
                </a:lnTo>
                <a:lnTo>
                  <a:pt x="2736" y="1076"/>
                </a:lnTo>
                <a:lnTo>
                  <a:pt x="2732" y="1076"/>
                </a:lnTo>
                <a:lnTo>
                  <a:pt x="2726" y="1076"/>
                </a:lnTo>
                <a:lnTo>
                  <a:pt x="2722" y="1078"/>
                </a:lnTo>
                <a:lnTo>
                  <a:pt x="2720" y="1076"/>
                </a:lnTo>
                <a:lnTo>
                  <a:pt x="2718" y="1076"/>
                </a:lnTo>
                <a:lnTo>
                  <a:pt x="2716" y="1074"/>
                </a:lnTo>
                <a:lnTo>
                  <a:pt x="2711" y="1074"/>
                </a:lnTo>
                <a:lnTo>
                  <a:pt x="2713" y="1076"/>
                </a:lnTo>
                <a:lnTo>
                  <a:pt x="2711" y="1076"/>
                </a:lnTo>
                <a:lnTo>
                  <a:pt x="2707" y="1076"/>
                </a:lnTo>
                <a:lnTo>
                  <a:pt x="2703" y="1076"/>
                </a:lnTo>
                <a:lnTo>
                  <a:pt x="2701" y="1074"/>
                </a:lnTo>
                <a:lnTo>
                  <a:pt x="2699" y="1074"/>
                </a:lnTo>
                <a:lnTo>
                  <a:pt x="2699" y="1076"/>
                </a:lnTo>
                <a:lnTo>
                  <a:pt x="2695" y="1078"/>
                </a:lnTo>
                <a:lnTo>
                  <a:pt x="2690" y="1078"/>
                </a:lnTo>
                <a:lnTo>
                  <a:pt x="2686" y="1080"/>
                </a:lnTo>
                <a:lnTo>
                  <a:pt x="2684" y="1080"/>
                </a:lnTo>
                <a:lnTo>
                  <a:pt x="2682" y="1080"/>
                </a:lnTo>
                <a:lnTo>
                  <a:pt x="2680" y="1078"/>
                </a:lnTo>
                <a:lnTo>
                  <a:pt x="2678" y="1078"/>
                </a:lnTo>
                <a:lnTo>
                  <a:pt x="2676" y="1076"/>
                </a:lnTo>
                <a:lnTo>
                  <a:pt x="2663" y="1076"/>
                </a:lnTo>
                <a:lnTo>
                  <a:pt x="2659" y="1078"/>
                </a:lnTo>
                <a:lnTo>
                  <a:pt x="2651" y="1078"/>
                </a:lnTo>
                <a:lnTo>
                  <a:pt x="2648" y="1080"/>
                </a:lnTo>
                <a:lnTo>
                  <a:pt x="2644" y="1082"/>
                </a:lnTo>
                <a:lnTo>
                  <a:pt x="2642" y="1082"/>
                </a:lnTo>
                <a:lnTo>
                  <a:pt x="2636" y="1082"/>
                </a:lnTo>
                <a:lnTo>
                  <a:pt x="2625" y="1082"/>
                </a:lnTo>
                <a:lnTo>
                  <a:pt x="2621" y="1084"/>
                </a:lnTo>
                <a:lnTo>
                  <a:pt x="2619" y="1086"/>
                </a:lnTo>
                <a:lnTo>
                  <a:pt x="2615" y="1086"/>
                </a:lnTo>
                <a:lnTo>
                  <a:pt x="2613" y="1088"/>
                </a:lnTo>
                <a:lnTo>
                  <a:pt x="2611" y="1090"/>
                </a:lnTo>
                <a:lnTo>
                  <a:pt x="2609" y="1092"/>
                </a:lnTo>
                <a:lnTo>
                  <a:pt x="2607" y="1095"/>
                </a:lnTo>
                <a:lnTo>
                  <a:pt x="2604" y="1095"/>
                </a:lnTo>
                <a:lnTo>
                  <a:pt x="2602" y="1092"/>
                </a:lnTo>
                <a:lnTo>
                  <a:pt x="2602" y="1092"/>
                </a:lnTo>
                <a:lnTo>
                  <a:pt x="2594" y="1097"/>
                </a:lnTo>
                <a:lnTo>
                  <a:pt x="2592" y="1099"/>
                </a:lnTo>
                <a:lnTo>
                  <a:pt x="2590" y="1099"/>
                </a:lnTo>
                <a:lnTo>
                  <a:pt x="2588" y="1101"/>
                </a:lnTo>
                <a:lnTo>
                  <a:pt x="2586" y="1103"/>
                </a:lnTo>
                <a:lnTo>
                  <a:pt x="2584" y="1105"/>
                </a:lnTo>
                <a:lnTo>
                  <a:pt x="2579" y="1105"/>
                </a:lnTo>
                <a:lnTo>
                  <a:pt x="2579" y="1107"/>
                </a:lnTo>
                <a:lnTo>
                  <a:pt x="2575" y="1105"/>
                </a:lnTo>
                <a:lnTo>
                  <a:pt x="2573" y="1105"/>
                </a:lnTo>
                <a:lnTo>
                  <a:pt x="2569" y="1105"/>
                </a:lnTo>
                <a:lnTo>
                  <a:pt x="2569" y="1105"/>
                </a:lnTo>
                <a:lnTo>
                  <a:pt x="2567" y="1105"/>
                </a:lnTo>
                <a:lnTo>
                  <a:pt x="2567" y="1105"/>
                </a:lnTo>
                <a:lnTo>
                  <a:pt x="2565" y="1103"/>
                </a:lnTo>
                <a:lnTo>
                  <a:pt x="2565" y="1103"/>
                </a:lnTo>
                <a:lnTo>
                  <a:pt x="2565" y="1101"/>
                </a:lnTo>
                <a:lnTo>
                  <a:pt x="2565" y="1101"/>
                </a:lnTo>
                <a:lnTo>
                  <a:pt x="2563" y="1103"/>
                </a:lnTo>
                <a:lnTo>
                  <a:pt x="2560" y="1103"/>
                </a:lnTo>
                <a:lnTo>
                  <a:pt x="2558" y="1105"/>
                </a:lnTo>
                <a:lnTo>
                  <a:pt x="2556" y="1103"/>
                </a:lnTo>
                <a:lnTo>
                  <a:pt x="2554" y="1103"/>
                </a:lnTo>
                <a:lnTo>
                  <a:pt x="2552" y="1103"/>
                </a:lnTo>
                <a:lnTo>
                  <a:pt x="2550" y="1103"/>
                </a:lnTo>
                <a:lnTo>
                  <a:pt x="2546" y="1105"/>
                </a:lnTo>
                <a:lnTo>
                  <a:pt x="2542" y="1105"/>
                </a:lnTo>
                <a:lnTo>
                  <a:pt x="2537" y="1103"/>
                </a:lnTo>
                <a:lnTo>
                  <a:pt x="2533" y="1101"/>
                </a:lnTo>
                <a:lnTo>
                  <a:pt x="2531" y="1097"/>
                </a:lnTo>
                <a:lnTo>
                  <a:pt x="2531" y="1095"/>
                </a:lnTo>
                <a:lnTo>
                  <a:pt x="2531" y="1095"/>
                </a:lnTo>
                <a:lnTo>
                  <a:pt x="2531" y="1092"/>
                </a:lnTo>
                <a:lnTo>
                  <a:pt x="2529" y="1092"/>
                </a:lnTo>
                <a:lnTo>
                  <a:pt x="2527" y="1092"/>
                </a:lnTo>
                <a:lnTo>
                  <a:pt x="2527" y="1095"/>
                </a:lnTo>
                <a:lnTo>
                  <a:pt x="2525" y="1095"/>
                </a:lnTo>
                <a:lnTo>
                  <a:pt x="2523" y="1095"/>
                </a:lnTo>
                <a:lnTo>
                  <a:pt x="2521" y="1097"/>
                </a:lnTo>
                <a:lnTo>
                  <a:pt x="2516" y="1111"/>
                </a:lnTo>
                <a:lnTo>
                  <a:pt x="2510" y="1122"/>
                </a:lnTo>
                <a:lnTo>
                  <a:pt x="2508" y="1124"/>
                </a:lnTo>
                <a:lnTo>
                  <a:pt x="2504" y="1126"/>
                </a:lnTo>
                <a:lnTo>
                  <a:pt x="2498" y="1130"/>
                </a:lnTo>
                <a:lnTo>
                  <a:pt x="2487" y="1134"/>
                </a:lnTo>
                <a:lnTo>
                  <a:pt x="2485" y="1136"/>
                </a:lnTo>
                <a:lnTo>
                  <a:pt x="2483" y="1136"/>
                </a:lnTo>
                <a:lnTo>
                  <a:pt x="2479" y="1141"/>
                </a:lnTo>
                <a:lnTo>
                  <a:pt x="2475" y="1147"/>
                </a:lnTo>
                <a:lnTo>
                  <a:pt x="2475" y="1147"/>
                </a:lnTo>
                <a:lnTo>
                  <a:pt x="2472" y="1151"/>
                </a:lnTo>
                <a:lnTo>
                  <a:pt x="2472" y="1155"/>
                </a:lnTo>
                <a:lnTo>
                  <a:pt x="2468" y="1160"/>
                </a:lnTo>
                <a:lnTo>
                  <a:pt x="2466" y="1166"/>
                </a:lnTo>
                <a:lnTo>
                  <a:pt x="2466" y="1170"/>
                </a:lnTo>
                <a:lnTo>
                  <a:pt x="2466" y="1174"/>
                </a:lnTo>
                <a:lnTo>
                  <a:pt x="2464" y="1176"/>
                </a:lnTo>
                <a:lnTo>
                  <a:pt x="2464" y="1176"/>
                </a:lnTo>
                <a:lnTo>
                  <a:pt x="2466" y="1178"/>
                </a:lnTo>
                <a:lnTo>
                  <a:pt x="2468" y="1180"/>
                </a:lnTo>
                <a:lnTo>
                  <a:pt x="2468" y="1183"/>
                </a:lnTo>
                <a:lnTo>
                  <a:pt x="2468" y="1185"/>
                </a:lnTo>
                <a:lnTo>
                  <a:pt x="2466" y="1189"/>
                </a:lnTo>
                <a:lnTo>
                  <a:pt x="2464" y="1191"/>
                </a:lnTo>
                <a:lnTo>
                  <a:pt x="2462" y="1193"/>
                </a:lnTo>
                <a:lnTo>
                  <a:pt x="2460" y="1197"/>
                </a:lnTo>
                <a:lnTo>
                  <a:pt x="2456" y="1201"/>
                </a:lnTo>
                <a:lnTo>
                  <a:pt x="2454" y="1204"/>
                </a:lnTo>
                <a:lnTo>
                  <a:pt x="2447" y="1208"/>
                </a:lnTo>
                <a:lnTo>
                  <a:pt x="2443" y="1210"/>
                </a:lnTo>
                <a:lnTo>
                  <a:pt x="2443" y="1212"/>
                </a:lnTo>
                <a:lnTo>
                  <a:pt x="2441" y="1214"/>
                </a:lnTo>
                <a:lnTo>
                  <a:pt x="2435" y="1216"/>
                </a:lnTo>
                <a:lnTo>
                  <a:pt x="2426" y="1218"/>
                </a:lnTo>
                <a:lnTo>
                  <a:pt x="2422" y="1218"/>
                </a:lnTo>
                <a:lnTo>
                  <a:pt x="2420" y="1220"/>
                </a:lnTo>
                <a:lnTo>
                  <a:pt x="2418" y="1222"/>
                </a:lnTo>
                <a:lnTo>
                  <a:pt x="2416" y="1224"/>
                </a:lnTo>
                <a:lnTo>
                  <a:pt x="2416" y="1227"/>
                </a:lnTo>
                <a:lnTo>
                  <a:pt x="2414" y="1231"/>
                </a:lnTo>
                <a:lnTo>
                  <a:pt x="2412" y="1235"/>
                </a:lnTo>
                <a:lnTo>
                  <a:pt x="2412" y="1239"/>
                </a:lnTo>
                <a:lnTo>
                  <a:pt x="2410" y="1239"/>
                </a:lnTo>
                <a:lnTo>
                  <a:pt x="2405" y="1241"/>
                </a:lnTo>
                <a:lnTo>
                  <a:pt x="2403" y="1243"/>
                </a:lnTo>
                <a:lnTo>
                  <a:pt x="2401" y="1245"/>
                </a:lnTo>
                <a:lnTo>
                  <a:pt x="2399" y="1245"/>
                </a:lnTo>
                <a:lnTo>
                  <a:pt x="2397" y="1248"/>
                </a:lnTo>
                <a:lnTo>
                  <a:pt x="2397" y="1250"/>
                </a:lnTo>
                <a:lnTo>
                  <a:pt x="2397" y="1252"/>
                </a:lnTo>
                <a:lnTo>
                  <a:pt x="2395" y="1256"/>
                </a:lnTo>
                <a:lnTo>
                  <a:pt x="2393" y="1258"/>
                </a:lnTo>
                <a:lnTo>
                  <a:pt x="2393" y="1262"/>
                </a:lnTo>
                <a:lnTo>
                  <a:pt x="2393" y="1266"/>
                </a:lnTo>
                <a:lnTo>
                  <a:pt x="2391" y="1269"/>
                </a:lnTo>
                <a:lnTo>
                  <a:pt x="2391" y="1271"/>
                </a:lnTo>
                <a:lnTo>
                  <a:pt x="2389" y="1273"/>
                </a:lnTo>
                <a:lnTo>
                  <a:pt x="2382" y="1279"/>
                </a:lnTo>
                <a:lnTo>
                  <a:pt x="2378" y="1281"/>
                </a:lnTo>
                <a:lnTo>
                  <a:pt x="2378" y="1283"/>
                </a:lnTo>
                <a:lnTo>
                  <a:pt x="2376" y="1283"/>
                </a:lnTo>
                <a:lnTo>
                  <a:pt x="2376" y="1285"/>
                </a:lnTo>
                <a:lnTo>
                  <a:pt x="2378" y="1283"/>
                </a:lnTo>
                <a:lnTo>
                  <a:pt x="2378" y="1283"/>
                </a:lnTo>
                <a:lnTo>
                  <a:pt x="2378" y="1283"/>
                </a:lnTo>
                <a:lnTo>
                  <a:pt x="2378" y="1283"/>
                </a:lnTo>
                <a:lnTo>
                  <a:pt x="2378" y="1283"/>
                </a:lnTo>
                <a:lnTo>
                  <a:pt x="2376" y="1287"/>
                </a:lnTo>
                <a:lnTo>
                  <a:pt x="2376" y="1289"/>
                </a:lnTo>
                <a:lnTo>
                  <a:pt x="2374" y="1292"/>
                </a:lnTo>
                <a:lnTo>
                  <a:pt x="2372" y="1294"/>
                </a:lnTo>
                <a:lnTo>
                  <a:pt x="2374" y="1294"/>
                </a:lnTo>
                <a:lnTo>
                  <a:pt x="2374" y="1296"/>
                </a:lnTo>
                <a:lnTo>
                  <a:pt x="2372" y="1298"/>
                </a:lnTo>
                <a:lnTo>
                  <a:pt x="2370" y="1302"/>
                </a:lnTo>
                <a:lnTo>
                  <a:pt x="2368" y="1306"/>
                </a:lnTo>
                <a:lnTo>
                  <a:pt x="2366" y="1306"/>
                </a:lnTo>
                <a:lnTo>
                  <a:pt x="2364" y="1308"/>
                </a:lnTo>
                <a:lnTo>
                  <a:pt x="2361" y="1313"/>
                </a:lnTo>
                <a:lnTo>
                  <a:pt x="2361" y="1319"/>
                </a:lnTo>
                <a:lnTo>
                  <a:pt x="2359" y="1327"/>
                </a:lnTo>
                <a:lnTo>
                  <a:pt x="2361" y="1327"/>
                </a:lnTo>
                <a:lnTo>
                  <a:pt x="2361" y="1325"/>
                </a:lnTo>
                <a:lnTo>
                  <a:pt x="2361" y="1325"/>
                </a:lnTo>
                <a:lnTo>
                  <a:pt x="2364" y="1323"/>
                </a:lnTo>
                <a:lnTo>
                  <a:pt x="2364" y="1323"/>
                </a:lnTo>
                <a:lnTo>
                  <a:pt x="2366" y="1327"/>
                </a:lnTo>
                <a:lnTo>
                  <a:pt x="2368" y="1331"/>
                </a:lnTo>
                <a:lnTo>
                  <a:pt x="2368" y="1331"/>
                </a:lnTo>
                <a:lnTo>
                  <a:pt x="2368" y="1331"/>
                </a:lnTo>
                <a:lnTo>
                  <a:pt x="2368" y="1329"/>
                </a:lnTo>
                <a:lnTo>
                  <a:pt x="2370" y="1329"/>
                </a:lnTo>
                <a:lnTo>
                  <a:pt x="2370" y="1331"/>
                </a:lnTo>
                <a:lnTo>
                  <a:pt x="2372" y="1334"/>
                </a:lnTo>
                <a:lnTo>
                  <a:pt x="2372" y="1338"/>
                </a:lnTo>
                <a:lnTo>
                  <a:pt x="2372" y="1338"/>
                </a:lnTo>
                <a:lnTo>
                  <a:pt x="2372" y="1340"/>
                </a:lnTo>
                <a:lnTo>
                  <a:pt x="2372" y="1344"/>
                </a:lnTo>
                <a:lnTo>
                  <a:pt x="2370" y="1348"/>
                </a:lnTo>
                <a:lnTo>
                  <a:pt x="2372" y="1348"/>
                </a:lnTo>
                <a:lnTo>
                  <a:pt x="2370" y="1348"/>
                </a:lnTo>
                <a:lnTo>
                  <a:pt x="2370" y="1350"/>
                </a:lnTo>
                <a:lnTo>
                  <a:pt x="2368" y="1350"/>
                </a:lnTo>
                <a:lnTo>
                  <a:pt x="2370" y="1350"/>
                </a:lnTo>
                <a:lnTo>
                  <a:pt x="2372" y="1352"/>
                </a:lnTo>
                <a:lnTo>
                  <a:pt x="2372" y="1354"/>
                </a:lnTo>
                <a:lnTo>
                  <a:pt x="2374" y="1359"/>
                </a:lnTo>
                <a:lnTo>
                  <a:pt x="2374" y="1363"/>
                </a:lnTo>
                <a:lnTo>
                  <a:pt x="2376" y="1367"/>
                </a:lnTo>
                <a:lnTo>
                  <a:pt x="2376" y="1371"/>
                </a:lnTo>
                <a:lnTo>
                  <a:pt x="2374" y="1378"/>
                </a:lnTo>
                <a:lnTo>
                  <a:pt x="2372" y="1382"/>
                </a:lnTo>
                <a:lnTo>
                  <a:pt x="2372" y="1386"/>
                </a:lnTo>
                <a:lnTo>
                  <a:pt x="2370" y="1390"/>
                </a:lnTo>
                <a:lnTo>
                  <a:pt x="2370" y="1392"/>
                </a:lnTo>
                <a:lnTo>
                  <a:pt x="2368" y="1394"/>
                </a:lnTo>
                <a:lnTo>
                  <a:pt x="2368" y="1403"/>
                </a:lnTo>
                <a:lnTo>
                  <a:pt x="2368" y="1403"/>
                </a:lnTo>
                <a:lnTo>
                  <a:pt x="2364" y="1409"/>
                </a:lnTo>
                <a:lnTo>
                  <a:pt x="2359" y="1415"/>
                </a:lnTo>
                <a:lnTo>
                  <a:pt x="2355" y="1417"/>
                </a:lnTo>
                <a:lnTo>
                  <a:pt x="2353" y="1417"/>
                </a:lnTo>
                <a:lnTo>
                  <a:pt x="2355" y="1419"/>
                </a:lnTo>
                <a:lnTo>
                  <a:pt x="2355" y="1417"/>
                </a:lnTo>
                <a:lnTo>
                  <a:pt x="2357" y="1417"/>
                </a:lnTo>
                <a:lnTo>
                  <a:pt x="2357" y="1419"/>
                </a:lnTo>
                <a:lnTo>
                  <a:pt x="2359" y="1419"/>
                </a:lnTo>
                <a:lnTo>
                  <a:pt x="2359" y="1422"/>
                </a:lnTo>
                <a:lnTo>
                  <a:pt x="2361" y="1424"/>
                </a:lnTo>
                <a:lnTo>
                  <a:pt x="2364" y="1426"/>
                </a:lnTo>
                <a:lnTo>
                  <a:pt x="2364" y="1428"/>
                </a:lnTo>
                <a:lnTo>
                  <a:pt x="2364" y="1428"/>
                </a:lnTo>
                <a:lnTo>
                  <a:pt x="2366" y="1428"/>
                </a:lnTo>
                <a:lnTo>
                  <a:pt x="2366" y="1428"/>
                </a:lnTo>
                <a:lnTo>
                  <a:pt x="2368" y="1428"/>
                </a:lnTo>
                <a:lnTo>
                  <a:pt x="2366" y="1428"/>
                </a:lnTo>
                <a:lnTo>
                  <a:pt x="2366" y="1430"/>
                </a:lnTo>
                <a:lnTo>
                  <a:pt x="2366" y="1430"/>
                </a:lnTo>
                <a:lnTo>
                  <a:pt x="2366" y="1432"/>
                </a:lnTo>
                <a:lnTo>
                  <a:pt x="2366" y="1432"/>
                </a:lnTo>
                <a:lnTo>
                  <a:pt x="2368" y="1434"/>
                </a:lnTo>
                <a:lnTo>
                  <a:pt x="2368" y="1434"/>
                </a:lnTo>
                <a:lnTo>
                  <a:pt x="2368" y="1436"/>
                </a:lnTo>
                <a:lnTo>
                  <a:pt x="2370" y="1438"/>
                </a:lnTo>
                <a:lnTo>
                  <a:pt x="2370" y="1438"/>
                </a:lnTo>
                <a:lnTo>
                  <a:pt x="2374" y="1436"/>
                </a:lnTo>
                <a:lnTo>
                  <a:pt x="2378" y="1436"/>
                </a:lnTo>
                <a:lnTo>
                  <a:pt x="2382" y="1436"/>
                </a:lnTo>
                <a:lnTo>
                  <a:pt x="2384" y="1436"/>
                </a:lnTo>
                <a:lnTo>
                  <a:pt x="2384" y="1436"/>
                </a:lnTo>
                <a:lnTo>
                  <a:pt x="2384" y="1436"/>
                </a:lnTo>
                <a:lnTo>
                  <a:pt x="2382" y="1436"/>
                </a:lnTo>
                <a:lnTo>
                  <a:pt x="2378" y="1436"/>
                </a:lnTo>
                <a:lnTo>
                  <a:pt x="2376" y="1438"/>
                </a:lnTo>
                <a:lnTo>
                  <a:pt x="2374" y="1438"/>
                </a:lnTo>
                <a:lnTo>
                  <a:pt x="2374" y="1438"/>
                </a:lnTo>
                <a:lnTo>
                  <a:pt x="2374" y="1438"/>
                </a:lnTo>
                <a:lnTo>
                  <a:pt x="2372" y="1438"/>
                </a:lnTo>
                <a:lnTo>
                  <a:pt x="2370" y="1440"/>
                </a:lnTo>
                <a:lnTo>
                  <a:pt x="2368" y="1438"/>
                </a:lnTo>
                <a:lnTo>
                  <a:pt x="2368" y="1438"/>
                </a:lnTo>
                <a:lnTo>
                  <a:pt x="2368" y="1436"/>
                </a:lnTo>
                <a:lnTo>
                  <a:pt x="2366" y="1436"/>
                </a:lnTo>
                <a:lnTo>
                  <a:pt x="2366" y="1436"/>
                </a:lnTo>
                <a:lnTo>
                  <a:pt x="2364" y="1438"/>
                </a:lnTo>
                <a:lnTo>
                  <a:pt x="2366" y="1440"/>
                </a:lnTo>
                <a:lnTo>
                  <a:pt x="2366" y="1443"/>
                </a:lnTo>
                <a:lnTo>
                  <a:pt x="2366" y="1445"/>
                </a:lnTo>
                <a:lnTo>
                  <a:pt x="2366" y="1445"/>
                </a:lnTo>
                <a:lnTo>
                  <a:pt x="2366" y="1449"/>
                </a:lnTo>
                <a:lnTo>
                  <a:pt x="2366" y="1449"/>
                </a:lnTo>
                <a:lnTo>
                  <a:pt x="2366" y="1449"/>
                </a:lnTo>
                <a:lnTo>
                  <a:pt x="2366" y="1449"/>
                </a:lnTo>
                <a:lnTo>
                  <a:pt x="2366" y="1449"/>
                </a:lnTo>
                <a:lnTo>
                  <a:pt x="2366" y="1449"/>
                </a:lnTo>
                <a:lnTo>
                  <a:pt x="2368" y="1449"/>
                </a:lnTo>
                <a:lnTo>
                  <a:pt x="2368" y="1447"/>
                </a:lnTo>
                <a:lnTo>
                  <a:pt x="2368" y="1449"/>
                </a:lnTo>
                <a:lnTo>
                  <a:pt x="2370" y="1449"/>
                </a:lnTo>
                <a:lnTo>
                  <a:pt x="2370" y="1449"/>
                </a:lnTo>
                <a:lnTo>
                  <a:pt x="2370" y="1449"/>
                </a:lnTo>
                <a:lnTo>
                  <a:pt x="2370" y="1449"/>
                </a:lnTo>
                <a:lnTo>
                  <a:pt x="2368" y="1449"/>
                </a:lnTo>
                <a:lnTo>
                  <a:pt x="2366" y="1451"/>
                </a:lnTo>
                <a:lnTo>
                  <a:pt x="2366" y="1451"/>
                </a:lnTo>
                <a:lnTo>
                  <a:pt x="2364" y="1451"/>
                </a:lnTo>
                <a:lnTo>
                  <a:pt x="2366" y="1453"/>
                </a:lnTo>
                <a:lnTo>
                  <a:pt x="2366" y="1453"/>
                </a:lnTo>
                <a:lnTo>
                  <a:pt x="2370" y="1455"/>
                </a:lnTo>
                <a:lnTo>
                  <a:pt x="2372" y="1455"/>
                </a:lnTo>
                <a:lnTo>
                  <a:pt x="2372" y="1455"/>
                </a:lnTo>
                <a:lnTo>
                  <a:pt x="2372" y="1455"/>
                </a:lnTo>
                <a:lnTo>
                  <a:pt x="2372" y="1455"/>
                </a:lnTo>
                <a:lnTo>
                  <a:pt x="2372" y="1457"/>
                </a:lnTo>
                <a:lnTo>
                  <a:pt x="2372" y="1459"/>
                </a:lnTo>
                <a:lnTo>
                  <a:pt x="2374" y="1459"/>
                </a:lnTo>
                <a:lnTo>
                  <a:pt x="2376" y="1459"/>
                </a:lnTo>
                <a:lnTo>
                  <a:pt x="2376" y="1459"/>
                </a:lnTo>
                <a:lnTo>
                  <a:pt x="2378" y="1459"/>
                </a:lnTo>
                <a:lnTo>
                  <a:pt x="2376" y="1461"/>
                </a:lnTo>
                <a:lnTo>
                  <a:pt x="2378" y="1461"/>
                </a:lnTo>
                <a:lnTo>
                  <a:pt x="2380" y="1461"/>
                </a:lnTo>
                <a:lnTo>
                  <a:pt x="2382" y="1459"/>
                </a:lnTo>
                <a:lnTo>
                  <a:pt x="2384" y="1459"/>
                </a:lnTo>
                <a:lnTo>
                  <a:pt x="2389" y="1459"/>
                </a:lnTo>
                <a:lnTo>
                  <a:pt x="2389" y="1459"/>
                </a:lnTo>
                <a:lnTo>
                  <a:pt x="2389" y="1459"/>
                </a:lnTo>
                <a:lnTo>
                  <a:pt x="2389" y="1459"/>
                </a:lnTo>
                <a:lnTo>
                  <a:pt x="2389" y="1459"/>
                </a:lnTo>
                <a:lnTo>
                  <a:pt x="2389" y="1459"/>
                </a:lnTo>
                <a:lnTo>
                  <a:pt x="2387" y="1459"/>
                </a:lnTo>
                <a:lnTo>
                  <a:pt x="2384" y="1459"/>
                </a:lnTo>
                <a:lnTo>
                  <a:pt x="2384" y="1461"/>
                </a:lnTo>
                <a:lnTo>
                  <a:pt x="2382" y="1461"/>
                </a:lnTo>
                <a:lnTo>
                  <a:pt x="2382" y="1461"/>
                </a:lnTo>
                <a:lnTo>
                  <a:pt x="2384" y="1463"/>
                </a:lnTo>
                <a:lnTo>
                  <a:pt x="2384" y="1463"/>
                </a:lnTo>
                <a:lnTo>
                  <a:pt x="2387" y="1463"/>
                </a:lnTo>
                <a:lnTo>
                  <a:pt x="2387" y="1463"/>
                </a:lnTo>
                <a:lnTo>
                  <a:pt x="2389" y="1463"/>
                </a:lnTo>
                <a:lnTo>
                  <a:pt x="2389" y="1463"/>
                </a:lnTo>
                <a:lnTo>
                  <a:pt x="2389" y="1463"/>
                </a:lnTo>
                <a:lnTo>
                  <a:pt x="2387" y="1463"/>
                </a:lnTo>
                <a:lnTo>
                  <a:pt x="2384" y="1466"/>
                </a:lnTo>
                <a:lnTo>
                  <a:pt x="2384" y="1468"/>
                </a:lnTo>
                <a:lnTo>
                  <a:pt x="2384" y="1468"/>
                </a:lnTo>
                <a:lnTo>
                  <a:pt x="2384" y="1468"/>
                </a:lnTo>
                <a:lnTo>
                  <a:pt x="2384" y="1468"/>
                </a:lnTo>
                <a:lnTo>
                  <a:pt x="2384" y="1468"/>
                </a:lnTo>
                <a:lnTo>
                  <a:pt x="2384" y="1468"/>
                </a:lnTo>
                <a:lnTo>
                  <a:pt x="2384" y="1470"/>
                </a:lnTo>
                <a:lnTo>
                  <a:pt x="2384" y="1470"/>
                </a:lnTo>
                <a:lnTo>
                  <a:pt x="2387" y="1470"/>
                </a:lnTo>
                <a:lnTo>
                  <a:pt x="2387" y="1470"/>
                </a:lnTo>
                <a:lnTo>
                  <a:pt x="2387" y="1470"/>
                </a:lnTo>
                <a:lnTo>
                  <a:pt x="2387" y="1472"/>
                </a:lnTo>
                <a:lnTo>
                  <a:pt x="2389" y="1472"/>
                </a:lnTo>
                <a:lnTo>
                  <a:pt x="2389" y="1470"/>
                </a:lnTo>
                <a:lnTo>
                  <a:pt x="2389" y="1470"/>
                </a:lnTo>
                <a:lnTo>
                  <a:pt x="2389" y="1472"/>
                </a:lnTo>
                <a:lnTo>
                  <a:pt x="2391" y="1474"/>
                </a:lnTo>
                <a:lnTo>
                  <a:pt x="2389" y="1474"/>
                </a:lnTo>
                <a:lnTo>
                  <a:pt x="2391" y="1476"/>
                </a:lnTo>
                <a:lnTo>
                  <a:pt x="2391" y="1476"/>
                </a:lnTo>
                <a:lnTo>
                  <a:pt x="2391" y="1474"/>
                </a:lnTo>
                <a:lnTo>
                  <a:pt x="2393" y="1474"/>
                </a:lnTo>
                <a:lnTo>
                  <a:pt x="2393" y="1474"/>
                </a:lnTo>
                <a:lnTo>
                  <a:pt x="2393" y="1474"/>
                </a:lnTo>
                <a:lnTo>
                  <a:pt x="2395" y="1474"/>
                </a:lnTo>
                <a:lnTo>
                  <a:pt x="2395" y="1476"/>
                </a:lnTo>
                <a:lnTo>
                  <a:pt x="2395" y="1478"/>
                </a:lnTo>
                <a:lnTo>
                  <a:pt x="2397" y="1476"/>
                </a:lnTo>
                <a:lnTo>
                  <a:pt x="2397" y="1476"/>
                </a:lnTo>
                <a:lnTo>
                  <a:pt x="2397" y="1478"/>
                </a:lnTo>
                <a:lnTo>
                  <a:pt x="2397" y="1478"/>
                </a:lnTo>
                <a:lnTo>
                  <a:pt x="2399" y="1484"/>
                </a:lnTo>
                <a:lnTo>
                  <a:pt x="2403" y="1484"/>
                </a:lnTo>
                <a:lnTo>
                  <a:pt x="2403" y="1484"/>
                </a:lnTo>
                <a:lnTo>
                  <a:pt x="2403" y="1484"/>
                </a:lnTo>
                <a:lnTo>
                  <a:pt x="2405" y="1484"/>
                </a:lnTo>
                <a:lnTo>
                  <a:pt x="2405" y="1487"/>
                </a:lnTo>
                <a:lnTo>
                  <a:pt x="2405" y="1487"/>
                </a:lnTo>
                <a:lnTo>
                  <a:pt x="2408" y="1489"/>
                </a:lnTo>
                <a:lnTo>
                  <a:pt x="2408" y="1489"/>
                </a:lnTo>
                <a:lnTo>
                  <a:pt x="2410" y="1489"/>
                </a:lnTo>
                <a:lnTo>
                  <a:pt x="2410" y="1489"/>
                </a:lnTo>
                <a:lnTo>
                  <a:pt x="2410" y="1489"/>
                </a:lnTo>
                <a:lnTo>
                  <a:pt x="2410" y="1491"/>
                </a:lnTo>
                <a:lnTo>
                  <a:pt x="2410" y="1493"/>
                </a:lnTo>
                <a:lnTo>
                  <a:pt x="2410" y="1493"/>
                </a:lnTo>
                <a:lnTo>
                  <a:pt x="2412" y="1493"/>
                </a:lnTo>
                <a:lnTo>
                  <a:pt x="2414" y="1495"/>
                </a:lnTo>
                <a:lnTo>
                  <a:pt x="2414" y="1497"/>
                </a:lnTo>
                <a:lnTo>
                  <a:pt x="2414" y="1497"/>
                </a:lnTo>
                <a:lnTo>
                  <a:pt x="2416" y="1499"/>
                </a:lnTo>
                <a:lnTo>
                  <a:pt x="2416" y="1499"/>
                </a:lnTo>
                <a:lnTo>
                  <a:pt x="2416" y="1501"/>
                </a:lnTo>
                <a:lnTo>
                  <a:pt x="2416" y="1501"/>
                </a:lnTo>
                <a:lnTo>
                  <a:pt x="2416" y="1501"/>
                </a:lnTo>
                <a:lnTo>
                  <a:pt x="2418" y="1503"/>
                </a:lnTo>
                <a:lnTo>
                  <a:pt x="2418" y="1503"/>
                </a:lnTo>
                <a:lnTo>
                  <a:pt x="2418" y="1503"/>
                </a:lnTo>
                <a:lnTo>
                  <a:pt x="2416" y="1503"/>
                </a:lnTo>
                <a:lnTo>
                  <a:pt x="2416" y="1505"/>
                </a:lnTo>
                <a:lnTo>
                  <a:pt x="2416" y="1505"/>
                </a:lnTo>
                <a:lnTo>
                  <a:pt x="2416" y="1508"/>
                </a:lnTo>
                <a:lnTo>
                  <a:pt x="2418" y="1508"/>
                </a:lnTo>
                <a:lnTo>
                  <a:pt x="2418" y="1508"/>
                </a:lnTo>
                <a:lnTo>
                  <a:pt x="2420" y="1508"/>
                </a:lnTo>
                <a:lnTo>
                  <a:pt x="2420" y="1508"/>
                </a:lnTo>
                <a:lnTo>
                  <a:pt x="2420" y="1508"/>
                </a:lnTo>
                <a:lnTo>
                  <a:pt x="2420" y="1508"/>
                </a:lnTo>
                <a:lnTo>
                  <a:pt x="2420" y="1508"/>
                </a:lnTo>
                <a:lnTo>
                  <a:pt x="2418" y="1510"/>
                </a:lnTo>
                <a:lnTo>
                  <a:pt x="2418" y="1510"/>
                </a:lnTo>
                <a:lnTo>
                  <a:pt x="2416" y="1510"/>
                </a:lnTo>
                <a:lnTo>
                  <a:pt x="2416" y="1510"/>
                </a:lnTo>
                <a:lnTo>
                  <a:pt x="2416" y="1510"/>
                </a:lnTo>
                <a:lnTo>
                  <a:pt x="2416" y="1512"/>
                </a:lnTo>
                <a:lnTo>
                  <a:pt x="2418" y="1514"/>
                </a:lnTo>
                <a:lnTo>
                  <a:pt x="2420" y="1514"/>
                </a:lnTo>
                <a:lnTo>
                  <a:pt x="2420" y="1514"/>
                </a:lnTo>
                <a:lnTo>
                  <a:pt x="2420" y="1516"/>
                </a:lnTo>
                <a:lnTo>
                  <a:pt x="2420" y="1518"/>
                </a:lnTo>
                <a:lnTo>
                  <a:pt x="2422" y="1518"/>
                </a:lnTo>
                <a:lnTo>
                  <a:pt x="2422" y="1520"/>
                </a:lnTo>
                <a:lnTo>
                  <a:pt x="2424" y="1520"/>
                </a:lnTo>
                <a:lnTo>
                  <a:pt x="2426" y="1520"/>
                </a:lnTo>
                <a:lnTo>
                  <a:pt x="2426" y="1520"/>
                </a:lnTo>
                <a:lnTo>
                  <a:pt x="2426" y="1520"/>
                </a:lnTo>
                <a:lnTo>
                  <a:pt x="2426" y="1520"/>
                </a:lnTo>
                <a:lnTo>
                  <a:pt x="2428" y="1522"/>
                </a:lnTo>
                <a:lnTo>
                  <a:pt x="2426" y="1524"/>
                </a:lnTo>
                <a:lnTo>
                  <a:pt x="2426" y="1524"/>
                </a:lnTo>
                <a:lnTo>
                  <a:pt x="2428" y="1526"/>
                </a:lnTo>
                <a:lnTo>
                  <a:pt x="2435" y="1528"/>
                </a:lnTo>
                <a:lnTo>
                  <a:pt x="2437" y="1528"/>
                </a:lnTo>
                <a:lnTo>
                  <a:pt x="2441" y="1531"/>
                </a:lnTo>
                <a:lnTo>
                  <a:pt x="2441" y="1533"/>
                </a:lnTo>
                <a:lnTo>
                  <a:pt x="2443" y="1535"/>
                </a:lnTo>
                <a:lnTo>
                  <a:pt x="2447" y="1537"/>
                </a:lnTo>
                <a:lnTo>
                  <a:pt x="2452" y="1539"/>
                </a:lnTo>
                <a:lnTo>
                  <a:pt x="2452" y="1541"/>
                </a:lnTo>
                <a:lnTo>
                  <a:pt x="2454" y="1541"/>
                </a:lnTo>
                <a:lnTo>
                  <a:pt x="2454" y="1541"/>
                </a:lnTo>
                <a:lnTo>
                  <a:pt x="2458" y="1543"/>
                </a:lnTo>
                <a:lnTo>
                  <a:pt x="2458" y="1543"/>
                </a:lnTo>
                <a:lnTo>
                  <a:pt x="2468" y="1552"/>
                </a:lnTo>
                <a:lnTo>
                  <a:pt x="2472" y="1556"/>
                </a:lnTo>
                <a:lnTo>
                  <a:pt x="2475" y="1558"/>
                </a:lnTo>
                <a:lnTo>
                  <a:pt x="2487" y="1566"/>
                </a:lnTo>
                <a:lnTo>
                  <a:pt x="2491" y="1566"/>
                </a:lnTo>
                <a:lnTo>
                  <a:pt x="2498" y="1568"/>
                </a:lnTo>
                <a:lnTo>
                  <a:pt x="2498" y="1568"/>
                </a:lnTo>
                <a:lnTo>
                  <a:pt x="2500" y="1568"/>
                </a:lnTo>
                <a:lnTo>
                  <a:pt x="2504" y="1566"/>
                </a:lnTo>
                <a:lnTo>
                  <a:pt x="2506" y="1566"/>
                </a:lnTo>
                <a:lnTo>
                  <a:pt x="2508" y="1564"/>
                </a:lnTo>
                <a:lnTo>
                  <a:pt x="2508" y="1564"/>
                </a:lnTo>
                <a:lnTo>
                  <a:pt x="2512" y="1562"/>
                </a:lnTo>
                <a:lnTo>
                  <a:pt x="2521" y="1560"/>
                </a:lnTo>
                <a:lnTo>
                  <a:pt x="2523" y="1560"/>
                </a:lnTo>
                <a:lnTo>
                  <a:pt x="2527" y="1558"/>
                </a:lnTo>
                <a:lnTo>
                  <a:pt x="2535" y="1558"/>
                </a:lnTo>
                <a:lnTo>
                  <a:pt x="2533" y="1558"/>
                </a:lnTo>
                <a:lnTo>
                  <a:pt x="2531" y="1558"/>
                </a:lnTo>
                <a:lnTo>
                  <a:pt x="2529" y="1558"/>
                </a:lnTo>
                <a:lnTo>
                  <a:pt x="2531" y="1556"/>
                </a:lnTo>
                <a:lnTo>
                  <a:pt x="2531" y="1556"/>
                </a:lnTo>
                <a:lnTo>
                  <a:pt x="2535" y="1556"/>
                </a:lnTo>
                <a:lnTo>
                  <a:pt x="2535" y="1558"/>
                </a:lnTo>
                <a:lnTo>
                  <a:pt x="2537" y="1558"/>
                </a:lnTo>
                <a:lnTo>
                  <a:pt x="2540" y="1558"/>
                </a:lnTo>
                <a:lnTo>
                  <a:pt x="2550" y="1556"/>
                </a:lnTo>
                <a:lnTo>
                  <a:pt x="2548" y="1556"/>
                </a:lnTo>
                <a:lnTo>
                  <a:pt x="2548" y="1556"/>
                </a:lnTo>
                <a:lnTo>
                  <a:pt x="2542" y="1556"/>
                </a:lnTo>
                <a:lnTo>
                  <a:pt x="2542" y="1556"/>
                </a:lnTo>
                <a:lnTo>
                  <a:pt x="2544" y="1556"/>
                </a:lnTo>
                <a:lnTo>
                  <a:pt x="2548" y="1556"/>
                </a:lnTo>
                <a:lnTo>
                  <a:pt x="2550" y="1556"/>
                </a:lnTo>
                <a:lnTo>
                  <a:pt x="2552" y="1556"/>
                </a:lnTo>
                <a:lnTo>
                  <a:pt x="2558" y="1558"/>
                </a:lnTo>
                <a:lnTo>
                  <a:pt x="2560" y="1558"/>
                </a:lnTo>
                <a:lnTo>
                  <a:pt x="2560" y="1554"/>
                </a:lnTo>
                <a:lnTo>
                  <a:pt x="2560" y="1554"/>
                </a:lnTo>
                <a:lnTo>
                  <a:pt x="2563" y="1554"/>
                </a:lnTo>
                <a:lnTo>
                  <a:pt x="2563" y="1556"/>
                </a:lnTo>
                <a:lnTo>
                  <a:pt x="2563" y="1558"/>
                </a:lnTo>
                <a:lnTo>
                  <a:pt x="2565" y="1558"/>
                </a:lnTo>
                <a:lnTo>
                  <a:pt x="2565" y="1558"/>
                </a:lnTo>
                <a:lnTo>
                  <a:pt x="2563" y="1558"/>
                </a:lnTo>
                <a:lnTo>
                  <a:pt x="2560" y="1558"/>
                </a:lnTo>
                <a:lnTo>
                  <a:pt x="2560" y="1558"/>
                </a:lnTo>
                <a:lnTo>
                  <a:pt x="2563" y="1558"/>
                </a:lnTo>
                <a:lnTo>
                  <a:pt x="2563" y="1558"/>
                </a:lnTo>
                <a:lnTo>
                  <a:pt x="2565" y="1558"/>
                </a:lnTo>
                <a:lnTo>
                  <a:pt x="2569" y="1560"/>
                </a:lnTo>
                <a:lnTo>
                  <a:pt x="2573" y="1560"/>
                </a:lnTo>
                <a:lnTo>
                  <a:pt x="2575" y="1562"/>
                </a:lnTo>
                <a:lnTo>
                  <a:pt x="2577" y="1562"/>
                </a:lnTo>
                <a:lnTo>
                  <a:pt x="2579" y="1562"/>
                </a:lnTo>
                <a:lnTo>
                  <a:pt x="2581" y="1562"/>
                </a:lnTo>
                <a:lnTo>
                  <a:pt x="2584" y="1560"/>
                </a:lnTo>
                <a:lnTo>
                  <a:pt x="2586" y="1558"/>
                </a:lnTo>
                <a:lnTo>
                  <a:pt x="2592" y="1556"/>
                </a:lnTo>
                <a:lnTo>
                  <a:pt x="2596" y="1556"/>
                </a:lnTo>
                <a:lnTo>
                  <a:pt x="2598" y="1556"/>
                </a:lnTo>
                <a:lnTo>
                  <a:pt x="2600" y="1554"/>
                </a:lnTo>
                <a:lnTo>
                  <a:pt x="2602" y="1552"/>
                </a:lnTo>
                <a:lnTo>
                  <a:pt x="2607" y="1552"/>
                </a:lnTo>
                <a:lnTo>
                  <a:pt x="2611" y="1549"/>
                </a:lnTo>
                <a:lnTo>
                  <a:pt x="2617" y="1547"/>
                </a:lnTo>
                <a:lnTo>
                  <a:pt x="2619" y="1547"/>
                </a:lnTo>
                <a:lnTo>
                  <a:pt x="2621" y="1547"/>
                </a:lnTo>
                <a:lnTo>
                  <a:pt x="2623" y="1545"/>
                </a:lnTo>
                <a:lnTo>
                  <a:pt x="2623" y="1545"/>
                </a:lnTo>
                <a:lnTo>
                  <a:pt x="2623" y="1543"/>
                </a:lnTo>
                <a:lnTo>
                  <a:pt x="2625" y="1543"/>
                </a:lnTo>
                <a:lnTo>
                  <a:pt x="2628" y="1543"/>
                </a:lnTo>
                <a:lnTo>
                  <a:pt x="2632" y="1541"/>
                </a:lnTo>
                <a:lnTo>
                  <a:pt x="2634" y="1541"/>
                </a:lnTo>
                <a:lnTo>
                  <a:pt x="2640" y="1541"/>
                </a:lnTo>
                <a:lnTo>
                  <a:pt x="2646" y="1539"/>
                </a:lnTo>
                <a:lnTo>
                  <a:pt x="2648" y="1539"/>
                </a:lnTo>
                <a:lnTo>
                  <a:pt x="2657" y="1539"/>
                </a:lnTo>
                <a:lnTo>
                  <a:pt x="2657" y="1537"/>
                </a:lnTo>
                <a:lnTo>
                  <a:pt x="2659" y="1537"/>
                </a:lnTo>
                <a:lnTo>
                  <a:pt x="2661" y="1537"/>
                </a:lnTo>
                <a:lnTo>
                  <a:pt x="2661" y="1537"/>
                </a:lnTo>
                <a:lnTo>
                  <a:pt x="2659" y="1539"/>
                </a:lnTo>
                <a:lnTo>
                  <a:pt x="2659" y="1539"/>
                </a:lnTo>
                <a:lnTo>
                  <a:pt x="2657" y="1539"/>
                </a:lnTo>
                <a:lnTo>
                  <a:pt x="2659" y="1539"/>
                </a:lnTo>
                <a:lnTo>
                  <a:pt x="2667" y="1539"/>
                </a:lnTo>
                <a:lnTo>
                  <a:pt x="2672" y="1539"/>
                </a:lnTo>
                <a:lnTo>
                  <a:pt x="2676" y="1541"/>
                </a:lnTo>
                <a:lnTo>
                  <a:pt x="2678" y="1545"/>
                </a:lnTo>
                <a:lnTo>
                  <a:pt x="2680" y="1547"/>
                </a:lnTo>
                <a:lnTo>
                  <a:pt x="2682" y="1547"/>
                </a:lnTo>
                <a:lnTo>
                  <a:pt x="2682" y="1549"/>
                </a:lnTo>
                <a:lnTo>
                  <a:pt x="2682" y="1549"/>
                </a:lnTo>
                <a:lnTo>
                  <a:pt x="2682" y="1552"/>
                </a:lnTo>
                <a:lnTo>
                  <a:pt x="2684" y="1549"/>
                </a:lnTo>
                <a:lnTo>
                  <a:pt x="2684" y="1549"/>
                </a:lnTo>
                <a:lnTo>
                  <a:pt x="2684" y="1549"/>
                </a:lnTo>
                <a:lnTo>
                  <a:pt x="2684" y="1549"/>
                </a:lnTo>
                <a:lnTo>
                  <a:pt x="2686" y="1549"/>
                </a:lnTo>
                <a:lnTo>
                  <a:pt x="2686" y="1549"/>
                </a:lnTo>
                <a:lnTo>
                  <a:pt x="2686" y="1552"/>
                </a:lnTo>
                <a:lnTo>
                  <a:pt x="2686" y="1552"/>
                </a:lnTo>
                <a:lnTo>
                  <a:pt x="2684" y="1552"/>
                </a:lnTo>
                <a:lnTo>
                  <a:pt x="2684" y="1552"/>
                </a:lnTo>
                <a:lnTo>
                  <a:pt x="2682" y="1552"/>
                </a:lnTo>
                <a:lnTo>
                  <a:pt x="2684" y="1552"/>
                </a:lnTo>
                <a:lnTo>
                  <a:pt x="2686" y="1554"/>
                </a:lnTo>
                <a:lnTo>
                  <a:pt x="2688" y="1552"/>
                </a:lnTo>
                <a:lnTo>
                  <a:pt x="2688" y="1554"/>
                </a:lnTo>
                <a:lnTo>
                  <a:pt x="2688" y="1554"/>
                </a:lnTo>
                <a:lnTo>
                  <a:pt x="2686" y="1554"/>
                </a:lnTo>
                <a:lnTo>
                  <a:pt x="2686" y="1554"/>
                </a:lnTo>
                <a:lnTo>
                  <a:pt x="2686" y="1556"/>
                </a:lnTo>
                <a:lnTo>
                  <a:pt x="2686" y="1556"/>
                </a:lnTo>
                <a:lnTo>
                  <a:pt x="2686" y="1558"/>
                </a:lnTo>
                <a:lnTo>
                  <a:pt x="2686" y="1558"/>
                </a:lnTo>
                <a:lnTo>
                  <a:pt x="2686" y="1558"/>
                </a:lnTo>
                <a:lnTo>
                  <a:pt x="2686" y="1558"/>
                </a:lnTo>
                <a:lnTo>
                  <a:pt x="2686" y="1558"/>
                </a:lnTo>
                <a:lnTo>
                  <a:pt x="2686" y="1560"/>
                </a:lnTo>
                <a:lnTo>
                  <a:pt x="2688" y="1562"/>
                </a:lnTo>
                <a:lnTo>
                  <a:pt x="2688" y="1564"/>
                </a:lnTo>
                <a:lnTo>
                  <a:pt x="2688" y="1564"/>
                </a:lnTo>
                <a:lnTo>
                  <a:pt x="2692" y="1566"/>
                </a:lnTo>
                <a:lnTo>
                  <a:pt x="2692" y="1568"/>
                </a:lnTo>
                <a:lnTo>
                  <a:pt x="2695" y="1568"/>
                </a:lnTo>
                <a:lnTo>
                  <a:pt x="2697" y="1570"/>
                </a:lnTo>
                <a:lnTo>
                  <a:pt x="2697" y="1570"/>
                </a:lnTo>
                <a:lnTo>
                  <a:pt x="2697" y="1570"/>
                </a:lnTo>
                <a:lnTo>
                  <a:pt x="2699" y="1568"/>
                </a:lnTo>
                <a:lnTo>
                  <a:pt x="2699" y="1568"/>
                </a:lnTo>
                <a:lnTo>
                  <a:pt x="2699" y="1568"/>
                </a:lnTo>
                <a:lnTo>
                  <a:pt x="2699" y="1568"/>
                </a:lnTo>
                <a:lnTo>
                  <a:pt x="2699" y="1568"/>
                </a:lnTo>
                <a:lnTo>
                  <a:pt x="2699" y="1568"/>
                </a:lnTo>
                <a:lnTo>
                  <a:pt x="2701" y="1568"/>
                </a:lnTo>
                <a:lnTo>
                  <a:pt x="2701" y="1568"/>
                </a:lnTo>
                <a:lnTo>
                  <a:pt x="2703" y="1568"/>
                </a:lnTo>
                <a:lnTo>
                  <a:pt x="2703" y="1566"/>
                </a:lnTo>
                <a:lnTo>
                  <a:pt x="2703" y="1566"/>
                </a:lnTo>
                <a:lnTo>
                  <a:pt x="2703" y="1568"/>
                </a:lnTo>
                <a:lnTo>
                  <a:pt x="2703" y="1568"/>
                </a:lnTo>
                <a:lnTo>
                  <a:pt x="2705" y="1568"/>
                </a:lnTo>
                <a:lnTo>
                  <a:pt x="2705" y="1568"/>
                </a:lnTo>
                <a:lnTo>
                  <a:pt x="2707" y="1568"/>
                </a:lnTo>
                <a:lnTo>
                  <a:pt x="2707" y="1566"/>
                </a:lnTo>
                <a:lnTo>
                  <a:pt x="2707" y="1564"/>
                </a:lnTo>
                <a:lnTo>
                  <a:pt x="2705" y="1564"/>
                </a:lnTo>
                <a:lnTo>
                  <a:pt x="2705" y="1564"/>
                </a:lnTo>
                <a:lnTo>
                  <a:pt x="2705" y="1564"/>
                </a:lnTo>
                <a:lnTo>
                  <a:pt x="2707" y="1564"/>
                </a:lnTo>
                <a:lnTo>
                  <a:pt x="2707" y="1566"/>
                </a:lnTo>
                <a:lnTo>
                  <a:pt x="2707" y="1568"/>
                </a:lnTo>
                <a:lnTo>
                  <a:pt x="2707" y="1568"/>
                </a:lnTo>
                <a:lnTo>
                  <a:pt x="2709" y="1568"/>
                </a:lnTo>
                <a:lnTo>
                  <a:pt x="2711" y="1566"/>
                </a:lnTo>
                <a:lnTo>
                  <a:pt x="2711" y="1564"/>
                </a:lnTo>
                <a:lnTo>
                  <a:pt x="2711" y="1564"/>
                </a:lnTo>
                <a:lnTo>
                  <a:pt x="2709" y="1564"/>
                </a:lnTo>
                <a:lnTo>
                  <a:pt x="2711" y="1564"/>
                </a:lnTo>
                <a:lnTo>
                  <a:pt x="2711" y="1564"/>
                </a:lnTo>
                <a:lnTo>
                  <a:pt x="2713" y="1566"/>
                </a:lnTo>
                <a:lnTo>
                  <a:pt x="2716" y="1566"/>
                </a:lnTo>
                <a:lnTo>
                  <a:pt x="2716" y="1564"/>
                </a:lnTo>
                <a:lnTo>
                  <a:pt x="2718" y="1564"/>
                </a:lnTo>
                <a:lnTo>
                  <a:pt x="2718" y="1564"/>
                </a:lnTo>
                <a:lnTo>
                  <a:pt x="2718" y="1566"/>
                </a:lnTo>
                <a:lnTo>
                  <a:pt x="2718" y="1566"/>
                </a:lnTo>
                <a:lnTo>
                  <a:pt x="2720" y="1566"/>
                </a:lnTo>
                <a:lnTo>
                  <a:pt x="2724" y="1566"/>
                </a:lnTo>
                <a:lnTo>
                  <a:pt x="2728" y="1566"/>
                </a:lnTo>
                <a:lnTo>
                  <a:pt x="2728" y="1564"/>
                </a:lnTo>
                <a:lnTo>
                  <a:pt x="2726" y="1560"/>
                </a:lnTo>
                <a:lnTo>
                  <a:pt x="2728" y="1560"/>
                </a:lnTo>
                <a:lnTo>
                  <a:pt x="2728" y="1562"/>
                </a:lnTo>
                <a:lnTo>
                  <a:pt x="2730" y="1562"/>
                </a:lnTo>
                <a:lnTo>
                  <a:pt x="2730" y="1562"/>
                </a:lnTo>
                <a:lnTo>
                  <a:pt x="2730" y="1564"/>
                </a:lnTo>
                <a:lnTo>
                  <a:pt x="2732" y="1562"/>
                </a:lnTo>
                <a:lnTo>
                  <a:pt x="2732" y="1562"/>
                </a:lnTo>
                <a:lnTo>
                  <a:pt x="2732" y="1562"/>
                </a:lnTo>
                <a:lnTo>
                  <a:pt x="2732" y="1564"/>
                </a:lnTo>
                <a:lnTo>
                  <a:pt x="2732" y="1566"/>
                </a:lnTo>
                <a:lnTo>
                  <a:pt x="2732" y="1566"/>
                </a:lnTo>
                <a:lnTo>
                  <a:pt x="2732" y="1566"/>
                </a:lnTo>
                <a:lnTo>
                  <a:pt x="2734" y="1566"/>
                </a:lnTo>
                <a:lnTo>
                  <a:pt x="2732" y="1564"/>
                </a:lnTo>
                <a:lnTo>
                  <a:pt x="2734" y="1564"/>
                </a:lnTo>
                <a:lnTo>
                  <a:pt x="2734" y="1566"/>
                </a:lnTo>
                <a:lnTo>
                  <a:pt x="2734" y="1566"/>
                </a:lnTo>
                <a:lnTo>
                  <a:pt x="2736" y="1566"/>
                </a:lnTo>
                <a:lnTo>
                  <a:pt x="2736" y="1566"/>
                </a:lnTo>
                <a:lnTo>
                  <a:pt x="2736" y="1566"/>
                </a:lnTo>
                <a:lnTo>
                  <a:pt x="2736" y="1568"/>
                </a:lnTo>
                <a:lnTo>
                  <a:pt x="2736" y="1568"/>
                </a:lnTo>
                <a:lnTo>
                  <a:pt x="2736" y="1570"/>
                </a:lnTo>
                <a:lnTo>
                  <a:pt x="2739" y="1570"/>
                </a:lnTo>
                <a:lnTo>
                  <a:pt x="2739" y="1573"/>
                </a:lnTo>
                <a:lnTo>
                  <a:pt x="2741" y="1573"/>
                </a:lnTo>
                <a:lnTo>
                  <a:pt x="2743" y="1575"/>
                </a:lnTo>
                <a:lnTo>
                  <a:pt x="2743" y="1575"/>
                </a:lnTo>
                <a:lnTo>
                  <a:pt x="2743" y="1575"/>
                </a:lnTo>
                <a:lnTo>
                  <a:pt x="2743" y="1575"/>
                </a:lnTo>
                <a:lnTo>
                  <a:pt x="2745" y="1575"/>
                </a:lnTo>
                <a:lnTo>
                  <a:pt x="2745" y="1575"/>
                </a:lnTo>
                <a:lnTo>
                  <a:pt x="2745" y="1575"/>
                </a:lnTo>
                <a:lnTo>
                  <a:pt x="2745" y="1573"/>
                </a:lnTo>
                <a:lnTo>
                  <a:pt x="2745" y="1573"/>
                </a:lnTo>
                <a:lnTo>
                  <a:pt x="2747" y="1573"/>
                </a:lnTo>
                <a:lnTo>
                  <a:pt x="2747" y="1573"/>
                </a:lnTo>
                <a:lnTo>
                  <a:pt x="2747" y="1573"/>
                </a:lnTo>
                <a:lnTo>
                  <a:pt x="2749" y="1573"/>
                </a:lnTo>
                <a:lnTo>
                  <a:pt x="2747" y="1575"/>
                </a:lnTo>
                <a:lnTo>
                  <a:pt x="2747" y="1575"/>
                </a:lnTo>
                <a:lnTo>
                  <a:pt x="2749" y="1575"/>
                </a:lnTo>
                <a:lnTo>
                  <a:pt x="2749" y="1577"/>
                </a:lnTo>
                <a:lnTo>
                  <a:pt x="2747" y="1575"/>
                </a:lnTo>
                <a:lnTo>
                  <a:pt x="2747" y="1577"/>
                </a:lnTo>
                <a:lnTo>
                  <a:pt x="2747" y="1577"/>
                </a:lnTo>
                <a:lnTo>
                  <a:pt x="2747" y="1579"/>
                </a:lnTo>
                <a:lnTo>
                  <a:pt x="2747" y="1579"/>
                </a:lnTo>
                <a:lnTo>
                  <a:pt x="2749" y="1579"/>
                </a:lnTo>
                <a:lnTo>
                  <a:pt x="2747" y="1581"/>
                </a:lnTo>
                <a:lnTo>
                  <a:pt x="2751" y="1583"/>
                </a:lnTo>
                <a:lnTo>
                  <a:pt x="2751" y="1585"/>
                </a:lnTo>
                <a:lnTo>
                  <a:pt x="2751" y="1587"/>
                </a:lnTo>
                <a:lnTo>
                  <a:pt x="2751" y="1589"/>
                </a:lnTo>
                <a:lnTo>
                  <a:pt x="2751" y="1591"/>
                </a:lnTo>
                <a:lnTo>
                  <a:pt x="2749" y="1596"/>
                </a:lnTo>
                <a:lnTo>
                  <a:pt x="2749" y="1598"/>
                </a:lnTo>
                <a:lnTo>
                  <a:pt x="2749" y="1602"/>
                </a:lnTo>
                <a:lnTo>
                  <a:pt x="2749" y="1604"/>
                </a:lnTo>
                <a:lnTo>
                  <a:pt x="2749" y="1606"/>
                </a:lnTo>
                <a:lnTo>
                  <a:pt x="2747" y="1608"/>
                </a:lnTo>
                <a:lnTo>
                  <a:pt x="2747" y="1608"/>
                </a:lnTo>
                <a:lnTo>
                  <a:pt x="2747" y="1608"/>
                </a:lnTo>
                <a:lnTo>
                  <a:pt x="2745" y="1610"/>
                </a:lnTo>
                <a:lnTo>
                  <a:pt x="2745" y="1612"/>
                </a:lnTo>
                <a:lnTo>
                  <a:pt x="2743" y="1614"/>
                </a:lnTo>
                <a:lnTo>
                  <a:pt x="2745" y="1614"/>
                </a:lnTo>
                <a:lnTo>
                  <a:pt x="2745" y="1614"/>
                </a:lnTo>
                <a:lnTo>
                  <a:pt x="2747" y="1617"/>
                </a:lnTo>
                <a:lnTo>
                  <a:pt x="2747" y="1617"/>
                </a:lnTo>
                <a:lnTo>
                  <a:pt x="2747" y="1617"/>
                </a:lnTo>
                <a:lnTo>
                  <a:pt x="2747" y="1621"/>
                </a:lnTo>
                <a:lnTo>
                  <a:pt x="2747" y="1623"/>
                </a:lnTo>
                <a:lnTo>
                  <a:pt x="2747" y="1623"/>
                </a:lnTo>
                <a:lnTo>
                  <a:pt x="2747" y="1623"/>
                </a:lnTo>
                <a:lnTo>
                  <a:pt x="2747" y="1623"/>
                </a:lnTo>
                <a:lnTo>
                  <a:pt x="2745" y="1621"/>
                </a:lnTo>
                <a:lnTo>
                  <a:pt x="2745" y="1621"/>
                </a:lnTo>
                <a:lnTo>
                  <a:pt x="2743" y="1623"/>
                </a:lnTo>
                <a:lnTo>
                  <a:pt x="2743" y="1623"/>
                </a:lnTo>
                <a:lnTo>
                  <a:pt x="2745" y="1625"/>
                </a:lnTo>
                <a:lnTo>
                  <a:pt x="2745" y="1625"/>
                </a:lnTo>
                <a:lnTo>
                  <a:pt x="2747" y="1627"/>
                </a:lnTo>
                <a:lnTo>
                  <a:pt x="2749" y="1629"/>
                </a:lnTo>
                <a:lnTo>
                  <a:pt x="2751" y="1627"/>
                </a:lnTo>
                <a:lnTo>
                  <a:pt x="2753" y="1629"/>
                </a:lnTo>
                <a:lnTo>
                  <a:pt x="2749" y="1629"/>
                </a:lnTo>
                <a:lnTo>
                  <a:pt x="2749" y="1631"/>
                </a:lnTo>
                <a:lnTo>
                  <a:pt x="2749" y="1629"/>
                </a:lnTo>
                <a:lnTo>
                  <a:pt x="2747" y="1629"/>
                </a:lnTo>
                <a:lnTo>
                  <a:pt x="2745" y="1629"/>
                </a:lnTo>
                <a:lnTo>
                  <a:pt x="2745" y="1629"/>
                </a:lnTo>
                <a:lnTo>
                  <a:pt x="2743" y="1627"/>
                </a:lnTo>
                <a:lnTo>
                  <a:pt x="2743" y="1627"/>
                </a:lnTo>
                <a:lnTo>
                  <a:pt x="2743" y="1627"/>
                </a:lnTo>
                <a:lnTo>
                  <a:pt x="2743" y="1627"/>
                </a:lnTo>
                <a:lnTo>
                  <a:pt x="2743" y="1629"/>
                </a:lnTo>
                <a:lnTo>
                  <a:pt x="2743" y="1631"/>
                </a:lnTo>
                <a:lnTo>
                  <a:pt x="2743" y="1635"/>
                </a:lnTo>
                <a:lnTo>
                  <a:pt x="2741" y="1640"/>
                </a:lnTo>
                <a:lnTo>
                  <a:pt x="2739" y="1640"/>
                </a:lnTo>
                <a:lnTo>
                  <a:pt x="2739" y="1640"/>
                </a:lnTo>
                <a:lnTo>
                  <a:pt x="2739" y="1640"/>
                </a:lnTo>
                <a:lnTo>
                  <a:pt x="2736" y="1642"/>
                </a:lnTo>
                <a:lnTo>
                  <a:pt x="2736" y="1642"/>
                </a:lnTo>
                <a:lnTo>
                  <a:pt x="2734" y="1640"/>
                </a:lnTo>
                <a:lnTo>
                  <a:pt x="2734" y="1640"/>
                </a:lnTo>
                <a:lnTo>
                  <a:pt x="2736" y="1644"/>
                </a:lnTo>
                <a:lnTo>
                  <a:pt x="2736" y="1644"/>
                </a:lnTo>
                <a:lnTo>
                  <a:pt x="2736" y="1646"/>
                </a:lnTo>
                <a:lnTo>
                  <a:pt x="2736" y="1646"/>
                </a:lnTo>
                <a:lnTo>
                  <a:pt x="2739" y="1650"/>
                </a:lnTo>
                <a:lnTo>
                  <a:pt x="2741" y="1650"/>
                </a:lnTo>
                <a:lnTo>
                  <a:pt x="2743" y="1650"/>
                </a:lnTo>
                <a:lnTo>
                  <a:pt x="2743" y="1650"/>
                </a:lnTo>
                <a:lnTo>
                  <a:pt x="2743" y="1650"/>
                </a:lnTo>
                <a:lnTo>
                  <a:pt x="2743" y="1650"/>
                </a:lnTo>
                <a:lnTo>
                  <a:pt x="2743" y="1652"/>
                </a:lnTo>
                <a:lnTo>
                  <a:pt x="2743" y="1652"/>
                </a:lnTo>
                <a:lnTo>
                  <a:pt x="2743" y="1652"/>
                </a:lnTo>
                <a:lnTo>
                  <a:pt x="2745" y="1652"/>
                </a:lnTo>
                <a:lnTo>
                  <a:pt x="2745" y="1652"/>
                </a:lnTo>
                <a:lnTo>
                  <a:pt x="2745" y="1654"/>
                </a:lnTo>
                <a:lnTo>
                  <a:pt x="2745" y="1654"/>
                </a:lnTo>
                <a:lnTo>
                  <a:pt x="2745" y="1654"/>
                </a:lnTo>
                <a:lnTo>
                  <a:pt x="2743" y="1654"/>
                </a:lnTo>
                <a:lnTo>
                  <a:pt x="2743" y="1654"/>
                </a:lnTo>
                <a:lnTo>
                  <a:pt x="2739" y="1650"/>
                </a:lnTo>
                <a:lnTo>
                  <a:pt x="2739" y="1650"/>
                </a:lnTo>
                <a:lnTo>
                  <a:pt x="2741" y="1652"/>
                </a:lnTo>
                <a:lnTo>
                  <a:pt x="2743" y="1656"/>
                </a:lnTo>
                <a:lnTo>
                  <a:pt x="2741" y="1656"/>
                </a:lnTo>
                <a:lnTo>
                  <a:pt x="2743" y="1656"/>
                </a:lnTo>
                <a:lnTo>
                  <a:pt x="2743" y="1656"/>
                </a:lnTo>
                <a:lnTo>
                  <a:pt x="2745" y="1658"/>
                </a:lnTo>
                <a:lnTo>
                  <a:pt x="2745" y="1658"/>
                </a:lnTo>
                <a:lnTo>
                  <a:pt x="2745" y="1658"/>
                </a:lnTo>
                <a:lnTo>
                  <a:pt x="2743" y="1658"/>
                </a:lnTo>
                <a:lnTo>
                  <a:pt x="2743" y="1658"/>
                </a:lnTo>
                <a:lnTo>
                  <a:pt x="2743" y="1658"/>
                </a:lnTo>
                <a:lnTo>
                  <a:pt x="2745" y="1661"/>
                </a:lnTo>
                <a:lnTo>
                  <a:pt x="2745" y="1663"/>
                </a:lnTo>
                <a:lnTo>
                  <a:pt x="2747" y="1663"/>
                </a:lnTo>
                <a:lnTo>
                  <a:pt x="2747" y="1665"/>
                </a:lnTo>
                <a:lnTo>
                  <a:pt x="2747" y="1665"/>
                </a:lnTo>
                <a:lnTo>
                  <a:pt x="2747" y="1667"/>
                </a:lnTo>
                <a:lnTo>
                  <a:pt x="2749" y="1665"/>
                </a:lnTo>
                <a:lnTo>
                  <a:pt x="2751" y="1667"/>
                </a:lnTo>
                <a:lnTo>
                  <a:pt x="2751" y="1667"/>
                </a:lnTo>
                <a:lnTo>
                  <a:pt x="2753" y="1667"/>
                </a:lnTo>
                <a:lnTo>
                  <a:pt x="2753" y="1669"/>
                </a:lnTo>
                <a:lnTo>
                  <a:pt x="2753" y="1669"/>
                </a:lnTo>
                <a:lnTo>
                  <a:pt x="2749" y="1667"/>
                </a:lnTo>
                <a:lnTo>
                  <a:pt x="2749" y="1667"/>
                </a:lnTo>
                <a:lnTo>
                  <a:pt x="2749" y="1667"/>
                </a:lnTo>
                <a:lnTo>
                  <a:pt x="2753" y="1671"/>
                </a:lnTo>
                <a:lnTo>
                  <a:pt x="2757" y="1675"/>
                </a:lnTo>
                <a:lnTo>
                  <a:pt x="2762" y="1677"/>
                </a:lnTo>
                <a:lnTo>
                  <a:pt x="2762" y="1679"/>
                </a:lnTo>
                <a:lnTo>
                  <a:pt x="2766" y="1682"/>
                </a:lnTo>
                <a:lnTo>
                  <a:pt x="2766" y="1684"/>
                </a:lnTo>
                <a:lnTo>
                  <a:pt x="2768" y="1686"/>
                </a:lnTo>
                <a:lnTo>
                  <a:pt x="2770" y="1688"/>
                </a:lnTo>
                <a:lnTo>
                  <a:pt x="2772" y="1690"/>
                </a:lnTo>
                <a:lnTo>
                  <a:pt x="2772" y="1692"/>
                </a:lnTo>
                <a:lnTo>
                  <a:pt x="2776" y="1694"/>
                </a:lnTo>
                <a:lnTo>
                  <a:pt x="2778" y="1696"/>
                </a:lnTo>
                <a:lnTo>
                  <a:pt x="2778" y="1698"/>
                </a:lnTo>
                <a:lnTo>
                  <a:pt x="2778" y="1698"/>
                </a:lnTo>
                <a:lnTo>
                  <a:pt x="2778" y="1700"/>
                </a:lnTo>
                <a:lnTo>
                  <a:pt x="2780" y="1700"/>
                </a:lnTo>
                <a:lnTo>
                  <a:pt x="2780" y="1702"/>
                </a:lnTo>
                <a:lnTo>
                  <a:pt x="2783" y="1702"/>
                </a:lnTo>
                <a:lnTo>
                  <a:pt x="2783" y="1702"/>
                </a:lnTo>
                <a:lnTo>
                  <a:pt x="2783" y="1702"/>
                </a:lnTo>
                <a:lnTo>
                  <a:pt x="2783" y="1707"/>
                </a:lnTo>
                <a:lnTo>
                  <a:pt x="2785" y="1707"/>
                </a:lnTo>
                <a:lnTo>
                  <a:pt x="2785" y="1709"/>
                </a:lnTo>
                <a:lnTo>
                  <a:pt x="2785" y="1711"/>
                </a:lnTo>
                <a:lnTo>
                  <a:pt x="2785" y="1713"/>
                </a:lnTo>
                <a:lnTo>
                  <a:pt x="2785" y="1713"/>
                </a:lnTo>
                <a:lnTo>
                  <a:pt x="2785" y="1715"/>
                </a:lnTo>
                <a:lnTo>
                  <a:pt x="2787" y="1715"/>
                </a:lnTo>
                <a:lnTo>
                  <a:pt x="2787" y="1717"/>
                </a:lnTo>
                <a:lnTo>
                  <a:pt x="2789" y="1717"/>
                </a:lnTo>
                <a:lnTo>
                  <a:pt x="2789" y="1717"/>
                </a:lnTo>
                <a:lnTo>
                  <a:pt x="2791" y="1717"/>
                </a:lnTo>
                <a:lnTo>
                  <a:pt x="2793" y="1715"/>
                </a:lnTo>
                <a:lnTo>
                  <a:pt x="2793" y="1715"/>
                </a:lnTo>
                <a:lnTo>
                  <a:pt x="2795" y="1715"/>
                </a:lnTo>
                <a:lnTo>
                  <a:pt x="2797" y="1715"/>
                </a:lnTo>
                <a:lnTo>
                  <a:pt x="2795" y="1715"/>
                </a:lnTo>
                <a:lnTo>
                  <a:pt x="2793" y="1717"/>
                </a:lnTo>
                <a:lnTo>
                  <a:pt x="2789" y="1717"/>
                </a:lnTo>
                <a:lnTo>
                  <a:pt x="2787" y="1719"/>
                </a:lnTo>
                <a:lnTo>
                  <a:pt x="2787" y="1719"/>
                </a:lnTo>
                <a:lnTo>
                  <a:pt x="2785" y="1719"/>
                </a:lnTo>
                <a:lnTo>
                  <a:pt x="2787" y="1719"/>
                </a:lnTo>
                <a:lnTo>
                  <a:pt x="2787" y="1723"/>
                </a:lnTo>
                <a:lnTo>
                  <a:pt x="2789" y="1726"/>
                </a:lnTo>
                <a:lnTo>
                  <a:pt x="2793" y="1732"/>
                </a:lnTo>
                <a:lnTo>
                  <a:pt x="2793" y="1736"/>
                </a:lnTo>
                <a:lnTo>
                  <a:pt x="2797" y="1742"/>
                </a:lnTo>
                <a:lnTo>
                  <a:pt x="2801" y="1751"/>
                </a:lnTo>
                <a:lnTo>
                  <a:pt x="2801" y="1753"/>
                </a:lnTo>
                <a:lnTo>
                  <a:pt x="2801" y="1755"/>
                </a:lnTo>
                <a:lnTo>
                  <a:pt x="2801" y="1755"/>
                </a:lnTo>
                <a:lnTo>
                  <a:pt x="2801" y="1757"/>
                </a:lnTo>
                <a:lnTo>
                  <a:pt x="2797" y="1761"/>
                </a:lnTo>
                <a:lnTo>
                  <a:pt x="2797" y="1761"/>
                </a:lnTo>
                <a:lnTo>
                  <a:pt x="2797" y="1759"/>
                </a:lnTo>
                <a:lnTo>
                  <a:pt x="2797" y="1759"/>
                </a:lnTo>
                <a:lnTo>
                  <a:pt x="2797" y="1759"/>
                </a:lnTo>
                <a:lnTo>
                  <a:pt x="2795" y="1761"/>
                </a:lnTo>
                <a:lnTo>
                  <a:pt x="2795" y="1761"/>
                </a:lnTo>
                <a:lnTo>
                  <a:pt x="2797" y="1763"/>
                </a:lnTo>
                <a:lnTo>
                  <a:pt x="2799" y="1765"/>
                </a:lnTo>
                <a:lnTo>
                  <a:pt x="2799" y="1770"/>
                </a:lnTo>
                <a:lnTo>
                  <a:pt x="2799" y="1772"/>
                </a:lnTo>
                <a:lnTo>
                  <a:pt x="2799" y="1772"/>
                </a:lnTo>
                <a:lnTo>
                  <a:pt x="2801" y="1776"/>
                </a:lnTo>
                <a:lnTo>
                  <a:pt x="2804" y="1778"/>
                </a:lnTo>
                <a:lnTo>
                  <a:pt x="2804" y="1782"/>
                </a:lnTo>
                <a:lnTo>
                  <a:pt x="2806" y="1782"/>
                </a:lnTo>
                <a:lnTo>
                  <a:pt x="2806" y="1784"/>
                </a:lnTo>
                <a:lnTo>
                  <a:pt x="2808" y="1786"/>
                </a:lnTo>
                <a:lnTo>
                  <a:pt x="2808" y="1788"/>
                </a:lnTo>
                <a:lnTo>
                  <a:pt x="2808" y="1791"/>
                </a:lnTo>
                <a:lnTo>
                  <a:pt x="2808" y="1797"/>
                </a:lnTo>
                <a:lnTo>
                  <a:pt x="2808" y="1801"/>
                </a:lnTo>
                <a:lnTo>
                  <a:pt x="2806" y="1805"/>
                </a:lnTo>
                <a:lnTo>
                  <a:pt x="2806" y="1807"/>
                </a:lnTo>
                <a:lnTo>
                  <a:pt x="2801" y="1812"/>
                </a:lnTo>
                <a:lnTo>
                  <a:pt x="2799" y="1814"/>
                </a:lnTo>
                <a:lnTo>
                  <a:pt x="2795" y="1816"/>
                </a:lnTo>
                <a:lnTo>
                  <a:pt x="2795" y="1820"/>
                </a:lnTo>
                <a:lnTo>
                  <a:pt x="2789" y="1826"/>
                </a:lnTo>
                <a:lnTo>
                  <a:pt x="2789" y="1830"/>
                </a:lnTo>
                <a:lnTo>
                  <a:pt x="2787" y="1835"/>
                </a:lnTo>
                <a:lnTo>
                  <a:pt x="2785" y="1843"/>
                </a:lnTo>
                <a:lnTo>
                  <a:pt x="2783" y="1851"/>
                </a:lnTo>
                <a:lnTo>
                  <a:pt x="2783" y="1856"/>
                </a:lnTo>
                <a:lnTo>
                  <a:pt x="2780" y="1858"/>
                </a:lnTo>
                <a:lnTo>
                  <a:pt x="2780" y="1858"/>
                </a:lnTo>
                <a:lnTo>
                  <a:pt x="2778" y="1860"/>
                </a:lnTo>
                <a:lnTo>
                  <a:pt x="2778" y="1860"/>
                </a:lnTo>
                <a:lnTo>
                  <a:pt x="2778" y="1862"/>
                </a:lnTo>
                <a:lnTo>
                  <a:pt x="2778" y="1862"/>
                </a:lnTo>
                <a:lnTo>
                  <a:pt x="2778" y="1870"/>
                </a:lnTo>
                <a:lnTo>
                  <a:pt x="2778" y="1872"/>
                </a:lnTo>
                <a:lnTo>
                  <a:pt x="2778" y="1877"/>
                </a:lnTo>
                <a:lnTo>
                  <a:pt x="2778" y="1881"/>
                </a:lnTo>
                <a:lnTo>
                  <a:pt x="2778" y="1885"/>
                </a:lnTo>
                <a:lnTo>
                  <a:pt x="2778" y="1889"/>
                </a:lnTo>
                <a:lnTo>
                  <a:pt x="2778" y="1893"/>
                </a:lnTo>
                <a:lnTo>
                  <a:pt x="2780" y="1895"/>
                </a:lnTo>
                <a:lnTo>
                  <a:pt x="2783" y="1900"/>
                </a:lnTo>
                <a:lnTo>
                  <a:pt x="2783" y="1900"/>
                </a:lnTo>
                <a:lnTo>
                  <a:pt x="2787" y="1904"/>
                </a:lnTo>
                <a:lnTo>
                  <a:pt x="2789" y="1906"/>
                </a:lnTo>
                <a:lnTo>
                  <a:pt x="2797" y="1923"/>
                </a:lnTo>
                <a:lnTo>
                  <a:pt x="2799" y="1925"/>
                </a:lnTo>
                <a:lnTo>
                  <a:pt x="2799" y="1929"/>
                </a:lnTo>
                <a:lnTo>
                  <a:pt x="2804" y="1935"/>
                </a:lnTo>
                <a:lnTo>
                  <a:pt x="2808" y="1944"/>
                </a:lnTo>
                <a:lnTo>
                  <a:pt x="2810" y="1946"/>
                </a:lnTo>
                <a:lnTo>
                  <a:pt x="2810" y="1948"/>
                </a:lnTo>
                <a:lnTo>
                  <a:pt x="2816" y="1954"/>
                </a:lnTo>
                <a:lnTo>
                  <a:pt x="2818" y="1958"/>
                </a:lnTo>
                <a:lnTo>
                  <a:pt x="2818" y="1962"/>
                </a:lnTo>
                <a:lnTo>
                  <a:pt x="2818" y="1965"/>
                </a:lnTo>
                <a:lnTo>
                  <a:pt x="2818" y="1967"/>
                </a:lnTo>
                <a:lnTo>
                  <a:pt x="2818" y="1967"/>
                </a:lnTo>
                <a:lnTo>
                  <a:pt x="2816" y="1965"/>
                </a:lnTo>
                <a:lnTo>
                  <a:pt x="2816" y="1967"/>
                </a:lnTo>
                <a:lnTo>
                  <a:pt x="2816" y="1969"/>
                </a:lnTo>
                <a:lnTo>
                  <a:pt x="2818" y="1971"/>
                </a:lnTo>
                <a:lnTo>
                  <a:pt x="2818" y="1975"/>
                </a:lnTo>
                <a:lnTo>
                  <a:pt x="2818" y="1977"/>
                </a:lnTo>
                <a:lnTo>
                  <a:pt x="2818" y="1983"/>
                </a:lnTo>
                <a:lnTo>
                  <a:pt x="2818" y="1986"/>
                </a:lnTo>
                <a:lnTo>
                  <a:pt x="2820" y="1990"/>
                </a:lnTo>
                <a:lnTo>
                  <a:pt x="2822" y="1994"/>
                </a:lnTo>
                <a:lnTo>
                  <a:pt x="2822" y="1998"/>
                </a:lnTo>
                <a:lnTo>
                  <a:pt x="2822" y="2002"/>
                </a:lnTo>
                <a:lnTo>
                  <a:pt x="2822" y="2002"/>
                </a:lnTo>
                <a:lnTo>
                  <a:pt x="2822" y="2006"/>
                </a:lnTo>
                <a:lnTo>
                  <a:pt x="2822" y="2009"/>
                </a:lnTo>
                <a:lnTo>
                  <a:pt x="2824" y="2013"/>
                </a:lnTo>
                <a:lnTo>
                  <a:pt x="2824" y="2017"/>
                </a:lnTo>
                <a:lnTo>
                  <a:pt x="2827" y="2019"/>
                </a:lnTo>
                <a:lnTo>
                  <a:pt x="2827" y="2021"/>
                </a:lnTo>
                <a:lnTo>
                  <a:pt x="2827" y="2021"/>
                </a:lnTo>
                <a:lnTo>
                  <a:pt x="2827" y="2023"/>
                </a:lnTo>
                <a:lnTo>
                  <a:pt x="2827" y="2025"/>
                </a:lnTo>
                <a:lnTo>
                  <a:pt x="2829" y="2027"/>
                </a:lnTo>
                <a:lnTo>
                  <a:pt x="2829" y="2032"/>
                </a:lnTo>
                <a:lnTo>
                  <a:pt x="2831" y="2034"/>
                </a:lnTo>
                <a:lnTo>
                  <a:pt x="2835" y="2042"/>
                </a:lnTo>
                <a:lnTo>
                  <a:pt x="2837" y="2046"/>
                </a:lnTo>
                <a:lnTo>
                  <a:pt x="2839" y="2046"/>
                </a:lnTo>
                <a:lnTo>
                  <a:pt x="2843" y="2053"/>
                </a:lnTo>
                <a:lnTo>
                  <a:pt x="2845" y="2053"/>
                </a:lnTo>
                <a:lnTo>
                  <a:pt x="2845" y="2055"/>
                </a:lnTo>
                <a:lnTo>
                  <a:pt x="2850" y="2059"/>
                </a:lnTo>
                <a:lnTo>
                  <a:pt x="2854" y="2065"/>
                </a:lnTo>
                <a:lnTo>
                  <a:pt x="2856" y="2076"/>
                </a:lnTo>
                <a:lnTo>
                  <a:pt x="2858" y="2082"/>
                </a:lnTo>
                <a:lnTo>
                  <a:pt x="2864" y="2090"/>
                </a:lnTo>
                <a:lnTo>
                  <a:pt x="2868" y="2097"/>
                </a:lnTo>
                <a:lnTo>
                  <a:pt x="2871" y="2101"/>
                </a:lnTo>
                <a:lnTo>
                  <a:pt x="2871" y="2103"/>
                </a:lnTo>
                <a:lnTo>
                  <a:pt x="2873" y="2109"/>
                </a:lnTo>
                <a:lnTo>
                  <a:pt x="2873" y="2111"/>
                </a:lnTo>
                <a:lnTo>
                  <a:pt x="2873" y="2115"/>
                </a:lnTo>
                <a:lnTo>
                  <a:pt x="2873" y="2118"/>
                </a:lnTo>
                <a:lnTo>
                  <a:pt x="2871" y="2118"/>
                </a:lnTo>
                <a:lnTo>
                  <a:pt x="2868" y="2120"/>
                </a:lnTo>
                <a:lnTo>
                  <a:pt x="2868" y="2118"/>
                </a:lnTo>
                <a:lnTo>
                  <a:pt x="2866" y="2118"/>
                </a:lnTo>
                <a:lnTo>
                  <a:pt x="2866" y="2120"/>
                </a:lnTo>
                <a:lnTo>
                  <a:pt x="2866" y="2122"/>
                </a:lnTo>
                <a:lnTo>
                  <a:pt x="2868" y="2124"/>
                </a:lnTo>
                <a:lnTo>
                  <a:pt x="2868" y="2126"/>
                </a:lnTo>
                <a:lnTo>
                  <a:pt x="2871" y="2126"/>
                </a:lnTo>
                <a:lnTo>
                  <a:pt x="2871" y="2128"/>
                </a:lnTo>
                <a:lnTo>
                  <a:pt x="2873" y="2130"/>
                </a:lnTo>
                <a:lnTo>
                  <a:pt x="2873" y="2130"/>
                </a:lnTo>
                <a:lnTo>
                  <a:pt x="2875" y="2134"/>
                </a:lnTo>
                <a:lnTo>
                  <a:pt x="2875" y="2134"/>
                </a:lnTo>
                <a:lnTo>
                  <a:pt x="2875" y="2136"/>
                </a:lnTo>
                <a:lnTo>
                  <a:pt x="2873" y="2139"/>
                </a:lnTo>
                <a:lnTo>
                  <a:pt x="2873" y="2141"/>
                </a:lnTo>
                <a:lnTo>
                  <a:pt x="2873" y="2141"/>
                </a:lnTo>
                <a:lnTo>
                  <a:pt x="2875" y="2143"/>
                </a:lnTo>
                <a:lnTo>
                  <a:pt x="2875" y="2145"/>
                </a:lnTo>
                <a:lnTo>
                  <a:pt x="2875" y="2141"/>
                </a:lnTo>
                <a:lnTo>
                  <a:pt x="2875" y="2141"/>
                </a:lnTo>
                <a:lnTo>
                  <a:pt x="2877" y="2141"/>
                </a:lnTo>
                <a:lnTo>
                  <a:pt x="2877" y="2141"/>
                </a:lnTo>
                <a:lnTo>
                  <a:pt x="2879" y="2141"/>
                </a:lnTo>
                <a:lnTo>
                  <a:pt x="2879" y="2141"/>
                </a:lnTo>
                <a:lnTo>
                  <a:pt x="2881" y="2141"/>
                </a:lnTo>
                <a:lnTo>
                  <a:pt x="2881" y="2141"/>
                </a:lnTo>
                <a:lnTo>
                  <a:pt x="2881" y="2143"/>
                </a:lnTo>
                <a:lnTo>
                  <a:pt x="2881" y="2143"/>
                </a:lnTo>
                <a:lnTo>
                  <a:pt x="2881" y="2145"/>
                </a:lnTo>
                <a:lnTo>
                  <a:pt x="2881" y="2145"/>
                </a:lnTo>
                <a:lnTo>
                  <a:pt x="2883" y="2145"/>
                </a:lnTo>
                <a:lnTo>
                  <a:pt x="2885" y="2145"/>
                </a:lnTo>
                <a:lnTo>
                  <a:pt x="2885" y="2145"/>
                </a:lnTo>
                <a:lnTo>
                  <a:pt x="2887" y="2145"/>
                </a:lnTo>
                <a:lnTo>
                  <a:pt x="2887" y="2145"/>
                </a:lnTo>
                <a:lnTo>
                  <a:pt x="2887" y="2147"/>
                </a:lnTo>
                <a:lnTo>
                  <a:pt x="2887" y="2147"/>
                </a:lnTo>
                <a:lnTo>
                  <a:pt x="2887" y="2149"/>
                </a:lnTo>
                <a:lnTo>
                  <a:pt x="2889" y="2149"/>
                </a:lnTo>
                <a:lnTo>
                  <a:pt x="2892" y="2151"/>
                </a:lnTo>
                <a:lnTo>
                  <a:pt x="2896" y="2151"/>
                </a:lnTo>
                <a:lnTo>
                  <a:pt x="2896" y="2151"/>
                </a:lnTo>
                <a:lnTo>
                  <a:pt x="2898" y="2151"/>
                </a:lnTo>
                <a:lnTo>
                  <a:pt x="2904" y="2147"/>
                </a:lnTo>
                <a:lnTo>
                  <a:pt x="2904" y="2147"/>
                </a:lnTo>
                <a:lnTo>
                  <a:pt x="2908" y="2145"/>
                </a:lnTo>
                <a:lnTo>
                  <a:pt x="2910" y="2145"/>
                </a:lnTo>
                <a:lnTo>
                  <a:pt x="2912" y="2145"/>
                </a:lnTo>
                <a:lnTo>
                  <a:pt x="2912" y="2145"/>
                </a:lnTo>
                <a:lnTo>
                  <a:pt x="2915" y="2145"/>
                </a:lnTo>
                <a:lnTo>
                  <a:pt x="2917" y="2145"/>
                </a:lnTo>
                <a:lnTo>
                  <a:pt x="2921" y="2145"/>
                </a:lnTo>
                <a:lnTo>
                  <a:pt x="2923" y="2145"/>
                </a:lnTo>
                <a:lnTo>
                  <a:pt x="2929" y="2141"/>
                </a:lnTo>
                <a:lnTo>
                  <a:pt x="2933" y="2139"/>
                </a:lnTo>
                <a:lnTo>
                  <a:pt x="2933" y="2139"/>
                </a:lnTo>
                <a:lnTo>
                  <a:pt x="2938" y="2139"/>
                </a:lnTo>
                <a:lnTo>
                  <a:pt x="2940" y="2141"/>
                </a:lnTo>
                <a:lnTo>
                  <a:pt x="2944" y="2141"/>
                </a:lnTo>
                <a:lnTo>
                  <a:pt x="2946" y="2141"/>
                </a:lnTo>
                <a:lnTo>
                  <a:pt x="2950" y="2139"/>
                </a:lnTo>
                <a:lnTo>
                  <a:pt x="2950" y="2139"/>
                </a:lnTo>
                <a:lnTo>
                  <a:pt x="2959" y="2139"/>
                </a:lnTo>
                <a:lnTo>
                  <a:pt x="2965" y="2141"/>
                </a:lnTo>
                <a:lnTo>
                  <a:pt x="2967" y="2141"/>
                </a:lnTo>
                <a:lnTo>
                  <a:pt x="2969" y="2139"/>
                </a:lnTo>
                <a:lnTo>
                  <a:pt x="2969" y="2139"/>
                </a:lnTo>
                <a:lnTo>
                  <a:pt x="2973" y="2139"/>
                </a:lnTo>
                <a:lnTo>
                  <a:pt x="2977" y="2139"/>
                </a:lnTo>
                <a:lnTo>
                  <a:pt x="2977" y="2139"/>
                </a:lnTo>
                <a:lnTo>
                  <a:pt x="2980" y="2139"/>
                </a:lnTo>
                <a:lnTo>
                  <a:pt x="2980" y="2136"/>
                </a:lnTo>
                <a:lnTo>
                  <a:pt x="2982" y="2134"/>
                </a:lnTo>
                <a:lnTo>
                  <a:pt x="2984" y="2134"/>
                </a:lnTo>
                <a:lnTo>
                  <a:pt x="2990" y="2134"/>
                </a:lnTo>
                <a:lnTo>
                  <a:pt x="2994" y="2134"/>
                </a:lnTo>
                <a:lnTo>
                  <a:pt x="3000" y="2130"/>
                </a:lnTo>
                <a:lnTo>
                  <a:pt x="3005" y="2128"/>
                </a:lnTo>
                <a:lnTo>
                  <a:pt x="3009" y="2124"/>
                </a:lnTo>
                <a:lnTo>
                  <a:pt x="3011" y="2124"/>
                </a:lnTo>
                <a:lnTo>
                  <a:pt x="3017" y="2120"/>
                </a:lnTo>
                <a:lnTo>
                  <a:pt x="3019" y="2115"/>
                </a:lnTo>
                <a:lnTo>
                  <a:pt x="3026" y="2111"/>
                </a:lnTo>
                <a:lnTo>
                  <a:pt x="3030" y="2107"/>
                </a:lnTo>
                <a:lnTo>
                  <a:pt x="3034" y="2101"/>
                </a:lnTo>
                <a:lnTo>
                  <a:pt x="3038" y="2099"/>
                </a:lnTo>
                <a:lnTo>
                  <a:pt x="3040" y="2097"/>
                </a:lnTo>
                <a:lnTo>
                  <a:pt x="3042" y="2097"/>
                </a:lnTo>
                <a:lnTo>
                  <a:pt x="3047" y="2090"/>
                </a:lnTo>
                <a:lnTo>
                  <a:pt x="3049" y="2086"/>
                </a:lnTo>
                <a:lnTo>
                  <a:pt x="3053" y="2082"/>
                </a:lnTo>
                <a:lnTo>
                  <a:pt x="3055" y="2076"/>
                </a:lnTo>
                <a:lnTo>
                  <a:pt x="3057" y="2074"/>
                </a:lnTo>
                <a:lnTo>
                  <a:pt x="3059" y="2069"/>
                </a:lnTo>
                <a:lnTo>
                  <a:pt x="3061" y="2065"/>
                </a:lnTo>
                <a:lnTo>
                  <a:pt x="3068" y="2059"/>
                </a:lnTo>
                <a:lnTo>
                  <a:pt x="3070" y="2059"/>
                </a:lnTo>
                <a:lnTo>
                  <a:pt x="3070" y="2057"/>
                </a:lnTo>
                <a:lnTo>
                  <a:pt x="3072" y="2057"/>
                </a:lnTo>
                <a:lnTo>
                  <a:pt x="3076" y="2053"/>
                </a:lnTo>
                <a:lnTo>
                  <a:pt x="3076" y="2051"/>
                </a:lnTo>
                <a:lnTo>
                  <a:pt x="3078" y="2046"/>
                </a:lnTo>
                <a:lnTo>
                  <a:pt x="3080" y="2038"/>
                </a:lnTo>
                <a:lnTo>
                  <a:pt x="3082" y="2036"/>
                </a:lnTo>
                <a:lnTo>
                  <a:pt x="3084" y="2030"/>
                </a:lnTo>
                <a:lnTo>
                  <a:pt x="3084" y="2025"/>
                </a:lnTo>
                <a:lnTo>
                  <a:pt x="3084" y="2025"/>
                </a:lnTo>
                <a:lnTo>
                  <a:pt x="3084" y="2017"/>
                </a:lnTo>
                <a:lnTo>
                  <a:pt x="3084" y="2015"/>
                </a:lnTo>
                <a:lnTo>
                  <a:pt x="3084" y="2015"/>
                </a:lnTo>
                <a:lnTo>
                  <a:pt x="3084" y="2015"/>
                </a:lnTo>
                <a:lnTo>
                  <a:pt x="3084" y="2017"/>
                </a:lnTo>
                <a:lnTo>
                  <a:pt x="3082" y="2017"/>
                </a:lnTo>
                <a:lnTo>
                  <a:pt x="3082" y="2017"/>
                </a:lnTo>
                <a:lnTo>
                  <a:pt x="3082" y="2015"/>
                </a:lnTo>
                <a:lnTo>
                  <a:pt x="3080" y="2015"/>
                </a:lnTo>
                <a:lnTo>
                  <a:pt x="3080" y="2013"/>
                </a:lnTo>
                <a:lnTo>
                  <a:pt x="3080" y="2011"/>
                </a:lnTo>
                <a:lnTo>
                  <a:pt x="3082" y="2011"/>
                </a:lnTo>
                <a:lnTo>
                  <a:pt x="3082" y="2006"/>
                </a:lnTo>
                <a:lnTo>
                  <a:pt x="3084" y="2004"/>
                </a:lnTo>
                <a:lnTo>
                  <a:pt x="3091" y="2002"/>
                </a:lnTo>
                <a:lnTo>
                  <a:pt x="3093" y="2000"/>
                </a:lnTo>
                <a:lnTo>
                  <a:pt x="3097" y="1998"/>
                </a:lnTo>
                <a:lnTo>
                  <a:pt x="3109" y="1994"/>
                </a:lnTo>
                <a:lnTo>
                  <a:pt x="3114" y="1992"/>
                </a:lnTo>
                <a:lnTo>
                  <a:pt x="3118" y="1990"/>
                </a:lnTo>
                <a:lnTo>
                  <a:pt x="3118" y="1990"/>
                </a:lnTo>
                <a:lnTo>
                  <a:pt x="3122" y="1986"/>
                </a:lnTo>
                <a:lnTo>
                  <a:pt x="3122" y="1983"/>
                </a:lnTo>
                <a:lnTo>
                  <a:pt x="3122" y="1979"/>
                </a:lnTo>
                <a:lnTo>
                  <a:pt x="3122" y="1979"/>
                </a:lnTo>
                <a:lnTo>
                  <a:pt x="3122" y="1979"/>
                </a:lnTo>
                <a:lnTo>
                  <a:pt x="3122" y="1979"/>
                </a:lnTo>
                <a:lnTo>
                  <a:pt x="3120" y="1979"/>
                </a:lnTo>
                <a:lnTo>
                  <a:pt x="3120" y="1979"/>
                </a:lnTo>
                <a:lnTo>
                  <a:pt x="3120" y="1977"/>
                </a:lnTo>
                <a:lnTo>
                  <a:pt x="3122" y="1971"/>
                </a:lnTo>
                <a:lnTo>
                  <a:pt x="3124" y="1967"/>
                </a:lnTo>
                <a:lnTo>
                  <a:pt x="3122" y="1965"/>
                </a:lnTo>
                <a:lnTo>
                  <a:pt x="3122" y="1962"/>
                </a:lnTo>
                <a:lnTo>
                  <a:pt x="3122" y="1958"/>
                </a:lnTo>
                <a:lnTo>
                  <a:pt x="3122" y="1956"/>
                </a:lnTo>
                <a:lnTo>
                  <a:pt x="3122" y="1956"/>
                </a:lnTo>
                <a:lnTo>
                  <a:pt x="3122" y="1954"/>
                </a:lnTo>
                <a:lnTo>
                  <a:pt x="3122" y="1954"/>
                </a:lnTo>
                <a:lnTo>
                  <a:pt x="3122" y="1954"/>
                </a:lnTo>
                <a:lnTo>
                  <a:pt x="3120" y="1954"/>
                </a:lnTo>
                <a:lnTo>
                  <a:pt x="3120" y="1956"/>
                </a:lnTo>
                <a:lnTo>
                  <a:pt x="3120" y="1958"/>
                </a:lnTo>
                <a:lnTo>
                  <a:pt x="3120" y="1958"/>
                </a:lnTo>
                <a:lnTo>
                  <a:pt x="3120" y="1958"/>
                </a:lnTo>
                <a:lnTo>
                  <a:pt x="3120" y="1956"/>
                </a:lnTo>
                <a:lnTo>
                  <a:pt x="3120" y="1952"/>
                </a:lnTo>
                <a:lnTo>
                  <a:pt x="3118" y="1948"/>
                </a:lnTo>
                <a:lnTo>
                  <a:pt x="3118" y="1948"/>
                </a:lnTo>
                <a:lnTo>
                  <a:pt x="3116" y="1944"/>
                </a:lnTo>
                <a:lnTo>
                  <a:pt x="3116" y="1939"/>
                </a:lnTo>
                <a:lnTo>
                  <a:pt x="3114" y="1933"/>
                </a:lnTo>
                <a:lnTo>
                  <a:pt x="3114" y="1931"/>
                </a:lnTo>
                <a:lnTo>
                  <a:pt x="3112" y="1931"/>
                </a:lnTo>
                <a:lnTo>
                  <a:pt x="3109" y="1929"/>
                </a:lnTo>
                <a:lnTo>
                  <a:pt x="3109" y="1929"/>
                </a:lnTo>
                <a:lnTo>
                  <a:pt x="3112" y="1923"/>
                </a:lnTo>
                <a:lnTo>
                  <a:pt x="3112" y="1921"/>
                </a:lnTo>
                <a:lnTo>
                  <a:pt x="3112" y="1918"/>
                </a:lnTo>
                <a:lnTo>
                  <a:pt x="3112" y="1918"/>
                </a:lnTo>
                <a:lnTo>
                  <a:pt x="3109" y="1918"/>
                </a:lnTo>
                <a:lnTo>
                  <a:pt x="3112" y="1918"/>
                </a:lnTo>
                <a:lnTo>
                  <a:pt x="3114" y="1918"/>
                </a:lnTo>
                <a:lnTo>
                  <a:pt x="3114" y="1918"/>
                </a:lnTo>
                <a:lnTo>
                  <a:pt x="3114" y="1918"/>
                </a:lnTo>
                <a:lnTo>
                  <a:pt x="3120" y="1914"/>
                </a:lnTo>
                <a:lnTo>
                  <a:pt x="3124" y="1910"/>
                </a:lnTo>
                <a:lnTo>
                  <a:pt x="3126" y="1908"/>
                </a:lnTo>
                <a:lnTo>
                  <a:pt x="3128" y="1906"/>
                </a:lnTo>
                <a:lnTo>
                  <a:pt x="3130" y="1904"/>
                </a:lnTo>
                <a:lnTo>
                  <a:pt x="3132" y="1906"/>
                </a:lnTo>
                <a:lnTo>
                  <a:pt x="3132" y="1906"/>
                </a:lnTo>
                <a:lnTo>
                  <a:pt x="3132" y="1904"/>
                </a:lnTo>
                <a:lnTo>
                  <a:pt x="3135" y="1904"/>
                </a:lnTo>
                <a:lnTo>
                  <a:pt x="3135" y="1904"/>
                </a:lnTo>
                <a:lnTo>
                  <a:pt x="3135" y="1902"/>
                </a:lnTo>
                <a:lnTo>
                  <a:pt x="3137" y="1902"/>
                </a:lnTo>
                <a:lnTo>
                  <a:pt x="3137" y="1900"/>
                </a:lnTo>
                <a:lnTo>
                  <a:pt x="3141" y="1897"/>
                </a:lnTo>
                <a:lnTo>
                  <a:pt x="3143" y="1893"/>
                </a:lnTo>
                <a:lnTo>
                  <a:pt x="3143" y="1893"/>
                </a:lnTo>
                <a:lnTo>
                  <a:pt x="3143" y="1891"/>
                </a:lnTo>
                <a:lnTo>
                  <a:pt x="3143" y="1891"/>
                </a:lnTo>
                <a:lnTo>
                  <a:pt x="3145" y="1891"/>
                </a:lnTo>
                <a:lnTo>
                  <a:pt x="3147" y="1889"/>
                </a:lnTo>
                <a:lnTo>
                  <a:pt x="3151" y="1885"/>
                </a:lnTo>
                <a:lnTo>
                  <a:pt x="3156" y="1883"/>
                </a:lnTo>
                <a:lnTo>
                  <a:pt x="3160" y="1883"/>
                </a:lnTo>
                <a:lnTo>
                  <a:pt x="3160" y="1881"/>
                </a:lnTo>
                <a:lnTo>
                  <a:pt x="3160" y="1881"/>
                </a:lnTo>
                <a:lnTo>
                  <a:pt x="3164" y="1881"/>
                </a:lnTo>
                <a:lnTo>
                  <a:pt x="3168" y="1879"/>
                </a:lnTo>
                <a:lnTo>
                  <a:pt x="3168" y="1879"/>
                </a:lnTo>
                <a:lnTo>
                  <a:pt x="3168" y="1879"/>
                </a:lnTo>
                <a:lnTo>
                  <a:pt x="3170" y="1879"/>
                </a:lnTo>
                <a:lnTo>
                  <a:pt x="3170" y="1879"/>
                </a:lnTo>
                <a:lnTo>
                  <a:pt x="3172" y="1879"/>
                </a:lnTo>
                <a:lnTo>
                  <a:pt x="3174" y="1877"/>
                </a:lnTo>
                <a:lnTo>
                  <a:pt x="3174" y="1874"/>
                </a:lnTo>
                <a:lnTo>
                  <a:pt x="3176" y="1874"/>
                </a:lnTo>
                <a:lnTo>
                  <a:pt x="3183" y="1872"/>
                </a:lnTo>
                <a:lnTo>
                  <a:pt x="3183" y="1870"/>
                </a:lnTo>
                <a:lnTo>
                  <a:pt x="3185" y="1868"/>
                </a:lnTo>
                <a:lnTo>
                  <a:pt x="3185" y="1868"/>
                </a:lnTo>
                <a:lnTo>
                  <a:pt x="3185" y="1866"/>
                </a:lnTo>
                <a:lnTo>
                  <a:pt x="3187" y="1866"/>
                </a:lnTo>
                <a:lnTo>
                  <a:pt x="3189" y="1864"/>
                </a:lnTo>
                <a:lnTo>
                  <a:pt x="3189" y="1864"/>
                </a:lnTo>
                <a:lnTo>
                  <a:pt x="3189" y="1862"/>
                </a:lnTo>
                <a:lnTo>
                  <a:pt x="3191" y="1862"/>
                </a:lnTo>
                <a:lnTo>
                  <a:pt x="3191" y="1860"/>
                </a:lnTo>
                <a:lnTo>
                  <a:pt x="3195" y="1856"/>
                </a:lnTo>
                <a:lnTo>
                  <a:pt x="3197" y="1851"/>
                </a:lnTo>
                <a:lnTo>
                  <a:pt x="3197" y="1851"/>
                </a:lnTo>
                <a:lnTo>
                  <a:pt x="3195" y="1849"/>
                </a:lnTo>
                <a:lnTo>
                  <a:pt x="3197" y="1849"/>
                </a:lnTo>
                <a:lnTo>
                  <a:pt x="3197" y="1849"/>
                </a:lnTo>
                <a:lnTo>
                  <a:pt x="3197" y="1849"/>
                </a:lnTo>
                <a:lnTo>
                  <a:pt x="3197" y="1847"/>
                </a:lnTo>
                <a:lnTo>
                  <a:pt x="3197" y="1845"/>
                </a:lnTo>
                <a:lnTo>
                  <a:pt x="3200" y="1845"/>
                </a:lnTo>
                <a:lnTo>
                  <a:pt x="3200" y="1843"/>
                </a:lnTo>
                <a:lnTo>
                  <a:pt x="3200" y="1843"/>
                </a:lnTo>
                <a:lnTo>
                  <a:pt x="3200" y="1841"/>
                </a:lnTo>
                <a:lnTo>
                  <a:pt x="3200" y="1841"/>
                </a:lnTo>
                <a:lnTo>
                  <a:pt x="3200" y="1841"/>
                </a:lnTo>
                <a:lnTo>
                  <a:pt x="3197" y="1839"/>
                </a:lnTo>
                <a:lnTo>
                  <a:pt x="3197" y="1839"/>
                </a:lnTo>
                <a:lnTo>
                  <a:pt x="3197" y="1841"/>
                </a:lnTo>
                <a:lnTo>
                  <a:pt x="3197" y="1841"/>
                </a:lnTo>
                <a:lnTo>
                  <a:pt x="3197" y="1839"/>
                </a:lnTo>
                <a:lnTo>
                  <a:pt x="3197" y="1837"/>
                </a:lnTo>
                <a:lnTo>
                  <a:pt x="3197" y="1837"/>
                </a:lnTo>
                <a:lnTo>
                  <a:pt x="3197" y="1837"/>
                </a:lnTo>
                <a:lnTo>
                  <a:pt x="3195" y="1837"/>
                </a:lnTo>
                <a:lnTo>
                  <a:pt x="3195" y="1835"/>
                </a:lnTo>
                <a:lnTo>
                  <a:pt x="3195" y="1830"/>
                </a:lnTo>
                <a:lnTo>
                  <a:pt x="3195" y="1828"/>
                </a:lnTo>
                <a:lnTo>
                  <a:pt x="3195" y="1826"/>
                </a:lnTo>
                <a:lnTo>
                  <a:pt x="3195" y="1826"/>
                </a:lnTo>
                <a:lnTo>
                  <a:pt x="3195" y="1824"/>
                </a:lnTo>
                <a:lnTo>
                  <a:pt x="3195" y="1824"/>
                </a:lnTo>
                <a:lnTo>
                  <a:pt x="3195" y="1822"/>
                </a:lnTo>
                <a:lnTo>
                  <a:pt x="3195" y="1820"/>
                </a:lnTo>
                <a:lnTo>
                  <a:pt x="3195" y="1820"/>
                </a:lnTo>
                <a:lnTo>
                  <a:pt x="3195" y="1818"/>
                </a:lnTo>
                <a:lnTo>
                  <a:pt x="3193" y="1818"/>
                </a:lnTo>
                <a:lnTo>
                  <a:pt x="3193" y="1818"/>
                </a:lnTo>
                <a:lnTo>
                  <a:pt x="3193" y="1818"/>
                </a:lnTo>
                <a:lnTo>
                  <a:pt x="3195" y="1816"/>
                </a:lnTo>
                <a:lnTo>
                  <a:pt x="3195" y="1816"/>
                </a:lnTo>
                <a:lnTo>
                  <a:pt x="3195" y="1814"/>
                </a:lnTo>
                <a:lnTo>
                  <a:pt x="3195" y="1812"/>
                </a:lnTo>
                <a:lnTo>
                  <a:pt x="3193" y="1812"/>
                </a:lnTo>
                <a:lnTo>
                  <a:pt x="3195" y="1809"/>
                </a:lnTo>
                <a:lnTo>
                  <a:pt x="3195" y="1809"/>
                </a:lnTo>
                <a:lnTo>
                  <a:pt x="3195" y="1805"/>
                </a:lnTo>
                <a:lnTo>
                  <a:pt x="3195" y="1805"/>
                </a:lnTo>
                <a:lnTo>
                  <a:pt x="3195" y="1803"/>
                </a:lnTo>
                <a:lnTo>
                  <a:pt x="3195" y="1801"/>
                </a:lnTo>
                <a:lnTo>
                  <a:pt x="3193" y="1799"/>
                </a:lnTo>
                <a:lnTo>
                  <a:pt x="3193" y="1797"/>
                </a:lnTo>
                <a:lnTo>
                  <a:pt x="3193" y="1795"/>
                </a:lnTo>
                <a:lnTo>
                  <a:pt x="3193" y="1793"/>
                </a:lnTo>
                <a:lnTo>
                  <a:pt x="3195" y="1793"/>
                </a:lnTo>
                <a:lnTo>
                  <a:pt x="3195" y="1791"/>
                </a:lnTo>
                <a:lnTo>
                  <a:pt x="3195" y="1791"/>
                </a:lnTo>
                <a:lnTo>
                  <a:pt x="3195" y="1791"/>
                </a:lnTo>
                <a:lnTo>
                  <a:pt x="3195" y="1788"/>
                </a:lnTo>
                <a:lnTo>
                  <a:pt x="3195" y="1786"/>
                </a:lnTo>
                <a:lnTo>
                  <a:pt x="3193" y="1786"/>
                </a:lnTo>
                <a:lnTo>
                  <a:pt x="3195" y="1786"/>
                </a:lnTo>
                <a:lnTo>
                  <a:pt x="3195" y="1784"/>
                </a:lnTo>
                <a:lnTo>
                  <a:pt x="3195" y="1784"/>
                </a:lnTo>
                <a:lnTo>
                  <a:pt x="3193" y="1782"/>
                </a:lnTo>
                <a:lnTo>
                  <a:pt x="3193" y="1782"/>
                </a:lnTo>
                <a:lnTo>
                  <a:pt x="3193" y="1780"/>
                </a:lnTo>
                <a:lnTo>
                  <a:pt x="3193" y="1780"/>
                </a:lnTo>
                <a:lnTo>
                  <a:pt x="3191" y="1778"/>
                </a:lnTo>
                <a:lnTo>
                  <a:pt x="3189" y="1778"/>
                </a:lnTo>
                <a:lnTo>
                  <a:pt x="3189" y="1778"/>
                </a:lnTo>
                <a:lnTo>
                  <a:pt x="3187" y="1778"/>
                </a:lnTo>
                <a:lnTo>
                  <a:pt x="3187" y="1776"/>
                </a:lnTo>
                <a:lnTo>
                  <a:pt x="3185" y="1776"/>
                </a:lnTo>
                <a:lnTo>
                  <a:pt x="3183" y="1776"/>
                </a:lnTo>
                <a:lnTo>
                  <a:pt x="3185" y="1774"/>
                </a:lnTo>
                <a:lnTo>
                  <a:pt x="3185" y="1774"/>
                </a:lnTo>
                <a:lnTo>
                  <a:pt x="3183" y="1772"/>
                </a:lnTo>
                <a:lnTo>
                  <a:pt x="3183" y="1770"/>
                </a:lnTo>
                <a:lnTo>
                  <a:pt x="3183" y="1767"/>
                </a:lnTo>
                <a:lnTo>
                  <a:pt x="3183" y="1763"/>
                </a:lnTo>
                <a:lnTo>
                  <a:pt x="3179" y="1759"/>
                </a:lnTo>
                <a:lnTo>
                  <a:pt x="3181" y="1759"/>
                </a:lnTo>
                <a:lnTo>
                  <a:pt x="3181" y="1759"/>
                </a:lnTo>
                <a:lnTo>
                  <a:pt x="3179" y="1757"/>
                </a:lnTo>
                <a:lnTo>
                  <a:pt x="3176" y="1753"/>
                </a:lnTo>
                <a:lnTo>
                  <a:pt x="3176" y="1751"/>
                </a:lnTo>
                <a:lnTo>
                  <a:pt x="3179" y="1751"/>
                </a:lnTo>
                <a:lnTo>
                  <a:pt x="3179" y="1747"/>
                </a:lnTo>
                <a:lnTo>
                  <a:pt x="3179" y="1744"/>
                </a:lnTo>
                <a:lnTo>
                  <a:pt x="3176" y="1742"/>
                </a:lnTo>
                <a:lnTo>
                  <a:pt x="3176" y="1742"/>
                </a:lnTo>
                <a:lnTo>
                  <a:pt x="3176" y="1740"/>
                </a:lnTo>
                <a:lnTo>
                  <a:pt x="3179" y="1736"/>
                </a:lnTo>
                <a:lnTo>
                  <a:pt x="3179" y="1734"/>
                </a:lnTo>
                <a:lnTo>
                  <a:pt x="3181" y="1734"/>
                </a:lnTo>
                <a:lnTo>
                  <a:pt x="3181" y="1732"/>
                </a:lnTo>
                <a:lnTo>
                  <a:pt x="3179" y="1730"/>
                </a:lnTo>
                <a:lnTo>
                  <a:pt x="3176" y="1730"/>
                </a:lnTo>
                <a:lnTo>
                  <a:pt x="3176" y="1728"/>
                </a:lnTo>
                <a:lnTo>
                  <a:pt x="3174" y="1726"/>
                </a:lnTo>
                <a:lnTo>
                  <a:pt x="3174" y="1726"/>
                </a:lnTo>
                <a:lnTo>
                  <a:pt x="3172" y="1723"/>
                </a:lnTo>
                <a:lnTo>
                  <a:pt x="3170" y="1721"/>
                </a:lnTo>
                <a:lnTo>
                  <a:pt x="3170" y="1719"/>
                </a:lnTo>
                <a:lnTo>
                  <a:pt x="3170" y="1719"/>
                </a:lnTo>
                <a:lnTo>
                  <a:pt x="3170" y="1715"/>
                </a:lnTo>
                <a:lnTo>
                  <a:pt x="3172" y="1713"/>
                </a:lnTo>
                <a:lnTo>
                  <a:pt x="3172" y="1711"/>
                </a:lnTo>
                <a:lnTo>
                  <a:pt x="3174" y="1707"/>
                </a:lnTo>
                <a:lnTo>
                  <a:pt x="3174" y="1705"/>
                </a:lnTo>
                <a:lnTo>
                  <a:pt x="3174" y="1705"/>
                </a:lnTo>
                <a:lnTo>
                  <a:pt x="3174" y="1702"/>
                </a:lnTo>
                <a:lnTo>
                  <a:pt x="3176" y="1700"/>
                </a:lnTo>
                <a:lnTo>
                  <a:pt x="3176" y="1698"/>
                </a:lnTo>
                <a:lnTo>
                  <a:pt x="3176" y="1698"/>
                </a:lnTo>
                <a:lnTo>
                  <a:pt x="3176" y="1698"/>
                </a:lnTo>
                <a:lnTo>
                  <a:pt x="3179" y="1698"/>
                </a:lnTo>
                <a:lnTo>
                  <a:pt x="3181" y="1696"/>
                </a:lnTo>
                <a:lnTo>
                  <a:pt x="3183" y="1690"/>
                </a:lnTo>
                <a:lnTo>
                  <a:pt x="3183" y="1690"/>
                </a:lnTo>
                <a:lnTo>
                  <a:pt x="3183" y="1690"/>
                </a:lnTo>
                <a:lnTo>
                  <a:pt x="3183" y="1688"/>
                </a:lnTo>
                <a:lnTo>
                  <a:pt x="3183" y="1688"/>
                </a:lnTo>
                <a:lnTo>
                  <a:pt x="3183" y="1688"/>
                </a:lnTo>
                <a:lnTo>
                  <a:pt x="3185" y="1686"/>
                </a:lnTo>
                <a:lnTo>
                  <a:pt x="3185" y="1682"/>
                </a:lnTo>
                <a:lnTo>
                  <a:pt x="3185" y="1682"/>
                </a:lnTo>
                <a:lnTo>
                  <a:pt x="3187" y="1682"/>
                </a:lnTo>
                <a:lnTo>
                  <a:pt x="3187" y="1679"/>
                </a:lnTo>
                <a:lnTo>
                  <a:pt x="3189" y="1677"/>
                </a:lnTo>
                <a:lnTo>
                  <a:pt x="3189" y="1677"/>
                </a:lnTo>
                <a:lnTo>
                  <a:pt x="3189" y="1675"/>
                </a:lnTo>
                <a:lnTo>
                  <a:pt x="3189" y="1671"/>
                </a:lnTo>
                <a:lnTo>
                  <a:pt x="3191" y="1669"/>
                </a:lnTo>
                <a:lnTo>
                  <a:pt x="3191" y="1669"/>
                </a:lnTo>
                <a:lnTo>
                  <a:pt x="3193" y="1667"/>
                </a:lnTo>
                <a:lnTo>
                  <a:pt x="3197" y="1667"/>
                </a:lnTo>
                <a:lnTo>
                  <a:pt x="3200" y="1665"/>
                </a:lnTo>
                <a:lnTo>
                  <a:pt x="3200" y="1665"/>
                </a:lnTo>
                <a:lnTo>
                  <a:pt x="3200" y="1665"/>
                </a:lnTo>
                <a:lnTo>
                  <a:pt x="3200" y="1663"/>
                </a:lnTo>
                <a:lnTo>
                  <a:pt x="3200" y="1663"/>
                </a:lnTo>
                <a:lnTo>
                  <a:pt x="3200" y="1661"/>
                </a:lnTo>
                <a:lnTo>
                  <a:pt x="3200" y="1661"/>
                </a:lnTo>
                <a:lnTo>
                  <a:pt x="3202" y="1661"/>
                </a:lnTo>
                <a:lnTo>
                  <a:pt x="3202" y="1661"/>
                </a:lnTo>
                <a:lnTo>
                  <a:pt x="3202" y="1658"/>
                </a:lnTo>
                <a:lnTo>
                  <a:pt x="3202" y="1658"/>
                </a:lnTo>
                <a:lnTo>
                  <a:pt x="3204" y="1661"/>
                </a:lnTo>
                <a:lnTo>
                  <a:pt x="3206" y="1658"/>
                </a:lnTo>
                <a:lnTo>
                  <a:pt x="3208" y="1658"/>
                </a:lnTo>
                <a:lnTo>
                  <a:pt x="3210" y="1656"/>
                </a:lnTo>
                <a:lnTo>
                  <a:pt x="3210" y="1654"/>
                </a:lnTo>
                <a:lnTo>
                  <a:pt x="3212" y="1652"/>
                </a:lnTo>
                <a:lnTo>
                  <a:pt x="3214" y="1648"/>
                </a:lnTo>
                <a:lnTo>
                  <a:pt x="3214" y="1648"/>
                </a:lnTo>
                <a:lnTo>
                  <a:pt x="3214" y="1646"/>
                </a:lnTo>
                <a:lnTo>
                  <a:pt x="3216" y="1646"/>
                </a:lnTo>
                <a:lnTo>
                  <a:pt x="3218" y="1644"/>
                </a:lnTo>
                <a:lnTo>
                  <a:pt x="3218" y="1642"/>
                </a:lnTo>
                <a:lnTo>
                  <a:pt x="3223" y="1638"/>
                </a:lnTo>
                <a:lnTo>
                  <a:pt x="3223" y="1638"/>
                </a:lnTo>
                <a:lnTo>
                  <a:pt x="3225" y="1635"/>
                </a:lnTo>
                <a:lnTo>
                  <a:pt x="3225" y="1635"/>
                </a:lnTo>
                <a:lnTo>
                  <a:pt x="3227" y="1633"/>
                </a:lnTo>
                <a:lnTo>
                  <a:pt x="3237" y="1623"/>
                </a:lnTo>
                <a:lnTo>
                  <a:pt x="3241" y="1619"/>
                </a:lnTo>
                <a:lnTo>
                  <a:pt x="3246" y="1614"/>
                </a:lnTo>
                <a:lnTo>
                  <a:pt x="3250" y="1610"/>
                </a:lnTo>
                <a:lnTo>
                  <a:pt x="3258" y="1606"/>
                </a:lnTo>
                <a:lnTo>
                  <a:pt x="3271" y="1598"/>
                </a:lnTo>
                <a:lnTo>
                  <a:pt x="3275" y="1596"/>
                </a:lnTo>
                <a:lnTo>
                  <a:pt x="3288" y="1583"/>
                </a:lnTo>
                <a:lnTo>
                  <a:pt x="3296" y="1575"/>
                </a:lnTo>
                <a:lnTo>
                  <a:pt x="3302" y="1566"/>
                </a:lnTo>
                <a:lnTo>
                  <a:pt x="3306" y="1560"/>
                </a:lnTo>
                <a:lnTo>
                  <a:pt x="3313" y="1552"/>
                </a:lnTo>
                <a:lnTo>
                  <a:pt x="3319" y="1543"/>
                </a:lnTo>
                <a:lnTo>
                  <a:pt x="3319" y="1539"/>
                </a:lnTo>
                <a:lnTo>
                  <a:pt x="3321" y="1533"/>
                </a:lnTo>
                <a:lnTo>
                  <a:pt x="3323" y="1531"/>
                </a:lnTo>
                <a:lnTo>
                  <a:pt x="3325" y="1526"/>
                </a:lnTo>
                <a:lnTo>
                  <a:pt x="3327" y="1524"/>
                </a:lnTo>
                <a:lnTo>
                  <a:pt x="3329" y="1520"/>
                </a:lnTo>
                <a:lnTo>
                  <a:pt x="3329" y="1516"/>
                </a:lnTo>
                <a:lnTo>
                  <a:pt x="3334" y="1514"/>
                </a:lnTo>
                <a:lnTo>
                  <a:pt x="3336" y="1510"/>
                </a:lnTo>
                <a:lnTo>
                  <a:pt x="3336" y="1508"/>
                </a:lnTo>
                <a:lnTo>
                  <a:pt x="3338" y="1503"/>
                </a:lnTo>
                <a:lnTo>
                  <a:pt x="3342" y="1499"/>
                </a:lnTo>
                <a:lnTo>
                  <a:pt x="3342" y="1499"/>
                </a:lnTo>
                <a:lnTo>
                  <a:pt x="3344" y="1495"/>
                </a:lnTo>
                <a:lnTo>
                  <a:pt x="3344" y="1491"/>
                </a:lnTo>
                <a:lnTo>
                  <a:pt x="3344" y="1489"/>
                </a:lnTo>
                <a:lnTo>
                  <a:pt x="3344" y="1484"/>
                </a:lnTo>
                <a:lnTo>
                  <a:pt x="3346" y="1482"/>
                </a:lnTo>
                <a:lnTo>
                  <a:pt x="3346" y="1482"/>
                </a:lnTo>
                <a:lnTo>
                  <a:pt x="3350" y="1480"/>
                </a:lnTo>
                <a:lnTo>
                  <a:pt x="3350" y="1480"/>
                </a:lnTo>
                <a:lnTo>
                  <a:pt x="3352" y="1482"/>
                </a:lnTo>
                <a:lnTo>
                  <a:pt x="3352" y="1480"/>
                </a:lnTo>
                <a:lnTo>
                  <a:pt x="3352" y="1480"/>
                </a:lnTo>
                <a:lnTo>
                  <a:pt x="3350" y="1480"/>
                </a:lnTo>
                <a:lnTo>
                  <a:pt x="3348" y="1478"/>
                </a:lnTo>
                <a:lnTo>
                  <a:pt x="3348" y="1480"/>
                </a:lnTo>
                <a:lnTo>
                  <a:pt x="3348" y="1480"/>
                </a:lnTo>
                <a:lnTo>
                  <a:pt x="3348" y="1480"/>
                </a:lnTo>
                <a:lnTo>
                  <a:pt x="3346" y="1480"/>
                </a:lnTo>
                <a:lnTo>
                  <a:pt x="3348" y="1480"/>
                </a:lnTo>
                <a:lnTo>
                  <a:pt x="3348" y="1480"/>
                </a:lnTo>
                <a:lnTo>
                  <a:pt x="3348" y="1480"/>
                </a:lnTo>
                <a:lnTo>
                  <a:pt x="3348" y="1478"/>
                </a:lnTo>
                <a:lnTo>
                  <a:pt x="3348" y="1478"/>
                </a:lnTo>
                <a:lnTo>
                  <a:pt x="3348" y="1472"/>
                </a:lnTo>
                <a:lnTo>
                  <a:pt x="3348" y="1468"/>
                </a:lnTo>
                <a:lnTo>
                  <a:pt x="3348" y="1466"/>
                </a:lnTo>
                <a:lnTo>
                  <a:pt x="3350" y="1463"/>
                </a:lnTo>
                <a:lnTo>
                  <a:pt x="3350" y="1461"/>
                </a:lnTo>
                <a:lnTo>
                  <a:pt x="3350" y="1461"/>
                </a:lnTo>
                <a:lnTo>
                  <a:pt x="3348" y="1461"/>
                </a:lnTo>
                <a:lnTo>
                  <a:pt x="3344" y="1459"/>
                </a:lnTo>
                <a:lnTo>
                  <a:pt x="3342" y="1459"/>
                </a:lnTo>
                <a:lnTo>
                  <a:pt x="3340" y="1461"/>
                </a:lnTo>
                <a:lnTo>
                  <a:pt x="3338" y="1461"/>
                </a:lnTo>
                <a:lnTo>
                  <a:pt x="3334" y="1466"/>
                </a:lnTo>
                <a:lnTo>
                  <a:pt x="3327" y="1466"/>
                </a:lnTo>
                <a:lnTo>
                  <a:pt x="3323" y="1468"/>
                </a:lnTo>
                <a:lnTo>
                  <a:pt x="3319" y="1468"/>
                </a:lnTo>
                <a:lnTo>
                  <a:pt x="3317" y="1470"/>
                </a:lnTo>
                <a:lnTo>
                  <a:pt x="3317" y="1470"/>
                </a:lnTo>
                <a:lnTo>
                  <a:pt x="3313" y="1468"/>
                </a:lnTo>
                <a:lnTo>
                  <a:pt x="3311" y="1468"/>
                </a:lnTo>
                <a:lnTo>
                  <a:pt x="3308" y="1468"/>
                </a:lnTo>
                <a:lnTo>
                  <a:pt x="3304" y="1470"/>
                </a:lnTo>
                <a:lnTo>
                  <a:pt x="3298" y="1472"/>
                </a:lnTo>
                <a:lnTo>
                  <a:pt x="3296" y="1470"/>
                </a:lnTo>
                <a:lnTo>
                  <a:pt x="3294" y="1470"/>
                </a:lnTo>
                <a:lnTo>
                  <a:pt x="3292" y="1472"/>
                </a:lnTo>
                <a:lnTo>
                  <a:pt x="3288" y="1474"/>
                </a:lnTo>
                <a:lnTo>
                  <a:pt x="3281" y="1476"/>
                </a:lnTo>
                <a:lnTo>
                  <a:pt x="3281" y="1476"/>
                </a:lnTo>
                <a:lnTo>
                  <a:pt x="3277" y="1476"/>
                </a:lnTo>
                <a:lnTo>
                  <a:pt x="3275" y="1476"/>
                </a:lnTo>
                <a:lnTo>
                  <a:pt x="3271" y="1474"/>
                </a:lnTo>
                <a:lnTo>
                  <a:pt x="3269" y="1476"/>
                </a:lnTo>
                <a:lnTo>
                  <a:pt x="3264" y="1478"/>
                </a:lnTo>
                <a:lnTo>
                  <a:pt x="3258" y="1480"/>
                </a:lnTo>
                <a:lnTo>
                  <a:pt x="3250" y="1480"/>
                </a:lnTo>
                <a:lnTo>
                  <a:pt x="3250" y="1480"/>
                </a:lnTo>
                <a:lnTo>
                  <a:pt x="3248" y="1478"/>
                </a:lnTo>
                <a:lnTo>
                  <a:pt x="3244" y="1476"/>
                </a:lnTo>
                <a:lnTo>
                  <a:pt x="3239" y="1472"/>
                </a:lnTo>
                <a:lnTo>
                  <a:pt x="3237" y="1468"/>
                </a:lnTo>
                <a:lnTo>
                  <a:pt x="3235" y="1466"/>
                </a:lnTo>
                <a:lnTo>
                  <a:pt x="3233" y="1463"/>
                </a:lnTo>
                <a:lnTo>
                  <a:pt x="3231" y="1463"/>
                </a:lnTo>
                <a:lnTo>
                  <a:pt x="3229" y="1463"/>
                </a:lnTo>
                <a:lnTo>
                  <a:pt x="3227" y="1463"/>
                </a:lnTo>
                <a:lnTo>
                  <a:pt x="3225" y="1466"/>
                </a:lnTo>
                <a:lnTo>
                  <a:pt x="3225" y="1466"/>
                </a:lnTo>
                <a:lnTo>
                  <a:pt x="3225" y="1466"/>
                </a:lnTo>
                <a:lnTo>
                  <a:pt x="3225" y="1463"/>
                </a:lnTo>
                <a:lnTo>
                  <a:pt x="3225" y="1463"/>
                </a:lnTo>
                <a:lnTo>
                  <a:pt x="3227" y="1461"/>
                </a:lnTo>
                <a:lnTo>
                  <a:pt x="3231" y="1461"/>
                </a:lnTo>
                <a:lnTo>
                  <a:pt x="3235" y="1459"/>
                </a:lnTo>
                <a:lnTo>
                  <a:pt x="3235" y="1457"/>
                </a:lnTo>
                <a:lnTo>
                  <a:pt x="3235" y="1457"/>
                </a:lnTo>
                <a:lnTo>
                  <a:pt x="3237" y="1455"/>
                </a:lnTo>
                <a:lnTo>
                  <a:pt x="3235" y="1453"/>
                </a:lnTo>
                <a:lnTo>
                  <a:pt x="3235" y="1451"/>
                </a:lnTo>
                <a:lnTo>
                  <a:pt x="3233" y="1449"/>
                </a:lnTo>
                <a:lnTo>
                  <a:pt x="3233" y="1447"/>
                </a:lnTo>
                <a:lnTo>
                  <a:pt x="3231" y="1447"/>
                </a:lnTo>
                <a:lnTo>
                  <a:pt x="3231" y="1445"/>
                </a:lnTo>
                <a:lnTo>
                  <a:pt x="3231" y="1447"/>
                </a:lnTo>
                <a:lnTo>
                  <a:pt x="3227" y="1445"/>
                </a:lnTo>
                <a:lnTo>
                  <a:pt x="3227" y="1443"/>
                </a:lnTo>
                <a:lnTo>
                  <a:pt x="3225" y="1440"/>
                </a:lnTo>
                <a:lnTo>
                  <a:pt x="3223" y="1440"/>
                </a:lnTo>
                <a:lnTo>
                  <a:pt x="3220" y="1438"/>
                </a:lnTo>
                <a:lnTo>
                  <a:pt x="3220" y="1434"/>
                </a:lnTo>
                <a:lnTo>
                  <a:pt x="3212" y="1430"/>
                </a:lnTo>
                <a:lnTo>
                  <a:pt x="3208" y="1426"/>
                </a:lnTo>
                <a:lnTo>
                  <a:pt x="3204" y="1419"/>
                </a:lnTo>
                <a:lnTo>
                  <a:pt x="3200" y="1417"/>
                </a:lnTo>
                <a:lnTo>
                  <a:pt x="3197" y="1415"/>
                </a:lnTo>
                <a:lnTo>
                  <a:pt x="3195" y="1415"/>
                </a:lnTo>
                <a:lnTo>
                  <a:pt x="3193" y="1415"/>
                </a:lnTo>
                <a:lnTo>
                  <a:pt x="3191" y="1415"/>
                </a:lnTo>
                <a:lnTo>
                  <a:pt x="3191" y="1413"/>
                </a:lnTo>
                <a:lnTo>
                  <a:pt x="3189" y="1411"/>
                </a:lnTo>
                <a:lnTo>
                  <a:pt x="3189" y="1411"/>
                </a:lnTo>
                <a:lnTo>
                  <a:pt x="3187" y="1409"/>
                </a:lnTo>
                <a:lnTo>
                  <a:pt x="3187" y="1409"/>
                </a:lnTo>
                <a:lnTo>
                  <a:pt x="3185" y="1407"/>
                </a:lnTo>
                <a:lnTo>
                  <a:pt x="3185" y="1409"/>
                </a:lnTo>
                <a:lnTo>
                  <a:pt x="3185" y="1409"/>
                </a:lnTo>
                <a:lnTo>
                  <a:pt x="3185" y="1411"/>
                </a:lnTo>
                <a:lnTo>
                  <a:pt x="3185" y="1411"/>
                </a:lnTo>
                <a:lnTo>
                  <a:pt x="3185" y="1413"/>
                </a:lnTo>
                <a:lnTo>
                  <a:pt x="3183" y="1411"/>
                </a:lnTo>
                <a:lnTo>
                  <a:pt x="3183" y="1407"/>
                </a:lnTo>
                <a:lnTo>
                  <a:pt x="3181" y="1407"/>
                </a:lnTo>
                <a:lnTo>
                  <a:pt x="3181" y="1407"/>
                </a:lnTo>
                <a:lnTo>
                  <a:pt x="3179" y="1403"/>
                </a:lnTo>
                <a:lnTo>
                  <a:pt x="3176" y="1401"/>
                </a:lnTo>
                <a:lnTo>
                  <a:pt x="3176" y="1396"/>
                </a:lnTo>
                <a:lnTo>
                  <a:pt x="3174" y="1388"/>
                </a:lnTo>
                <a:lnTo>
                  <a:pt x="3172" y="1384"/>
                </a:lnTo>
                <a:lnTo>
                  <a:pt x="3172" y="1378"/>
                </a:lnTo>
                <a:lnTo>
                  <a:pt x="3166" y="1369"/>
                </a:lnTo>
                <a:lnTo>
                  <a:pt x="3166" y="1369"/>
                </a:lnTo>
                <a:lnTo>
                  <a:pt x="3164" y="1367"/>
                </a:lnTo>
                <a:lnTo>
                  <a:pt x="3162" y="1365"/>
                </a:lnTo>
                <a:lnTo>
                  <a:pt x="3162" y="1367"/>
                </a:lnTo>
                <a:lnTo>
                  <a:pt x="3162" y="1367"/>
                </a:lnTo>
                <a:lnTo>
                  <a:pt x="3160" y="1365"/>
                </a:lnTo>
                <a:lnTo>
                  <a:pt x="3160" y="1365"/>
                </a:lnTo>
                <a:lnTo>
                  <a:pt x="3158" y="1361"/>
                </a:lnTo>
                <a:lnTo>
                  <a:pt x="3153" y="1359"/>
                </a:lnTo>
                <a:lnTo>
                  <a:pt x="3153" y="1359"/>
                </a:lnTo>
                <a:lnTo>
                  <a:pt x="3151" y="1359"/>
                </a:lnTo>
                <a:lnTo>
                  <a:pt x="3151" y="1359"/>
                </a:lnTo>
                <a:lnTo>
                  <a:pt x="3149" y="1354"/>
                </a:lnTo>
                <a:lnTo>
                  <a:pt x="3147" y="1346"/>
                </a:lnTo>
                <a:lnTo>
                  <a:pt x="3147" y="1344"/>
                </a:lnTo>
                <a:lnTo>
                  <a:pt x="3147" y="1338"/>
                </a:lnTo>
                <a:lnTo>
                  <a:pt x="3147" y="1334"/>
                </a:lnTo>
                <a:lnTo>
                  <a:pt x="3147" y="1331"/>
                </a:lnTo>
                <a:lnTo>
                  <a:pt x="3147" y="1329"/>
                </a:lnTo>
                <a:lnTo>
                  <a:pt x="3145" y="1327"/>
                </a:lnTo>
                <a:lnTo>
                  <a:pt x="3145" y="1325"/>
                </a:lnTo>
                <a:lnTo>
                  <a:pt x="3145" y="1323"/>
                </a:lnTo>
                <a:lnTo>
                  <a:pt x="3147" y="1325"/>
                </a:lnTo>
                <a:lnTo>
                  <a:pt x="3147" y="1325"/>
                </a:lnTo>
                <a:lnTo>
                  <a:pt x="3147" y="1325"/>
                </a:lnTo>
                <a:lnTo>
                  <a:pt x="3147" y="1323"/>
                </a:lnTo>
                <a:lnTo>
                  <a:pt x="3147" y="1323"/>
                </a:lnTo>
                <a:lnTo>
                  <a:pt x="3145" y="1321"/>
                </a:lnTo>
                <a:lnTo>
                  <a:pt x="3143" y="1317"/>
                </a:lnTo>
                <a:lnTo>
                  <a:pt x="3143" y="1315"/>
                </a:lnTo>
                <a:lnTo>
                  <a:pt x="3141" y="1310"/>
                </a:lnTo>
                <a:lnTo>
                  <a:pt x="3141" y="1310"/>
                </a:lnTo>
                <a:lnTo>
                  <a:pt x="3141" y="1308"/>
                </a:lnTo>
                <a:lnTo>
                  <a:pt x="3135" y="1304"/>
                </a:lnTo>
                <a:lnTo>
                  <a:pt x="3132" y="1300"/>
                </a:lnTo>
                <a:lnTo>
                  <a:pt x="3128" y="1300"/>
                </a:lnTo>
                <a:lnTo>
                  <a:pt x="3126" y="1298"/>
                </a:lnTo>
                <a:lnTo>
                  <a:pt x="3126" y="1298"/>
                </a:lnTo>
                <a:lnTo>
                  <a:pt x="3124" y="1296"/>
                </a:lnTo>
                <a:lnTo>
                  <a:pt x="3122" y="1292"/>
                </a:lnTo>
                <a:lnTo>
                  <a:pt x="3122" y="1289"/>
                </a:lnTo>
                <a:lnTo>
                  <a:pt x="3122" y="1283"/>
                </a:lnTo>
                <a:lnTo>
                  <a:pt x="3122" y="1283"/>
                </a:lnTo>
                <a:lnTo>
                  <a:pt x="3122" y="1281"/>
                </a:lnTo>
                <a:lnTo>
                  <a:pt x="3124" y="1281"/>
                </a:lnTo>
                <a:lnTo>
                  <a:pt x="3124" y="1281"/>
                </a:lnTo>
                <a:lnTo>
                  <a:pt x="3126" y="1281"/>
                </a:lnTo>
                <a:lnTo>
                  <a:pt x="3124" y="1279"/>
                </a:lnTo>
                <a:lnTo>
                  <a:pt x="3122" y="1277"/>
                </a:lnTo>
                <a:lnTo>
                  <a:pt x="3120" y="1277"/>
                </a:lnTo>
                <a:lnTo>
                  <a:pt x="3118" y="1273"/>
                </a:lnTo>
                <a:lnTo>
                  <a:pt x="3114" y="1262"/>
                </a:lnTo>
                <a:lnTo>
                  <a:pt x="3109" y="1258"/>
                </a:lnTo>
                <a:lnTo>
                  <a:pt x="3109" y="1254"/>
                </a:lnTo>
                <a:lnTo>
                  <a:pt x="3105" y="1250"/>
                </a:lnTo>
                <a:lnTo>
                  <a:pt x="3101" y="1241"/>
                </a:lnTo>
                <a:lnTo>
                  <a:pt x="3099" y="1239"/>
                </a:lnTo>
                <a:lnTo>
                  <a:pt x="3099" y="1233"/>
                </a:lnTo>
                <a:lnTo>
                  <a:pt x="3099" y="1231"/>
                </a:lnTo>
                <a:lnTo>
                  <a:pt x="3097" y="1231"/>
                </a:lnTo>
                <a:lnTo>
                  <a:pt x="3097" y="1229"/>
                </a:lnTo>
                <a:lnTo>
                  <a:pt x="3095" y="1227"/>
                </a:lnTo>
                <a:lnTo>
                  <a:pt x="3095" y="1224"/>
                </a:lnTo>
                <a:lnTo>
                  <a:pt x="3095" y="1222"/>
                </a:lnTo>
                <a:lnTo>
                  <a:pt x="3093" y="1220"/>
                </a:lnTo>
                <a:lnTo>
                  <a:pt x="3093" y="1218"/>
                </a:lnTo>
                <a:lnTo>
                  <a:pt x="3091" y="1218"/>
                </a:lnTo>
                <a:lnTo>
                  <a:pt x="3088" y="1216"/>
                </a:lnTo>
                <a:lnTo>
                  <a:pt x="3086" y="1212"/>
                </a:lnTo>
                <a:lnTo>
                  <a:pt x="3084" y="1210"/>
                </a:lnTo>
                <a:lnTo>
                  <a:pt x="3084" y="1208"/>
                </a:lnTo>
                <a:lnTo>
                  <a:pt x="3084" y="1208"/>
                </a:lnTo>
                <a:lnTo>
                  <a:pt x="3082" y="1206"/>
                </a:lnTo>
                <a:lnTo>
                  <a:pt x="3080" y="1204"/>
                </a:lnTo>
                <a:lnTo>
                  <a:pt x="3080" y="1204"/>
                </a:lnTo>
                <a:lnTo>
                  <a:pt x="3080" y="1199"/>
                </a:lnTo>
                <a:lnTo>
                  <a:pt x="3080" y="1197"/>
                </a:lnTo>
                <a:lnTo>
                  <a:pt x="3080" y="1197"/>
                </a:lnTo>
                <a:lnTo>
                  <a:pt x="3078" y="1195"/>
                </a:lnTo>
                <a:lnTo>
                  <a:pt x="3076" y="1193"/>
                </a:lnTo>
                <a:lnTo>
                  <a:pt x="3078" y="1191"/>
                </a:lnTo>
                <a:lnTo>
                  <a:pt x="3078" y="1189"/>
                </a:lnTo>
                <a:lnTo>
                  <a:pt x="3078" y="1189"/>
                </a:lnTo>
                <a:lnTo>
                  <a:pt x="3080" y="1187"/>
                </a:lnTo>
                <a:lnTo>
                  <a:pt x="3080" y="1191"/>
                </a:lnTo>
                <a:lnTo>
                  <a:pt x="3082" y="1195"/>
                </a:lnTo>
                <a:lnTo>
                  <a:pt x="3082" y="1195"/>
                </a:lnTo>
                <a:lnTo>
                  <a:pt x="3082" y="1197"/>
                </a:lnTo>
                <a:lnTo>
                  <a:pt x="3084" y="1199"/>
                </a:lnTo>
                <a:lnTo>
                  <a:pt x="3086" y="1201"/>
                </a:lnTo>
                <a:lnTo>
                  <a:pt x="3088" y="1204"/>
                </a:lnTo>
                <a:lnTo>
                  <a:pt x="3088" y="1206"/>
                </a:lnTo>
                <a:lnTo>
                  <a:pt x="3088" y="1208"/>
                </a:lnTo>
                <a:lnTo>
                  <a:pt x="3088" y="1210"/>
                </a:lnTo>
                <a:lnTo>
                  <a:pt x="3093" y="1212"/>
                </a:lnTo>
                <a:lnTo>
                  <a:pt x="3095" y="1214"/>
                </a:lnTo>
                <a:lnTo>
                  <a:pt x="3097" y="1218"/>
                </a:lnTo>
                <a:lnTo>
                  <a:pt x="3101" y="1220"/>
                </a:lnTo>
                <a:lnTo>
                  <a:pt x="3103" y="1222"/>
                </a:lnTo>
                <a:lnTo>
                  <a:pt x="3105" y="1220"/>
                </a:lnTo>
                <a:lnTo>
                  <a:pt x="3105" y="1218"/>
                </a:lnTo>
                <a:lnTo>
                  <a:pt x="3107" y="1216"/>
                </a:lnTo>
                <a:lnTo>
                  <a:pt x="3107" y="1214"/>
                </a:lnTo>
                <a:lnTo>
                  <a:pt x="3109" y="1208"/>
                </a:lnTo>
                <a:lnTo>
                  <a:pt x="3112" y="1199"/>
                </a:lnTo>
                <a:lnTo>
                  <a:pt x="3112" y="1197"/>
                </a:lnTo>
                <a:lnTo>
                  <a:pt x="3114" y="1195"/>
                </a:lnTo>
                <a:lnTo>
                  <a:pt x="3114" y="1195"/>
                </a:lnTo>
                <a:lnTo>
                  <a:pt x="3114" y="1195"/>
                </a:lnTo>
                <a:lnTo>
                  <a:pt x="3114" y="1197"/>
                </a:lnTo>
                <a:lnTo>
                  <a:pt x="3112" y="1208"/>
                </a:lnTo>
                <a:lnTo>
                  <a:pt x="3112" y="1210"/>
                </a:lnTo>
                <a:lnTo>
                  <a:pt x="3109" y="1214"/>
                </a:lnTo>
                <a:lnTo>
                  <a:pt x="3109" y="1216"/>
                </a:lnTo>
                <a:lnTo>
                  <a:pt x="3109" y="1218"/>
                </a:lnTo>
                <a:lnTo>
                  <a:pt x="3112" y="1216"/>
                </a:lnTo>
                <a:lnTo>
                  <a:pt x="3112" y="1216"/>
                </a:lnTo>
                <a:lnTo>
                  <a:pt x="3116" y="1218"/>
                </a:lnTo>
                <a:lnTo>
                  <a:pt x="3118" y="1218"/>
                </a:lnTo>
                <a:lnTo>
                  <a:pt x="3120" y="1222"/>
                </a:lnTo>
                <a:lnTo>
                  <a:pt x="3124" y="1227"/>
                </a:lnTo>
                <a:lnTo>
                  <a:pt x="3126" y="1231"/>
                </a:lnTo>
                <a:lnTo>
                  <a:pt x="3126" y="1233"/>
                </a:lnTo>
                <a:lnTo>
                  <a:pt x="3130" y="1235"/>
                </a:lnTo>
                <a:lnTo>
                  <a:pt x="3130" y="1237"/>
                </a:lnTo>
                <a:lnTo>
                  <a:pt x="3132" y="1241"/>
                </a:lnTo>
                <a:lnTo>
                  <a:pt x="3137" y="1248"/>
                </a:lnTo>
                <a:lnTo>
                  <a:pt x="3139" y="1250"/>
                </a:lnTo>
                <a:lnTo>
                  <a:pt x="3139" y="1252"/>
                </a:lnTo>
                <a:lnTo>
                  <a:pt x="3141" y="1254"/>
                </a:lnTo>
                <a:lnTo>
                  <a:pt x="3141" y="1254"/>
                </a:lnTo>
                <a:lnTo>
                  <a:pt x="3143" y="1256"/>
                </a:lnTo>
                <a:lnTo>
                  <a:pt x="3145" y="1260"/>
                </a:lnTo>
                <a:lnTo>
                  <a:pt x="3147" y="1262"/>
                </a:lnTo>
                <a:lnTo>
                  <a:pt x="3147" y="1264"/>
                </a:lnTo>
                <a:lnTo>
                  <a:pt x="3147" y="1264"/>
                </a:lnTo>
                <a:lnTo>
                  <a:pt x="3147" y="1266"/>
                </a:lnTo>
                <a:lnTo>
                  <a:pt x="3147" y="1269"/>
                </a:lnTo>
                <a:lnTo>
                  <a:pt x="3149" y="1271"/>
                </a:lnTo>
                <a:lnTo>
                  <a:pt x="3149" y="1273"/>
                </a:lnTo>
                <a:lnTo>
                  <a:pt x="3151" y="1275"/>
                </a:lnTo>
                <a:lnTo>
                  <a:pt x="3153" y="1275"/>
                </a:lnTo>
                <a:lnTo>
                  <a:pt x="3153" y="1275"/>
                </a:lnTo>
                <a:lnTo>
                  <a:pt x="3156" y="1277"/>
                </a:lnTo>
                <a:lnTo>
                  <a:pt x="3158" y="1277"/>
                </a:lnTo>
                <a:lnTo>
                  <a:pt x="3158" y="1279"/>
                </a:lnTo>
                <a:lnTo>
                  <a:pt x="3160" y="1279"/>
                </a:lnTo>
                <a:lnTo>
                  <a:pt x="3162" y="1281"/>
                </a:lnTo>
                <a:lnTo>
                  <a:pt x="3164" y="1285"/>
                </a:lnTo>
                <a:lnTo>
                  <a:pt x="3166" y="1287"/>
                </a:lnTo>
                <a:lnTo>
                  <a:pt x="3168" y="1292"/>
                </a:lnTo>
                <a:lnTo>
                  <a:pt x="3170" y="1292"/>
                </a:lnTo>
                <a:lnTo>
                  <a:pt x="3170" y="1294"/>
                </a:lnTo>
                <a:lnTo>
                  <a:pt x="3170" y="1296"/>
                </a:lnTo>
                <a:lnTo>
                  <a:pt x="3172" y="1298"/>
                </a:lnTo>
                <a:lnTo>
                  <a:pt x="3170" y="1298"/>
                </a:lnTo>
                <a:lnTo>
                  <a:pt x="3172" y="1298"/>
                </a:lnTo>
                <a:lnTo>
                  <a:pt x="3172" y="1298"/>
                </a:lnTo>
                <a:lnTo>
                  <a:pt x="3172" y="1300"/>
                </a:lnTo>
                <a:lnTo>
                  <a:pt x="3174" y="1302"/>
                </a:lnTo>
                <a:lnTo>
                  <a:pt x="3174" y="1304"/>
                </a:lnTo>
                <a:lnTo>
                  <a:pt x="3174" y="1306"/>
                </a:lnTo>
                <a:lnTo>
                  <a:pt x="3172" y="1306"/>
                </a:lnTo>
                <a:lnTo>
                  <a:pt x="3172" y="1310"/>
                </a:lnTo>
                <a:lnTo>
                  <a:pt x="3172" y="1313"/>
                </a:lnTo>
                <a:lnTo>
                  <a:pt x="3172" y="1315"/>
                </a:lnTo>
                <a:lnTo>
                  <a:pt x="3174" y="1315"/>
                </a:lnTo>
                <a:lnTo>
                  <a:pt x="3174" y="1317"/>
                </a:lnTo>
                <a:lnTo>
                  <a:pt x="3174" y="1319"/>
                </a:lnTo>
                <a:lnTo>
                  <a:pt x="3174" y="1321"/>
                </a:lnTo>
                <a:lnTo>
                  <a:pt x="3176" y="1325"/>
                </a:lnTo>
                <a:lnTo>
                  <a:pt x="3181" y="1329"/>
                </a:lnTo>
                <a:lnTo>
                  <a:pt x="3181" y="1334"/>
                </a:lnTo>
                <a:lnTo>
                  <a:pt x="3183" y="1334"/>
                </a:lnTo>
                <a:lnTo>
                  <a:pt x="3185" y="1336"/>
                </a:lnTo>
                <a:lnTo>
                  <a:pt x="3189" y="1336"/>
                </a:lnTo>
                <a:lnTo>
                  <a:pt x="3193" y="1340"/>
                </a:lnTo>
                <a:lnTo>
                  <a:pt x="3195" y="1342"/>
                </a:lnTo>
                <a:lnTo>
                  <a:pt x="3197" y="1344"/>
                </a:lnTo>
                <a:lnTo>
                  <a:pt x="3197" y="1344"/>
                </a:lnTo>
                <a:lnTo>
                  <a:pt x="3200" y="1346"/>
                </a:lnTo>
                <a:lnTo>
                  <a:pt x="3200" y="1346"/>
                </a:lnTo>
                <a:lnTo>
                  <a:pt x="3200" y="1348"/>
                </a:lnTo>
                <a:lnTo>
                  <a:pt x="3204" y="1354"/>
                </a:lnTo>
                <a:lnTo>
                  <a:pt x="3204" y="1354"/>
                </a:lnTo>
                <a:lnTo>
                  <a:pt x="3204" y="1357"/>
                </a:lnTo>
                <a:lnTo>
                  <a:pt x="3206" y="1359"/>
                </a:lnTo>
                <a:lnTo>
                  <a:pt x="3206" y="1361"/>
                </a:lnTo>
                <a:lnTo>
                  <a:pt x="3208" y="1363"/>
                </a:lnTo>
                <a:lnTo>
                  <a:pt x="3210" y="1367"/>
                </a:lnTo>
                <a:lnTo>
                  <a:pt x="3212" y="1369"/>
                </a:lnTo>
                <a:lnTo>
                  <a:pt x="3212" y="1371"/>
                </a:lnTo>
                <a:lnTo>
                  <a:pt x="3216" y="1375"/>
                </a:lnTo>
                <a:lnTo>
                  <a:pt x="3220" y="1378"/>
                </a:lnTo>
                <a:lnTo>
                  <a:pt x="3220" y="1382"/>
                </a:lnTo>
                <a:lnTo>
                  <a:pt x="3223" y="1384"/>
                </a:lnTo>
                <a:lnTo>
                  <a:pt x="3223" y="1384"/>
                </a:lnTo>
                <a:lnTo>
                  <a:pt x="3225" y="1386"/>
                </a:lnTo>
                <a:lnTo>
                  <a:pt x="3225" y="1386"/>
                </a:lnTo>
                <a:lnTo>
                  <a:pt x="3225" y="1388"/>
                </a:lnTo>
                <a:lnTo>
                  <a:pt x="3227" y="1388"/>
                </a:lnTo>
                <a:lnTo>
                  <a:pt x="3227" y="1390"/>
                </a:lnTo>
                <a:lnTo>
                  <a:pt x="3227" y="1390"/>
                </a:lnTo>
                <a:lnTo>
                  <a:pt x="3227" y="1392"/>
                </a:lnTo>
                <a:lnTo>
                  <a:pt x="3227" y="1394"/>
                </a:lnTo>
                <a:lnTo>
                  <a:pt x="3229" y="1399"/>
                </a:lnTo>
                <a:lnTo>
                  <a:pt x="3227" y="1405"/>
                </a:lnTo>
                <a:lnTo>
                  <a:pt x="3227" y="1409"/>
                </a:lnTo>
                <a:lnTo>
                  <a:pt x="3227" y="1409"/>
                </a:lnTo>
                <a:lnTo>
                  <a:pt x="3227" y="1411"/>
                </a:lnTo>
                <a:lnTo>
                  <a:pt x="3227" y="1409"/>
                </a:lnTo>
                <a:lnTo>
                  <a:pt x="3227" y="1409"/>
                </a:lnTo>
                <a:lnTo>
                  <a:pt x="3225" y="1411"/>
                </a:lnTo>
                <a:lnTo>
                  <a:pt x="3229" y="1413"/>
                </a:lnTo>
                <a:lnTo>
                  <a:pt x="3229" y="1413"/>
                </a:lnTo>
                <a:lnTo>
                  <a:pt x="3229" y="1415"/>
                </a:lnTo>
                <a:lnTo>
                  <a:pt x="3229" y="1415"/>
                </a:lnTo>
                <a:lnTo>
                  <a:pt x="3229" y="1415"/>
                </a:lnTo>
                <a:lnTo>
                  <a:pt x="3229" y="1417"/>
                </a:lnTo>
                <a:lnTo>
                  <a:pt x="3229" y="1417"/>
                </a:lnTo>
                <a:lnTo>
                  <a:pt x="3231" y="1422"/>
                </a:lnTo>
                <a:lnTo>
                  <a:pt x="3231" y="1422"/>
                </a:lnTo>
                <a:lnTo>
                  <a:pt x="3231" y="1422"/>
                </a:lnTo>
                <a:lnTo>
                  <a:pt x="3231" y="1424"/>
                </a:lnTo>
                <a:lnTo>
                  <a:pt x="3231" y="1426"/>
                </a:lnTo>
                <a:lnTo>
                  <a:pt x="3231" y="1428"/>
                </a:lnTo>
                <a:lnTo>
                  <a:pt x="3233" y="1430"/>
                </a:lnTo>
                <a:lnTo>
                  <a:pt x="3235" y="1434"/>
                </a:lnTo>
                <a:lnTo>
                  <a:pt x="3235" y="1434"/>
                </a:lnTo>
                <a:lnTo>
                  <a:pt x="3233" y="1440"/>
                </a:lnTo>
                <a:lnTo>
                  <a:pt x="3237" y="1447"/>
                </a:lnTo>
                <a:lnTo>
                  <a:pt x="3237" y="1449"/>
                </a:lnTo>
                <a:lnTo>
                  <a:pt x="3239" y="1447"/>
                </a:lnTo>
                <a:lnTo>
                  <a:pt x="3244" y="1449"/>
                </a:lnTo>
                <a:lnTo>
                  <a:pt x="3244" y="1449"/>
                </a:lnTo>
                <a:lnTo>
                  <a:pt x="3246" y="1449"/>
                </a:lnTo>
                <a:lnTo>
                  <a:pt x="3248" y="1449"/>
                </a:lnTo>
                <a:lnTo>
                  <a:pt x="3250" y="1449"/>
                </a:lnTo>
                <a:lnTo>
                  <a:pt x="3250" y="1449"/>
                </a:lnTo>
                <a:lnTo>
                  <a:pt x="3254" y="1447"/>
                </a:lnTo>
                <a:lnTo>
                  <a:pt x="3256" y="1447"/>
                </a:lnTo>
                <a:lnTo>
                  <a:pt x="3258" y="1447"/>
                </a:lnTo>
                <a:lnTo>
                  <a:pt x="3260" y="1447"/>
                </a:lnTo>
                <a:lnTo>
                  <a:pt x="3260" y="1445"/>
                </a:lnTo>
                <a:lnTo>
                  <a:pt x="3262" y="1443"/>
                </a:lnTo>
                <a:lnTo>
                  <a:pt x="3264" y="1443"/>
                </a:lnTo>
                <a:lnTo>
                  <a:pt x="3267" y="1440"/>
                </a:lnTo>
                <a:lnTo>
                  <a:pt x="3269" y="1438"/>
                </a:lnTo>
                <a:lnTo>
                  <a:pt x="3273" y="1438"/>
                </a:lnTo>
                <a:lnTo>
                  <a:pt x="3277" y="1438"/>
                </a:lnTo>
                <a:lnTo>
                  <a:pt x="3281" y="1438"/>
                </a:lnTo>
                <a:lnTo>
                  <a:pt x="3283" y="1436"/>
                </a:lnTo>
                <a:lnTo>
                  <a:pt x="3285" y="1436"/>
                </a:lnTo>
                <a:lnTo>
                  <a:pt x="3288" y="1436"/>
                </a:lnTo>
                <a:lnTo>
                  <a:pt x="3292" y="1434"/>
                </a:lnTo>
                <a:lnTo>
                  <a:pt x="3294" y="1434"/>
                </a:lnTo>
                <a:lnTo>
                  <a:pt x="3298" y="1430"/>
                </a:lnTo>
                <a:lnTo>
                  <a:pt x="3300" y="1430"/>
                </a:lnTo>
                <a:lnTo>
                  <a:pt x="3302" y="1428"/>
                </a:lnTo>
                <a:lnTo>
                  <a:pt x="3302" y="1428"/>
                </a:lnTo>
                <a:lnTo>
                  <a:pt x="3306" y="1430"/>
                </a:lnTo>
                <a:lnTo>
                  <a:pt x="3311" y="1428"/>
                </a:lnTo>
                <a:lnTo>
                  <a:pt x="3313" y="1428"/>
                </a:lnTo>
                <a:lnTo>
                  <a:pt x="3313" y="1428"/>
                </a:lnTo>
                <a:lnTo>
                  <a:pt x="3315" y="1428"/>
                </a:lnTo>
                <a:lnTo>
                  <a:pt x="3317" y="1426"/>
                </a:lnTo>
                <a:lnTo>
                  <a:pt x="3317" y="1424"/>
                </a:lnTo>
                <a:lnTo>
                  <a:pt x="3319" y="1422"/>
                </a:lnTo>
                <a:lnTo>
                  <a:pt x="3319" y="1422"/>
                </a:lnTo>
                <a:lnTo>
                  <a:pt x="3323" y="1419"/>
                </a:lnTo>
                <a:lnTo>
                  <a:pt x="3325" y="1417"/>
                </a:lnTo>
                <a:lnTo>
                  <a:pt x="3332" y="1417"/>
                </a:lnTo>
                <a:lnTo>
                  <a:pt x="3334" y="1417"/>
                </a:lnTo>
                <a:lnTo>
                  <a:pt x="3338" y="1415"/>
                </a:lnTo>
                <a:lnTo>
                  <a:pt x="3340" y="1413"/>
                </a:lnTo>
                <a:lnTo>
                  <a:pt x="3346" y="1413"/>
                </a:lnTo>
                <a:lnTo>
                  <a:pt x="3350" y="1411"/>
                </a:lnTo>
                <a:lnTo>
                  <a:pt x="3355" y="1409"/>
                </a:lnTo>
                <a:lnTo>
                  <a:pt x="3357" y="1409"/>
                </a:lnTo>
                <a:lnTo>
                  <a:pt x="3357" y="1407"/>
                </a:lnTo>
                <a:lnTo>
                  <a:pt x="3359" y="1407"/>
                </a:lnTo>
                <a:lnTo>
                  <a:pt x="3361" y="1407"/>
                </a:lnTo>
                <a:lnTo>
                  <a:pt x="3363" y="1405"/>
                </a:lnTo>
                <a:lnTo>
                  <a:pt x="3365" y="1405"/>
                </a:lnTo>
                <a:lnTo>
                  <a:pt x="3365" y="1403"/>
                </a:lnTo>
                <a:lnTo>
                  <a:pt x="3363" y="1401"/>
                </a:lnTo>
                <a:lnTo>
                  <a:pt x="3365" y="1396"/>
                </a:lnTo>
                <a:lnTo>
                  <a:pt x="3365" y="1394"/>
                </a:lnTo>
                <a:lnTo>
                  <a:pt x="3367" y="1394"/>
                </a:lnTo>
                <a:lnTo>
                  <a:pt x="3369" y="1392"/>
                </a:lnTo>
                <a:lnTo>
                  <a:pt x="3378" y="1390"/>
                </a:lnTo>
                <a:lnTo>
                  <a:pt x="3380" y="1388"/>
                </a:lnTo>
                <a:lnTo>
                  <a:pt x="3384" y="1388"/>
                </a:lnTo>
                <a:lnTo>
                  <a:pt x="3386" y="1386"/>
                </a:lnTo>
                <a:lnTo>
                  <a:pt x="3390" y="1386"/>
                </a:lnTo>
                <a:lnTo>
                  <a:pt x="3390" y="1384"/>
                </a:lnTo>
                <a:lnTo>
                  <a:pt x="3396" y="1384"/>
                </a:lnTo>
                <a:lnTo>
                  <a:pt x="3399" y="1384"/>
                </a:lnTo>
                <a:lnTo>
                  <a:pt x="3401" y="1384"/>
                </a:lnTo>
                <a:lnTo>
                  <a:pt x="3401" y="1386"/>
                </a:lnTo>
                <a:lnTo>
                  <a:pt x="3405" y="1384"/>
                </a:lnTo>
                <a:lnTo>
                  <a:pt x="3407" y="1382"/>
                </a:lnTo>
                <a:lnTo>
                  <a:pt x="3409" y="1380"/>
                </a:lnTo>
                <a:lnTo>
                  <a:pt x="3409" y="1380"/>
                </a:lnTo>
                <a:lnTo>
                  <a:pt x="3409" y="1378"/>
                </a:lnTo>
                <a:lnTo>
                  <a:pt x="3407" y="1378"/>
                </a:lnTo>
                <a:lnTo>
                  <a:pt x="3409" y="1375"/>
                </a:lnTo>
                <a:lnTo>
                  <a:pt x="3411" y="1373"/>
                </a:lnTo>
                <a:lnTo>
                  <a:pt x="3413" y="1371"/>
                </a:lnTo>
                <a:lnTo>
                  <a:pt x="3420" y="1371"/>
                </a:lnTo>
                <a:lnTo>
                  <a:pt x="3424" y="1371"/>
                </a:lnTo>
                <a:lnTo>
                  <a:pt x="3424" y="1369"/>
                </a:lnTo>
                <a:lnTo>
                  <a:pt x="3428" y="1367"/>
                </a:lnTo>
                <a:lnTo>
                  <a:pt x="3428" y="1361"/>
                </a:lnTo>
                <a:lnTo>
                  <a:pt x="3430" y="1359"/>
                </a:lnTo>
                <a:lnTo>
                  <a:pt x="3432" y="1359"/>
                </a:lnTo>
                <a:lnTo>
                  <a:pt x="3436" y="1357"/>
                </a:lnTo>
                <a:lnTo>
                  <a:pt x="3440" y="1357"/>
                </a:lnTo>
                <a:lnTo>
                  <a:pt x="3443" y="1357"/>
                </a:lnTo>
                <a:lnTo>
                  <a:pt x="3445" y="1354"/>
                </a:lnTo>
                <a:lnTo>
                  <a:pt x="3445" y="1354"/>
                </a:lnTo>
                <a:lnTo>
                  <a:pt x="3445" y="1352"/>
                </a:lnTo>
                <a:lnTo>
                  <a:pt x="3445" y="1352"/>
                </a:lnTo>
                <a:lnTo>
                  <a:pt x="3445" y="1348"/>
                </a:lnTo>
                <a:lnTo>
                  <a:pt x="3445" y="1346"/>
                </a:lnTo>
                <a:lnTo>
                  <a:pt x="3445" y="1346"/>
                </a:lnTo>
                <a:lnTo>
                  <a:pt x="3445" y="1344"/>
                </a:lnTo>
                <a:lnTo>
                  <a:pt x="3445" y="1342"/>
                </a:lnTo>
                <a:lnTo>
                  <a:pt x="3445" y="1338"/>
                </a:lnTo>
                <a:lnTo>
                  <a:pt x="3447" y="1336"/>
                </a:lnTo>
                <a:lnTo>
                  <a:pt x="3447" y="1336"/>
                </a:lnTo>
                <a:lnTo>
                  <a:pt x="3449" y="1331"/>
                </a:lnTo>
                <a:lnTo>
                  <a:pt x="3451" y="1331"/>
                </a:lnTo>
                <a:lnTo>
                  <a:pt x="3451" y="1331"/>
                </a:lnTo>
                <a:lnTo>
                  <a:pt x="3451" y="1334"/>
                </a:lnTo>
                <a:lnTo>
                  <a:pt x="3451" y="1334"/>
                </a:lnTo>
                <a:lnTo>
                  <a:pt x="3451" y="1334"/>
                </a:lnTo>
                <a:lnTo>
                  <a:pt x="3453" y="1334"/>
                </a:lnTo>
                <a:lnTo>
                  <a:pt x="3455" y="1334"/>
                </a:lnTo>
                <a:lnTo>
                  <a:pt x="3455" y="1334"/>
                </a:lnTo>
                <a:lnTo>
                  <a:pt x="3457" y="1327"/>
                </a:lnTo>
                <a:lnTo>
                  <a:pt x="3461" y="1323"/>
                </a:lnTo>
                <a:lnTo>
                  <a:pt x="3464" y="1321"/>
                </a:lnTo>
                <a:lnTo>
                  <a:pt x="3468" y="1319"/>
                </a:lnTo>
                <a:lnTo>
                  <a:pt x="3468" y="1319"/>
                </a:lnTo>
                <a:lnTo>
                  <a:pt x="3470" y="1313"/>
                </a:lnTo>
                <a:lnTo>
                  <a:pt x="3472" y="1310"/>
                </a:lnTo>
                <a:lnTo>
                  <a:pt x="3472" y="1310"/>
                </a:lnTo>
                <a:lnTo>
                  <a:pt x="3474" y="1306"/>
                </a:lnTo>
                <a:lnTo>
                  <a:pt x="3474" y="1306"/>
                </a:lnTo>
                <a:lnTo>
                  <a:pt x="3474" y="1304"/>
                </a:lnTo>
                <a:lnTo>
                  <a:pt x="3474" y="1302"/>
                </a:lnTo>
                <a:lnTo>
                  <a:pt x="3472" y="1302"/>
                </a:lnTo>
                <a:lnTo>
                  <a:pt x="3470" y="1302"/>
                </a:lnTo>
                <a:lnTo>
                  <a:pt x="3468" y="1300"/>
                </a:lnTo>
                <a:lnTo>
                  <a:pt x="3468" y="1298"/>
                </a:lnTo>
                <a:lnTo>
                  <a:pt x="3466" y="1296"/>
                </a:lnTo>
                <a:lnTo>
                  <a:pt x="3464" y="1294"/>
                </a:lnTo>
                <a:lnTo>
                  <a:pt x="3461" y="1292"/>
                </a:lnTo>
                <a:lnTo>
                  <a:pt x="3461" y="1289"/>
                </a:lnTo>
                <a:lnTo>
                  <a:pt x="3459" y="1289"/>
                </a:lnTo>
                <a:lnTo>
                  <a:pt x="3459" y="1287"/>
                </a:lnTo>
                <a:lnTo>
                  <a:pt x="3457" y="1285"/>
                </a:lnTo>
                <a:lnTo>
                  <a:pt x="3455" y="1285"/>
                </a:lnTo>
                <a:lnTo>
                  <a:pt x="3453" y="1285"/>
                </a:lnTo>
                <a:lnTo>
                  <a:pt x="3453" y="1285"/>
                </a:lnTo>
                <a:lnTo>
                  <a:pt x="3449" y="1285"/>
                </a:lnTo>
                <a:lnTo>
                  <a:pt x="3445" y="1283"/>
                </a:lnTo>
                <a:lnTo>
                  <a:pt x="3443" y="1283"/>
                </a:lnTo>
                <a:lnTo>
                  <a:pt x="3436" y="1281"/>
                </a:lnTo>
                <a:lnTo>
                  <a:pt x="3436" y="1281"/>
                </a:lnTo>
                <a:lnTo>
                  <a:pt x="3432" y="1277"/>
                </a:lnTo>
                <a:lnTo>
                  <a:pt x="3430" y="1275"/>
                </a:lnTo>
                <a:lnTo>
                  <a:pt x="3428" y="1273"/>
                </a:lnTo>
                <a:lnTo>
                  <a:pt x="3426" y="1269"/>
                </a:lnTo>
                <a:lnTo>
                  <a:pt x="3424" y="1264"/>
                </a:lnTo>
                <a:lnTo>
                  <a:pt x="3424" y="1264"/>
                </a:lnTo>
                <a:lnTo>
                  <a:pt x="3424" y="1256"/>
                </a:lnTo>
                <a:lnTo>
                  <a:pt x="3424" y="1254"/>
                </a:lnTo>
                <a:lnTo>
                  <a:pt x="3424" y="1254"/>
                </a:lnTo>
                <a:lnTo>
                  <a:pt x="3424" y="1254"/>
                </a:lnTo>
                <a:lnTo>
                  <a:pt x="3424" y="1252"/>
                </a:lnTo>
                <a:lnTo>
                  <a:pt x="3426" y="1248"/>
                </a:lnTo>
                <a:lnTo>
                  <a:pt x="3426" y="1245"/>
                </a:lnTo>
                <a:lnTo>
                  <a:pt x="3426" y="1245"/>
                </a:lnTo>
                <a:lnTo>
                  <a:pt x="3426" y="1243"/>
                </a:lnTo>
                <a:lnTo>
                  <a:pt x="3424" y="1243"/>
                </a:lnTo>
                <a:lnTo>
                  <a:pt x="3424" y="1245"/>
                </a:lnTo>
                <a:lnTo>
                  <a:pt x="3424" y="1245"/>
                </a:lnTo>
                <a:lnTo>
                  <a:pt x="3422" y="1245"/>
                </a:lnTo>
                <a:lnTo>
                  <a:pt x="3422" y="1245"/>
                </a:lnTo>
                <a:lnTo>
                  <a:pt x="3422" y="1245"/>
                </a:lnTo>
                <a:lnTo>
                  <a:pt x="3420" y="1248"/>
                </a:lnTo>
                <a:lnTo>
                  <a:pt x="3420" y="1250"/>
                </a:lnTo>
                <a:lnTo>
                  <a:pt x="3420" y="1252"/>
                </a:lnTo>
                <a:lnTo>
                  <a:pt x="3417" y="1252"/>
                </a:lnTo>
                <a:lnTo>
                  <a:pt x="3411" y="1258"/>
                </a:lnTo>
                <a:lnTo>
                  <a:pt x="3411" y="1258"/>
                </a:lnTo>
                <a:lnTo>
                  <a:pt x="3409" y="1260"/>
                </a:lnTo>
                <a:lnTo>
                  <a:pt x="3409" y="1260"/>
                </a:lnTo>
                <a:lnTo>
                  <a:pt x="3405" y="1264"/>
                </a:lnTo>
                <a:lnTo>
                  <a:pt x="3401" y="1269"/>
                </a:lnTo>
                <a:lnTo>
                  <a:pt x="3399" y="1269"/>
                </a:lnTo>
                <a:lnTo>
                  <a:pt x="3399" y="1271"/>
                </a:lnTo>
                <a:lnTo>
                  <a:pt x="3399" y="1271"/>
                </a:lnTo>
                <a:lnTo>
                  <a:pt x="3399" y="1273"/>
                </a:lnTo>
                <a:lnTo>
                  <a:pt x="3396" y="1273"/>
                </a:lnTo>
                <a:lnTo>
                  <a:pt x="3396" y="1275"/>
                </a:lnTo>
                <a:lnTo>
                  <a:pt x="3396" y="1275"/>
                </a:lnTo>
                <a:lnTo>
                  <a:pt x="3394" y="1277"/>
                </a:lnTo>
                <a:lnTo>
                  <a:pt x="3392" y="1277"/>
                </a:lnTo>
                <a:lnTo>
                  <a:pt x="3388" y="1279"/>
                </a:lnTo>
                <a:lnTo>
                  <a:pt x="3388" y="1279"/>
                </a:lnTo>
                <a:lnTo>
                  <a:pt x="3380" y="1279"/>
                </a:lnTo>
                <a:lnTo>
                  <a:pt x="3376" y="1277"/>
                </a:lnTo>
                <a:lnTo>
                  <a:pt x="3371" y="1277"/>
                </a:lnTo>
                <a:lnTo>
                  <a:pt x="3369" y="1279"/>
                </a:lnTo>
                <a:lnTo>
                  <a:pt x="3365" y="1281"/>
                </a:lnTo>
                <a:lnTo>
                  <a:pt x="3363" y="1281"/>
                </a:lnTo>
                <a:lnTo>
                  <a:pt x="3359" y="1281"/>
                </a:lnTo>
                <a:lnTo>
                  <a:pt x="3359" y="1279"/>
                </a:lnTo>
                <a:lnTo>
                  <a:pt x="3359" y="1279"/>
                </a:lnTo>
                <a:lnTo>
                  <a:pt x="3357" y="1277"/>
                </a:lnTo>
                <a:lnTo>
                  <a:pt x="3357" y="1277"/>
                </a:lnTo>
                <a:lnTo>
                  <a:pt x="3357" y="1277"/>
                </a:lnTo>
                <a:lnTo>
                  <a:pt x="3355" y="1275"/>
                </a:lnTo>
                <a:lnTo>
                  <a:pt x="3355" y="1275"/>
                </a:lnTo>
                <a:lnTo>
                  <a:pt x="3355" y="1275"/>
                </a:lnTo>
                <a:lnTo>
                  <a:pt x="3355" y="1275"/>
                </a:lnTo>
                <a:lnTo>
                  <a:pt x="3352" y="1275"/>
                </a:lnTo>
                <a:lnTo>
                  <a:pt x="3352" y="1275"/>
                </a:lnTo>
                <a:lnTo>
                  <a:pt x="3350" y="1275"/>
                </a:lnTo>
                <a:lnTo>
                  <a:pt x="3352" y="1273"/>
                </a:lnTo>
                <a:lnTo>
                  <a:pt x="3352" y="1273"/>
                </a:lnTo>
                <a:lnTo>
                  <a:pt x="3352" y="1271"/>
                </a:lnTo>
                <a:lnTo>
                  <a:pt x="3352" y="1271"/>
                </a:lnTo>
                <a:lnTo>
                  <a:pt x="3350" y="1271"/>
                </a:lnTo>
                <a:lnTo>
                  <a:pt x="3352" y="1271"/>
                </a:lnTo>
                <a:lnTo>
                  <a:pt x="3352" y="1271"/>
                </a:lnTo>
                <a:lnTo>
                  <a:pt x="3355" y="1266"/>
                </a:lnTo>
                <a:lnTo>
                  <a:pt x="3355" y="1264"/>
                </a:lnTo>
                <a:lnTo>
                  <a:pt x="3355" y="1264"/>
                </a:lnTo>
                <a:lnTo>
                  <a:pt x="3355" y="1262"/>
                </a:lnTo>
                <a:lnTo>
                  <a:pt x="3355" y="1260"/>
                </a:lnTo>
                <a:lnTo>
                  <a:pt x="3355" y="1258"/>
                </a:lnTo>
                <a:lnTo>
                  <a:pt x="3355" y="1258"/>
                </a:lnTo>
                <a:lnTo>
                  <a:pt x="3355" y="1256"/>
                </a:lnTo>
                <a:lnTo>
                  <a:pt x="3355" y="1254"/>
                </a:lnTo>
                <a:lnTo>
                  <a:pt x="3355" y="1254"/>
                </a:lnTo>
                <a:lnTo>
                  <a:pt x="3355" y="1252"/>
                </a:lnTo>
                <a:lnTo>
                  <a:pt x="3352" y="1250"/>
                </a:lnTo>
                <a:lnTo>
                  <a:pt x="3350" y="1248"/>
                </a:lnTo>
                <a:lnTo>
                  <a:pt x="3348" y="1248"/>
                </a:lnTo>
                <a:lnTo>
                  <a:pt x="3346" y="1250"/>
                </a:lnTo>
                <a:lnTo>
                  <a:pt x="3344" y="1254"/>
                </a:lnTo>
                <a:lnTo>
                  <a:pt x="3344" y="1256"/>
                </a:lnTo>
                <a:lnTo>
                  <a:pt x="3344" y="1258"/>
                </a:lnTo>
                <a:lnTo>
                  <a:pt x="3344" y="1258"/>
                </a:lnTo>
                <a:lnTo>
                  <a:pt x="3342" y="1258"/>
                </a:lnTo>
                <a:lnTo>
                  <a:pt x="3344" y="1262"/>
                </a:lnTo>
                <a:lnTo>
                  <a:pt x="3344" y="1266"/>
                </a:lnTo>
                <a:lnTo>
                  <a:pt x="3344" y="1266"/>
                </a:lnTo>
                <a:lnTo>
                  <a:pt x="3344" y="1269"/>
                </a:lnTo>
                <a:lnTo>
                  <a:pt x="3342" y="1266"/>
                </a:lnTo>
                <a:lnTo>
                  <a:pt x="3342" y="1264"/>
                </a:lnTo>
                <a:lnTo>
                  <a:pt x="3340" y="1264"/>
                </a:lnTo>
                <a:lnTo>
                  <a:pt x="3340" y="1260"/>
                </a:lnTo>
                <a:lnTo>
                  <a:pt x="3338" y="1258"/>
                </a:lnTo>
                <a:lnTo>
                  <a:pt x="3336" y="1256"/>
                </a:lnTo>
                <a:lnTo>
                  <a:pt x="3336" y="1256"/>
                </a:lnTo>
                <a:lnTo>
                  <a:pt x="3336" y="1254"/>
                </a:lnTo>
                <a:lnTo>
                  <a:pt x="3334" y="1252"/>
                </a:lnTo>
                <a:lnTo>
                  <a:pt x="3334" y="1250"/>
                </a:lnTo>
                <a:lnTo>
                  <a:pt x="3332" y="1248"/>
                </a:lnTo>
                <a:lnTo>
                  <a:pt x="3334" y="1248"/>
                </a:lnTo>
                <a:lnTo>
                  <a:pt x="3334" y="1248"/>
                </a:lnTo>
                <a:lnTo>
                  <a:pt x="3334" y="1248"/>
                </a:lnTo>
                <a:lnTo>
                  <a:pt x="3334" y="1248"/>
                </a:lnTo>
                <a:lnTo>
                  <a:pt x="3336" y="1245"/>
                </a:lnTo>
                <a:lnTo>
                  <a:pt x="3336" y="1243"/>
                </a:lnTo>
                <a:lnTo>
                  <a:pt x="3334" y="1243"/>
                </a:lnTo>
                <a:lnTo>
                  <a:pt x="3332" y="1241"/>
                </a:lnTo>
                <a:lnTo>
                  <a:pt x="3332" y="1239"/>
                </a:lnTo>
                <a:lnTo>
                  <a:pt x="3332" y="1239"/>
                </a:lnTo>
                <a:lnTo>
                  <a:pt x="3332" y="1239"/>
                </a:lnTo>
                <a:lnTo>
                  <a:pt x="3334" y="1239"/>
                </a:lnTo>
                <a:lnTo>
                  <a:pt x="3334" y="1239"/>
                </a:lnTo>
                <a:lnTo>
                  <a:pt x="3334" y="1239"/>
                </a:lnTo>
                <a:lnTo>
                  <a:pt x="3332" y="1237"/>
                </a:lnTo>
                <a:lnTo>
                  <a:pt x="3327" y="1235"/>
                </a:lnTo>
                <a:lnTo>
                  <a:pt x="3325" y="1231"/>
                </a:lnTo>
                <a:lnTo>
                  <a:pt x="3323" y="1231"/>
                </a:lnTo>
                <a:lnTo>
                  <a:pt x="3321" y="1229"/>
                </a:lnTo>
                <a:lnTo>
                  <a:pt x="3321" y="1227"/>
                </a:lnTo>
                <a:lnTo>
                  <a:pt x="3321" y="1227"/>
                </a:lnTo>
                <a:lnTo>
                  <a:pt x="3319" y="1227"/>
                </a:lnTo>
                <a:lnTo>
                  <a:pt x="3319" y="1227"/>
                </a:lnTo>
                <a:lnTo>
                  <a:pt x="3317" y="1224"/>
                </a:lnTo>
                <a:lnTo>
                  <a:pt x="3315" y="1222"/>
                </a:lnTo>
                <a:lnTo>
                  <a:pt x="3315" y="1222"/>
                </a:lnTo>
                <a:lnTo>
                  <a:pt x="3315" y="1222"/>
                </a:lnTo>
                <a:lnTo>
                  <a:pt x="3315" y="1220"/>
                </a:lnTo>
                <a:lnTo>
                  <a:pt x="3315" y="1218"/>
                </a:lnTo>
                <a:lnTo>
                  <a:pt x="3313" y="1216"/>
                </a:lnTo>
                <a:lnTo>
                  <a:pt x="3311" y="1214"/>
                </a:lnTo>
                <a:lnTo>
                  <a:pt x="3311" y="1212"/>
                </a:lnTo>
                <a:lnTo>
                  <a:pt x="3308" y="1210"/>
                </a:lnTo>
                <a:lnTo>
                  <a:pt x="3308" y="1208"/>
                </a:lnTo>
                <a:lnTo>
                  <a:pt x="3308" y="1208"/>
                </a:lnTo>
                <a:lnTo>
                  <a:pt x="3308" y="1208"/>
                </a:lnTo>
                <a:lnTo>
                  <a:pt x="3306" y="1204"/>
                </a:lnTo>
                <a:lnTo>
                  <a:pt x="3306" y="1204"/>
                </a:lnTo>
                <a:lnTo>
                  <a:pt x="3304" y="1199"/>
                </a:lnTo>
                <a:lnTo>
                  <a:pt x="3304" y="1199"/>
                </a:lnTo>
                <a:lnTo>
                  <a:pt x="3304" y="1197"/>
                </a:lnTo>
                <a:lnTo>
                  <a:pt x="3302" y="1197"/>
                </a:lnTo>
                <a:lnTo>
                  <a:pt x="3302" y="1197"/>
                </a:lnTo>
                <a:lnTo>
                  <a:pt x="3300" y="1197"/>
                </a:lnTo>
                <a:lnTo>
                  <a:pt x="3300" y="1197"/>
                </a:lnTo>
                <a:lnTo>
                  <a:pt x="3300" y="1197"/>
                </a:lnTo>
                <a:lnTo>
                  <a:pt x="3300" y="1195"/>
                </a:lnTo>
                <a:lnTo>
                  <a:pt x="3302" y="1193"/>
                </a:lnTo>
                <a:lnTo>
                  <a:pt x="3304" y="1193"/>
                </a:lnTo>
                <a:lnTo>
                  <a:pt x="3304" y="1193"/>
                </a:lnTo>
                <a:lnTo>
                  <a:pt x="3304" y="1193"/>
                </a:lnTo>
                <a:lnTo>
                  <a:pt x="3304" y="1193"/>
                </a:lnTo>
                <a:lnTo>
                  <a:pt x="3304" y="1191"/>
                </a:lnTo>
                <a:lnTo>
                  <a:pt x="3302" y="1191"/>
                </a:lnTo>
                <a:lnTo>
                  <a:pt x="3302" y="1189"/>
                </a:lnTo>
                <a:lnTo>
                  <a:pt x="3302" y="1187"/>
                </a:lnTo>
                <a:lnTo>
                  <a:pt x="3302" y="1187"/>
                </a:lnTo>
                <a:lnTo>
                  <a:pt x="3304" y="1187"/>
                </a:lnTo>
                <a:lnTo>
                  <a:pt x="3304" y="1187"/>
                </a:lnTo>
                <a:lnTo>
                  <a:pt x="3308" y="1189"/>
                </a:lnTo>
                <a:lnTo>
                  <a:pt x="3311" y="1189"/>
                </a:lnTo>
                <a:lnTo>
                  <a:pt x="3311" y="1189"/>
                </a:lnTo>
                <a:lnTo>
                  <a:pt x="3313" y="1187"/>
                </a:lnTo>
                <a:lnTo>
                  <a:pt x="3313" y="1187"/>
                </a:lnTo>
                <a:lnTo>
                  <a:pt x="3315" y="1187"/>
                </a:lnTo>
                <a:lnTo>
                  <a:pt x="3315" y="1187"/>
                </a:lnTo>
                <a:lnTo>
                  <a:pt x="3317" y="1185"/>
                </a:lnTo>
                <a:lnTo>
                  <a:pt x="3317" y="1183"/>
                </a:lnTo>
                <a:lnTo>
                  <a:pt x="3317" y="1183"/>
                </a:lnTo>
                <a:lnTo>
                  <a:pt x="3317" y="1180"/>
                </a:lnTo>
                <a:lnTo>
                  <a:pt x="3319" y="1180"/>
                </a:lnTo>
                <a:lnTo>
                  <a:pt x="3317" y="1178"/>
                </a:lnTo>
                <a:lnTo>
                  <a:pt x="3319" y="1178"/>
                </a:lnTo>
                <a:lnTo>
                  <a:pt x="3321" y="1180"/>
                </a:lnTo>
                <a:lnTo>
                  <a:pt x="3321" y="1180"/>
                </a:lnTo>
                <a:lnTo>
                  <a:pt x="3321" y="1180"/>
                </a:lnTo>
                <a:lnTo>
                  <a:pt x="3319" y="1180"/>
                </a:lnTo>
                <a:lnTo>
                  <a:pt x="3319" y="1180"/>
                </a:lnTo>
                <a:lnTo>
                  <a:pt x="3317" y="1180"/>
                </a:lnTo>
                <a:lnTo>
                  <a:pt x="3319" y="1183"/>
                </a:lnTo>
                <a:lnTo>
                  <a:pt x="3319" y="1183"/>
                </a:lnTo>
                <a:lnTo>
                  <a:pt x="3323" y="1185"/>
                </a:lnTo>
                <a:lnTo>
                  <a:pt x="3325" y="1187"/>
                </a:lnTo>
                <a:lnTo>
                  <a:pt x="3332" y="1185"/>
                </a:lnTo>
                <a:lnTo>
                  <a:pt x="3334" y="1185"/>
                </a:lnTo>
                <a:lnTo>
                  <a:pt x="3334" y="1187"/>
                </a:lnTo>
                <a:lnTo>
                  <a:pt x="3334" y="1189"/>
                </a:lnTo>
                <a:lnTo>
                  <a:pt x="3336" y="1189"/>
                </a:lnTo>
                <a:lnTo>
                  <a:pt x="3338" y="1193"/>
                </a:lnTo>
                <a:lnTo>
                  <a:pt x="3340" y="1195"/>
                </a:lnTo>
                <a:lnTo>
                  <a:pt x="3342" y="1197"/>
                </a:lnTo>
                <a:lnTo>
                  <a:pt x="3342" y="1197"/>
                </a:lnTo>
                <a:lnTo>
                  <a:pt x="3342" y="1199"/>
                </a:lnTo>
                <a:lnTo>
                  <a:pt x="3342" y="1201"/>
                </a:lnTo>
                <a:lnTo>
                  <a:pt x="3344" y="1201"/>
                </a:lnTo>
                <a:lnTo>
                  <a:pt x="3344" y="1201"/>
                </a:lnTo>
                <a:lnTo>
                  <a:pt x="3344" y="1204"/>
                </a:lnTo>
                <a:lnTo>
                  <a:pt x="3344" y="1204"/>
                </a:lnTo>
                <a:lnTo>
                  <a:pt x="3344" y="1206"/>
                </a:lnTo>
                <a:lnTo>
                  <a:pt x="3346" y="1206"/>
                </a:lnTo>
                <a:lnTo>
                  <a:pt x="3348" y="1208"/>
                </a:lnTo>
                <a:lnTo>
                  <a:pt x="3348" y="1210"/>
                </a:lnTo>
                <a:lnTo>
                  <a:pt x="3348" y="1212"/>
                </a:lnTo>
                <a:lnTo>
                  <a:pt x="3350" y="1216"/>
                </a:lnTo>
                <a:lnTo>
                  <a:pt x="3350" y="1216"/>
                </a:lnTo>
                <a:lnTo>
                  <a:pt x="3355" y="1220"/>
                </a:lnTo>
                <a:lnTo>
                  <a:pt x="3355" y="1220"/>
                </a:lnTo>
                <a:lnTo>
                  <a:pt x="3357" y="1220"/>
                </a:lnTo>
                <a:lnTo>
                  <a:pt x="3359" y="1220"/>
                </a:lnTo>
                <a:lnTo>
                  <a:pt x="3361" y="1220"/>
                </a:lnTo>
                <a:lnTo>
                  <a:pt x="3363" y="1222"/>
                </a:lnTo>
                <a:lnTo>
                  <a:pt x="3367" y="1224"/>
                </a:lnTo>
                <a:lnTo>
                  <a:pt x="3369" y="1227"/>
                </a:lnTo>
                <a:lnTo>
                  <a:pt x="3369" y="1229"/>
                </a:lnTo>
                <a:lnTo>
                  <a:pt x="3371" y="1229"/>
                </a:lnTo>
                <a:lnTo>
                  <a:pt x="3376" y="1233"/>
                </a:lnTo>
                <a:lnTo>
                  <a:pt x="3380" y="1235"/>
                </a:lnTo>
                <a:lnTo>
                  <a:pt x="3382" y="1235"/>
                </a:lnTo>
                <a:lnTo>
                  <a:pt x="3382" y="1237"/>
                </a:lnTo>
                <a:lnTo>
                  <a:pt x="3386" y="1239"/>
                </a:lnTo>
                <a:lnTo>
                  <a:pt x="3388" y="1239"/>
                </a:lnTo>
                <a:lnTo>
                  <a:pt x="3390" y="1239"/>
                </a:lnTo>
                <a:lnTo>
                  <a:pt x="3394" y="1239"/>
                </a:lnTo>
                <a:lnTo>
                  <a:pt x="3399" y="1241"/>
                </a:lnTo>
                <a:lnTo>
                  <a:pt x="3399" y="1241"/>
                </a:lnTo>
                <a:lnTo>
                  <a:pt x="3401" y="1241"/>
                </a:lnTo>
                <a:lnTo>
                  <a:pt x="3403" y="1241"/>
                </a:lnTo>
                <a:lnTo>
                  <a:pt x="3407" y="1239"/>
                </a:lnTo>
                <a:lnTo>
                  <a:pt x="3409" y="1237"/>
                </a:lnTo>
                <a:lnTo>
                  <a:pt x="3411" y="1237"/>
                </a:lnTo>
                <a:lnTo>
                  <a:pt x="3411" y="1237"/>
                </a:lnTo>
                <a:lnTo>
                  <a:pt x="3413" y="1235"/>
                </a:lnTo>
                <a:lnTo>
                  <a:pt x="3413" y="1235"/>
                </a:lnTo>
                <a:lnTo>
                  <a:pt x="3417" y="1233"/>
                </a:lnTo>
                <a:lnTo>
                  <a:pt x="3422" y="1233"/>
                </a:lnTo>
                <a:lnTo>
                  <a:pt x="3424" y="1231"/>
                </a:lnTo>
                <a:lnTo>
                  <a:pt x="3424" y="1231"/>
                </a:lnTo>
                <a:lnTo>
                  <a:pt x="3430" y="1233"/>
                </a:lnTo>
                <a:lnTo>
                  <a:pt x="3430" y="1233"/>
                </a:lnTo>
                <a:lnTo>
                  <a:pt x="3432" y="1235"/>
                </a:lnTo>
                <a:lnTo>
                  <a:pt x="3434" y="1235"/>
                </a:lnTo>
                <a:lnTo>
                  <a:pt x="3434" y="1237"/>
                </a:lnTo>
                <a:lnTo>
                  <a:pt x="3434" y="1239"/>
                </a:lnTo>
                <a:lnTo>
                  <a:pt x="3434" y="1243"/>
                </a:lnTo>
                <a:lnTo>
                  <a:pt x="3436" y="1248"/>
                </a:lnTo>
                <a:lnTo>
                  <a:pt x="3436" y="1250"/>
                </a:lnTo>
                <a:lnTo>
                  <a:pt x="3436" y="1250"/>
                </a:lnTo>
                <a:lnTo>
                  <a:pt x="3438" y="1252"/>
                </a:lnTo>
                <a:lnTo>
                  <a:pt x="3445" y="1254"/>
                </a:lnTo>
                <a:lnTo>
                  <a:pt x="3445" y="1254"/>
                </a:lnTo>
                <a:lnTo>
                  <a:pt x="3447" y="1254"/>
                </a:lnTo>
                <a:lnTo>
                  <a:pt x="3449" y="1256"/>
                </a:lnTo>
                <a:lnTo>
                  <a:pt x="3451" y="1256"/>
                </a:lnTo>
                <a:lnTo>
                  <a:pt x="3453" y="1256"/>
                </a:lnTo>
                <a:lnTo>
                  <a:pt x="3455" y="1256"/>
                </a:lnTo>
                <a:lnTo>
                  <a:pt x="3459" y="1256"/>
                </a:lnTo>
                <a:lnTo>
                  <a:pt x="3464" y="1258"/>
                </a:lnTo>
                <a:lnTo>
                  <a:pt x="3466" y="1258"/>
                </a:lnTo>
                <a:lnTo>
                  <a:pt x="3470" y="1258"/>
                </a:lnTo>
                <a:lnTo>
                  <a:pt x="3472" y="1258"/>
                </a:lnTo>
                <a:lnTo>
                  <a:pt x="3474" y="1258"/>
                </a:lnTo>
                <a:lnTo>
                  <a:pt x="3476" y="1260"/>
                </a:lnTo>
                <a:lnTo>
                  <a:pt x="3478" y="1258"/>
                </a:lnTo>
                <a:lnTo>
                  <a:pt x="3482" y="1260"/>
                </a:lnTo>
                <a:lnTo>
                  <a:pt x="3484" y="1258"/>
                </a:lnTo>
                <a:lnTo>
                  <a:pt x="3484" y="1258"/>
                </a:lnTo>
                <a:lnTo>
                  <a:pt x="3487" y="1260"/>
                </a:lnTo>
                <a:lnTo>
                  <a:pt x="3487" y="1260"/>
                </a:lnTo>
                <a:lnTo>
                  <a:pt x="3493" y="1262"/>
                </a:lnTo>
                <a:lnTo>
                  <a:pt x="3495" y="1262"/>
                </a:lnTo>
                <a:lnTo>
                  <a:pt x="3497" y="1262"/>
                </a:lnTo>
                <a:lnTo>
                  <a:pt x="3499" y="1262"/>
                </a:lnTo>
                <a:lnTo>
                  <a:pt x="3499" y="1262"/>
                </a:lnTo>
                <a:lnTo>
                  <a:pt x="3501" y="1262"/>
                </a:lnTo>
                <a:lnTo>
                  <a:pt x="3505" y="1262"/>
                </a:lnTo>
                <a:lnTo>
                  <a:pt x="3508" y="1262"/>
                </a:lnTo>
                <a:lnTo>
                  <a:pt x="3508" y="1262"/>
                </a:lnTo>
                <a:lnTo>
                  <a:pt x="3510" y="1262"/>
                </a:lnTo>
                <a:lnTo>
                  <a:pt x="3510" y="1262"/>
                </a:lnTo>
                <a:lnTo>
                  <a:pt x="3510" y="1262"/>
                </a:lnTo>
                <a:lnTo>
                  <a:pt x="3512" y="1262"/>
                </a:lnTo>
                <a:lnTo>
                  <a:pt x="3512" y="1262"/>
                </a:lnTo>
                <a:lnTo>
                  <a:pt x="3514" y="1260"/>
                </a:lnTo>
                <a:lnTo>
                  <a:pt x="3516" y="1260"/>
                </a:lnTo>
                <a:lnTo>
                  <a:pt x="3520" y="1262"/>
                </a:lnTo>
                <a:lnTo>
                  <a:pt x="3522" y="1260"/>
                </a:lnTo>
                <a:lnTo>
                  <a:pt x="3524" y="1262"/>
                </a:lnTo>
                <a:lnTo>
                  <a:pt x="3528" y="1262"/>
                </a:lnTo>
                <a:lnTo>
                  <a:pt x="3528" y="1260"/>
                </a:lnTo>
                <a:lnTo>
                  <a:pt x="3528" y="1260"/>
                </a:lnTo>
                <a:lnTo>
                  <a:pt x="3531" y="1258"/>
                </a:lnTo>
                <a:lnTo>
                  <a:pt x="3535" y="1260"/>
                </a:lnTo>
                <a:lnTo>
                  <a:pt x="3535" y="1260"/>
                </a:lnTo>
                <a:lnTo>
                  <a:pt x="3535" y="1258"/>
                </a:lnTo>
                <a:lnTo>
                  <a:pt x="3537" y="1258"/>
                </a:lnTo>
                <a:lnTo>
                  <a:pt x="3537" y="1260"/>
                </a:lnTo>
                <a:lnTo>
                  <a:pt x="3543" y="1260"/>
                </a:lnTo>
                <a:lnTo>
                  <a:pt x="3543" y="1262"/>
                </a:lnTo>
                <a:lnTo>
                  <a:pt x="3545" y="1262"/>
                </a:lnTo>
                <a:lnTo>
                  <a:pt x="3545" y="1260"/>
                </a:lnTo>
                <a:lnTo>
                  <a:pt x="3549" y="1260"/>
                </a:lnTo>
                <a:lnTo>
                  <a:pt x="3556" y="1258"/>
                </a:lnTo>
                <a:lnTo>
                  <a:pt x="3560" y="1260"/>
                </a:lnTo>
                <a:lnTo>
                  <a:pt x="3562" y="1258"/>
                </a:lnTo>
                <a:lnTo>
                  <a:pt x="3568" y="1258"/>
                </a:lnTo>
                <a:lnTo>
                  <a:pt x="3568" y="1258"/>
                </a:lnTo>
                <a:lnTo>
                  <a:pt x="3570" y="1258"/>
                </a:lnTo>
                <a:lnTo>
                  <a:pt x="3570" y="1258"/>
                </a:lnTo>
                <a:lnTo>
                  <a:pt x="3570" y="1258"/>
                </a:lnTo>
                <a:lnTo>
                  <a:pt x="3568" y="1258"/>
                </a:lnTo>
                <a:lnTo>
                  <a:pt x="3566" y="1258"/>
                </a:lnTo>
                <a:lnTo>
                  <a:pt x="3566" y="1256"/>
                </a:lnTo>
                <a:lnTo>
                  <a:pt x="3566" y="1256"/>
                </a:lnTo>
                <a:lnTo>
                  <a:pt x="3568" y="1256"/>
                </a:lnTo>
                <a:lnTo>
                  <a:pt x="3570" y="1256"/>
                </a:lnTo>
                <a:lnTo>
                  <a:pt x="3572" y="1258"/>
                </a:lnTo>
                <a:lnTo>
                  <a:pt x="3572" y="1258"/>
                </a:lnTo>
                <a:lnTo>
                  <a:pt x="3575" y="1262"/>
                </a:lnTo>
                <a:lnTo>
                  <a:pt x="3575" y="1262"/>
                </a:lnTo>
                <a:lnTo>
                  <a:pt x="3575" y="1266"/>
                </a:lnTo>
                <a:lnTo>
                  <a:pt x="3575" y="1266"/>
                </a:lnTo>
                <a:lnTo>
                  <a:pt x="3579" y="1269"/>
                </a:lnTo>
                <a:lnTo>
                  <a:pt x="3581" y="1269"/>
                </a:lnTo>
                <a:lnTo>
                  <a:pt x="3583" y="1275"/>
                </a:lnTo>
                <a:lnTo>
                  <a:pt x="3583" y="1277"/>
                </a:lnTo>
                <a:lnTo>
                  <a:pt x="3583" y="1277"/>
                </a:lnTo>
                <a:lnTo>
                  <a:pt x="3583" y="1279"/>
                </a:lnTo>
                <a:lnTo>
                  <a:pt x="3585" y="1279"/>
                </a:lnTo>
                <a:lnTo>
                  <a:pt x="3585" y="1279"/>
                </a:lnTo>
                <a:lnTo>
                  <a:pt x="3585" y="1279"/>
                </a:lnTo>
                <a:lnTo>
                  <a:pt x="3585" y="1281"/>
                </a:lnTo>
                <a:lnTo>
                  <a:pt x="3587" y="1281"/>
                </a:lnTo>
                <a:lnTo>
                  <a:pt x="3587" y="1281"/>
                </a:lnTo>
                <a:lnTo>
                  <a:pt x="3587" y="1281"/>
                </a:lnTo>
                <a:lnTo>
                  <a:pt x="3587" y="1283"/>
                </a:lnTo>
                <a:lnTo>
                  <a:pt x="3589" y="1283"/>
                </a:lnTo>
                <a:lnTo>
                  <a:pt x="3591" y="1281"/>
                </a:lnTo>
                <a:lnTo>
                  <a:pt x="3591" y="1283"/>
                </a:lnTo>
                <a:lnTo>
                  <a:pt x="3593" y="1283"/>
                </a:lnTo>
                <a:lnTo>
                  <a:pt x="3593" y="1283"/>
                </a:lnTo>
                <a:lnTo>
                  <a:pt x="3593" y="1283"/>
                </a:lnTo>
                <a:lnTo>
                  <a:pt x="3596" y="1283"/>
                </a:lnTo>
                <a:lnTo>
                  <a:pt x="3596" y="1283"/>
                </a:lnTo>
                <a:lnTo>
                  <a:pt x="3596" y="1283"/>
                </a:lnTo>
                <a:lnTo>
                  <a:pt x="3596" y="1283"/>
                </a:lnTo>
                <a:lnTo>
                  <a:pt x="3596" y="1285"/>
                </a:lnTo>
                <a:lnTo>
                  <a:pt x="3598" y="1285"/>
                </a:lnTo>
                <a:lnTo>
                  <a:pt x="3600" y="1285"/>
                </a:lnTo>
                <a:lnTo>
                  <a:pt x="3600" y="1283"/>
                </a:lnTo>
                <a:lnTo>
                  <a:pt x="3602" y="1283"/>
                </a:lnTo>
                <a:lnTo>
                  <a:pt x="3604" y="1283"/>
                </a:lnTo>
                <a:lnTo>
                  <a:pt x="3602" y="1283"/>
                </a:lnTo>
                <a:lnTo>
                  <a:pt x="3600" y="1285"/>
                </a:lnTo>
                <a:lnTo>
                  <a:pt x="3600" y="1287"/>
                </a:lnTo>
                <a:lnTo>
                  <a:pt x="3600" y="1289"/>
                </a:lnTo>
                <a:lnTo>
                  <a:pt x="3602" y="1292"/>
                </a:lnTo>
                <a:lnTo>
                  <a:pt x="3604" y="1294"/>
                </a:lnTo>
                <a:lnTo>
                  <a:pt x="3610" y="1298"/>
                </a:lnTo>
                <a:lnTo>
                  <a:pt x="3616" y="1298"/>
                </a:lnTo>
                <a:lnTo>
                  <a:pt x="3619" y="1298"/>
                </a:lnTo>
                <a:lnTo>
                  <a:pt x="3619" y="1298"/>
                </a:lnTo>
                <a:lnTo>
                  <a:pt x="3623" y="1296"/>
                </a:lnTo>
                <a:lnTo>
                  <a:pt x="3625" y="1296"/>
                </a:lnTo>
                <a:lnTo>
                  <a:pt x="3625" y="1296"/>
                </a:lnTo>
                <a:lnTo>
                  <a:pt x="3627" y="1296"/>
                </a:lnTo>
                <a:lnTo>
                  <a:pt x="3627" y="1296"/>
                </a:lnTo>
                <a:lnTo>
                  <a:pt x="3627" y="1294"/>
                </a:lnTo>
                <a:lnTo>
                  <a:pt x="3629" y="1294"/>
                </a:lnTo>
                <a:lnTo>
                  <a:pt x="3629" y="1294"/>
                </a:lnTo>
                <a:lnTo>
                  <a:pt x="3629" y="1294"/>
                </a:lnTo>
                <a:lnTo>
                  <a:pt x="3629" y="1296"/>
                </a:lnTo>
                <a:lnTo>
                  <a:pt x="3629" y="1296"/>
                </a:lnTo>
                <a:lnTo>
                  <a:pt x="3627" y="1298"/>
                </a:lnTo>
                <a:lnTo>
                  <a:pt x="3625" y="1302"/>
                </a:lnTo>
                <a:lnTo>
                  <a:pt x="3623" y="1302"/>
                </a:lnTo>
                <a:lnTo>
                  <a:pt x="3623" y="1302"/>
                </a:lnTo>
                <a:lnTo>
                  <a:pt x="3619" y="1304"/>
                </a:lnTo>
                <a:lnTo>
                  <a:pt x="3619" y="1304"/>
                </a:lnTo>
                <a:lnTo>
                  <a:pt x="3616" y="1304"/>
                </a:lnTo>
                <a:lnTo>
                  <a:pt x="3614" y="1304"/>
                </a:lnTo>
                <a:lnTo>
                  <a:pt x="3612" y="1306"/>
                </a:lnTo>
                <a:lnTo>
                  <a:pt x="3610" y="1306"/>
                </a:lnTo>
                <a:lnTo>
                  <a:pt x="3610" y="1304"/>
                </a:lnTo>
                <a:lnTo>
                  <a:pt x="3610" y="1304"/>
                </a:lnTo>
                <a:lnTo>
                  <a:pt x="3608" y="1304"/>
                </a:lnTo>
                <a:lnTo>
                  <a:pt x="3608" y="1304"/>
                </a:lnTo>
                <a:lnTo>
                  <a:pt x="3606" y="1306"/>
                </a:lnTo>
                <a:lnTo>
                  <a:pt x="3608" y="1306"/>
                </a:lnTo>
                <a:lnTo>
                  <a:pt x="3610" y="1310"/>
                </a:lnTo>
                <a:lnTo>
                  <a:pt x="3612" y="1313"/>
                </a:lnTo>
                <a:lnTo>
                  <a:pt x="3614" y="1315"/>
                </a:lnTo>
                <a:lnTo>
                  <a:pt x="3619" y="1317"/>
                </a:lnTo>
                <a:lnTo>
                  <a:pt x="3623" y="1323"/>
                </a:lnTo>
                <a:lnTo>
                  <a:pt x="3623" y="1323"/>
                </a:lnTo>
                <a:lnTo>
                  <a:pt x="3629" y="1327"/>
                </a:lnTo>
                <a:lnTo>
                  <a:pt x="3633" y="1329"/>
                </a:lnTo>
                <a:lnTo>
                  <a:pt x="3635" y="1329"/>
                </a:lnTo>
                <a:lnTo>
                  <a:pt x="3637" y="1329"/>
                </a:lnTo>
                <a:lnTo>
                  <a:pt x="3642" y="1327"/>
                </a:lnTo>
                <a:lnTo>
                  <a:pt x="3644" y="1325"/>
                </a:lnTo>
                <a:lnTo>
                  <a:pt x="3650" y="1323"/>
                </a:lnTo>
                <a:lnTo>
                  <a:pt x="3652" y="1321"/>
                </a:lnTo>
                <a:lnTo>
                  <a:pt x="3654" y="1317"/>
                </a:lnTo>
                <a:lnTo>
                  <a:pt x="3654" y="1315"/>
                </a:lnTo>
                <a:lnTo>
                  <a:pt x="3654" y="1315"/>
                </a:lnTo>
                <a:lnTo>
                  <a:pt x="3654" y="1315"/>
                </a:lnTo>
                <a:lnTo>
                  <a:pt x="3652" y="1313"/>
                </a:lnTo>
                <a:lnTo>
                  <a:pt x="3652" y="1313"/>
                </a:lnTo>
                <a:lnTo>
                  <a:pt x="3652" y="1313"/>
                </a:lnTo>
                <a:lnTo>
                  <a:pt x="3652" y="1310"/>
                </a:lnTo>
                <a:lnTo>
                  <a:pt x="3652" y="1310"/>
                </a:lnTo>
                <a:lnTo>
                  <a:pt x="3654" y="1310"/>
                </a:lnTo>
                <a:lnTo>
                  <a:pt x="3654" y="1308"/>
                </a:lnTo>
                <a:lnTo>
                  <a:pt x="3654" y="1308"/>
                </a:lnTo>
                <a:lnTo>
                  <a:pt x="3654" y="1306"/>
                </a:lnTo>
                <a:lnTo>
                  <a:pt x="3654" y="1306"/>
                </a:lnTo>
                <a:lnTo>
                  <a:pt x="3656" y="1306"/>
                </a:lnTo>
                <a:lnTo>
                  <a:pt x="3658" y="1306"/>
                </a:lnTo>
                <a:lnTo>
                  <a:pt x="3658" y="1306"/>
                </a:lnTo>
                <a:lnTo>
                  <a:pt x="3660" y="1306"/>
                </a:lnTo>
                <a:lnTo>
                  <a:pt x="3663" y="1306"/>
                </a:lnTo>
                <a:lnTo>
                  <a:pt x="3660" y="1306"/>
                </a:lnTo>
                <a:lnTo>
                  <a:pt x="3660" y="1306"/>
                </a:lnTo>
                <a:lnTo>
                  <a:pt x="3658" y="1308"/>
                </a:lnTo>
                <a:lnTo>
                  <a:pt x="3658" y="1310"/>
                </a:lnTo>
                <a:lnTo>
                  <a:pt x="3660" y="1310"/>
                </a:lnTo>
                <a:lnTo>
                  <a:pt x="3660" y="1310"/>
                </a:lnTo>
                <a:lnTo>
                  <a:pt x="3660" y="1310"/>
                </a:lnTo>
                <a:lnTo>
                  <a:pt x="3658" y="1313"/>
                </a:lnTo>
                <a:lnTo>
                  <a:pt x="3658" y="1315"/>
                </a:lnTo>
                <a:lnTo>
                  <a:pt x="3663" y="1315"/>
                </a:lnTo>
                <a:lnTo>
                  <a:pt x="3665" y="1315"/>
                </a:lnTo>
                <a:lnTo>
                  <a:pt x="3667" y="1315"/>
                </a:lnTo>
                <a:lnTo>
                  <a:pt x="3665" y="1315"/>
                </a:lnTo>
                <a:lnTo>
                  <a:pt x="3663" y="1317"/>
                </a:lnTo>
                <a:lnTo>
                  <a:pt x="3660" y="1317"/>
                </a:lnTo>
                <a:lnTo>
                  <a:pt x="3660" y="1319"/>
                </a:lnTo>
                <a:lnTo>
                  <a:pt x="3660" y="1319"/>
                </a:lnTo>
                <a:lnTo>
                  <a:pt x="3660" y="1319"/>
                </a:lnTo>
                <a:lnTo>
                  <a:pt x="3660" y="1319"/>
                </a:lnTo>
                <a:lnTo>
                  <a:pt x="3660" y="1319"/>
                </a:lnTo>
                <a:lnTo>
                  <a:pt x="3660" y="1323"/>
                </a:lnTo>
                <a:lnTo>
                  <a:pt x="3663" y="1323"/>
                </a:lnTo>
                <a:lnTo>
                  <a:pt x="3663" y="1323"/>
                </a:lnTo>
                <a:lnTo>
                  <a:pt x="3663" y="1323"/>
                </a:lnTo>
                <a:lnTo>
                  <a:pt x="3663" y="1325"/>
                </a:lnTo>
                <a:lnTo>
                  <a:pt x="3663" y="1327"/>
                </a:lnTo>
                <a:lnTo>
                  <a:pt x="3665" y="1329"/>
                </a:lnTo>
                <a:lnTo>
                  <a:pt x="3663" y="1331"/>
                </a:lnTo>
                <a:lnTo>
                  <a:pt x="3660" y="1340"/>
                </a:lnTo>
                <a:lnTo>
                  <a:pt x="3660" y="1342"/>
                </a:lnTo>
                <a:lnTo>
                  <a:pt x="3660" y="1344"/>
                </a:lnTo>
                <a:lnTo>
                  <a:pt x="3660" y="1344"/>
                </a:lnTo>
                <a:lnTo>
                  <a:pt x="3660" y="1346"/>
                </a:lnTo>
                <a:lnTo>
                  <a:pt x="3663" y="1348"/>
                </a:lnTo>
                <a:lnTo>
                  <a:pt x="3663" y="1348"/>
                </a:lnTo>
                <a:lnTo>
                  <a:pt x="3663" y="1348"/>
                </a:lnTo>
                <a:lnTo>
                  <a:pt x="3663" y="1350"/>
                </a:lnTo>
                <a:lnTo>
                  <a:pt x="3665" y="1350"/>
                </a:lnTo>
                <a:lnTo>
                  <a:pt x="3663" y="1350"/>
                </a:lnTo>
                <a:lnTo>
                  <a:pt x="3663" y="1352"/>
                </a:lnTo>
                <a:lnTo>
                  <a:pt x="3663" y="1352"/>
                </a:lnTo>
                <a:lnTo>
                  <a:pt x="3663" y="1354"/>
                </a:lnTo>
                <a:lnTo>
                  <a:pt x="3663" y="1354"/>
                </a:lnTo>
                <a:lnTo>
                  <a:pt x="3665" y="1354"/>
                </a:lnTo>
                <a:lnTo>
                  <a:pt x="3665" y="1352"/>
                </a:lnTo>
                <a:lnTo>
                  <a:pt x="3665" y="1354"/>
                </a:lnTo>
                <a:lnTo>
                  <a:pt x="3665" y="1357"/>
                </a:lnTo>
                <a:lnTo>
                  <a:pt x="3665" y="1359"/>
                </a:lnTo>
                <a:lnTo>
                  <a:pt x="3663" y="1361"/>
                </a:lnTo>
                <a:lnTo>
                  <a:pt x="3663" y="1361"/>
                </a:lnTo>
                <a:lnTo>
                  <a:pt x="3665" y="1361"/>
                </a:lnTo>
                <a:lnTo>
                  <a:pt x="3665" y="1365"/>
                </a:lnTo>
                <a:lnTo>
                  <a:pt x="3665" y="1367"/>
                </a:lnTo>
                <a:lnTo>
                  <a:pt x="3665" y="1369"/>
                </a:lnTo>
                <a:lnTo>
                  <a:pt x="3667" y="1371"/>
                </a:lnTo>
                <a:lnTo>
                  <a:pt x="3667" y="1375"/>
                </a:lnTo>
                <a:lnTo>
                  <a:pt x="3667" y="1378"/>
                </a:lnTo>
                <a:lnTo>
                  <a:pt x="3669" y="1382"/>
                </a:lnTo>
                <a:lnTo>
                  <a:pt x="3671" y="1392"/>
                </a:lnTo>
                <a:lnTo>
                  <a:pt x="3671" y="1396"/>
                </a:lnTo>
                <a:lnTo>
                  <a:pt x="3673" y="1399"/>
                </a:lnTo>
                <a:lnTo>
                  <a:pt x="3673" y="1401"/>
                </a:lnTo>
                <a:lnTo>
                  <a:pt x="3675" y="1405"/>
                </a:lnTo>
                <a:lnTo>
                  <a:pt x="3675" y="1405"/>
                </a:lnTo>
                <a:lnTo>
                  <a:pt x="3677" y="1405"/>
                </a:lnTo>
                <a:lnTo>
                  <a:pt x="3677" y="1405"/>
                </a:lnTo>
                <a:lnTo>
                  <a:pt x="3677" y="1407"/>
                </a:lnTo>
                <a:lnTo>
                  <a:pt x="3677" y="1407"/>
                </a:lnTo>
                <a:lnTo>
                  <a:pt x="3679" y="1409"/>
                </a:lnTo>
                <a:lnTo>
                  <a:pt x="3677" y="1409"/>
                </a:lnTo>
                <a:lnTo>
                  <a:pt x="3677" y="1409"/>
                </a:lnTo>
                <a:lnTo>
                  <a:pt x="3679" y="1413"/>
                </a:lnTo>
                <a:lnTo>
                  <a:pt x="3679" y="1415"/>
                </a:lnTo>
                <a:lnTo>
                  <a:pt x="3681" y="1415"/>
                </a:lnTo>
                <a:lnTo>
                  <a:pt x="3684" y="1419"/>
                </a:lnTo>
                <a:lnTo>
                  <a:pt x="3684" y="1419"/>
                </a:lnTo>
                <a:lnTo>
                  <a:pt x="3686" y="1419"/>
                </a:lnTo>
                <a:lnTo>
                  <a:pt x="3686" y="1422"/>
                </a:lnTo>
                <a:lnTo>
                  <a:pt x="3686" y="1424"/>
                </a:lnTo>
                <a:lnTo>
                  <a:pt x="3686" y="1426"/>
                </a:lnTo>
                <a:lnTo>
                  <a:pt x="3686" y="1426"/>
                </a:lnTo>
                <a:lnTo>
                  <a:pt x="3688" y="1428"/>
                </a:lnTo>
                <a:lnTo>
                  <a:pt x="3688" y="1432"/>
                </a:lnTo>
                <a:lnTo>
                  <a:pt x="3690" y="1434"/>
                </a:lnTo>
                <a:lnTo>
                  <a:pt x="3690" y="1434"/>
                </a:lnTo>
                <a:lnTo>
                  <a:pt x="3690" y="1436"/>
                </a:lnTo>
                <a:lnTo>
                  <a:pt x="3692" y="1443"/>
                </a:lnTo>
                <a:lnTo>
                  <a:pt x="3692" y="1445"/>
                </a:lnTo>
                <a:lnTo>
                  <a:pt x="3692" y="1447"/>
                </a:lnTo>
                <a:lnTo>
                  <a:pt x="3694" y="1449"/>
                </a:lnTo>
                <a:lnTo>
                  <a:pt x="3696" y="1457"/>
                </a:lnTo>
                <a:lnTo>
                  <a:pt x="3698" y="1457"/>
                </a:lnTo>
                <a:lnTo>
                  <a:pt x="3698" y="1459"/>
                </a:lnTo>
                <a:lnTo>
                  <a:pt x="3700" y="1461"/>
                </a:lnTo>
                <a:lnTo>
                  <a:pt x="3702" y="1461"/>
                </a:lnTo>
                <a:lnTo>
                  <a:pt x="3704" y="1466"/>
                </a:lnTo>
                <a:lnTo>
                  <a:pt x="3704" y="1468"/>
                </a:lnTo>
                <a:lnTo>
                  <a:pt x="3707" y="1472"/>
                </a:lnTo>
                <a:lnTo>
                  <a:pt x="3707" y="1476"/>
                </a:lnTo>
                <a:lnTo>
                  <a:pt x="3711" y="1480"/>
                </a:lnTo>
                <a:lnTo>
                  <a:pt x="3711" y="1482"/>
                </a:lnTo>
                <a:lnTo>
                  <a:pt x="3711" y="1484"/>
                </a:lnTo>
                <a:lnTo>
                  <a:pt x="3711" y="1484"/>
                </a:lnTo>
                <a:lnTo>
                  <a:pt x="3711" y="1487"/>
                </a:lnTo>
                <a:lnTo>
                  <a:pt x="3713" y="1487"/>
                </a:lnTo>
                <a:lnTo>
                  <a:pt x="3713" y="1487"/>
                </a:lnTo>
                <a:lnTo>
                  <a:pt x="3713" y="1489"/>
                </a:lnTo>
                <a:lnTo>
                  <a:pt x="3715" y="1493"/>
                </a:lnTo>
                <a:lnTo>
                  <a:pt x="3715" y="1495"/>
                </a:lnTo>
                <a:lnTo>
                  <a:pt x="3715" y="1493"/>
                </a:lnTo>
                <a:lnTo>
                  <a:pt x="3715" y="1491"/>
                </a:lnTo>
                <a:lnTo>
                  <a:pt x="3713" y="1489"/>
                </a:lnTo>
                <a:lnTo>
                  <a:pt x="3713" y="1489"/>
                </a:lnTo>
                <a:lnTo>
                  <a:pt x="3713" y="1489"/>
                </a:lnTo>
                <a:lnTo>
                  <a:pt x="3713" y="1493"/>
                </a:lnTo>
                <a:lnTo>
                  <a:pt x="3713" y="1495"/>
                </a:lnTo>
                <a:lnTo>
                  <a:pt x="3715" y="1499"/>
                </a:lnTo>
                <a:lnTo>
                  <a:pt x="3715" y="1499"/>
                </a:lnTo>
                <a:lnTo>
                  <a:pt x="3715" y="1499"/>
                </a:lnTo>
                <a:lnTo>
                  <a:pt x="3715" y="1499"/>
                </a:lnTo>
                <a:lnTo>
                  <a:pt x="3715" y="1501"/>
                </a:lnTo>
                <a:lnTo>
                  <a:pt x="3717" y="1503"/>
                </a:lnTo>
                <a:lnTo>
                  <a:pt x="3717" y="1503"/>
                </a:lnTo>
                <a:lnTo>
                  <a:pt x="3723" y="1510"/>
                </a:lnTo>
                <a:lnTo>
                  <a:pt x="3723" y="1512"/>
                </a:lnTo>
                <a:lnTo>
                  <a:pt x="3728" y="1514"/>
                </a:lnTo>
                <a:lnTo>
                  <a:pt x="3732" y="1516"/>
                </a:lnTo>
                <a:lnTo>
                  <a:pt x="3732" y="1514"/>
                </a:lnTo>
                <a:lnTo>
                  <a:pt x="3734" y="1514"/>
                </a:lnTo>
                <a:lnTo>
                  <a:pt x="3738" y="1510"/>
                </a:lnTo>
                <a:lnTo>
                  <a:pt x="3740" y="1510"/>
                </a:lnTo>
                <a:lnTo>
                  <a:pt x="3740" y="1505"/>
                </a:lnTo>
                <a:lnTo>
                  <a:pt x="3740" y="1503"/>
                </a:lnTo>
                <a:lnTo>
                  <a:pt x="3742" y="1501"/>
                </a:lnTo>
                <a:lnTo>
                  <a:pt x="3744" y="1499"/>
                </a:lnTo>
                <a:lnTo>
                  <a:pt x="3753" y="1497"/>
                </a:lnTo>
                <a:lnTo>
                  <a:pt x="3755" y="1497"/>
                </a:lnTo>
                <a:lnTo>
                  <a:pt x="3759" y="1499"/>
                </a:lnTo>
                <a:lnTo>
                  <a:pt x="3757" y="1497"/>
                </a:lnTo>
                <a:lnTo>
                  <a:pt x="3757" y="1497"/>
                </a:lnTo>
                <a:lnTo>
                  <a:pt x="3755" y="1497"/>
                </a:lnTo>
                <a:lnTo>
                  <a:pt x="3753" y="1497"/>
                </a:lnTo>
                <a:lnTo>
                  <a:pt x="3751" y="1495"/>
                </a:lnTo>
                <a:lnTo>
                  <a:pt x="3751" y="1495"/>
                </a:lnTo>
                <a:lnTo>
                  <a:pt x="3751" y="1493"/>
                </a:lnTo>
                <a:lnTo>
                  <a:pt x="3753" y="1491"/>
                </a:lnTo>
                <a:lnTo>
                  <a:pt x="3757" y="1487"/>
                </a:lnTo>
                <a:lnTo>
                  <a:pt x="3757" y="1484"/>
                </a:lnTo>
                <a:lnTo>
                  <a:pt x="3757" y="1482"/>
                </a:lnTo>
                <a:lnTo>
                  <a:pt x="3757" y="1482"/>
                </a:lnTo>
                <a:lnTo>
                  <a:pt x="3759" y="1482"/>
                </a:lnTo>
                <a:lnTo>
                  <a:pt x="3761" y="1482"/>
                </a:lnTo>
                <a:lnTo>
                  <a:pt x="3761" y="1482"/>
                </a:lnTo>
                <a:lnTo>
                  <a:pt x="3763" y="1482"/>
                </a:lnTo>
                <a:lnTo>
                  <a:pt x="3765" y="1482"/>
                </a:lnTo>
                <a:lnTo>
                  <a:pt x="3765" y="1476"/>
                </a:lnTo>
                <a:lnTo>
                  <a:pt x="3765" y="1470"/>
                </a:lnTo>
                <a:lnTo>
                  <a:pt x="3765" y="1468"/>
                </a:lnTo>
                <a:lnTo>
                  <a:pt x="3763" y="1468"/>
                </a:lnTo>
                <a:lnTo>
                  <a:pt x="3763" y="1468"/>
                </a:lnTo>
                <a:lnTo>
                  <a:pt x="3763" y="1468"/>
                </a:lnTo>
                <a:lnTo>
                  <a:pt x="3763" y="1466"/>
                </a:lnTo>
                <a:lnTo>
                  <a:pt x="3763" y="1463"/>
                </a:lnTo>
                <a:lnTo>
                  <a:pt x="3763" y="1463"/>
                </a:lnTo>
                <a:lnTo>
                  <a:pt x="3765" y="1457"/>
                </a:lnTo>
                <a:lnTo>
                  <a:pt x="3767" y="1455"/>
                </a:lnTo>
                <a:lnTo>
                  <a:pt x="3767" y="1453"/>
                </a:lnTo>
                <a:lnTo>
                  <a:pt x="3769" y="1451"/>
                </a:lnTo>
                <a:lnTo>
                  <a:pt x="3769" y="1449"/>
                </a:lnTo>
                <a:lnTo>
                  <a:pt x="3772" y="1438"/>
                </a:lnTo>
                <a:lnTo>
                  <a:pt x="3772" y="1436"/>
                </a:lnTo>
                <a:lnTo>
                  <a:pt x="3767" y="1436"/>
                </a:lnTo>
                <a:lnTo>
                  <a:pt x="3767" y="1434"/>
                </a:lnTo>
                <a:lnTo>
                  <a:pt x="3769" y="1432"/>
                </a:lnTo>
                <a:lnTo>
                  <a:pt x="3769" y="1434"/>
                </a:lnTo>
                <a:lnTo>
                  <a:pt x="3772" y="1436"/>
                </a:lnTo>
                <a:lnTo>
                  <a:pt x="3772" y="1436"/>
                </a:lnTo>
                <a:lnTo>
                  <a:pt x="3769" y="1434"/>
                </a:lnTo>
                <a:lnTo>
                  <a:pt x="3769" y="1432"/>
                </a:lnTo>
                <a:lnTo>
                  <a:pt x="3769" y="1430"/>
                </a:lnTo>
                <a:lnTo>
                  <a:pt x="3769" y="1428"/>
                </a:lnTo>
                <a:lnTo>
                  <a:pt x="3767" y="1426"/>
                </a:lnTo>
                <a:lnTo>
                  <a:pt x="3769" y="1424"/>
                </a:lnTo>
                <a:lnTo>
                  <a:pt x="3769" y="1424"/>
                </a:lnTo>
                <a:lnTo>
                  <a:pt x="3769" y="1422"/>
                </a:lnTo>
                <a:lnTo>
                  <a:pt x="3769" y="1419"/>
                </a:lnTo>
                <a:lnTo>
                  <a:pt x="3767" y="1417"/>
                </a:lnTo>
                <a:lnTo>
                  <a:pt x="3767" y="1413"/>
                </a:lnTo>
                <a:lnTo>
                  <a:pt x="3767" y="1409"/>
                </a:lnTo>
                <a:lnTo>
                  <a:pt x="3772" y="1405"/>
                </a:lnTo>
                <a:lnTo>
                  <a:pt x="3772" y="1403"/>
                </a:lnTo>
                <a:lnTo>
                  <a:pt x="3776" y="1401"/>
                </a:lnTo>
                <a:lnTo>
                  <a:pt x="3778" y="1401"/>
                </a:lnTo>
                <a:lnTo>
                  <a:pt x="3778" y="1401"/>
                </a:lnTo>
                <a:lnTo>
                  <a:pt x="3778" y="1403"/>
                </a:lnTo>
                <a:lnTo>
                  <a:pt x="3780" y="1403"/>
                </a:lnTo>
                <a:lnTo>
                  <a:pt x="3780" y="1403"/>
                </a:lnTo>
                <a:lnTo>
                  <a:pt x="3780" y="1403"/>
                </a:lnTo>
                <a:lnTo>
                  <a:pt x="3782" y="1403"/>
                </a:lnTo>
                <a:lnTo>
                  <a:pt x="3782" y="1401"/>
                </a:lnTo>
                <a:lnTo>
                  <a:pt x="3784" y="1401"/>
                </a:lnTo>
                <a:lnTo>
                  <a:pt x="3784" y="1396"/>
                </a:lnTo>
                <a:lnTo>
                  <a:pt x="3786" y="1394"/>
                </a:lnTo>
                <a:lnTo>
                  <a:pt x="3786" y="1394"/>
                </a:lnTo>
                <a:lnTo>
                  <a:pt x="3792" y="1394"/>
                </a:lnTo>
                <a:lnTo>
                  <a:pt x="3792" y="1394"/>
                </a:lnTo>
                <a:lnTo>
                  <a:pt x="3797" y="1392"/>
                </a:lnTo>
                <a:lnTo>
                  <a:pt x="3799" y="1392"/>
                </a:lnTo>
                <a:lnTo>
                  <a:pt x="3801" y="1390"/>
                </a:lnTo>
                <a:lnTo>
                  <a:pt x="3801" y="1390"/>
                </a:lnTo>
                <a:lnTo>
                  <a:pt x="3801" y="1388"/>
                </a:lnTo>
                <a:lnTo>
                  <a:pt x="3801" y="1388"/>
                </a:lnTo>
                <a:lnTo>
                  <a:pt x="3801" y="1386"/>
                </a:lnTo>
                <a:lnTo>
                  <a:pt x="3799" y="1386"/>
                </a:lnTo>
                <a:lnTo>
                  <a:pt x="3799" y="1386"/>
                </a:lnTo>
                <a:lnTo>
                  <a:pt x="3801" y="1384"/>
                </a:lnTo>
                <a:lnTo>
                  <a:pt x="3805" y="1382"/>
                </a:lnTo>
                <a:lnTo>
                  <a:pt x="3809" y="1378"/>
                </a:lnTo>
                <a:lnTo>
                  <a:pt x="3813" y="1375"/>
                </a:lnTo>
                <a:lnTo>
                  <a:pt x="3816" y="1373"/>
                </a:lnTo>
                <a:lnTo>
                  <a:pt x="3818" y="1369"/>
                </a:lnTo>
                <a:lnTo>
                  <a:pt x="3820" y="1369"/>
                </a:lnTo>
                <a:lnTo>
                  <a:pt x="3826" y="1365"/>
                </a:lnTo>
                <a:lnTo>
                  <a:pt x="3828" y="1365"/>
                </a:lnTo>
                <a:lnTo>
                  <a:pt x="3832" y="1361"/>
                </a:lnTo>
                <a:lnTo>
                  <a:pt x="3834" y="1357"/>
                </a:lnTo>
                <a:lnTo>
                  <a:pt x="3834" y="1357"/>
                </a:lnTo>
                <a:lnTo>
                  <a:pt x="3836" y="1354"/>
                </a:lnTo>
                <a:lnTo>
                  <a:pt x="3836" y="1352"/>
                </a:lnTo>
                <a:lnTo>
                  <a:pt x="3843" y="1348"/>
                </a:lnTo>
                <a:lnTo>
                  <a:pt x="3845" y="1346"/>
                </a:lnTo>
                <a:lnTo>
                  <a:pt x="3845" y="1346"/>
                </a:lnTo>
                <a:lnTo>
                  <a:pt x="3845" y="1344"/>
                </a:lnTo>
                <a:lnTo>
                  <a:pt x="3843" y="1346"/>
                </a:lnTo>
                <a:lnTo>
                  <a:pt x="3841" y="1346"/>
                </a:lnTo>
                <a:lnTo>
                  <a:pt x="3841" y="1346"/>
                </a:lnTo>
                <a:lnTo>
                  <a:pt x="3843" y="1344"/>
                </a:lnTo>
                <a:lnTo>
                  <a:pt x="3845" y="1342"/>
                </a:lnTo>
                <a:lnTo>
                  <a:pt x="3847" y="1342"/>
                </a:lnTo>
                <a:lnTo>
                  <a:pt x="3847" y="1342"/>
                </a:lnTo>
                <a:lnTo>
                  <a:pt x="3847" y="1344"/>
                </a:lnTo>
                <a:lnTo>
                  <a:pt x="3847" y="1344"/>
                </a:lnTo>
                <a:lnTo>
                  <a:pt x="3847" y="1344"/>
                </a:lnTo>
                <a:lnTo>
                  <a:pt x="3847" y="1344"/>
                </a:lnTo>
                <a:lnTo>
                  <a:pt x="3851" y="1344"/>
                </a:lnTo>
                <a:lnTo>
                  <a:pt x="3857" y="1342"/>
                </a:lnTo>
                <a:lnTo>
                  <a:pt x="3857" y="1342"/>
                </a:lnTo>
                <a:lnTo>
                  <a:pt x="3857" y="1342"/>
                </a:lnTo>
                <a:lnTo>
                  <a:pt x="3857" y="1340"/>
                </a:lnTo>
                <a:lnTo>
                  <a:pt x="3857" y="1340"/>
                </a:lnTo>
                <a:lnTo>
                  <a:pt x="3857" y="1340"/>
                </a:lnTo>
                <a:lnTo>
                  <a:pt x="3860" y="1340"/>
                </a:lnTo>
                <a:lnTo>
                  <a:pt x="3860" y="1340"/>
                </a:lnTo>
                <a:lnTo>
                  <a:pt x="3862" y="1338"/>
                </a:lnTo>
                <a:lnTo>
                  <a:pt x="3864" y="1336"/>
                </a:lnTo>
                <a:lnTo>
                  <a:pt x="3864" y="1336"/>
                </a:lnTo>
                <a:lnTo>
                  <a:pt x="3864" y="1334"/>
                </a:lnTo>
                <a:lnTo>
                  <a:pt x="3866" y="1331"/>
                </a:lnTo>
                <a:lnTo>
                  <a:pt x="3868" y="1331"/>
                </a:lnTo>
                <a:lnTo>
                  <a:pt x="3868" y="1329"/>
                </a:lnTo>
                <a:lnTo>
                  <a:pt x="3868" y="1329"/>
                </a:lnTo>
                <a:lnTo>
                  <a:pt x="3866" y="1325"/>
                </a:lnTo>
                <a:lnTo>
                  <a:pt x="3866" y="1323"/>
                </a:lnTo>
                <a:lnTo>
                  <a:pt x="3866" y="1321"/>
                </a:lnTo>
                <a:lnTo>
                  <a:pt x="3868" y="1319"/>
                </a:lnTo>
                <a:lnTo>
                  <a:pt x="3870" y="1317"/>
                </a:lnTo>
                <a:lnTo>
                  <a:pt x="3870" y="1317"/>
                </a:lnTo>
                <a:lnTo>
                  <a:pt x="3878" y="1315"/>
                </a:lnTo>
                <a:lnTo>
                  <a:pt x="3880" y="1315"/>
                </a:lnTo>
                <a:lnTo>
                  <a:pt x="3883" y="1313"/>
                </a:lnTo>
                <a:lnTo>
                  <a:pt x="3883" y="1310"/>
                </a:lnTo>
                <a:lnTo>
                  <a:pt x="3885" y="1310"/>
                </a:lnTo>
                <a:lnTo>
                  <a:pt x="3885" y="1308"/>
                </a:lnTo>
                <a:lnTo>
                  <a:pt x="3885" y="1308"/>
                </a:lnTo>
                <a:lnTo>
                  <a:pt x="3883" y="1306"/>
                </a:lnTo>
                <a:lnTo>
                  <a:pt x="3883" y="1306"/>
                </a:lnTo>
                <a:lnTo>
                  <a:pt x="3883" y="1304"/>
                </a:lnTo>
                <a:lnTo>
                  <a:pt x="3883" y="1306"/>
                </a:lnTo>
                <a:lnTo>
                  <a:pt x="3885" y="1306"/>
                </a:lnTo>
                <a:lnTo>
                  <a:pt x="3885" y="1308"/>
                </a:lnTo>
                <a:lnTo>
                  <a:pt x="3885" y="1310"/>
                </a:lnTo>
                <a:lnTo>
                  <a:pt x="3885" y="1313"/>
                </a:lnTo>
                <a:lnTo>
                  <a:pt x="3883" y="1315"/>
                </a:lnTo>
                <a:lnTo>
                  <a:pt x="3885" y="1317"/>
                </a:lnTo>
                <a:lnTo>
                  <a:pt x="3887" y="1317"/>
                </a:lnTo>
                <a:lnTo>
                  <a:pt x="3887" y="1315"/>
                </a:lnTo>
                <a:lnTo>
                  <a:pt x="3887" y="1315"/>
                </a:lnTo>
                <a:lnTo>
                  <a:pt x="3887" y="1315"/>
                </a:lnTo>
                <a:lnTo>
                  <a:pt x="3889" y="1317"/>
                </a:lnTo>
                <a:lnTo>
                  <a:pt x="3891" y="1315"/>
                </a:lnTo>
                <a:lnTo>
                  <a:pt x="3891" y="1315"/>
                </a:lnTo>
                <a:lnTo>
                  <a:pt x="3891" y="1313"/>
                </a:lnTo>
                <a:lnTo>
                  <a:pt x="3891" y="1308"/>
                </a:lnTo>
                <a:lnTo>
                  <a:pt x="3893" y="1308"/>
                </a:lnTo>
                <a:lnTo>
                  <a:pt x="3893" y="1310"/>
                </a:lnTo>
                <a:lnTo>
                  <a:pt x="3893" y="1310"/>
                </a:lnTo>
                <a:lnTo>
                  <a:pt x="3893" y="1310"/>
                </a:lnTo>
                <a:lnTo>
                  <a:pt x="3893" y="1315"/>
                </a:lnTo>
                <a:lnTo>
                  <a:pt x="3893" y="1315"/>
                </a:lnTo>
                <a:lnTo>
                  <a:pt x="3893" y="1317"/>
                </a:lnTo>
                <a:lnTo>
                  <a:pt x="3893" y="1317"/>
                </a:lnTo>
                <a:lnTo>
                  <a:pt x="3895" y="1315"/>
                </a:lnTo>
                <a:lnTo>
                  <a:pt x="3895" y="1315"/>
                </a:lnTo>
                <a:lnTo>
                  <a:pt x="3895" y="1315"/>
                </a:lnTo>
                <a:lnTo>
                  <a:pt x="3897" y="1315"/>
                </a:lnTo>
                <a:lnTo>
                  <a:pt x="3897" y="1315"/>
                </a:lnTo>
                <a:lnTo>
                  <a:pt x="3897" y="1315"/>
                </a:lnTo>
                <a:lnTo>
                  <a:pt x="3897" y="1313"/>
                </a:lnTo>
                <a:lnTo>
                  <a:pt x="3897" y="1310"/>
                </a:lnTo>
                <a:lnTo>
                  <a:pt x="3897" y="1310"/>
                </a:lnTo>
                <a:lnTo>
                  <a:pt x="3897" y="1308"/>
                </a:lnTo>
                <a:lnTo>
                  <a:pt x="3897" y="1310"/>
                </a:lnTo>
                <a:lnTo>
                  <a:pt x="3899" y="1313"/>
                </a:lnTo>
                <a:lnTo>
                  <a:pt x="3899" y="1313"/>
                </a:lnTo>
                <a:lnTo>
                  <a:pt x="3901" y="1315"/>
                </a:lnTo>
                <a:lnTo>
                  <a:pt x="3901" y="1315"/>
                </a:lnTo>
                <a:lnTo>
                  <a:pt x="3901" y="1315"/>
                </a:lnTo>
                <a:lnTo>
                  <a:pt x="3904" y="1313"/>
                </a:lnTo>
                <a:lnTo>
                  <a:pt x="3904" y="1313"/>
                </a:lnTo>
                <a:lnTo>
                  <a:pt x="3904" y="1310"/>
                </a:lnTo>
                <a:lnTo>
                  <a:pt x="3904" y="1306"/>
                </a:lnTo>
                <a:lnTo>
                  <a:pt x="3904" y="1306"/>
                </a:lnTo>
                <a:lnTo>
                  <a:pt x="3906" y="1310"/>
                </a:lnTo>
                <a:lnTo>
                  <a:pt x="3906" y="1313"/>
                </a:lnTo>
                <a:lnTo>
                  <a:pt x="3906" y="1315"/>
                </a:lnTo>
                <a:lnTo>
                  <a:pt x="3906" y="1313"/>
                </a:lnTo>
                <a:lnTo>
                  <a:pt x="3908" y="1313"/>
                </a:lnTo>
                <a:lnTo>
                  <a:pt x="3908" y="1310"/>
                </a:lnTo>
                <a:lnTo>
                  <a:pt x="3910" y="1310"/>
                </a:lnTo>
                <a:lnTo>
                  <a:pt x="3910" y="1308"/>
                </a:lnTo>
                <a:lnTo>
                  <a:pt x="3910" y="1308"/>
                </a:lnTo>
                <a:lnTo>
                  <a:pt x="3910" y="1306"/>
                </a:lnTo>
                <a:lnTo>
                  <a:pt x="3910" y="1304"/>
                </a:lnTo>
                <a:lnTo>
                  <a:pt x="3912" y="1304"/>
                </a:lnTo>
                <a:lnTo>
                  <a:pt x="3910" y="1306"/>
                </a:lnTo>
                <a:lnTo>
                  <a:pt x="3910" y="1306"/>
                </a:lnTo>
                <a:lnTo>
                  <a:pt x="3910" y="1308"/>
                </a:lnTo>
                <a:lnTo>
                  <a:pt x="3912" y="1310"/>
                </a:lnTo>
                <a:lnTo>
                  <a:pt x="3912" y="1308"/>
                </a:lnTo>
                <a:lnTo>
                  <a:pt x="3914" y="1308"/>
                </a:lnTo>
                <a:lnTo>
                  <a:pt x="3914" y="1308"/>
                </a:lnTo>
                <a:lnTo>
                  <a:pt x="3912" y="1310"/>
                </a:lnTo>
                <a:lnTo>
                  <a:pt x="3912" y="1310"/>
                </a:lnTo>
                <a:lnTo>
                  <a:pt x="3912" y="1313"/>
                </a:lnTo>
                <a:lnTo>
                  <a:pt x="3914" y="1313"/>
                </a:lnTo>
                <a:lnTo>
                  <a:pt x="3914" y="1313"/>
                </a:lnTo>
                <a:lnTo>
                  <a:pt x="3914" y="1313"/>
                </a:lnTo>
                <a:lnTo>
                  <a:pt x="3916" y="1313"/>
                </a:lnTo>
                <a:lnTo>
                  <a:pt x="3916" y="1310"/>
                </a:lnTo>
                <a:lnTo>
                  <a:pt x="3918" y="1308"/>
                </a:lnTo>
                <a:lnTo>
                  <a:pt x="3920" y="1306"/>
                </a:lnTo>
                <a:lnTo>
                  <a:pt x="3920" y="1306"/>
                </a:lnTo>
                <a:lnTo>
                  <a:pt x="3920" y="1304"/>
                </a:lnTo>
                <a:lnTo>
                  <a:pt x="3920" y="1304"/>
                </a:lnTo>
                <a:lnTo>
                  <a:pt x="3918" y="1302"/>
                </a:lnTo>
                <a:lnTo>
                  <a:pt x="3918" y="1302"/>
                </a:lnTo>
                <a:lnTo>
                  <a:pt x="3918" y="1300"/>
                </a:lnTo>
                <a:lnTo>
                  <a:pt x="3918" y="1300"/>
                </a:lnTo>
                <a:lnTo>
                  <a:pt x="3918" y="1298"/>
                </a:lnTo>
                <a:lnTo>
                  <a:pt x="3918" y="1298"/>
                </a:lnTo>
                <a:lnTo>
                  <a:pt x="3918" y="1298"/>
                </a:lnTo>
                <a:lnTo>
                  <a:pt x="3920" y="1296"/>
                </a:lnTo>
                <a:lnTo>
                  <a:pt x="3918" y="1296"/>
                </a:lnTo>
                <a:lnTo>
                  <a:pt x="3918" y="1294"/>
                </a:lnTo>
                <a:lnTo>
                  <a:pt x="3918" y="1294"/>
                </a:lnTo>
                <a:lnTo>
                  <a:pt x="3920" y="1294"/>
                </a:lnTo>
                <a:lnTo>
                  <a:pt x="3920" y="1292"/>
                </a:lnTo>
                <a:lnTo>
                  <a:pt x="3920" y="1292"/>
                </a:lnTo>
                <a:lnTo>
                  <a:pt x="3918" y="1289"/>
                </a:lnTo>
                <a:lnTo>
                  <a:pt x="3918" y="1289"/>
                </a:lnTo>
                <a:lnTo>
                  <a:pt x="3916" y="1287"/>
                </a:lnTo>
                <a:lnTo>
                  <a:pt x="3918" y="1289"/>
                </a:lnTo>
                <a:lnTo>
                  <a:pt x="3920" y="1289"/>
                </a:lnTo>
                <a:lnTo>
                  <a:pt x="3920" y="1287"/>
                </a:lnTo>
                <a:lnTo>
                  <a:pt x="3920" y="1287"/>
                </a:lnTo>
                <a:lnTo>
                  <a:pt x="3920" y="1287"/>
                </a:lnTo>
                <a:lnTo>
                  <a:pt x="3920" y="1285"/>
                </a:lnTo>
                <a:lnTo>
                  <a:pt x="3920" y="1287"/>
                </a:lnTo>
                <a:lnTo>
                  <a:pt x="3920" y="1289"/>
                </a:lnTo>
                <a:lnTo>
                  <a:pt x="3920" y="1292"/>
                </a:lnTo>
                <a:lnTo>
                  <a:pt x="3920" y="1294"/>
                </a:lnTo>
                <a:lnTo>
                  <a:pt x="3920" y="1296"/>
                </a:lnTo>
                <a:lnTo>
                  <a:pt x="3924" y="1300"/>
                </a:lnTo>
                <a:lnTo>
                  <a:pt x="3924" y="1302"/>
                </a:lnTo>
                <a:lnTo>
                  <a:pt x="3929" y="1300"/>
                </a:lnTo>
                <a:lnTo>
                  <a:pt x="3929" y="1300"/>
                </a:lnTo>
                <a:lnTo>
                  <a:pt x="3931" y="1300"/>
                </a:lnTo>
                <a:lnTo>
                  <a:pt x="3933" y="1298"/>
                </a:lnTo>
                <a:lnTo>
                  <a:pt x="3933" y="1298"/>
                </a:lnTo>
                <a:lnTo>
                  <a:pt x="3933" y="1298"/>
                </a:lnTo>
                <a:lnTo>
                  <a:pt x="3933" y="1300"/>
                </a:lnTo>
                <a:lnTo>
                  <a:pt x="3937" y="1302"/>
                </a:lnTo>
                <a:lnTo>
                  <a:pt x="3937" y="1304"/>
                </a:lnTo>
                <a:lnTo>
                  <a:pt x="3937" y="1306"/>
                </a:lnTo>
                <a:lnTo>
                  <a:pt x="3939" y="1304"/>
                </a:lnTo>
                <a:lnTo>
                  <a:pt x="3939" y="1304"/>
                </a:lnTo>
                <a:lnTo>
                  <a:pt x="3939" y="1306"/>
                </a:lnTo>
                <a:lnTo>
                  <a:pt x="3937" y="1306"/>
                </a:lnTo>
                <a:lnTo>
                  <a:pt x="3939" y="1308"/>
                </a:lnTo>
                <a:lnTo>
                  <a:pt x="3939" y="1313"/>
                </a:lnTo>
                <a:lnTo>
                  <a:pt x="3941" y="1315"/>
                </a:lnTo>
                <a:lnTo>
                  <a:pt x="3941" y="1317"/>
                </a:lnTo>
                <a:lnTo>
                  <a:pt x="3941" y="1323"/>
                </a:lnTo>
                <a:lnTo>
                  <a:pt x="3943" y="1325"/>
                </a:lnTo>
                <a:lnTo>
                  <a:pt x="3943" y="1327"/>
                </a:lnTo>
                <a:lnTo>
                  <a:pt x="3945" y="1329"/>
                </a:lnTo>
                <a:lnTo>
                  <a:pt x="3945" y="1329"/>
                </a:lnTo>
                <a:lnTo>
                  <a:pt x="3945" y="1329"/>
                </a:lnTo>
                <a:lnTo>
                  <a:pt x="3950" y="1334"/>
                </a:lnTo>
                <a:lnTo>
                  <a:pt x="3952" y="1336"/>
                </a:lnTo>
                <a:lnTo>
                  <a:pt x="3952" y="1334"/>
                </a:lnTo>
                <a:lnTo>
                  <a:pt x="3952" y="1331"/>
                </a:lnTo>
                <a:lnTo>
                  <a:pt x="3952" y="1331"/>
                </a:lnTo>
                <a:lnTo>
                  <a:pt x="3952" y="1334"/>
                </a:lnTo>
                <a:lnTo>
                  <a:pt x="3954" y="1334"/>
                </a:lnTo>
                <a:lnTo>
                  <a:pt x="3954" y="1336"/>
                </a:lnTo>
                <a:lnTo>
                  <a:pt x="3954" y="1336"/>
                </a:lnTo>
                <a:lnTo>
                  <a:pt x="3952" y="1336"/>
                </a:lnTo>
                <a:lnTo>
                  <a:pt x="3952" y="1338"/>
                </a:lnTo>
                <a:lnTo>
                  <a:pt x="3952" y="1338"/>
                </a:lnTo>
                <a:lnTo>
                  <a:pt x="3954" y="1338"/>
                </a:lnTo>
                <a:lnTo>
                  <a:pt x="3954" y="1336"/>
                </a:lnTo>
                <a:lnTo>
                  <a:pt x="3956" y="1336"/>
                </a:lnTo>
                <a:lnTo>
                  <a:pt x="3956" y="1334"/>
                </a:lnTo>
                <a:lnTo>
                  <a:pt x="3956" y="1336"/>
                </a:lnTo>
                <a:lnTo>
                  <a:pt x="3956" y="1338"/>
                </a:lnTo>
                <a:lnTo>
                  <a:pt x="3956" y="1338"/>
                </a:lnTo>
                <a:lnTo>
                  <a:pt x="3956" y="1338"/>
                </a:lnTo>
                <a:lnTo>
                  <a:pt x="3956" y="1338"/>
                </a:lnTo>
                <a:lnTo>
                  <a:pt x="3956" y="1340"/>
                </a:lnTo>
                <a:lnTo>
                  <a:pt x="3956" y="1342"/>
                </a:lnTo>
                <a:lnTo>
                  <a:pt x="3958" y="1342"/>
                </a:lnTo>
                <a:lnTo>
                  <a:pt x="3958" y="1342"/>
                </a:lnTo>
                <a:lnTo>
                  <a:pt x="3958" y="1340"/>
                </a:lnTo>
                <a:lnTo>
                  <a:pt x="3958" y="1340"/>
                </a:lnTo>
                <a:lnTo>
                  <a:pt x="3960" y="1340"/>
                </a:lnTo>
                <a:lnTo>
                  <a:pt x="3960" y="1340"/>
                </a:lnTo>
                <a:lnTo>
                  <a:pt x="3962" y="1340"/>
                </a:lnTo>
                <a:lnTo>
                  <a:pt x="3964" y="1342"/>
                </a:lnTo>
                <a:lnTo>
                  <a:pt x="3964" y="1342"/>
                </a:lnTo>
                <a:lnTo>
                  <a:pt x="3964" y="1342"/>
                </a:lnTo>
                <a:lnTo>
                  <a:pt x="3964" y="1344"/>
                </a:lnTo>
                <a:lnTo>
                  <a:pt x="3964" y="1344"/>
                </a:lnTo>
                <a:lnTo>
                  <a:pt x="3966" y="1344"/>
                </a:lnTo>
                <a:lnTo>
                  <a:pt x="3966" y="1346"/>
                </a:lnTo>
                <a:lnTo>
                  <a:pt x="3966" y="1346"/>
                </a:lnTo>
                <a:lnTo>
                  <a:pt x="3966" y="1348"/>
                </a:lnTo>
                <a:lnTo>
                  <a:pt x="3968" y="1348"/>
                </a:lnTo>
                <a:lnTo>
                  <a:pt x="3968" y="1348"/>
                </a:lnTo>
                <a:lnTo>
                  <a:pt x="3968" y="1348"/>
                </a:lnTo>
                <a:lnTo>
                  <a:pt x="3968" y="1350"/>
                </a:lnTo>
                <a:lnTo>
                  <a:pt x="3968" y="1350"/>
                </a:lnTo>
                <a:lnTo>
                  <a:pt x="3966" y="1352"/>
                </a:lnTo>
                <a:lnTo>
                  <a:pt x="3966" y="1350"/>
                </a:lnTo>
                <a:lnTo>
                  <a:pt x="3964" y="1348"/>
                </a:lnTo>
                <a:lnTo>
                  <a:pt x="3962" y="1348"/>
                </a:lnTo>
                <a:lnTo>
                  <a:pt x="3962" y="1350"/>
                </a:lnTo>
                <a:lnTo>
                  <a:pt x="3964" y="1352"/>
                </a:lnTo>
                <a:lnTo>
                  <a:pt x="3964" y="1354"/>
                </a:lnTo>
                <a:lnTo>
                  <a:pt x="3966" y="1357"/>
                </a:lnTo>
                <a:lnTo>
                  <a:pt x="3968" y="1357"/>
                </a:lnTo>
                <a:lnTo>
                  <a:pt x="3968" y="1357"/>
                </a:lnTo>
                <a:lnTo>
                  <a:pt x="3968" y="1354"/>
                </a:lnTo>
                <a:lnTo>
                  <a:pt x="3968" y="1352"/>
                </a:lnTo>
                <a:lnTo>
                  <a:pt x="3968" y="1352"/>
                </a:lnTo>
                <a:lnTo>
                  <a:pt x="3971" y="1350"/>
                </a:lnTo>
                <a:lnTo>
                  <a:pt x="3971" y="1350"/>
                </a:lnTo>
                <a:lnTo>
                  <a:pt x="3971" y="1352"/>
                </a:lnTo>
                <a:lnTo>
                  <a:pt x="3971" y="1357"/>
                </a:lnTo>
                <a:lnTo>
                  <a:pt x="3971" y="1357"/>
                </a:lnTo>
                <a:lnTo>
                  <a:pt x="3973" y="1359"/>
                </a:lnTo>
                <a:lnTo>
                  <a:pt x="3973" y="1359"/>
                </a:lnTo>
                <a:lnTo>
                  <a:pt x="3973" y="1361"/>
                </a:lnTo>
                <a:lnTo>
                  <a:pt x="3973" y="1363"/>
                </a:lnTo>
                <a:lnTo>
                  <a:pt x="3975" y="1367"/>
                </a:lnTo>
                <a:lnTo>
                  <a:pt x="3977" y="1373"/>
                </a:lnTo>
                <a:lnTo>
                  <a:pt x="3977" y="1375"/>
                </a:lnTo>
                <a:lnTo>
                  <a:pt x="3979" y="1375"/>
                </a:lnTo>
                <a:lnTo>
                  <a:pt x="3977" y="1380"/>
                </a:lnTo>
                <a:lnTo>
                  <a:pt x="3977" y="1382"/>
                </a:lnTo>
                <a:lnTo>
                  <a:pt x="3977" y="1384"/>
                </a:lnTo>
                <a:lnTo>
                  <a:pt x="3977" y="1386"/>
                </a:lnTo>
                <a:lnTo>
                  <a:pt x="3975" y="1386"/>
                </a:lnTo>
                <a:lnTo>
                  <a:pt x="3975" y="1390"/>
                </a:lnTo>
                <a:lnTo>
                  <a:pt x="3975" y="1390"/>
                </a:lnTo>
                <a:lnTo>
                  <a:pt x="3973" y="1392"/>
                </a:lnTo>
                <a:lnTo>
                  <a:pt x="3973" y="1399"/>
                </a:lnTo>
                <a:lnTo>
                  <a:pt x="3973" y="1399"/>
                </a:lnTo>
                <a:lnTo>
                  <a:pt x="3975" y="1399"/>
                </a:lnTo>
                <a:lnTo>
                  <a:pt x="3977" y="1399"/>
                </a:lnTo>
                <a:lnTo>
                  <a:pt x="3977" y="1396"/>
                </a:lnTo>
                <a:lnTo>
                  <a:pt x="3979" y="1394"/>
                </a:lnTo>
                <a:lnTo>
                  <a:pt x="3979" y="1394"/>
                </a:lnTo>
                <a:lnTo>
                  <a:pt x="3979" y="1394"/>
                </a:lnTo>
                <a:lnTo>
                  <a:pt x="3979" y="1394"/>
                </a:lnTo>
                <a:lnTo>
                  <a:pt x="3979" y="1392"/>
                </a:lnTo>
                <a:lnTo>
                  <a:pt x="3979" y="1392"/>
                </a:lnTo>
                <a:lnTo>
                  <a:pt x="3979" y="1394"/>
                </a:lnTo>
                <a:lnTo>
                  <a:pt x="3979" y="1396"/>
                </a:lnTo>
                <a:lnTo>
                  <a:pt x="3979" y="1399"/>
                </a:lnTo>
                <a:lnTo>
                  <a:pt x="3979" y="1399"/>
                </a:lnTo>
                <a:lnTo>
                  <a:pt x="3979" y="1401"/>
                </a:lnTo>
                <a:lnTo>
                  <a:pt x="3979" y="1401"/>
                </a:lnTo>
                <a:lnTo>
                  <a:pt x="3981" y="1401"/>
                </a:lnTo>
                <a:lnTo>
                  <a:pt x="3981" y="1399"/>
                </a:lnTo>
                <a:lnTo>
                  <a:pt x="3981" y="1399"/>
                </a:lnTo>
                <a:lnTo>
                  <a:pt x="3983" y="1396"/>
                </a:lnTo>
                <a:lnTo>
                  <a:pt x="3983" y="1399"/>
                </a:lnTo>
                <a:lnTo>
                  <a:pt x="3983" y="1399"/>
                </a:lnTo>
                <a:lnTo>
                  <a:pt x="3983" y="1399"/>
                </a:lnTo>
                <a:lnTo>
                  <a:pt x="3983" y="1401"/>
                </a:lnTo>
                <a:lnTo>
                  <a:pt x="3983" y="1403"/>
                </a:lnTo>
                <a:lnTo>
                  <a:pt x="3985" y="1403"/>
                </a:lnTo>
                <a:lnTo>
                  <a:pt x="3987" y="1403"/>
                </a:lnTo>
                <a:lnTo>
                  <a:pt x="3987" y="1401"/>
                </a:lnTo>
                <a:lnTo>
                  <a:pt x="3989" y="1399"/>
                </a:lnTo>
                <a:lnTo>
                  <a:pt x="3989" y="1399"/>
                </a:lnTo>
                <a:lnTo>
                  <a:pt x="3989" y="1401"/>
                </a:lnTo>
                <a:lnTo>
                  <a:pt x="3989" y="1401"/>
                </a:lnTo>
                <a:lnTo>
                  <a:pt x="3987" y="1403"/>
                </a:lnTo>
                <a:lnTo>
                  <a:pt x="3989" y="1403"/>
                </a:lnTo>
                <a:lnTo>
                  <a:pt x="3989" y="1403"/>
                </a:lnTo>
                <a:lnTo>
                  <a:pt x="3992" y="1403"/>
                </a:lnTo>
                <a:lnTo>
                  <a:pt x="3994" y="1401"/>
                </a:lnTo>
                <a:lnTo>
                  <a:pt x="3994" y="1399"/>
                </a:lnTo>
                <a:lnTo>
                  <a:pt x="3996" y="1396"/>
                </a:lnTo>
                <a:lnTo>
                  <a:pt x="3998" y="1396"/>
                </a:lnTo>
                <a:lnTo>
                  <a:pt x="4000" y="1394"/>
                </a:lnTo>
                <a:lnTo>
                  <a:pt x="4000" y="1394"/>
                </a:lnTo>
                <a:lnTo>
                  <a:pt x="4000" y="1394"/>
                </a:lnTo>
                <a:lnTo>
                  <a:pt x="4000" y="1394"/>
                </a:lnTo>
                <a:lnTo>
                  <a:pt x="4002" y="1394"/>
                </a:lnTo>
                <a:lnTo>
                  <a:pt x="4004" y="1392"/>
                </a:lnTo>
                <a:lnTo>
                  <a:pt x="4002" y="1392"/>
                </a:lnTo>
                <a:lnTo>
                  <a:pt x="4002" y="1390"/>
                </a:lnTo>
                <a:lnTo>
                  <a:pt x="4002" y="1388"/>
                </a:lnTo>
                <a:lnTo>
                  <a:pt x="4002" y="1388"/>
                </a:lnTo>
                <a:lnTo>
                  <a:pt x="4002" y="1388"/>
                </a:lnTo>
                <a:lnTo>
                  <a:pt x="4002" y="1390"/>
                </a:lnTo>
                <a:lnTo>
                  <a:pt x="4002" y="1390"/>
                </a:lnTo>
                <a:lnTo>
                  <a:pt x="4004" y="1392"/>
                </a:lnTo>
                <a:lnTo>
                  <a:pt x="4004" y="1392"/>
                </a:lnTo>
                <a:lnTo>
                  <a:pt x="4006" y="1392"/>
                </a:lnTo>
                <a:lnTo>
                  <a:pt x="4008" y="1392"/>
                </a:lnTo>
                <a:lnTo>
                  <a:pt x="4010" y="1388"/>
                </a:lnTo>
                <a:lnTo>
                  <a:pt x="4010" y="1388"/>
                </a:lnTo>
                <a:lnTo>
                  <a:pt x="4010" y="1386"/>
                </a:lnTo>
                <a:lnTo>
                  <a:pt x="4012" y="1384"/>
                </a:lnTo>
                <a:lnTo>
                  <a:pt x="4010" y="1382"/>
                </a:lnTo>
                <a:lnTo>
                  <a:pt x="4012" y="1380"/>
                </a:lnTo>
                <a:lnTo>
                  <a:pt x="4010" y="1380"/>
                </a:lnTo>
                <a:lnTo>
                  <a:pt x="4010" y="1380"/>
                </a:lnTo>
                <a:lnTo>
                  <a:pt x="4012" y="1380"/>
                </a:lnTo>
                <a:lnTo>
                  <a:pt x="4015" y="1382"/>
                </a:lnTo>
                <a:lnTo>
                  <a:pt x="4015" y="1382"/>
                </a:lnTo>
                <a:lnTo>
                  <a:pt x="4017" y="1384"/>
                </a:lnTo>
                <a:lnTo>
                  <a:pt x="4015" y="1384"/>
                </a:lnTo>
                <a:lnTo>
                  <a:pt x="4017" y="1386"/>
                </a:lnTo>
                <a:lnTo>
                  <a:pt x="4017" y="1388"/>
                </a:lnTo>
                <a:lnTo>
                  <a:pt x="4019" y="1390"/>
                </a:lnTo>
                <a:lnTo>
                  <a:pt x="4019" y="1392"/>
                </a:lnTo>
                <a:lnTo>
                  <a:pt x="4021" y="1392"/>
                </a:lnTo>
                <a:lnTo>
                  <a:pt x="4023" y="1392"/>
                </a:lnTo>
                <a:lnTo>
                  <a:pt x="4023" y="1392"/>
                </a:lnTo>
                <a:lnTo>
                  <a:pt x="4023" y="1390"/>
                </a:lnTo>
                <a:lnTo>
                  <a:pt x="4023" y="1392"/>
                </a:lnTo>
                <a:lnTo>
                  <a:pt x="4023" y="1392"/>
                </a:lnTo>
                <a:lnTo>
                  <a:pt x="4023" y="1396"/>
                </a:lnTo>
                <a:lnTo>
                  <a:pt x="4021" y="1396"/>
                </a:lnTo>
                <a:lnTo>
                  <a:pt x="4021" y="1399"/>
                </a:lnTo>
                <a:lnTo>
                  <a:pt x="4023" y="1401"/>
                </a:lnTo>
                <a:lnTo>
                  <a:pt x="4025" y="1407"/>
                </a:lnTo>
                <a:lnTo>
                  <a:pt x="4023" y="1409"/>
                </a:lnTo>
                <a:lnTo>
                  <a:pt x="4025" y="1411"/>
                </a:lnTo>
                <a:lnTo>
                  <a:pt x="4025" y="1415"/>
                </a:lnTo>
                <a:lnTo>
                  <a:pt x="4025" y="1417"/>
                </a:lnTo>
                <a:lnTo>
                  <a:pt x="4027" y="1417"/>
                </a:lnTo>
                <a:lnTo>
                  <a:pt x="4027" y="1419"/>
                </a:lnTo>
                <a:lnTo>
                  <a:pt x="4027" y="1419"/>
                </a:lnTo>
                <a:lnTo>
                  <a:pt x="4027" y="1419"/>
                </a:lnTo>
                <a:lnTo>
                  <a:pt x="4027" y="1422"/>
                </a:lnTo>
                <a:lnTo>
                  <a:pt x="4027" y="1424"/>
                </a:lnTo>
                <a:lnTo>
                  <a:pt x="4029" y="1426"/>
                </a:lnTo>
                <a:lnTo>
                  <a:pt x="4029" y="1430"/>
                </a:lnTo>
                <a:lnTo>
                  <a:pt x="4029" y="1430"/>
                </a:lnTo>
                <a:lnTo>
                  <a:pt x="4029" y="1432"/>
                </a:lnTo>
                <a:lnTo>
                  <a:pt x="4029" y="1434"/>
                </a:lnTo>
                <a:lnTo>
                  <a:pt x="4031" y="1430"/>
                </a:lnTo>
                <a:lnTo>
                  <a:pt x="4031" y="1430"/>
                </a:lnTo>
                <a:lnTo>
                  <a:pt x="4031" y="1432"/>
                </a:lnTo>
                <a:lnTo>
                  <a:pt x="4031" y="1432"/>
                </a:lnTo>
                <a:lnTo>
                  <a:pt x="4033" y="1436"/>
                </a:lnTo>
                <a:lnTo>
                  <a:pt x="4033" y="1438"/>
                </a:lnTo>
                <a:lnTo>
                  <a:pt x="4036" y="1440"/>
                </a:lnTo>
                <a:lnTo>
                  <a:pt x="4036" y="1445"/>
                </a:lnTo>
                <a:lnTo>
                  <a:pt x="4038" y="1447"/>
                </a:lnTo>
                <a:lnTo>
                  <a:pt x="4038" y="1447"/>
                </a:lnTo>
                <a:lnTo>
                  <a:pt x="4038" y="1449"/>
                </a:lnTo>
                <a:lnTo>
                  <a:pt x="4038" y="1451"/>
                </a:lnTo>
                <a:lnTo>
                  <a:pt x="4036" y="1451"/>
                </a:lnTo>
                <a:lnTo>
                  <a:pt x="4038" y="1453"/>
                </a:lnTo>
                <a:lnTo>
                  <a:pt x="4036" y="1453"/>
                </a:lnTo>
                <a:lnTo>
                  <a:pt x="4036" y="1455"/>
                </a:lnTo>
                <a:lnTo>
                  <a:pt x="4036" y="1455"/>
                </a:lnTo>
                <a:lnTo>
                  <a:pt x="4038" y="1455"/>
                </a:lnTo>
                <a:lnTo>
                  <a:pt x="4038" y="1457"/>
                </a:lnTo>
                <a:lnTo>
                  <a:pt x="4038" y="1457"/>
                </a:lnTo>
                <a:lnTo>
                  <a:pt x="4038" y="1459"/>
                </a:lnTo>
                <a:lnTo>
                  <a:pt x="4038" y="1459"/>
                </a:lnTo>
                <a:lnTo>
                  <a:pt x="4038" y="1459"/>
                </a:lnTo>
                <a:lnTo>
                  <a:pt x="4036" y="1461"/>
                </a:lnTo>
                <a:lnTo>
                  <a:pt x="4038" y="1461"/>
                </a:lnTo>
                <a:lnTo>
                  <a:pt x="4038" y="1461"/>
                </a:lnTo>
                <a:lnTo>
                  <a:pt x="4040" y="1461"/>
                </a:lnTo>
                <a:lnTo>
                  <a:pt x="4040" y="1461"/>
                </a:lnTo>
                <a:lnTo>
                  <a:pt x="4040" y="1461"/>
                </a:lnTo>
                <a:lnTo>
                  <a:pt x="4040" y="1463"/>
                </a:lnTo>
                <a:lnTo>
                  <a:pt x="4038" y="1463"/>
                </a:lnTo>
                <a:lnTo>
                  <a:pt x="4038" y="1466"/>
                </a:lnTo>
                <a:lnTo>
                  <a:pt x="4038" y="1466"/>
                </a:lnTo>
                <a:lnTo>
                  <a:pt x="4038" y="1468"/>
                </a:lnTo>
                <a:lnTo>
                  <a:pt x="4038" y="1470"/>
                </a:lnTo>
                <a:lnTo>
                  <a:pt x="4038" y="1470"/>
                </a:lnTo>
                <a:lnTo>
                  <a:pt x="4038" y="1472"/>
                </a:lnTo>
                <a:lnTo>
                  <a:pt x="4036" y="1474"/>
                </a:lnTo>
                <a:lnTo>
                  <a:pt x="4036" y="1476"/>
                </a:lnTo>
                <a:lnTo>
                  <a:pt x="4036" y="1476"/>
                </a:lnTo>
                <a:lnTo>
                  <a:pt x="4033" y="1478"/>
                </a:lnTo>
                <a:lnTo>
                  <a:pt x="4036" y="1482"/>
                </a:lnTo>
                <a:lnTo>
                  <a:pt x="4036" y="1484"/>
                </a:lnTo>
                <a:lnTo>
                  <a:pt x="4036" y="1487"/>
                </a:lnTo>
                <a:lnTo>
                  <a:pt x="4036" y="1487"/>
                </a:lnTo>
                <a:lnTo>
                  <a:pt x="4038" y="1484"/>
                </a:lnTo>
                <a:lnTo>
                  <a:pt x="4038" y="1484"/>
                </a:lnTo>
                <a:lnTo>
                  <a:pt x="4036" y="1489"/>
                </a:lnTo>
                <a:lnTo>
                  <a:pt x="4036" y="1493"/>
                </a:lnTo>
                <a:lnTo>
                  <a:pt x="4033" y="1495"/>
                </a:lnTo>
                <a:lnTo>
                  <a:pt x="4033" y="1497"/>
                </a:lnTo>
                <a:lnTo>
                  <a:pt x="4031" y="1501"/>
                </a:lnTo>
                <a:lnTo>
                  <a:pt x="4031" y="1505"/>
                </a:lnTo>
                <a:lnTo>
                  <a:pt x="4031" y="1508"/>
                </a:lnTo>
                <a:lnTo>
                  <a:pt x="4031" y="1510"/>
                </a:lnTo>
                <a:lnTo>
                  <a:pt x="4031" y="1514"/>
                </a:lnTo>
                <a:lnTo>
                  <a:pt x="4033" y="1514"/>
                </a:lnTo>
                <a:lnTo>
                  <a:pt x="4033" y="1514"/>
                </a:lnTo>
                <a:lnTo>
                  <a:pt x="4033" y="1512"/>
                </a:lnTo>
                <a:lnTo>
                  <a:pt x="4036" y="1512"/>
                </a:lnTo>
                <a:lnTo>
                  <a:pt x="4036" y="1512"/>
                </a:lnTo>
                <a:lnTo>
                  <a:pt x="4038" y="1512"/>
                </a:lnTo>
                <a:lnTo>
                  <a:pt x="4038" y="1512"/>
                </a:lnTo>
                <a:lnTo>
                  <a:pt x="4040" y="1516"/>
                </a:lnTo>
                <a:lnTo>
                  <a:pt x="4040" y="1516"/>
                </a:lnTo>
                <a:lnTo>
                  <a:pt x="4042" y="1516"/>
                </a:lnTo>
                <a:lnTo>
                  <a:pt x="4042" y="1518"/>
                </a:lnTo>
                <a:lnTo>
                  <a:pt x="4042" y="1520"/>
                </a:lnTo>
                <a:lnTo>
                  <a:pt x="4044" y="1520"/>
                </a:lnTo>
                <a:lnTo>
                  <a:pt x="4044" y="1520"/>
                </a:lnTo>
                <a:lnTo>
                  <a:pt x="4046" y="1522"/>
                </a:lnTo>
                <a:lnTo>
                  <a:pt x="4046" y="1522"/>
                </a:lnTo>
                <a:lnTo>
                  <a:pt x="4048" y="1524"/>
                </a:lnTo>
                <a:lnTo>
                  <a:pt x="4048" y="1526"/>
                </a:lnTo>
                <a:lnTo>
                  <a:pt x="4050" y="1526"/>
                </a:lnTo>
                <a:lnTo>
                  <a:pt x="4050" y="1526"/>
                </a:lnTo>
                <a:lnTo>
                  <a:pt x="4050" y="1526"/>
                </a:lnTo>
                <a:lnTo>
                  <a:pt x="4050" y="1528"/>
                </a:lnTo>
                <a:lnTo>
                  <a:pt x="4052" y="1528"/>
                </a:lnTo>
                <a:lnTo>
                  <a:pt x="4052" y="1528"/>
                </a:lnTo>
                <a:lnTo>
                  <a:pt x="4052" y="1533"/>
                </a:lnTo>
                <a:lnTo>
                  <a:pt x="4054" y="1535"/>
                </a:lnTo>
                <a:lnTo>
                  <a:pt x="4059" y="1539"/>
                </a:lnTo>
                <a:lnTo>
                  <a:pt x="4059" y="1541"/>
                </a:lnTo>
                <a:lnTo>
                  <a:pt x="4061" y="1543"/>
                </a:lnTo>
                <a:lnTo>
                  <a:pt x="4061" y="1545"/>
                </a:lnTo>
                <a:lnTo>
                  <a:pt x="4063" y="1547"/>
                </a:lnTo>
                <a:lnTo>
                  <a:pt x="4061" y="1552"/>
                </a:lnTo>
                <a:lnTo>
                  <a:pt x="4063" y="1558"/>
                </a:lnTo>
                <a:lnTo>
                  <a:pt x="4065" y="1564"/>
                </a:lnTo>
                <a:lnTo>
                  <a:pt x="4065" y="1568"/>
                </a:lnTo>
                <a:lnTo>
                  <a:pt x="4067" y="1570"/>
                </a:lnTo>
                <a:lnTo>
                  <a:pt x="4067" y="1573"/>
                </a:lnTo>
                <a:lnTo>
                  <a:pt x="4067" y="1573"/>
                </a:lnTo>
                <a:lnTo>
                  <a:pt x="4067" y="1575"/>
                </a:lnTo>
                <a:lnTo>
                  <a:pt x="4067" y="1575"/>
                </a:lnTo>
                <a:lnTo>
                  <a:pt x="4067" y="1575"/>
                </a:lnTo>
                <a:lnTo>
                  <a:pt x="4069" y="1577"/>
                </a:lnTo>
                <a:lnTo>
                  <a:pt x="4071" y="1579"/>
                </a:lnTo>
                <a:lnTo>
                  <a:pt x="4073" y="1581"/>
                </a:lnTo>
                <a:lnTo>
                  <a:pt x="4075" y="1585"/>
                </a:lnTo>
                <a:lnTo>
                  <a:pt x="4075" y="1585"/>
                </a:lnTo>
                <a:lnTo>
                  <a:pt x="4075" y="1587"/>
                </a:lnTo>
                <a:lnTo>
                  <a:pt x="4075" y="1589"/>
                </a:lnTo>
                <a:lnTo>
                  <a:pt x="4075" y="1591"/>
                </a:lnTo>
                <a:lnTo>
                  <a:pt x="4077" y="1591"/>
                </a:lnTo>
                <a:lnTo>
                  <a:pt x="4077" y="1593"/>
                </a:lnTo>
                <a:lnTo>
                  <a:pt x="4082" y="1593"/>
                </a:lnTo>
                <a:lnTo>
                  <a:pt x="4084" y="1596"/>
                </a:lnTo>
                <a:lnTo>
                  <a:pt x="4088" y="1600"/>
                </a:lnTo>
                <a:lnTo>
                  <a:pt x="4094" y="1602"/>
                </a:lnTo>
                <a:lnTo>
                  <a:pt x="4096" y="1604"/>
                </a:lnTo>
                <a:lnTo>
                  <a:pt x="4098" y="1606"/>
                </a:lnTo>
                <a:lnTo>
                  <a:pt x="4105" y="1608"/>
                </a:lnTo>
                <a:lnTo>
                  <a:pt x="4105" y="1610"/>
                </a:lnTo>
                <a:lnTo>
                  <a:pt x="4107" y="1610"/>
                </a:lnTo>
                <a:lnTo>
                  <a:pt x="4107" y="1612"/>
                </a:lnTo>
                <a:lnTo>
                  <a:pt x="4109" y="1612"/>
                </a:lnTo>
                <a:lnTo>
                  <a:pt x="4111" y="1610"/>
                </a:lnTo>
                <a:lnTo>
                  <a:pt x="4111" y="1610"/>
                </a:lnTo>
                <a:lnTo>
                  <a:pt x="4113" y="1610"/>
                </a:lnTo>
                <a:lnTo>
                  <a:pt x="4115" y="1610"/>
                </a:lnTo>
                <a:lnTo>
                  <a:pt x="4115" y="1608"/>
                </a:lnTo>
                <a:lnTo>
                  <a:pt x="4113" y="1608"/>
                </a:lnTo>
                <a:lnTo>
                  <a:pt x="4115" y="1608"/>
                </a:lnTo>
                <a:lnTo>
                  <a:pt x="4115" y="1608"/>
                </a:lnTo>
                <a:lnTo>
                  <a:pt x="4115" y="1610"/>
                </a:lnTo>
                <a:lnTo>
                  <a:pt x="4115" y="1610"/>
                </a:lnTo>
                <a:lnTo>
                  <a:pt x="4115" y="1610"/>
                </a:lnTo>
                <a:lnTo>
                  <a:pt x="4117" y="1612"/>
                </a:lnTo>
                <a:lnTo>
                  <a:pt x="4117" y="1610"/>
                </a:lnTo>
                <a:lnTo>
                  <a:pt x="4119" y="1610"/>
                </a:lnTo>
                <a:lnTo>
                  <a:pt x="4119" y="1610"/>
                </a:lnTo>
                <a:lnTo>
                  <a:pt x="4117" y="1606"/>
                </a:lnTo>
                <a:lnTo>
                  <a:pt x="4113" y="1598"/>
                </a:lnTo>
                <a:lnTo>
                  <a:pt x="4111" y="1596"/>
                </a:lnTo>
                <a:lnTo>
                  <a:pt x="4111" y="1593"/>
                </a:lnTo>
                <a:lnTo>
                  <a:pt x="4107" y="1591"/>
                </a:lnTo>
                <a:lnTo>
                  <a:pt x="4107" y="1591"/>
                </a:lnTo>
                <a:lnTo>
                  <a:pt x="4107" y="1589"/>
                </a:lnTo>
                <a:lnTo>
                  <a:pt x="4107" y="1585"/>
                </a:lnTo>
                <a:lnTo>
                  <a:pt x="4107" y="1583"/>
                </a:lnTo>
                <a:lnTo>
                  <a:pt x="4107" y="1581"/>
                </a:lnTo>
                <a:lnTo>
                  <a:pt x="4105" y="1579"/>
                </a:lnTo>
                <a:lnTo>
                  <a:pt x="4105" y="1577"/>
                </a:lnTo>
                <a:lnTo>
                  <a:pt x="4107" y="1575"/>
                </a:lnTo>
                <a:lnTo>
                  <a:pt x="4107" y="1568"/>
                </a:lnTo>
                <a:lnTo>
                  <a:pt x="4107" y="1564"/>
                </a:lnTo>
                <a:lnTo>
                  <a:pt x="4107" y="1562"/>
                </a:lnTo>
                <a:lnTo>
                  <a:pt x="4103" y="1556"/>
                </a:lnTo>
                <a:lnTo>
                  <a:pt x="4100" y="1554"/>
                </a:lnTo>
                <a:lnTo>
                  <a:pt x="4100" y="1552"/>
                </a:lnTo>
                <a:lnTo>
                  <a:pt x="4098" y="1552"/>
                </a:lnTo>
                <a:lnTo>
                  <a:pt x="4096" y="1549"/>
                </a:lnTo>
                <a:lnTo>
                  <a:pt x="4092" y="1547"/>
                </a:lnTo>
                <a:lnTo>
                  <a:pt x="4090" y="1543"/>
                </a:lnTo>
                <a:lnTo>
                  <a:pt x="4090" y="1541"/>
                </a:lnTo>
                <a:lnTo>
                  <a:pt x="4086" y="1541"/>
                </a:lnTo>
                <a:lnTo>
                  <a:pt x="4082" y="1539"/>
                </a:lnTo>
                <a:lnTo>
                  <a:pt x="4080" y="1535"/>
                </a:lnTo>
                <a:lnTo>
                  <a:pt x="4077" y="1533"/>
                </a:lnTo>
                <a:lnTo>
                  <a:pt x="4077" y="1533"/>
                </a:lnTo>
                <a:lnTo>
                  <a:pt x="4075" y="1533"/>
                </a:lnTo>
                <a:lnTo>
                  <a:pt x="4073" y="1533"/>
                </a:lnTo>
                <a:lnTo>
                  <a:pt x="4071" y="1533"/>
                </a:lnTo>
                <a:lnTo>
                  <a:pt x="4067" y="1531"/>
                </a:lnTo>
                <a:lnTo>
                  <a:pt x="4067" y="1528"/>
                </a:lnTo>
                <a:lnTo>
                  <a:pt x="4065" y="1528"/>
                </a:lnTo>
                <a:lnTo>
                  <a:pt x="4063" y="1528"/>
                </a:lnTo>
                <a:lnTo>
                  <a:pt x="4063" y="1528"/>
                </a:lnTo>
                <a:lnTo>
                  <a:pt x="4063" y="1526"/>
                </a:lnTo>
                <a:lnTo>
                  <a:pt x="4059" y="1524"/>
                </a:lnTo>
                <a:lnTo>
                  <a:pt x="4059" y="1522"/>
                </a:lnTo>
                <a:lnTo>
                  <a:pt x="4059" y="1520"/>
                </a:lnTo>
                <a:lnTo>
                  <a:pt x="4061" y="1520"/>
                </a:lnTo>
                <a:lnTo>
                  <a:pt x="4061" y="1520"/>
                </a:lnTo>
                <a:lnTo>
                  <a:pt x="4061" y="1522"/>
                </a:lnTo>
                <a:lnTo>
                  <a:pt x="4061" y="1522"/>
                </a:lnTo>
                <a:lnTo>
                  <a:pt x="4061" y="1522"/>
                </a:lnTo>
                <a:lnTo>
                  <a:pt x="4061" y="1522"/>
                </a:lnTo>
                <a:lnTo>
                  <a:pt x="4063" y="1522"/>
                </a:lnTo>
                <a:lnTo>
                  <a:pt x="4063" y="1524"/>
                </a:lnTo>
                <a:lnTo>
                  <a:pt x="4063" y="1526"/>
                </a:lnTo>
                <a:lnTo>
                  <a:pt x="4065" y="1526"/>
                </a:lnTo>
                <a:lnTo>
                  <a:pt x="4063" y="1526"/>
                </a:lnTo>
                <a:lnTo>
                  <a:pt x="4063" y="1524"/>
                </a:lnTo>
                <a:lnTo>
                  <a:pt x="4061" y="1512"/>
                </a:lnTo>
                <a:lnTo>
                  <a:pt x="4061" y="1510"/>
                </a:lnTo>
                <a:lnTo>
                  <a:pt x="4059" y="1510"/>
                </a:lnTo>
                <a:lnTo>
                  <a:pt x="4059" y="1510"/>
                </a:lnTo>
                <a:lnTo>
                  <a:pt x="4059" y="1510"/>
                </a:lnTo>
                <a:lnTo>
                  <a:pt x="4059" y="1510"/>
                </a:lnTo>
                <a:lnTo>
                  <a:pt x="4056" y="1510"/>
                </a:lnTo>
                <a:lnTo>
                  <a:pt x="4056" y="1508"/>
                </a:lnTo>
                <a:lnTo>
                  <a:pt x="4056" y="1505"/>
                </a:lnTo>
                <a:lnTo>
                  <a:pt x="4054" y="1499"/>
                </a:lnTo>
                <a:lnTo>
                  <a:pt x="4054" y="1499"/>
                </a:lnTo>
                <a:lnTo>
                  <a:pt x="4054" y="1497"/>
                </a:lnTo>
                <a:lnTo>
                  <a:pt x="4052" y="1497"/>
                </a:lnTo>
                <a:lnTo>
                  <a:pt x="4048" y="1499"/>
                </a:lnTo>
                <a:lnTo>
                  <a:pt x="4046" y="1499"/>
                </a:lnTo>
                <a:lnTo>
                  <a:pt x="4046" y="1497"/>
                </a:lnTo>
                <a:lnTo>
                  <a:pt x="4046" y="1497"/>
                </a:lnTo>
                <a:lnTo>
                  <a:pt x="4046" y="1495"/>
                </a:lnTo>
                <a:lnTo>
                  <a:pt x="4044" y="1493"/>
                </a:lnTo>
                <a:lnTo>
                  <a:pt x="4044" y="1491"/>
                </a:lnTo>
                <a:lnTo>
                  <a:pt x="4044" y="1489"/>
                </a:lnTo>
                <a:lnTo>
                  <a:pt x="4044" y="1484"/>
                </a:lnTo>
                <a:lnTo>
                  <a:pt x="4044" y="1482"/>
                </a:lnTo>
                <a:lnTo>
                  <a:pt x="4044" y="1482"/>
                </a:lnTo>
                <a:lnTo>
                  <a:pt x="4046" y="1482"/>
                </a:lnTo>
                <a:lnTo>
                  <a:pt x="4046" y="1478"/>
                </a:lnTo>
                <a:lnTo>
                  <a:pt x="4048" y="1474"/>
                </a:lnTo>
                <a:lnTo>
                  <a:pt x="4050" y="1472"/>
                </a:lnTo>
                <a:lnTo>
                  <a:pt x="4050" y="1470"/>
                </a:lnTo>
                <a:lnTo>
                  <a:pt x="4050" y="1466"/>
                </a:lnTo>
                <a:lnTo>
                  <a:pt x="4052" y="1463"/>
                </a:lnTo>
                <a:lnTo>
                  <a:pt x="4054" y="1461"/>
                </a:lnTo>
                <a:lnTo>
                  <a:pt x="4054" y="1459"/>
                </a:lnTo>
                <a:lnTo>
                  <a:pt x="4054" y="1457"/>
                </a:lnTo>
                <a:lnTo>
                  <a:pt x="4056" y="1455"/>
                </a:lnTo>
                <a:lnTo>
                  <a:pt x="4056" y="1453"/>
                </a:lnTo>
                <a:lnTo>
                  <a:pt x="4056" y="1449"/>
                </a:lnTo>
                <a:lnTo>
                  <a:pt x="4056" y="1447"/>
                </a:lnTo>
                <a:lnTo>
                  <a:pt x="4059" y="1443"/>
                </a:lnTo>
                <a:lnTo>
                  <a:pt x="4056" y="1440"/>
                </a:lnTo>
                <a:lnTo>
                  <a:pt x="4056" y="1440"/>
                </a:lnTo>
                <a:lnTo>
                  <a:pt x="4056" y="1438"/>
                </a:lnTo>
                <a:lnTo>
                  <a:pt x="4059" y="1436"/>
                </a:lnTo>
                <a:lnTo>
                  <a:pt x="4061" y="1436"/>
                </a:lnTo>
                <a:lnTo>
                  <a:pt x="4065" y="1436"/>
                </a:lnTo>
                <a:lnTo>
                  <a:pt x="4065" y="1436"/>
                </a:lnTo>
                <a:lnTo>
                  <a:pt x="4065" y="1436"/>
                </a:lnTo>
                <a:lnTo>
                  <a:pt x="4069" y="1436"/>
                </a:lnTo>
                <a:lnTo>
                  <a:pt x="4071" y="1436"/>
                </a:lnTo>
                <a:lnTo>
                  <a:pt x="4071" y="1438"/>
                </a:lnTo>
                <a:lnTo>
                  <a:pt x="4069" y="1438"/>
                </a:lnTo>
                <a:lnTo>
                  <a:pt x="4069" y="1440"/>
                </a:lnTo>
                <a:lnTo>
                  <a:pt x="4069" y="1443"/>
                </a:lnTo>
                <a:lnTo>
                  <a:pt x="4069" y="1447"/>
                </a:lnTo>
                <a:lnTo>
                  <a:pt x="4069" y="1447"/>
                </a:lnTo>
                <a:lnTo>
                  <a:pt x="4069" y="1449"/>
                </a:lnTo>
                <a:lnTo>
                  <a:pt x="4071" y="1449"/>
                </a:lnTo>
                <a:lnTo>
                  <a:pt x="4073" y="1449"/>
                </a:lnTo>
                <a:lnTo>
                  <a:pt x="4077" y="1449"/>
                </a:lnTo>
                <a:lnTo>
                  <a:pt x="4082" y="1449"/>
                </a:lnTo>
                <a:lnTo>
                  <a:pt x="4084" y="1449"/>
                </a:lnTo>
                <a:lnTo>
                  <a:pt x="4084" y="1449"/>
                </a:lnTo>
                <a:lnTo>
                  <a:pt x="4084" y="1449"/>
                </a:lnTo>
                <a:lnTo>
                  <a:pt x="4086" y="1451"/>
                </a:lnTo>
                <a:lnTo>
                  <a:pt x="4088" y="1451"/>
                </a:lnTo>
                <a:lnTo>
                  <a:pt x="4088" y="1453"/>
                </a:lnTo>
                <a:lnTo>
                  <a:pt x="4090" y="1453"/>
                </a:lnTo>
                <a:lnTo>
                  <a:pt x="4090" y="1453"/>
                </a:lnTo>
                <a:lnTo>
                  <a:pt x="4090" y="1455"/>
                </a:lnTo>
                <a:lnTo>
                  <a:pt x="4092" y="1455"/>
                </a:lnTo>
                <a:lnTo>
                  <a:pt x="4094" y="1457"/>
                </a:lnTo>
                <a:lnTo>
                  <a:pt x="4094" y="1455"/>
                </a:lnTo>
                <a:lnTo>
                  <a:pt x="4094" y="1455"/>
                </a:lnTo>
                <a:lnTo>
                  <a:pt x="4094" y="1455"/>
                </a:lnTo>
                <a:lnTo>
                  <a:pt x="4096" y="1457"/>
                </a:lnTo>
                <a:lnTo>
                  <a:pt x="4096" y="1459"/>
                </a:lnTo>
                <a:lnTo>
                  <a:pt x="4098" y="1461"/>
                </a:lnTo>
                <a:lnTo>
                  <a:pt x="4098" y="1461"/>
                </a:lnTo>
                <a:lnTo>
                  <a:pt x="4098" y="1461"/>
                </a:lnTo>
                <a:lnTo>
                  <a:pt x="4098" y="1461"/>
                </a:lnTo>
                <a:lnTo>
                  <a:pt x="4098" y="1461"/>
                </a:lnTo>
                <a:lnTo>
                  <a:pt x="4100" y="1461"/>
                </a:lnTo>
                <a:lnTo>
                  <a:pt x="4100" y="1463"/>
                </a:lnTo>
                <a:lnTo>
                  <a:pt x="4103" y="1466"/>
                </a:lnTo>
                <a:lnTo>
                  <a:pt x="4100" y="1468"/>
                </a:lnTo>
                <a:lnTo>
                  <a:pt x="4100" y="1470"/>
                </a:lnTo>
                <a:lnTo>
                  <a:pt x="4100" y="1472"/>
                </a:lnTo>
                <a:lnTo>
                  <a:pt x="4103" y="1474"/>
                </a:lnTo>
                <a:lnTo>
                  <a:pt x="4105" y="1474"/>
                </a:lnTo>
                <a:lnTo>
                  <a:pt x="4105" y="1474"/>
                </a:lnTo>
                <a:lnTo>
                  <a:pt x="4107" y="1474"/>
                </a:lnTo>
                <a:lnTo>
                  <a:pt x="4107" y="1472"/>
                </a:lnTo>
                <a:lnTo>
                  <a:pt x="4107" y="1470"/>
                </a:lnTo>
                <a:lnTo>
                  <a:pt x="4109" y="1472"/>
                </a:lnTo>
                <a:lnTo>
                  <a:pt x="4109" y="1472"/>
                </a:lnTo>
                <a:lnTo>
                  <a:pt x="4111" y="1474"/>
                </a:lnTo>
                <a:lnTo>
                  <a:pt x="4109" y="1476"/>
                </a:lnTo>
                <a:lnTo>
                  <a:pt x="4109" y="1476"/>
                </a:lnTo>
                <a:lnTo>
                  <a:pt x="4107" y="1478"/>
                </a:lnTo>
                <a:lnTo>
                  <a:pt x="4107" y="1478"/>
                </a:lnTo>
                <a:lnTo>
                  <a:pt x="4109" y="1478"/>
                </a:lnTo>
                <a:lnTo>
                  <a:pt x="4109" y="1480"/>
                </a:lnTo>
                <a:lnTo>
                  <a:pt x="4113" y="1478"/>
                </a:lnTo>
                <a:lnTo>
                  <a:pt x="4113" y="1478"/>
                </a:lnTo>
                <a:lnTo>
                  <a:pt x="4113" y="1478"/>
                </a:lnTo>
                <a:lnTo>
                  <a:pt x="4113" y="1478"/>
                </a:lnTo>
                <a:lnTo>
                  <a:pt x="4117" y="1480"/>
                </a:lnTo>
                <a:lnTo>
                  <a:pt x="4121" y="1480"/>
                </a:lnTo>
                <a:lnTo>
                  <a:pt x="4121" y="1482"/>
                </a:lnTo>
                <a:lnTo>
                  <a:pt x="4124" y="1482"/>
                </a:lnTo>
                <a:lnTo>
                  <a:pt x="4124" y="1484"/>
                </a:lnTo>
                <a:lnTo>
                  <a:pt x="4124" y="1484"/>
                </a:lnTo>
                <a:lnTo>
                  <a:pt x="4126" y="1484"/>
                </a:lnTo>
                <a:lnTo>
                  <a:pt x="4126" y="1484"/>
                </a:lnTo>
                <a:lnTo>
                  <a:pt x="4128" y="1484"/>
                </a:lnTo>
                <a:lnTo>
                  <a:pt x="4128" y="1487"/>
                </a:lnTo>
                <a:lnTo>
                  <a:pt x="4130" y="1487"/>
                </a:lnTo>
                <a:lnTo>
                  <a:pt x="4130" y="1487"/>
                </a:lnTo>
                <a:lnTo>
                  <a:pt x="4130" y="1489"/>
                </a:lnTo>
                <a:lnTo>
                  <a:pt x="4130" y="1489"/>
                </a:lnTo>
                <a:lnTo>
                  <a:pt x="4128" y="1489"/>
                </a:lnTo>
                <a:lnTo>
                  <a:pt x="4128" y="1491"/>
                </a:lnTo>
                <a:lnTo>
                  <a:pt x="4126" y="1493"/>
                </a:lnTo>
                <a:lnTo>
                  <a:pt x="4126" y="1499"/>
                </a:lnTo>
                <a:lnTo>
                  <a:pt x="4126" y="1505"/>
                </a:lnTo>
                <a:lnTo>
                  <a:pt x="4128" y="1505"/>
                </a:lnTo>
                <a:lnTo>
                  <a:pt x="4126" y="1508"/>
                </a:lnTo>
                <a:lnTo>
                  <a:pt x="4128" y="1508"/>
                </a:lnTo>
                <a:lnTo>
                  <a:pt x="4130" y="1508"/>
                </a:lnTo>
                <a:lnTo>
                  <a:pt x="4132" y="1505"/>
                </a:lnTo>
                <a:lnTo>
                  <a:pt x="4134" y="1505"/>
                </a:lnTo>
                <a:lnTo>
                  <a:pt x="4134" y="1501"/>
                </a:lnTo>
                <a:lnTo>
                  <a:pt x="4136" y="1501"/>
                </a:lnTo>
                <a:lnTo>
                  <a:pt x="4147" y="1495"/>
                </a:lnTo>
                <a:lnTo>
                  <a:pt x="4147" y="1495"/>
                </a:lnTo>
                <a:lnTo>
                  <a:pt x="4147" y="1495"/>
                </a:lnTo>
                <a:lnTo>
                  <a:pt x="4147" y="1493"/>
                </a:lnTo>
                <a:lnTo>
                  <a:pt x="4144" y="1493"/>
                </a:lnTo>
                <a:lnTo>
                  <a:pt x="4140" y="1487"/>
                </a:lnTo>
                <a:lnTo>
                  <a:pt x="4142" y="1489"/>
                </a:lnTo>
                <a:lnTo>
                  <a:pt x="4147" y="1493"/>
                </a:lnTo>
                <a:lnTo>
                  <a:pt x="4149" y="1493"/>
                </a:lnTo>
                <a:lnTo>
                  <a:pt x="4151" y="1493"/>
                </a:lnTo>
                <a:lnTo>
                  <a:pt x="4151" y="1493"/>
                </a:lnTo>
                <a:lnTo>
                  <a:pt x="4151" y="1493"/>
                </a:lnTo>
                <a:lnTo>
                  <a:pt x="4151" y="1491"/>
                </a:lnTo>
                <a:lnTo>
                  <a:pt x="4151" y="1491"/>
                </a:lnTo>
                <a:lnTo>
                  <a:pt x="4147" y="1484"/>
                </a:lnTo>
                <a:lnTo>
                  <a:pt x="4144" y="1484"/>
                </a:lnTo>
                <a:lnTo>
                  <a:pt x="4151" y="1489"/>
                </a:lnTo>
                <a:lnTo>
                  <a:pt x="4151" y="1489"/>
                </a:lnTo>
                <a:lnTo>
                  <a:pt x="4153" y="1489"/>
                </a:lnTo>
                <a:lnTo>
                  <a:pt x="4153" y="1489"/>
                </a:lnTo>
                <a:lnTo>
                  <a:pt x="4153" y="1489"/>
                </a:lnTo>
                <a:lnTo>
                  <a:pt x="4153" y="1487"/>
                </a:lnTo>
                <a:lnTo>
                  <a:pt x="4153" y="1487"/>
                </a:lnTo>
                <a:lnTo>
                  <a:pt x="4155" y="1484"/>
                </a:lnTo>
                <a:lnTo>
                  <a:pt x="4155" y="1484"/>
                </a:lnTo>
                <a:lnTo>
                  <a:pt x="4153" y="1484"/>
                </a:lnTo>
                <a:lnTo>
                  <a:pt x="4153" y="1484"/>
                </a:lnTo>
                <a:lnTo>
                  <a:pt x="4151" y="1482"/>
                </a:lnTo>
                <a:lnTo>
                  <a:pt x="4151" y="1482"/>
                </a:lnTo>
                <a:lnTo>
                  <a:pt x="4153" y="1482"/>
                </a:lnTo>
                <a:lnTo>
                  <a:pt x="4155" y="1482"/>
                </a:lnTo>
                <a:lnTo>
                  <a:pt x="4155" y="1482"/>
                </a:lnTo>
                <a:lnTo>
                  <a:pt x="4155" y="1482"/>
                </a:lnTo>
                <a:lnTo>
                  <a:pt x="4155" y="1480"/>
                </a:lnTo>
                <a:lnTo>
                  <a:pt x="4153" y="1480"/>
                </a:lnTo>
                <a:lnTo>
                  <a:pt x="4153" y="1480"/>
                </a:lnTo>
                <a:lnTo>
                  <a:pt x="4153" y="1480"/>
                </a:lnTo>
                <a:lnTo>
                  <a:pt x="4153" y="1480"/>
                </a:lnTo>
                <a:lnTo>
                  <a:pt x="4155" y="1480"/>
                </a:lnTo>
                <a:lnTo>
                  <a:pt x="4157" y="1482"/>
                </a:lnTo>
                <a:lnTo>
                  <a:pt x="4157" y="1482"/>
                </a:lnTo>
                <a:lnTo>
                  <a:pt x="4157" y="1480"/>
                </a:lnTo>
                <a:lnTo>
                  <a:pt x="4157" y="1478"/>
                </a:lnTo>
                <a:lnTo>
                  <a:pt x="4157" y="1478"/>
                </a:lnTo>
                <a:lnTo>
                  <a:pt x="4157" y="1478"/>
                </a:lnTo>
                <a:lnTo>
                  <a:pt x="4159" y="1478"/>
                </a:lnTo>
                <a:lnTo>
                  <a:pt x="4159" y="1480"/>
                </a:lnTo>
                <a:lnTo>
                  <a:pt x="4161" y="1480"/>
                </a:lnTo>
                <a:lnTo>
                  <a:pt x="4161" y="1480"/>
                </a:lnTo>
                <a:lnTo>
                  <a:pt x="4161" y="1482"/>
                </a:lnTo>
                <a:lnTo>
                  <a:pt x="4163" y="1480"/>
                </a:lnTo>
                <a:lnTo>
                  <a:pt x="4165" y="1480"/>
                </a:lnTo>
                <a:lnTo>
                  <a:pt x="4165" y="1478"/>
                </a:lnTo>
                <a:lnTo>
                  <a:pt x="4170" y="1476"/>
                </a:lnTo>
                <a:lnTo>
                  <a:pt x="4172" y="1476"/>
                </a:lnTo>
                <a:lnTo>
                  <a:pt x="4174" y="1474"/>
                </a:lnTo>
                <a:lnTo>
                  <a:pt x="4174" y="1474"/>
                </a:lnTo>
                <a:lnTo>
                  <a:pt x="4176" y="1474"/>
                </a:lnTo>
                <a:lnTo>
                  <a:pt x="4178" y="1472"/>
                </a:lnTo>
                <a:lnTo>
                  <a:pt x="4180" y="1470"/>
                </a:lnTo>
                <a:lnTo>
                  <a:pt x="4182" y="1470"/>
                </a:lnTo>
                <a:lnTo>
                  <a:pt x="4184" y="1468"/>
                </a:lnTo>
                <a:lnTo>
                  <a:pt x="4186" y="1468"/>
                </a:lnTo>
                <a:lnTo>
                  <a:pt x="4186" y="1466"/>
                </a:lnTo>
                <a:lnTo>
                  <a:pt x="4186" y="1463"/>
                </a:lnTo>
                <a:lnTo>
                  <a:pt x="4189" y="1463"/>
                </a:lnTo>
                <a:lnTo>
                  <a:pt x="4189" y="1463"/>
                </a:lnTo>
                <a:lnTo>
                  <a:pt x="4191" y="1461"/>
                </a:lnTo>
                <a:lnTo>
                  <a:pt x="4191" y="1461"/>
                </a:lnTo>
                <a:lnTo>
                  <a:pt x="4189" y="1461"/>
                </a:lnTo>
                <a:lnTo>
                  <a:pt x="4189" y="1459"/>
                </a:lnTo>
                <a:lnTo>
                  <a:pt x="4191" y="1459"/>
                </a:lnTo>
                <a:lnTo>
                  <a:pt x="4191" y="1457"/>
                </a:lnTo>
                <a:lnTo>
                  <a:pt x="4191" y="1457"/>
                </a:lnTo>
                <a:lnTo>
                  <a:pt x="4191" y="1459"/>
                </a:lnTo>
                <a:lnTo>
                  <a:pt x="4191" y="1459"/>
                </a:lnTo>
                <a:lnTo>
                  <a:pt x="4191" y="1459"/>
                </a:lnTo>
                <a:lnTo>
                  <a:pt x="4191" y="1457"/>
                </a:lnTo>
                <a:lnTo>
                  <a:pt x="4191" y="1457"/>
                </a:lnTo>
                <a:lnTo>
                  <a:pt x="4191" y="1453"/>
                </a:lnTo>
                <a:lnTo>
                  <a:pt x="4191" y="1453"/>
                </a:lnTo>
                <a:lnTo>
                  <a:pt x="4191" y="1449"/>
                </a:lnTo>
                <a:lnTo>
                  <a:pt x="4191" y="1447"/>
                </a:lnTo>
                <a:lnTo>
                  <a:pt x="4193" y="1447"/>
                </a:lnTo>
                <a:lnTo>
                  <a:pt x="4193" y="1449"/>
                </a:lnTo>
                <a:lnTo>
                  <a:pt x="4193" y="1449"/>
                </a:lnTo>
                <a:lnTo>
                  <a:pt x="4193" y="1447"/>
                </a:lnTo>
                <a:lnTo>
                  <a:pt x="4193" y="1445"/>
                </a:lnTo>
                <a:lnTo>
                  <a:pt x="4193" y="1443"/>
                </a:lnTo>
                <a:lnTo>
                  <a:pt x="4191" y="1440"/>
                </a:lnTo>
                <a:lnTo>
                  <a:pt x="4191" y="1440"/>
                </a:lnTo>
                <a:lnTo>
                  <a:pt x="4191" y="1436"/>
                </a:lnTo>
                <a:lnTo>
                  <a:pt x="4191" y="1434"/>
                </a:lnTo>
                <a:lnTo>
                  <a:pt x="4191" y="1432"/>
                </a:lnTo>
                <a:lnTo>
                  <a:pt x="4191" y="1432"/>
                </a:lnTo>
                <a:lnTo>
                  <a:pt x="4191" y="1430"/>
                </a:lnTo>
                <a:lnTo>
                  <a:pt x="4191" y="1428"/>
                </a:lnTo>
                <a:lnTo>
                  <a:pt x="4191" y="1428"/>
                </a:lnTo>
                <a:lnTo>
                  <a:pt x="4191" y="1426"/>
                </a:lnTo>
                <a:lnTo>
                  <a:pt x="4191" y="1426"/>
                </a:lnTo>
                <a:lnTo>
                  <a:pt x="4189" y="1424"/>
                </a:lnTo>
                <a:lnTo>
                  <a:pt x="4189" y="1422"/>
                </a:lnTo>
                <a:lnTo>
                  <a:pt x="4189" y="1417"/>
                </a:lnTo>
                <a:lnTo>
                  <a:pt x="4186" y="1417"/>
                </a:lnTo>
                <a:lnTo>
                  <a:pt x="4186" y="1413"/>
                </a:lnTo>
                <a:lnTo>
                  <a:pt x="4184" y="1411"/>
                </a:lnTo>
                <a:lnTo>
                  <a:pt x="4184" y="1409"/>
                </a:lnTo>
                <a:lnTo>
                  <a:pt x="4182" y="1409"/>
                </a:lnTo>
                <a:lnTo>
                  <a:pt x="4182" y="1407"/>
                </a:lnTo>
                <a:lnTo>
                  <a:pt x="4180" y="1405"/>
                </a:lnTo>
                <a:lnTo>
                  <a:pt x="4178" y="1403"/>
                </a:lnTo>
                <a:lnTo>
                  <a:pt x="4178" y="1401"/>
                </a:lnTo>
                <a:lnTo>
                  <a:pt x="4176" y="1401"/>
                </a:lnTo>
                <a:lnTo>
                  <a:pt x="4176" y="1399"/>
                </a:lnTo>
                <a:lnTo>
                  <a:pt x="4176" y="1399"/>
                </a:lnTo>
                <a:lnTo>
                  <a:pt x="4176" y="1399"/>
                </a:lnTo>
                <a:lnTo>
                  <a:pt x="4176" y="1399"/>
                </a:lnTo>
                <a:lnTo>
                  <a:pt x="4174" y="1396"/>
                </a:lnTo>
                <a:lnTo>
                  <a:pt x="4174" y="1396"/>
                </a:lnTo>
                <a:lnTo>
                  <a:pt x="4172" y="1394"/>
                </a:lnTo>
                <a:lnTo>
                  <a:pt x="4172" y="1394"/>
                </a:lnTo>
                <a:lnTo>
                  <a:pt x="4172" y="1394"/>
                </a:lnTo>
                <a:lnTo>
                  <a:pt x="4170" y="1394"/>
                </a:lnTo>
                <a:lnTo>
                  <a:pt x="4170" y="1394"/>
                </a:lnTo>
                <a:lnTo>
                  <a:pt x="4170" y="1394"/>
                </a:lnTo>
                <a:lnTo>
                  <a:pt x="4168" y="1392"/>
                </a:lnTo>
                <a:lnTo>
                  <a:pt x="4165" y="1390"/>
                </a:lnTo>
                <a:lnTo>
                  <a:pt x="4165" y="1390"/>
                </a:lnTo>
                <a:lnTo>
                  <a:pt x="4165" y="1390"/>
                </a:lnTo>
                <a:lnTo>
                  <a:pt x="4163" y="1388"/>
                </a:lnTo>
                <a:lnTo>
                  <a:pt x="4161" y="1386"/>
                </a:lnTo>
                <a:lnTo>
                  <a:pt x="4159" y="1384"/>
                </a:lnTo>
                <a:lnTo>
                  <a:pt x="4157" y="1382"/>
                </a:lnTo>
                <a:lnTo>
                  <a:pt x="4155" y="1380"/>
                </a:lnTo>
                <a:lnTo>
                  <a:pt x="4151" y="1375"/>
                </a:lnTo>
                <a:lnTo>
                  <a:pt x="4149" y="1373"/>
                </a:lnTo>
                <a:lnTo>
                  <a:pt x="4149" y="1373"/>
                </a:lnTo>
                <a:lnTo>
                  <a:pt x="4151" y="1373"/>
                </a:lnTo>
                <a:lnTo>
                  <a:pt x="4151" y="1371"/>
                </a:lnTo>
                <a:lnTo>
                  <a:pt x="4151" y="1371"/>
                </a:lnTo>
                <a:lnTo>
                  <a:pt x="4149" y="1369"/>
                </a:lnTo>
                <a:lnTo>
                  <a:pt x="4147" y="1367"/>
                </a:lnTo>
                <a:lnTo>
                  <a:pt x="4144" y="1367"/>
                </a:lnTo>
                <a:lnTo>
                  <a:pt x="4144" y="1365"/>
                </a:lnTo>
                <a:lnTo>
                  <a:pt x="4142" y="1363"/>
                </a:lnTo>
                <a:lnTo>
                  <a:pt x="4140" y="1361"/>
                </a:lnTo>
                <a:lnTo>
                  <a:pt x="4140" y="1361"/>
                </a:lnTo>
                <a:lnTo>
                  <a:pt x="4140" y="1359"/>
                </a:lnTo>
                <a:lnTo>
                  <a:pt x="4140" y="1359"/>
                </a:lnTo>
                <a:lnTo>
                  <a:pt x="4138" y="1357"/>
                </a:lnTo>
                <a:lnTo>
                  <a:pt x="4138" y="1354"/>
                </a:lnTo>
                <a:lnTo>
                  <a:pt x="4138" y="1352"/>
                </a:lnTo>
                <a:lnTo>
                  <a:pt x="4140" y="1350"/>
                </a:lnTo>
                <a:lnTo>
                  <a:pt x="4140" y="1350"/>
                </a:lnTo>
                <a:lnTo>
                  <a:pt x="4140" y="1348"/>
                </a:lnTo>
                <a:lnTo>
                  <a:pt x="4140" y="1346"/>
                </a:lnTo>
                <a:lnTo>
                  <a:pt x="4142" y="1342"/>
                </a:lnTo>
                <a:lnTo>
                  <a:pt x="4144" y="1340"/>
                </a:lnTo>
                <a:lnTo>
                  <a:pt x="4147" y="1340"/>
                </a:lnTo>
                <a:lnTo>
                  <a:pt x="4149" y="1338"/>
                </a:lnTo>
                <a:lnTo>
                  <a:pt x="4151" y="1336"/>
                </a:lnTo>
                <a:lnTo>
                  <a:pt x="4151" y="1334"/>
                </a:lnTo>
                <a:lnTo>
                  <a:pt x="4151" y="1331"/>
                </a:lnTo>
                <a:lnTo>
                  <a:pt x="4155" y="1329"/>
                </a:lnTo>
                <a:lnTo>
                  <a:pt x="4155" y="1327"/>
                </a:lnTo>
                <a:lnTo>
                  <a:pt x="4153" y="1325"/>
                </a:lnTo>
                <a:lnTo>
                  <a:pt x="4153" y="1325"/>
                </a:lnTo>
                <a:lnTo>
                  <a:pt x="4153" y="1325"/>
                </a:lnTo>
                <a:lnTo>
                  <a:pt x="4155" y="1325"/>
                </a:lnTo>
                <a:lnTo>
                  <a:pt x="4155" y="1325"/>
                </a:lnTo>
                <a:lnTo>
                  <a:pt x="4157" y="1325"/>
                </a:lnTo>
                <a:lnTo>
                  <a:pt x="4157" y="1325"/>
                </a:lnTo>
                <a:lnTo>
                  <a:pt x="4157" y="1325"/>
                </a:lnTo>
                <a:lnTo>
                  <a:pt x="4157" y="1325"/>
                </a:lnTo>
                <a:lnTo>
                  <a:pt x="4159" y="1325"/>
                </a:lnTo>
                <a:lnTo>
                  <a:pt x="4159" y="1325"/>
                </a:lnTo>
                <a:lnTo>
                  <a:pt x="4159" y="1325"/>
                </a:lnTo>
                <a:lnTo>
                  <a:pt x="4163" y="1325"/>
                </a:lnTo>
                <a:lnTo>
                  <a:pt x="4163" y="1323"/>
                </a:lnTo>
                <a:lnTo>
                  <a:pt x="4163" y="1323"/>
                </a:lnTo>
                <a:lnTo>
                  <a:pt x="4163" y="1321"/>
                </a:lnTo>
                <a:lnTo>
                  <a:pt x="4165" y="1321"/>
                </a:lnTo>
                <a:lnTo>
                  <a:pt x="4168" y="1319"/>
                </a:lnTo>
                <a:lnTo>
                  <a:pt x="4168" y="1319"/>
                </a:lnTo>
                <a:lnTo>
                  <a:pt x="4170" y="1319"/>
                </a:lnTo>
                <a:lnTo>
                  <a:pt x="4172" y="1319"/>
                </a:lnTo>
                <a:lnTo>
                  <a:pt x="4172" y="1317"/>
                </a:lnTo>
                <a:lnTo>
                  <a:pt x="4174" y="1317"/>
                </a:lnTo>
                <a:lnTo>
                  <a:pt x="4174" y="1317"/>
                </a:lnTo>
                <a:lnTo>
                  <a:pt x="4176" y="1317"/>
                </a:lnTo>
                <a:lnTo>
                  <a:pt x="4176" y="1317"/>
                </a:lnTo>
                <a:lnTo>
                  <a:pt x="4178" y="1315"/>
                </a:lnTo>
                <a:lnTo>
                  <a:pt x="4178" y="1315"/>
                </a:lnTo>
                <a:lnTo>
                  <a:pt x="4178" y="1315"/>
                </a:lnTo>
                <a:lnTo>
                  <a:pt x="4178" y="1317"/>
                </a:lnTo>
                <a:lnTo>
                  <a:pt x="4180" y="1317"/>
                </a:lnTo>
                <a:lnTo>
                  <a:pt x="4180" y="1315"/>
                </a:lnTo>
                <a:lnTo>
                  <a:pt x="4180" y="1315"/>
                </a:lnTo>
                <a:lnTo>
                  <a:pt x="4180" y="1313"/>
                </a:lnTo>
                <a:lnTo>
                  <a:pt x="4180" y="1313"/>
                </a:lnTo>
                <a:lnTo>
                  <a:pt x="4180" y="1313"/>
                </a:lnTo>
                <a:lnTo>
                  <a:pt x="4182" y="1313"/>
                </a:lnTo>
                <a:lnTo>
                  <a:pt x="4180" y="1313"/>
                </a:lnTo>
                <a:lnTo>
                  <a:pt x="4182" y="1315"/>
                </a:lnTo>
                <a:lnTo>
                  <a:pt x="4182" y="1315"/>
                </a:lnTo>
                <a:lnTo>
                  <a:pt x="4182" y="1315"/>
                </a:lnTo>
                <a:lnTo>
                  <a:pt x="4184" y="1317"/>
                </a:lnTo>
                <a:lnTo>
                  <a:pt x="4184" y="1317"/>
                </a:lnTo>
                <a:lnTo>
                  <a:pt x="4186" y="1317"/>
                </a:lnTo>
                <a:lnTo>
                  <a:pt x="4186" y="1317"/>
                </a:lnTo>
                <a:lnTo>
                  <a:pt x="4189" y="1317"/>
                </a:lnTo>
                <a:lnTo>
                  <a:pt x="4189" y="1317"/>
                </a:lnTo>
                <a:lnTo>
                  <a:pt x="4189" y="1319"/>
                </a:lnTo>
                <a:lnTo>
                  <a:pt x="4189" y="1319"/>
                </a:lnTo>
                <a:lnTo>
                  <a:pt x="4189" y="1319"/>
                </a:lnTo>
                <a:lnTo>
                  <a:pt x="4191" y="1319"/>
                </a:lnTo>
                <a:lnTo>
                  <a:pt x="4193" y="1319"/>
                </a:lnTo>
                <a:lnTo>
                  <a:pt x="4193" y="1319"/>
                </a:lnTo>
                <a:lnTo>
                  <a:pt x="4195" y="1317"/>
                </a:lnTo>
                <a:lnTo>
                  <a:pt x="4195" y="1315"/>
                </a:lnTo>
                <a:lnTo>
                  <a:pt x="4195" y="1315"/>
                </a:lnTo>
                <a:lnTo>
                  <a:pt x="4195" y="1315"/>
                </a:lnTo>
                <a:lnTo>
                  <a:pt x="4197" y="1317"/>
                </a:lnTo>
                <a:lnTo>
                  <a:pt x="4197" y="1317"/>
                </a:lnTo>
                <a:lnTo>
                  <a:pt x="4197" y="1317"/>
                </a:lnTo>
                <a:lnTo>
                  <a:pt x="4199" y="1319"/>
                </a:lnTo>
                <a:lnTo>
                  <a:pt x="4201" y="1319"/>
                </a:lnTo>
                <a:lnTo>
                  <a:pt x="4201" y="1319"/>
                </a:lnTo>
                <a:lnTo>
                  <a:pt x="4199" y="1321"/>
                </a:lnTo>
                <a:lnTo>
                  <a:pt x="4197" y="1321"/>
                </a:lnTo>
                <a:lnTo>
                  <a:pt x="4197" y="1323"/>
                </a:lnTo>
                <a:lnTo>
                  <a:pt x="4197" y="1325"/>
                </a:lnTo>
                <a:lnTo>
                  <a:pt x="4197" y="1327"/>
                </a:lnTo>
                <a:lnTo>
                  <a:pt x="4197" y="1327"/>
                </a:lnTo>
                <a:lnTo>
                  <a:pt x="4197" y="1327"/>
                </a:lnTo>
                <a:lnTo>
                  <a:pt x="4197" y="1329"/>
                </a:lnTo>
                <a:lnTo>
                  <a:pt x="4199" y="1329"/>
                </a:lnTo>
                <a:lnTo>
                  <a:pt x="4199" y="1331"/>
                </a:lnTo>
                <a:lnTo>
                  <a:pt x="4199" y="1334"/>
                </a:lnTo>
                <a:lnTo>
                  <a:pt x="4201" y="1334"/>
                </a:lnTo>
                <a:lnTo>
                  <a:pt x="4201" y="1334"/>
                </a:lnTo>
                <a:lnTo>
                  <a:pt x="4201" y="1334"/>
                </a:lnTo>
                <a:lnTo>
                  <a:pt x="4201" y="1334"/>
                </a:lnTo>
                <a:lnTo>
                  <a:pt x="4199" y="1334"/>
                </a:lnTo>
                <a:lnTo>
                  <a:pt x="4199" y="1336"/>
                </a:lnTo>
                <a:lnTo>
                  <a:pt x="4201" y="1336"/>
                </a:lnTo>
                <a:lnTo>
                  <a:pt x="4203" y="1336"/>
                </a:lnTo>
                <a:lnTo>
                  <a:pt x="4205" y="1336"/>
                </a:lnTo>
                <a:lnTo>
                  <a:pt x="4207" y="1336"/>
                </a:lnTo>
                <a:lnTo>
                  <a:pt x="4207" y="1334"/>
                </a:lnTo>
                <a:lnTo>
                  <a:pt x="4209" y="1334"/>
                </a:lnTo>
                <a:lnTo>
                  <a:pt x="4209" y="1334"/>
                </a:lnTo>
                <a:lnTo>
                  <a:pt x="4205" y="1329"/>
                </a:lnTo>
                <a:lnTo>
                  <a:pt x="4205" y="1329"/>
                </a:lnTo>
                <a:lnTo>
                  <a:pt x="4207" y="1329"/>
                </a:lnTo>
                <a:lnTo>
                  <a:pt x="4207" y="1329"/>
                </a:lnTo>
                <a:lnTo>
                  <a:pt x="4207" y="1327"/>
                </a:lnTo>
                <a:lnTo>
                  <a:pt x="4203" y="1327"/>
                </a:lnTo>
                <a:lnTo>
                  <a:pt x="4203" y="1325"/>
                </a:lnTo>
                <a:lnTo>
                  <a:pt x="4203" y="1325"/>
                </a:lnTo>
                <a:lnTo>
                  <a:pt x="4205" y="1323"/>
                </a:lnTo>
                <a:lnTo>
                  <a:pt x="4207" y="1323"/>
                </a:lnTo>
                <a:lnTo>
                  <a:pt x="4207" y="1321"/>
                </a:lnTo>
                <a:lnTo>
                  <a:pt x="4207" y="1321"/>
                </a:lnTo>
                <a:lnTo>
                  <a:pt x="4207" y="1321"/>
                </a:lnTo>
                <a:lnTo>
                  <a:pt x="4207" y="1321"/>
                </a:lnTo>
                <a:lnTo>
                  <a:pt x="4209" y="1323"/>
                </a:lnTo>
                <a:lnTo>
                  <a:pt x="4209" y="1323"/>
                </a:lnTo>
                <a:lnTo>
                  <a:pt x="4212" y="1321"/>
                </a:lnTo>
                <a:lnTo>
                  <a:pt x="4212" y="1319"/>
                </a:lnTo>
                <a:lnTo>
                  <a:pt x="4214" y="1319"/>
                </a:lnTo>
                <a:lnTo>
                  <a:pt x="4216" y="1319"/>
                </a:lnTo>
                <a:lnTo>
                  <a:pt x="4216" y="1317"/>
                </a:lnTo>
                <a:lnTo>
                  <a:pt x="4216" y="1317"/>
                </a:lnTo>
                <a:lnTo>
                  <a:pt x="4218" y="1319"/>
                </a:lnTo>
                <a:lnTo>
                  <a:pt x="4218" y="1319"/>
                </a:lnTo>
                <a:lnTo>
                  <a:pt x="4220" y="1319"/>
                </a:lnTo>
                <a:lnTo>
                  <a:pt x="4220" y="1319"/>
                </a:lnTo>
                <a:lnTo>
                  <a:pt x="4222" y="1317"/>
                </a:lnTo>
                <a:lnTo>
                  <a:pt x="4224" y="1317"/>
                </a:lnTo>
                <a:lnTo>
                  <a:pt x="4226" y="1317"/>
                </a:lnTo>
                <a:lnTo>
                  <a:pt x="4226" y="1315"/>
                </a:lnTo>
                <a:lnTo>
                  <a:pt x="4226" y="1315"/>
                </a:lnTo>
                <a:lnTo>
                  <a:pt x="4228" y="1315"/>
                </a:lnTo>
                <a:lnTo>
                  <a:pt x="4228" y="1315"/>
                </a:lnTo>
                <a:lnTo>
                  <a:pt x="4228" y="1315"/>
                </a:lnTo>
                <a:lnTo>
                  <a:pt x="4230" y="1313"/>
                </a:lnTo>
                <a:lnTo>
                  <a:pt x="4230" y="1313"/>
                </a:lnTo>
                <a:lnTo>
                  <a:pt x="4233" y="1313"/>
                </a:lnTo>
                <a:lnTo>
                  <a:pt x="4233" y="1315"/>
                </a:lnTo>
                <a:lnTo>
                  <a:pt x="4235" y="1315"/>
                </a:lnTo>
                <a:lnTo>
                  <a:pt x="4235" y="1315"/>
                </a:lnTo>
                <a:lnTo>
                  <a:pt x="4237" y="1313"/>
                </a:lnTo>
                <a:lnTo>
                  <a:pt x="4237" y="1310"/>
                </a:lnTo>
                <a:lnTo>
                  <a:pt x="4235" y="1310"/>
                </a:lnTo>
                <a:lnTo>
                  <a:pt x="4237" y="1310"/>
                </a:lnTo>
                <a:lnTo>
                  <a:pt x="4237" y="1310"/>
                </a:lnTo>
                <a:lnTo>
                  <a:pt x="4237" y="1310"/>
                </a:lnTo>
                <a:lnTo>
                  <a:pt x="4237" y="1313"/>
                </a:lnTo>
                <a:lnTo>
                  <a:pt x="4237" y="1313"/>
                </a:lnTo>
                <a:lnTo>
                  <a:pt x="4239" y="1315"/>
                </a:lnTo>
                <a:lnTo>
                  <a:pt x="4239" y="1313"/>
                </a:lnTo>
                <a:lnTo>
                  <a:pt x="4239" y="1313"/>
                </a:lnTo>
                <a:lnTo>
                  <a:pt x="4241" y="1313"/>
                </a:lnTo>
                <a:lnTo>
                  <a:pt x="4243" y="1310"/>
                </a:lnTo>
                <a:lnTo>
                  <a:pt x="4243" y="1313"/>
                </a:lnTo>
                <a:lnTo>
                  <a:pt x="4245" y="1313"/>
                </a:lnTo>
                <a:lnTo>
                  <a:pt x="4245" y="1310"/>
                </a:lnTo>
                <a:lnTo>
                  <a:pt x="4245" y="1308"/>
                </a:lnTo>
                <a:lnTo>
                  <a:pt x="4245" y="1306"/>
                </a:lnTo>
                <a:lnTo>
                  <a:pt x="4247" y="1308"/>
                </a:lnTo>
                <a:lnTo>
                  <a:pt x="4249" y="1308"/>
                </a:lnTo>
                <a:lnTo>
                  <a:pt x="4249" y="1308"/>
                </a:lnTo>
                <a:lnTo>
                  <a:pt x="4249" y="1308"/>
                </a:lnTo>
                <a:lnTo>
                  <a:pt x="4251" y="1308"/>
                </a:lnTo>
                <a:lnTo>
                  <a:pt x="4251" y="1306"/>
                </a:lnTo>
                <a:lnTo>
                  <a:pt x="4253" y="1306"/>
                </a:lnTo>
                <a:lnTo>
                  <a:pt x="4253" y="1306"/>
                </a:lnTo>
                <a:lnTo>
                  <a:pt x="4253" y="1304"/>
                </a:lnTo>
                <a:lnTo>
                  <a:pt x="4253" y="1304"/>
                </a:lnTo>
                <a:lnTo>
                  <a:pt x="4253" y="1302"/>
                </a:lnTo>
                <a:lnTo>
                  <a:pt x="4251" y="1300"/>
                </a:lnTo>
                <a:lnTo>
                  <a:pt x="4251" y="1300"/>
                </a:lnTo>
                <a:lnTo>
                  <a:pt x="4251" y="1298"/>
                </a:lnTo>
                <a:lnTo>
                  <a:pt x="4249" y="1298"/>
                </a:lnTo>
                <a:lnTo>
                  <a:pt x="4249" y="1298"/>
                </a:lnTo>
                <a:lnTo>
                  <a:pt x="4249" y="1296"/>
                </a:lnTo>
                <a:lnTo>
                  <a:pt x="4251" y="1296"/>
                </a:lnTo>
                <a:lnTo>
                  <a:pt x="4251" y="1296"/>
                </a:lnTo>
                <a:lnTo>
                  <a:pt x="4251" y="1294"/>
                </a:lnTo>
                <a:lnTo>
                  <a:pt x="4251" y="1294"/>
                </a:lnTo>
                <a:lnTo>
                  <a:pt x="4253" y="1294"/>
                </a:lnTo>
                <a:lnTo>
                  <a:pt x="4253" y="1294"/>
                </a:lnTo>
                <a:lnTo>
                  <a:pt x="4253" y="1296"/>
                </a:lnTo>
                <a:lnTo>
                  <a:pt x="4253" y="1296"/>
                </a:lnTo>
                <a:lnTo>
                  <a:pt x="4253" y="1298"/>
                </a:lnTo>
                <a:lnTo>
                  <a:pt x="4253" y="1298"/>
                </a:lnTo>
                <a:lnTo>
                  <a:pt x="4256" y="1300"/>
                </a:lnTo>
                <a:lnTo>
                  <a:pt x="4258" y="1302"/>
                </a:lnTo>
                <a:lnTo>
                  <a:pt x="4258" y="1302"/>
                </a:lnTo>
                <a:lnTo>
                  <a:pt x="4260" y="1302"/>
                </a:lnTo>
                <a:lnTo>
                  <a:pt x="4260" y="1302"/>
                </a:lnTo>
                <a:lnTo>
                  <a:pt x="4258" y="1304"/>
                </a:lnTo>
                <a:lnTo>
                  <a:pt x="4258" y="1304"/>
                </a:lnTo>
                <a:lnTo>
                  <a:pt x="4258" y="1304"/>
                </a:lnTo>
                <a:lnTo>
                  <a:pt x="4260" y="1304"/>
                </a:lnTo>
                <a:lnTo>
                  <a:pt x="4262" y="1304"/>
                </a:lnTo>
                <a:lnTo>
                  <a:pt x="4264" y="1306"/>
                </a:lnTo>
                <a:lnTo>
                  <a:pt x="4264" y="1306"/>
                </a:lnTo>
                <a:lnTo>
                  <a:pt x="4264" y="1304"/>
                </a:lnTo>
                <a:lnTo>
                  <a:pt x="4264" y="1304"/>
                </a:lnTo>
                <a:lnTo>
                  <a:pt x="4264" y="1304"/>
                </a:lnTo>
                <a:lnTo>
                  <a:pt x="4264" y="1304"/>
                </a:lnTo>
                <a:lnTo>
                  <a:pt x="4264" y="1302"/>
                </a:lnTo>
                <a:lnTo>
                  <a:pt x="4264" y="1302"/>
                </a:lnTo>
                <a:lnTo>
                  <a:pt x="4264" y="1302"/>
                </a:lnTo>
                <a:lnTo>
                  <a:pt x="4266" y="1302"/>
                </a:lnTo>
                <a:lnTo>
                  <a:pt x="4266" y="1302"/>
                </a:lnTo>
                <a:lnTo>
                  <a:pt x="4268" y="1302"/>
                </a:lnTo>
                <a:lnTo>
                  <a:pt x="4268" y="1300"/>
                </a:lnTo>
                <a:lnTo>
                  <a:pt x="4268" y="1300"/>
                </a:lnTo>
                <a:lnTo>
                  <a:pt x="4268" y="1300"/>
                </a:lnTo>
                <a:lnTo>
                  <a:pt x="4268" y="1298"/>
                </a:lnTo>
                <a:lnTo>
                  <a:pt x="4270" y="1300"/>
                </a:lnTo>
                <a:lnTo>
                  <a:pt x="4270" y="1300"/>
                </a:lnTo>
                <a:lnTo>
                  <a:pt x="4272" y="1300"/>
                </a:lnTo>
                <a:lnTo>
                  <a:pt x="4272" y="1300"/>
                </a:lnTo>
                <a:lnTo>
                  <a:pt x="4272" y="1300"/>
                </a:lnTo>
                <a:lnTo>
                  <a:pt x="4274" y="1300"/>
                </a:lnTo>
                <a:lnTo>
                  <a:pt x="4274" y="1298"/>
                </a:lnTo>
                <a:lnTo>
                  <a:pt x="4277" y="1298"/>
                </a:lnTo>
                <a:lnTo>
                  <a:pt x="4279" y="1298"/>
                </a:lnTo>
                <a:lnTo>
                  <a:pt x="4279" y="1300"/>
                </a:lnTo>
                <a:lnTo>
                  <a:pt x="4281" y="1300"/>
                </a:lnTo>
                <a:lnTo>
                  <a:pt x="4281" y="1298"/>
                </a:lnTo>
                <a:lnTo>
                  <a:pt x="4283" y="1298"/>
                </a:lnTo>
                <a:lnTo>
                  <a:pt x="4283" y="1298"/>
                </a:lnTo>
                <a:lnTo>
                  <a:pt x="4285" y="1298"/>
                </a:lnTo>
                <a:lnTo>
                  <a:pt x="4287" y="1298"/>
                </a:lnTo>
                <a:lnTo>
                  <a:pt x="4289" y="1298"/>
                </a:lnTo>
                <a:lnTo>
                  <a:pt x="4291" y="1298"/>
                </a:lnTo>
                <a:lnTo>
                  <a:pt x="4291" y="1296"/>
                </a:lnTo>
                <a:lnTo>
                  <a:pt x="4291" y="1296"/>
                </a:lnTo>
                <a:lnTo>
                  <a:pt x="4291" y="1296"/>
                </a:lnTo>
                <a:lnTo>
                  <a:pt x="4293" y="1296"/>
                </a:lnTo>
                <a:lnTo>
                  <a:pt x="4295" y="1296"/>
                </a:lnTo>
                <a:lnTo>
                  <a:pt x="4295" y="1296"/>
                </a:lnTo>
                <a:lnTo>
                  <a:pt x="4295" y="1292"/>
                </a:lnTo>
                <a:lnTo>
                  <a:pt x="4297" y="1292"/>
                </a:lnTo>
                <a:lnTo>
                  <a:pt x="4297" y="1292"/>
                </a:lnTo>
                <a:lnTo>
                  <a:pt x="4297" y="1292"/>
                </a:lnTo>
                <a:lnTo>
                  <a:pt x="4297" y="1289"/>
                </a:lnTo>
                <a:lnTo>
                  <a:pt x="4297" y="1289"/>
                </a:lnTo>
                <a:lnTo>
                  <a:pt x="4300" y="1289"/>
                </a:lnTo>
                <a:lnTo>
                  <a:pt x="4300" y="1289"/>
                </a:lnTo>
                <a:lnTo>
                  <a:pt x="4302" y="1287"/>
                </a:lnTo>
                <a:lnTo>
                  <a:pt x="4302" y="1285"/>
                </a:lnTo>
                <a:lnTo>
                  <a:pt x="4304" y="1285"/>
                </a:lnTo>
                <a:lnTo>
                  <a:pt x="4304" y="1287"/>
                </a:lnTo>
                <a:lnTo>
                  <a:pt x="4306" y="1285"/>
                </a:lnTo>
                <a:lnTo>
                  <a:pt x="4306" y="1285"/>
                </a:lnTo>
                <a:lnTo>
                  <a:pt x="4308" y="1285"/>
                </a:lnTo>
                <a:lnTo>
                  <a:pt x="4308" y="1285"/>
                </a:lnTo>
                <a:lnTo>
                  <a:pt x="4308" y="1285"/>
                </a:lnTo>
                <a:lnTo>
                  <a:pt x="4308" y="1285"/>
                </a:lnTo>
                <a:lnTo>
                  <a:pt x="4308" y="1285"/>
                </a:lnTo>
                <a:lnTo>
                  <a:pt x="4310" y="1283"/>
                </a:lnTo>
                <a:lnTo>
                  <a:pt x="4310" y="1283"/>
                </a:lnTo>
                <a:lnTo>
                  <a:pt x="4308" y="1283"/>
                </a:lnTo>
                <a:lnTo>
                  <a:pt x="4310" y="1283"/>
                </a:lnTo>
                <a:lnTo>
                  <a:pt x="4312" y="1283"/>
                </a:lnTo>
                <a:lnTo>
                  <a:pt x="4312" y="1283"/>
                </a:lnTo>
                <a:lnTo>
                  <a:pt x="4312" y="1281"/>
                </a:lnTo>
                <a:lnTo>
                  <a:pt x="4314" y="1279"/>
                </a:lnTo>
                <a:lnTo>
                  <a:pt x="4314" y="1279"/>
                </a:lnTo>
                <a:lnTo>
                  <a:pt x="4316" y="1279"/>
                </a:lnTo>
                <a:lnTo>
                  <a:pt x="4318" y="1277"/>
                </a:lnTo>
                <a:lnTo>
                  <a:pt x="4318" y="1275"/>
                </a:lnTo>
                <a:lnTo>
                  <a:pt x="4318" y="1275"/>
                </a:lnTo>
                <a:lnTo>
                  <a:pt x="4316" y="1275"/>
                </a:lnTo>
                <a:lnTo>
                  <a:pt x="4314" y="1273"/>
                </a:lnTo>
                <a:lnTo>
                  <a:pt x="4314" y="1273"/>
                </a:lnTo>
                <a:lnTo>
                  <a:pt x="4316" y="1273"/>
                </a:lnTo>
                <a:lnTo>
                  <a:pt x="4316" y="1273"/>
                </a:lnTo>
                <a:lnTo>
                  <a:pt x="4316" y="1273"/>
                </a:lnTo>
                <a:lnTo>
                  <a:pt x="4318" y="1271"/>
                </a:lnTo>
                <a:lnTo>
                  <a:pt x="4318" y="1271"/>
                </a:lnTo>
                <a:lnTo>
                  <a:pt x="4321" y="1271"/>
                </a:lnTo>
                <a:lnTo>
                  <a:pt x="4321" y="1271"/>
                </a:lnTo>
                <a:lnTo>
                  <a:pt x="4323" y="1271"/>
                </a:lnTo>
                <a:lnTo>
                  <a:pt x="4325" y="1271"/>
                </a:lnTo>
                <a:lnTo>
                  <a:pt x="4327" y="1271"/>
                </a:lnTo>
                <a:lnTo>
                  <a:pt x="4327" y="1269"/>
                </a:lnTo>
                <a:lnTo>
                  <a:pt x="4327" y="1269"/>
                </a:lnTo>
                <a:lnTo>
                  <a:pt x="4327" y="1269"/>
                </a:lnTo>
                <a:lnTo>
                  <a:pt x="4327" y="1266"/>
                </a:lnTo>
                <a:lnTo>
                  <a:pt x="4327" y="1266"/>
                </a:lnTo>
                <a:lnTo>
                  <a:pt x="4329" y="1266"/>
                </a:lnTo>
                <a:lnTo>
                  <a:pt x="4331" y="1266"/>
                </a:lnTo>
                <a:lnTo>
                  <a:pt x="4331" y="1264"/>
                </a:lnTo>
                <a:lnTo>
                  <a:pt x="4331" y="1262"/>
                </a:lnTo>
                <a:lnTo>
                  <a:pt x="4331" y="1262"/>
                </a:lnTo>
                <a:lnTo>
                  <a:pt x="4333" y="1262"/>
                </a:lnTo>
                <a:lnTo>
                  <a:pt x="4335" y="1262"/>
                </a:lnTo>
                <a:lnTo>
                  <a:pt x="4335" y="1262"/>
                </a:lnTo>
                <a:lnTo>
                  <a:pt x="4335" y="1260"/>
                </a:lnTo>
                <a:lnTo>
                  <a:pt x="4333" y="1260"/>
                </a:lnTo>
                <a:lnTo>
                  <a:pt x="4333" y="1258"/>
                </a:lnTo>
                <a:lnTo>
                  <a:pt x="4335" y="1258"/>
                </a:lnTo>
                <a:lnTo>
                  <a:pt x="4335" y="1258"/>
                </a:lnTo>
                <a:lnTo>
                  <a:pt x="4337" y="1258"/>
                </a:lnTo>
                <a:lnTo>
                  <a:pt x="4337" y="1258"/>
                </a:lnTo>
                <a:lnTo>
                  <a:pt x="4339" y="1258"/>
                </a:lnTo>
                <a:lnTo>
                  <a:pt x="4339" y="1260"/>
                </a:lnTo>
                <a:lnTo>
                  <a:pt x="4341" y="1258"/>
                </a:lnTo>
                <a:lnTo>
                  <a:pt x="4341" y="1258"/>
                </a:lnTo>
                <a:lnTo>
                  <a:pt x="4339" y="1256"/>
                </a:lnTo>
                <a:lnTo>
                  <a:pt x="4339" y="1254"/>
                </a:lnTo>
                <a:lnTo>
                  <a:pt x="4341" y="1252"/>
                </a:lnTo>
                <a:lnTo>
                  <a:pt x="4341" y="1250"/>
                </a:lnTo>
                <a:lnTo>
                  <a:pt x="4341" y="1250"/>
                </a:lnTo>
                <a:lnTo>
                  <a:pt x="4339" y="1250"/>
                </a:lnTo>
                <a:lnTo>
                  <a:pt x="4337" y="1250"/>
                </a:lnTo>
                <a:lnTo>
                  <a:pt x="4337" y="1250"/>
                </a:lnTo>
                <a:lnTo>
                  <a:pt x="4335" y="1250"/>
                </a:lnTo>
                <a:lnTo>
                  <a:pt x="4333" y="1248"/>
                </a:lnTo>
                <a:lnTo>
                  <a:pt x="4335" y="1248"/>
                </a:lnTo>
                <a:lnTo>
                  <a:pt x="4335" y="1248"/>
                </a:lnTo>
                <a:lnTo>
                  <a:pt x="4337" y="1250"/>
                </a:lnTo>
                <a:lnTo>
                  <a:pt x="4339" y="1250"/>
                </a:lnTo>
                <a:lnTo>
                  <a:pt x="4339" y="1248"/>
                </a:lnTo>
                <a:lnTo>
                  <a:pt x="4341" y="1245"/>
                </a:lnTo>
                <a:lnTo>
                  <a:pt x="4344" y="1245"/>
                </a:lnTo>
                <a:lnTo>
                  <a:pt x="4344" y="1243"/>
                </a:lnTo>
                <a:lnTo>
                  <a:pt x="4344" y="1243"/>
                </a:lnTo>
                <a:lnTo>
                  <a:pt x="4344" y="1243"/>
                </a:lnTo>
                <a:lnTo>
                  <a:pt x="4344" y="1243"/>
                </a:lnTo>
                <a:lnTo>
                  <a:pt x="4344" y="1241"/>
                </a:lnTo>
                <a:lnTo>
                  <a:pt x="4341" y="1239"/>
                </a:lnTo>
                <a:lnTo>
                  <a:pt x="4341" y="1239"/>
                </a:lnTo>
                <a:lnTo>
                  <a:pt x="4341" y="1239"/>
                </a:lnTo>
                <a:lnTo>
                  <a:pt x="4339" y="1239"/>
                </a:lnTo>
                <a:lnTo>
                  <a:pt x="4339" y="1237"/>
                </a:lnTo>
                <a:lnTo>
                  <a:pt x="4341" y="1237"/>
                </a:lnTo>
                <a:lnTo>
                  <a:pt x="4341" y="1239"/>
                </a:lnTo>
                <a:lnTo>
                  <a:pt x="4344" y="1237"/>
                </a:lnTo>
                <a:lnTo>
                  <a:pt x="4344" y="1237"/>
                </a:lnTo>
                <a:lnTo>
                  <a:pt x="4344" y="1237"/>
                </a:lnTo>
                <a:lnTo>
                  <a:pt x="4344" y="1237"/>
                </a:lnTo>
                <a:lnTo>
                  <a:pt x="4344" y="1237"/>
                </a:lnTo>
                <a:lnTo>
                  <a:pt x="4344" y="1239"/>
                </a:lnTo>
                <a:lnTo>
                  <a:pt x="4344" y="1239"/>
                </a:lnTo>
                <a:lnTo>
                  <a:pt x="4344" y="1239"/>
                </a:lnTo>
                <a:lnTo>
                  <a:pt x="4346" y="1241"/>
                </a:lnTo>
                <a:lnTo>
                  <a:pt x="4348" y="1239"/>
                </a:lnTo>
                <a:lnTo>
                  <a:pt x="4348" y="1239"/>
                </a:lnTo>
                <a:lnTo>
                  <a:pt x="4348" y="1237"/>
                </a:lnTo>
                <a:lnTo>
                  <a:pt x="4348" y="1235"/>
                </a:lnTo>
                <a:lnTo>
                  <a:pt x="4350" y="1233"/>
                </a:lnTo>
                <a:lnTo>
                  <a:pt x="4352" y="1231"/>
                </a:lnTo>
                <a:lnTo>
                  <a:pt x="4352" y="1231"/>
                </a:lnTo>
                <a:lnTo>
                  <a:pt x="4354" y="1229"/>
                </a:lnTo>
                <a:lnTo>
                  <a:pt x="4354" y="1229"/>
                </a:lnTo>
                <a:lnTo>
                  <a:pt x="4356" y="1227"/>
                </a:lnTo>
                <a:lnTo>
                  <a:pt x="4354" y="1224"/>
                </a:lnTo>
                <a:lnTo>
                  <a:pt x="4356" y="1224"/>
                </a:lnTo>
                <a:lnTo>
                  <a:pt x="4356" y="1222"/>
                </a:lnTo>
                <a:lnTo>
                  <a:pt x="4356" y="1222"/>
                </a:lnTo>
                <a:lnTo>
                  <a:pt x="4358" y="1220"/>
                </a:lnTo>
                <a:lnTo>
                  <a:pt x="4358" y="1220"/>
                </a:lnTo>
                <a:lnTo>
                  <a:pt x="4358" y="1218"/>
                </a:lnTo>
                <a:lnTo>
                  <a:pt x="4356" y="1218"/>
                </a:lnTo>
                <a:lnTo>
                  <a:pt x="4358" y="1218"/>
                </a:lnTo>
                <a:lnTo>
                  <a:pt x="4358" y="1218"/>
                </a:lnTo>
                <a:lnTo>
                  <a:pt x="4360" y="1218"/>
                </a:lnTo>
                <a:lnTo>
                  <a:pt x="4360" y="1216"/>
                </a:lnTo>
                <a:lnTo>
                  <a:pt x="4362" y="1214"/>
                </a:lnTo>
                <a:lnTo>
                  <a:pt x="4362" y="1214"/>
                </a:lnTo>
                <a:lnTo>
                  <a:pt x="4365" y="1214"/>
                </a:lnTo>
                <a:lnTo>
                  <a:pt x="4365" y="1216"/>
                </a:lnTo>
                <a:lnTo>
                  <a:pt x="4367" y="1214"/>
                </a:lnTo>
                <a:lnTo>
                  <a:pt x="4369" y="1214"/>
                </a:lnTo>
                <a:lnTo>
                  <a:pt x="4369" y="1214"/>
                </a:lnTo>
                <a:lnTo>
                  <a:pt x="4369" y="1212"/>
                </a:lnTo>
                <a:lnTo>
                  <a:pt x="4369" y="1210"/>
                </a:lnTo>
                <a:lnTo>
                  <a:pt x="4367" y="1208"/>
                </a:lnTo>
                <a:lnTo>
                  <a:pt x="4369" y="1208"/>
                </a:lnTo>
                <a:lnTo>
                  <a:pt x="4369" y="1208"/>
                </a:lnTo>
                <a:lnTo>
                  <a:pt x="4371" y="1206"/>
                </a:lnTo>
                <a:lnTo>
                  <a:pt x="4371" y="1206"/>
                </a:lnTo>
                <a:lnTo>
                  <a:pt x="4369" y="1204"/>
                </a:lnTo>
                <a:lnTo>
                  <a:pt x="4371" y="1204"/>
                </a:lnTo>
                <a:lnTo>
                  <a:pt x="4371" y="1204"/>
                </a:lnTo>
                <a:lnTo>
                  <a:pt x="4371" y="1204"/>
                </a:lnTo>
                <a:lnTo>
                  <a:pt x="4369" y="1201"/>
                </a:lnTo>
                <a:lnTo>
                  <a:pt x="4367" y="1201"/>
                </a:lnTo>
                <a:lnTo>
                  <a:pt x="4369" y="1199"/>
                </a:lnTo>
                <a:lnTo>
                  <a:pt x="4369" y="1199"/>
                </a:lnTo>
                <a:lnTo>
                  <a:pt x="4371" y="1199"/>
                </a:lnTo>
                <a:lnTo>
                  <a:pt x="4371" y="1199"/>
                </a:lnTo>
                <a:lnTo>
                  <a:pt x="4373" y="1199"/>
                </a:lnTo>
                <a:lnTo>
                  <a:pt x="4373" y="1201"/>
                </a:lnTo>
                <a:lnTo>
                  <a:pt x="4373" y="1201"/>
                </a:lnTo>
                <a:lnTo>
                  <a:pt x="4375" y="1195"/>
                </a:lnTo>
                <a:lnTo>
                  <a:pt x="4375" y="1193"/>
                </a:lnTo>
                <a:lnTo>
                  <a:pt x="4373" y="1193"/>
                </a:lnTo>
                <a:lnTo>
                  <a:pt x="4373" y="1193"/>
                </a:lnTo>
                <a:lnTo>
                  <a:pt x="4371" y="1195"/>
                </a:lnTo>
                <a:lnTo>
                  <a:pt x="4369" y="1195"/>
                </a:lnTo>
                <a:lnTo>
                  <a:pt x="4369" y="1195"/>
                </a:lnTo>
                <a:lnTo>
                  <a:pt x="4371" y="1193"/>
                </a:lnTo>
                <a:lnTo>
                  <a:pt x="4373" y="1191"/>
                </a:lnTo>
                <a:lnTo>
                  <a:pt x="4377" y="1189"/>
                </a:lnTo>
                <a:lnTo>
                  <a:pt x="4375" y="1189"/>
                </a:lnTo>
                <a:lnTo>
                  <a:pt x="4375" y="1189"/>
                </a:lnTo>
                <a:lnTo>
                  <a:pt x="4373" y="1189"/>
                </a:lnTo>
                <a:lnTo>
                  <a:pt x="4371" y="1187"/>
                </a:lnTo>
                <a:lnTo>
                  <a:pt x="4367" y="1185"/>
                </a:lnTo>
                <a:lnTo>
                  <a:pt x="4367" y="1183"/>
                </a:lnTo>
                <a:lnTo>
                  <a:pt x="4365" y="1183"/>
                </a:lnTo>
                <a:lnTo>
                  <a:pt x="4362" y="1183"/>
                </a:lnTo>
                <a:lnTo>
                  <a:pt x="4358" y="1185"/>
                </a:lnTo>
                <a:lnTo>
                  <a:pt x="4356" y="1185"/>
                </a:lnTo>
                <a:lnTo>
                  <a:pt x="4354" y="1183"/>
                </a:lnTo>
                <a:lnTo>
                  <a:pt x="4352" y="1183"/>
                </a:lnTo>
                <a:lnTo>
                  <a:pt x="4350" y="1183"/>
                </a:lnTo>
                <a:lnTo>
                  <a:pt x="4350" y="1183"/>
                </a:lnTo>
                <a:lnTo>
                  <a:pt x="4350" y="1183"/>
                </a:lnTo>
                <a:lnTo>
                  <a:pt x="4350" y="1183"/>
                </a:lnTo>
                <a:lnTo>
                  <a:pt x="4352" y="1180"/>
                </a:lnTo>
                <a:lnTo>
                  <a:pt x="4356" y="1180"/>
                </a:lnTo>
                <a:lnTo>
                  <a:pt x="4358" y="1183"/>
                </a:lnTo>
                <a:lnTo>
                  <a:pt x="4358" y="1180"/>
                </a:lnTo>
                <a:lnTo>
                  <a:pt x="4360" y="1180"/>
                </a:lnTo>
                <a:lnTo>
                  <a:pt x="4360" y="1178"/>
                </a:lnTo>
                <a:lnTo>
                  <a:pt x="4365" y="1176"/>
                </a:lnTo>
                <a:lnTo>
                  <a:pt x="4367" y="1174"/>
                </a:lnTo>
                <a:lnTo>
                  <a:pt x="4369" y="1174"/>
                </a:lnTo>
                <a:lnTo>
                  <a:pt x="4371" y="1174"/>
                </a:lnTo>
                <a:lnTo>
                  <a:pt x="4371" y="1174"/>
                </a:lnTo>
                <a:lnTo>
                  <a:pt x="4373" y="1172"/>
                </a:lnTo>
                <a:lnTo>
                  <a:pt x="4373" y="1170"/>
                </a:lnTo>
                <a:lnTo>
                  <a:pt x="4373" y="1170"/>
                </a:lnTo>
                <a:lnTo>
                  <a:pt x="4371" y="1166"/>
                </a:lnTo>
                <a:lnTo>
                  <a:pt x="4367" y="1164"/>
                </a:lnTo>
                <a:lnTo>
                  <a:pt x="4365" y="1162"/>
                </a:lnTo>
                <a:lnTo>
                  <a:pt x="4362" y="1160"/>
                </a:lnTo>
                <a:lnTo>
                  <a:pt x="4360" y="1160"/>
                </a:lnTo>
                <a:lnTo>
                  <a:pt x="4358" y="1160"/>
                </a:lnTo>
                <a:lnTo>
                  <a:pt x="4356" y="1157"/>
                </a:lnTo>
                <a:lnTo>
                  <a:pt x="4356" y="1155"/>
                </a:lnTo>
                <a:lnTo>
                  <a:pt x="4354" y="1155"/>
                </a:lnTo>
                <a:lnTo>
                  <a:pt x="4352" y="1157"/>
                </a:lnTo>
                <a:lnTo>
                  <a:pt x="4350" y="1157"/>
                </a:lnTo>
                <a:lnTo>
                  <a:pt x="4346" y="1157"/>
                </a:lnTo>
                <a:lnTo>
                  <a:pt x="4348" y="1155"/>
                </a:lnTo>
                <a:lnTo>
                  <a:pt x="4348" y="1155"/>
                </a:lnTo>
                <a:lnTo>
                  <a:pt x="4350" y="1155"/>
                </a:lnTo>
                <a:lnTo>
                  <a:pt x="4354" y="1153"/>
                </a:lnTo>
                <a:lnTo>
                  <a:pt x="4356" y="1155"/>
                </a:lnTo>
                <a:lnTo>
                  <a:pt x="4358" y="1155"/>
                </a:lnTo>
                <a:lnTo>
                  <a:pt x="4360" y="1157"/>
                </a:lnTo>
                <a:lnTo>
                  <a:pt x="4362" y="1157"/>
                </a:lnTo>
                <a:lnTo>
                  <a:pt x="4365" y="1157"/>
                </a:lnTo>
                <a:lnTo>
                  <a:pt x="4367" y="1157"/>
                </a:lnTo>
                <a:lnTo>
                  <a:pt x="4371" y="1160"/>
                </a:lnTo>
                <a:lnTo>
                  <a:pt x="4371" y="1160"/>
                </a:lnTo>
                <a:lnTo>
                  <a:pt x="4373" y="1160"/>
                </a:lnTo>
                <a:lnTo>
                  <a:pt x="4373" y="1160"/>
                </a:lnTo>
                <a:lnTo>
                  <a:pt x="4373" y="1157"/>
                </a:lnTo>
                <a:lnTo>
                  <a:pt x="4371" y="1155"/>
                </a:lnTo>
                <a:lnTo>
                  <a:pt x="4371" y="1155"/>
                </a:lnTo>
                <a:lnTo>
                  <a:pt x="4369" y="1153"/>
                </a:lnTo>
                <a:lnTo>
                  <a:pt x="4367" y="1153"/>
                </a:lnTo>
                <a:lnTo>
                  <a:pt x="4367" y="1153"/>
                </a:lnTo>
                <a:lnTo>
                  <a:pt x="4367" y="1149"/>
                </a:lnTo>
                <a:lnTo>
                  <a:pt x="4367" y="1149"/>
                </a:lnTo>
                <a:lnTo>
                  <a:pt x="4365" y="1149"/>
                </a:lnTo>
                <a:lnTo>
                  <a:pt x="4360" y="1147"/>
                </a:lnTo>
                <a:lnTo>
                  <a:pt x="4358" y="1145"/>
                </a:lnTo>
                <a:lnTo>
                  <a:pt x="4358" y="1143"/>
                </a:lnTo>
                <a:lnTo>
                  <a:pt x="4358" y="1143"/>
                </a:lnTo>
                <a:lnTo>
                  <a:pt x="4358" y="1139"/>
                </a:lnTo>
                <a:lnTo>
                  <a:pt x="4356" y="1136"/>
                </a:lnTo>
                <a:lnTo>
                  <a:pt x="4356" y="1132"/>
                </a:lnTo>
                <a:lnTo>
                  <a:pt x="4354" y="1130"/>
                </a:lnTo>
                <a:lnTo>
                  <a:pt x="4354" y="1128"/>
                </a:lnTo>
                <a:lnTo>
                  <a:pt x="4352" y="1126"/>
                </a:lnTo>
                <a:lnTo>
                  <a:pt x="4350" y="1122"/>
                </a:lnTo>
                <a:lnTo>
                  <a:pt x="4350" y="1120"/>
                </a:lnTo>
                <a:lnTo>
                  <a:pt x="4350" y="1118"/>
                </a:lnTo>
                <a:lnTo>
                  <a:pt x="4346" y="1115"/>
                </a:lnTo>
                <a:lnTo>
                  <a:pt x="4344" y="1115"/>
                </a:lnTo>
                <a:lnTo>
                  <a:pt x="4339" y="1113"/>
                </a:lnTo>
                <a:lnTo>
                  <a:pt x="4337" y="1111"/>
                </a:lnTo>
                <a:lnTo>
                  <a:pt x="4337" y="1111"/>
                </a:lnTo>
                <a:lnTo>
                  <a:pt x="4335" y="1111"/>
                </a:lnTo>
                <a:lnTo>
                  <a:pt x="4333" y="1109"/>
                </a:lnTo>
                <a:lnTo>
                  <a:pt x="4335" y="1107"/>
                </a:lnTo>
                <a:lnTo>
                  <a:pt x="4337" y="1105"/>
                </a:lnTo>
                <a:lnTo>
                  <a:pt x="4337" y="1103"/>
                </a:lnTo>
                <a:lnTo>
                  <a:pt x="4339" y="1101"/>
                </a:lnTo>
                <a:lnTo>
                  <a:pt x="4341" y="1101"/>
                </a:lnTo>
                <a:lnTo>
                  <a:pt x="4341" y="1099"/>
                </a:lnTo>
                <a:lnTo>
                  <a:pt x="4344" y="1097"/>
                </a:lnTo>
                <a:lnTo>
                  <a:pt x="4344" y="1097"/>
                </a:lnTo>
                <a:lnTo>
                  <a:pt x="4346" y="1097"/>
                </a:lnTo>
                <a:lnTo>
                  <a:pt x="4346" y="1095"/>
                </a:lnTo>
                <a:lnTo>
                  <a:pt x="4346" y="1095"/>
                </a:lnTo>
                <a:lnTo>
                  <a:pt x="4348" y="1092"/>
                </a:lnTo>
                <a:lnTo>
                  <a:pt x="4350" y="1092"/>
                </a:lnTo>
                <a:lnTo>
                  <a:pt x="4350" y="1092"/>
                </a:lnTo>
                <a:lnTo>
                  <a:pt x="4350" y="1090"/>
                </a:lnTo>
                <a:lnTo>
                  <a:pt x="4348" y="1090"/>
                </a:lnTo>
                <a:lnTo>
                  <a:pt x="4348" y="1088"/>
                </a:lnTo>
                <a:lnTo>
                  <a:pt x="4348" y="1088"/>
                </a:lnTo>
                <a:lnTo>
                  <a:pt x="4350" y="1088"/>
                </a:lnTo>
                <a:lnTo>
                  <a:pt x="4350" y="1088"/>
                </a:lnTo>
                <a:lnTo>
                  <a:pt x="4352" y="1088"/>
                </a:lnTo>
                <a:lnTo>
                  <a:pt x="4352" y="1088"/>
                </a:lnTo>
                <a:lnTo>
                  <a:pt x="4352" y="1090"/>
                </a:lnTo>
                <a:lnTo>
                  <a:pt x="4352" y="1090"/>
                </a:lnTo>
                <a:lnTo>
                  <a:pt x="4352" y="1090"/>
                </a:lnTo>
                <a:lnTo>
                  <a:pt x="4354" y="1090"/>
                </a:lnTo>
                <a:lnTo>
                  <a:pt x="4356" y="1088"/>
                </a:lnTo>
                <a:lnTo>
                  <a:pt x="4356" y="1088"/>
                </a:lnTo>
                <a:lnTo>
                  <a:pt x="4356" y="1086"/>
                </a:lnTo>
                <a:lnTo>
                  <a:pt x="4356" y="1084"/>
                </a:lnTo>
                <a:lnTo>
                  <a:pt x="4358" y="1084"/>
                </a:lnTo>
                <a:lnTo>
                  <a:pt x="4358" y="1084"/>
                </a:lnTo>
                <a:lnTo>
                  <a:pt x="4358" y="1084"/>
                </a:lnTo>
                <a:lnTo>
                  <a:pt x="4358" y="1084"/>
                </a:lnTo>
                <a:lnTo>
                  <a:pt x="4358" y="1082"/>
                </a:lnTo>
                <a:lnTo>
                  <a:pt x="4358" y="1082"/>
                </a:lnTo>
                <a:lnTo>
                  <a:pt x="4358" y="1080"/>
                </a:lnTo>
                <a:lnTo>
                  <a:pt x="4358" y="1080"/>
                </a:lnTo>
                <a:lnTo>
                  <a:pt x="4360" y="1082"/>
                </a:lnTo>
                <a:lnTo>
                  <a:pt x="4362" y="1082"/>
                </a:lnTo>
                <a:lnTo>
                  <a:pt x="4362" y="1080"/>
                </a:lnTo>
                <a:lnTo>
                  <a:pt x="4367" y="1080"/>
                </a:lnTo>
                <a:lnTo>
                  <a:pt x="4371" y="1078"/>
                </a:lnTo>
                <a:lnTo>
                  <a:pt x="4375" y="1076"/>
                </a:lnTo>
                <a:lnTo>
                  <a:pt x="4375" y="1076"/>
                </a:lnTo>
                <a:lnTo>
                  <a:pt x="4377" y="1076"/>
                </a:lnTo>
                <a:lnTo>
                  <a:pt x="4377" y="1076"/>
                </a:lnTo>
                <a:lnTo>
                  <a:pt x="4379" y="1076"/>
                </a:lnTo>
                <a:lnTo>
                  <a:pt x="4379" y="1078"/>
                </a:lnTo>
                <a:lnTo>
                  <a:pt x="4379" y="1078"/>
                </a:lnTo>
                <a:lnTo>
                  <a:pt x="4379" y="1078"/>
                </a:lnTo>
                <a:lnTo>
                  <a:pt x="4381" y="1076"/>
                </a:lnTo>
                <a:lnTo>
                  <a:pt x="4383" y="1076"/>
                </a:lnTo>
                <a:lnTo>
                  <a:pt x="4383" y="1076"/>
                </a:lnTo>
                <a:lnTo>
                  <a:pt x="4381" y="1074"/>
                </a:lnTo>
                <a:lnTo>
                  <a:pt x="4381" y="1074"/>
                </a:lnTo>
                <a:lnTo>
                  <a:pt x="4383" y="1071"/>
                </a:lnTo>
                <a:lnTo>
                  <a:pt x="4383" y="1071"/>
                </a:lnTo>
                <a:lnTo>
                  <a:pt x="4383" y="1069"/>
                </a:lnTo>
                <a:lnTo>
                  <a:pt x="4385" y="1067"/>
                </a:lnTo>
                <a:lnTo>
                  <a:pt x="4383" y="1067"/>
                </a:lnTo>
                <a:lnTo>
                  <a:pt x="4381" y="1067"/>
                </a:lnTo>
                <a:lnTo>
                  <a:pt x="4379" y="1067"/>
                </a:lnTo>
                <a:lnTo>
                  <a:pt x="4377" y="1067"/>
                </a:lnTo>
                <a:lnTo>
                  <a:pt x="4377" y="1065"/>
                </a:lnTo>
                <a:lnTo>
                  <a:pt x="4375" y="1065"/>
                </a:lnTo>
                <a:lnTo>
                  <a:pt x="4375" y="1067"/>
                </a:lnTo>
                <a:lnTo>
                  <a:pt x="4375" y="1067"/>
                </a:lnTo>
                <a:lnTo>
                  <a:pt x="4373" y="1067"/>
                </a:lnTo>
                <a:lnTo>
                  <a:pt x="4371" y="1067"/>
                </a:lnTo>
                <a:lnTo>
                  <a:pt x="4369" y="1065"/>
                </a:lnTo>
                <a:lnTo>
                  <a:pt x="4367" y="1065"/>
                </a:lnTo>
                <a:lnTo>
                  <a:pt x="4365" y="1065"/>
                </a:lnTo>
                <a:lnTo>
                  <a:pt x="4360" y="1063"/>
                </a:lnTo>
                <a:lnTo>
                  <a:pt x="4356" y="1061"/>
                </a:lnTo>
                <a:lnTo>
                  <a:pt x="4352" y="1063"/>
                </a:lnTo>
                <a:lnTo>
                  <a:pt x="4350" y="1063"/>
                </a:lnTo>
                <a:lnTo>
                  <a:pt x="4350" y="1063"/>
                </a:lnTo>
                <a:lnTo>
                  <a:pt x="4350" y="1063"/>
                </a:lnTo>
                <a:lnTo>
                  <a:pt x="4350" y="1065"/>
                </a:lnTo>
                <a:lnTo>
                  <a:pt x="4348" y="1067"/>
                </a:lnTo>
                <a:lnTo>
                  <a:pt x="4344" y="1069"/>
                </a:lnTo>
                <a:lnTo>
                  <a:pt x="4344" y="1069"/>
                </a:lnTo>
                <a:lnTo>
                  <a:pt x="4344" y="1071"/>
                </a:lnTo>
                <a:lnTo>
                  <a:pt x="4344" y="1071"/>
                </a:lnTo>
                <a:lnTo>
                  <a:pt x="4337" y="1074"/>
                </a:lnTo>
                <a:lnTo>
                  <a:pt x="4335" y="1071"/>
                </a:lnTo>
                <a:lnTo>
                  <a:pt x="4333" y="1071"/>
                </a:lnTo>
                <a:lnTo>
                  <a:pt x="4331" y="1069"/>
                </a:lnTo>
                <a:lnTo>
                  <a:pt x="4331" y="1069"/>
                </a:lnTo>
                <a:lnTo>
                  <a:pt x="4331" y="1067"/>
                </a:lnTo>
                <a:lnTo>
                  <a:pt x="4331" y="1063"/>
                </a:lnTo>
                <a:lnTo>
                  <a:pt x="4333" y="1063"/>
                </a:lnTo>
                <a:lnTo>
                  <a:pt x="4333" y="1063"/>
                </a:lnTo>
                <a:lnTo>
                  <a:pt x="4333" y="1063"/>
                </a:lnTo>
                <a:lnTo>
                  <a:pt x="4333" y="1061"/>
                </a:lnTo>
                <a:lnTo>
                  <a:pt x="4333" y="1061"/>
                </a:lnTo>
                <a:lnTo>
                  <a:pt x="4333" y="1059"/>
                </a:lnTo>
                <a:lnTo>
                  <a:pt x="4331" y="1057"/>
                </a:lnTo>
                <a:lnTo>
                  <a:pt x="4329" y="1057"/>
                </a:lnTo>
                <a:lnTo>
                  <a:pt x="4327" y="1057"/>
                </a:lnTo>
                <a:lnTo>
                  <a:pt x="4325" y="1057"/>
                </a:lnTo>
                <a:lnTo>
                  <a:pt x="4318" y="1055"/>
                </a:lnTo>
                <a:lnTo>
                  <a:pt x="4314" y="1053"/>
                </a:lnTo>
                <a:lnTo>
                  <a:pt x="4312" y="1050"/>
                </a:lnTo>
                <a:lnTo>
                  <a:pt x="4310" y="1048"/>
                </a:lnTo>
                <a:lnTo>
                  <a:pt x="4310" y="1046"/>
                </a:lnTo>
                <a:lnTo>
                  <a:pt x="4312" y="1044"/>
                </a:lnTo>
                <a:lnTo>
                  <a:pt x="4314" y="1040"/>
                </a:lnTo>
                <a:lnTo>
                  <a:pt x="4314" y="1038"/>
                </a:lnTo>
                <a:lnTo>
                  <a:pt x="4318" y="1038"/>
                </a:lnTo>
                <a:lnTo>
                  <a:pt x="4318" y="1038"/>
                </a:lnTo>
                <a:lnTo>
                  <a:pt x="4321" y="1040"/>
                </a:lnTo>
                <a:lnTo>
                  <a:pt x="4325" y="1040"/>
                </a:lnTo>
                <a:lnTo>
                  <a:pt x="4327" y="1038"/>
                </a:lnTo>
                <a:lnTo>
                  <a:pt x="4329" y="1038"/>
                </a:lnTo>
                <a:lnTo>
                  <a:pt x="4329" y="1038"/>
                </a:lnTo>
                <a:lnTo>
                  <a:pt x="4331" y="1038"/>
                </a:lnTo>
                <a:lnTo>
                  <a:pt x="4331" y="1038"/>
                </a:lnTo>
                <a:lnTo>
                  <a:pt x="4333" y="1038"/>
                </a:lnTo>
                <a:lnTo>
                  <a:pt x="4335" y="1034"/>
                </a:lnTo>
                <a:lnTo>
                  <a:pt x="4335" y="1032"/>
                </a:lnTo>
                <a:lnTo>
                  <a:pt x="4337" y="1030"/>
                </a:lnTo>
                <a:lnTo>
                  <a:pt x="4337" y="1030"/>
                </a:lnTo>
                <a:lnTo>
                  <a:pt x="4339" y="1025"/>
                </a:lnTo>
                <a:lnTo>
                  <a:pt x="4344" y="1025"/>
                </a:lnTo>
                <a:lnTo>
                  <a:pt x="4352" y="1021"/>
                </a:lnTo>
                <a:lnTo>
                  <a:pt x="4354" y="1021"/>
                </a:lnTo>
                <a:lnTo>
                  <a:pt x="4358" y="1015"/>
                </a:lnTo>
                <a:lnTo>
                  <a:pt x="4358" y="1013"/>
                </a:lnTo>
                <a:lnTo>
                  <a:pt x="4360" y="1013"/>
                </a:lnTo>
                <a:lnTo>
                  <a:pt x="4360" y="1013"/>
                </a:lnTo>
                <a:lnTo>
                  <a:pt x="4362" y="1011"/>
                </a:lnTo>
                <a:lnTo>
                  <a:pt x="4362" y="1009"/>
                </a:lnTo>
                <a:lnTo>
                  <a:pt x="4369" y="1011"/>
                </a:lnTo>
                <a:lnTo>
                  <a:pt x="4369" y="1011"/>
                </a:lnTo>
                <a:lnTo>
                  <a:pt x="4371" y="1011"/>
                </a:lnTo>
                <a:lnTo>
                  <a:pt x="4371" y="1011"/>
                </a:lnTo>
                <a:lnTo>
                  <a:pt x="4373" y="1009"/>
                </a:lnTo>
                <a:lnTo>
                  <a:pt x="4373" y="1009"/>
                </a:lnTo>
                <a:lnTo>
                  <a:pt x="4373" y="1011"/>
                </a:lnTo>
                <a:lnTo>
                  <a:pt x="4377" y="1013"/>
                </a:lnTo>
                <a:lnTo>
                  <a:pt x="4377" y="1015"/>
                </a:lnTo>
                <a:lnTo>
                  <a:pt x="4379" y="1015"/>
                </a:lnTo>
                <a:lnTo>
                  <a:pt x="4379" y="1017"/>
                </a:lnTo>
                <a:lnTo>
                  <a:pt x="4377" y="1017"/>
                </a:lnTo>
                <a:lnTo>
                  <a:pt x="4377" y="1019"/>
                </a:lnTo>
                <a:lnTo>
                  <a:pt x="4375" y="1023"/>
                </a:lnTo>
                <a:lnTo>
                  <a:pt x="4373" y="1023"/>
                </a:lnTo>
                <a:lnTo>
                  <a:pt x="4373" y="1025"/>
                </a:lnTo>
                <a:lnTo>
                  <a:pt x="4369" y="1027"/>
                </a:lnTo>
                <a:lnTo>
                  <a:pt x="4367" y="1030"/>
                </a:lnTo>
                <a:lnTo>
                  <a:pt x="4369" y="1030"/>
                </a:lnTo>
                <a:lnTo>
                  <a:pt x="4369" y="1032"/>
                </a:lnTo>
                <a:lnTo>
                  <a:pt x="4367" y="1032"/>
                </a:lnTo>
                <a:lnTo>
                  <a:pt x="4367" y="1032"/>
                </a:lnTo>
                <a:lnTo>
                  <a:pt x="4365" y="1032"/>
                </a:lnTo>
                <a:lnTo>
                  <a:pt x="4365" y="1034"/>
                </a:lnTo>
                <a:lnTo>
                  <a:pt x="4365" y="1034"/>
                </a:lnTo>
                <a:lnTo>
                  <a:pt x="4365" y="1036"/>
                </a:lnTo>
                <a:lnTo>
                  <a:pt x="4367" y="1036"/>
                </a:lnTo>
                <a:lnTo>
                  <a:pt x="4369" y="1036"/>
                </a:lnTo>
                <a:lnTo>
                  <a:pt x="4373" y="1034"/>
                </a:lnTo>
                <a:lnTo>
                  <a:pt x="4373" y="1036"/>
                </a:lnTo>
                <a:lnTo>
                  <a:pt x="4371" y="1036"/>
                </a:lnTo>
                <a:lnTo>
                  <a:pt x="4371" y="1038"/>
                </a:lnTo>
                <a:lnTo>
                  <a:pt x="4369" y="1038"/>
                </a:lnTo>
                <a:lnTo>
                  <a:pt x="4371" y="1040"/>
                </a:lnTo>
                <a:lnTo>
                  <a:pt x="4365" y="1042"/>
                </a:lnTo>
                <a:lnTo>
                  <a:pt x="4362" y="1042"/>
                </a:lnTo>
                <a:lnTo>
                  <a:pt x="4362" y="1042"/>
                </a:lnTo>
                <a:lnTo>
                  <a:pt x="4362" y="1044"/>
                </a:lnTo>
                <a:lnTo>
                  <a:pt x="4362" y="1046"/>
                </a:lnTo>
                <a:lnTo>
                  <a:pt x="4365" y="1046"/>
                </a:lnTo>
                <a:lnTo>
                  <a:pt x="4365" y="1046"/>
                </a:lnTo>
                <a:lnTo>
                  <a:pt x="4365" y="1044"/>
                </a:lnTo>
                <a:lnTo>
                  <a:pt x="4369" y="1044"/>
                </a:lnTo>
                <a:lnTo>
                  <a:pt x="4371" y="1044"/>
                </a:lnTo>
                <a:lnTo>
                  <a:pt x="4371" y="1044"/>
                </a:lnTo>
                <a:lnTo>
                  <a:pt x="4371" y="1042"/>
                </a:lnTo>
                <a:lnTo>
                  <a:pt x="4371" y="1042"/>
                </a:lnTo>
                <a:lnTo>
                  <a:pt x="4371" y="1042"/>
                </a:lnTo>
                <a:lnTo>
                  <a:pt x="4373" y="1042"/>
                </a:lnTo>
                <a:lnTo>
                  <a:pt x="4373" y="1042"/>
                </a:lnTo>
                <a:lnTo>
                  <a:pt x="4375" y="1040"/>
                </a:lnTo>
                <a:lnTo>
                  <a:pt x="4375" y="1040"/>
                </a:lnTo>
                <a:lnTo>
                  <a:pt x="4375" y="1040"/>
                </a:lnTo>
                <a:lnTo>
                  <a:pt x="4377" y="1038"/>
                </a:lnTo>
                <a:lnTo>
                  <a:pt x="4379" y="1038"/>
                </a:lnTo>
                <a:lnTo>
                  <a:pt x="4379" y="1036"/>
                </a:lnTo>
                <a:lnTo>
                  <a:pt x="4388" y="1032"/>
                </a:lnTo>
                <a:lnTo>
                  <a:pt x="4390" y="1032"/>
                </a:lnTo>
                <a:lnTo>
                  <a:pt x="4390" y="1030"/>
                </a:lnTo>
                <a:lnTo>
                  <a:pt x="4394" y="1030"/>
                </a:lnTo>
                <a:lnTo>
                  <a:pt x="4394" y="1030"/>
                </a:lnTo>
                <a:lnTo>
                  <a:pt x="4394" y="1030"/>
                </a:lnTo>
                <a:lnTo>
                  <a:pt x="4396" y="1030"/>
                </a:lnTo>
                <a:lnTo>
                  <a:pt x="4398" y="1027"/>
                </a:lnTo>
                <a:lnTo>
                  <a:pt x="4398" y="1027"/>
                </a:lnTo>
                <a:lnTo>
                  <a:pt x="4398" y="1027"/>
                </a:lnTo>
                <a:lnTo>
                  <a:pt x="4400" y="1027"/>
                </a:lnTo>
                <a:lnTo>
                  <a:pt x="4406" y="1027"/>
                </a:lnTo>
                <a:lnTo>
                  <a:pt x="4409" y="1025"/>
                </a:lnTo>
                <a:lnTo>
                  <a:pt x="4409" y="1025"/>
                </a:lnTo>
                <a:lnTo>
                  <a:pt x="4409" y="1025"/>
                </a:lnTo>
                <a:lnTo>
                  <a:pt x="4409" y="1025"/>
                </a:lnTo>
                <a:lnTo>
                  <a:pt x="4409" y="1025"/>
                </a:lnTo>
                <a:lnTo>
                  <a:pt x="4411" y="1027"/>
                </a:lnTo>
                <a:lnTo>
                  <a:pt x="4413" y="1027"/>
                </a:lnTo>
                <a:lnTo>
                  <a:pt x="4413" y="1030"/>
                </a:lnTo>
                <a:lnTo>
                  <a:pt x="4413" y="1032"/>
                </a:lnTo>
                <a:lnTo>
                  <a:pt x="4415" y="1032"/>
                </a:lnTo>
                <a:lnTo>
                  <a:pt x="4415" y="1030"/>
                </a:lnTo>
                <a:lnTo>
                  <a:pt x="4415" y="1030"/>
                </a:lnTo>
                <a:lnTo>
                  <a:pt x="4415" y="1030"/>
                </a:lnTo>
                <a:lnTo>
                  <a:pt x="4417" y="1030"/>
                </a:lnTo>
                <a:lnTo>
                  <a:pt x="4421" y="1032"/>
                </a:lnTo>
                <a:lnTo>
                  <a:pt x="4421" y="1032"/>
                </a:lnTo>
                <a:lnTo>
                  <a:pt x="4423" y="1032"/>
                </a:lnTo>
                <a:lnTo>
                  <a:pt x="4423" y="1034"/>
                </a:lnTo>
                <a:lnTo>
                  <a:pt x="4425" y="1036"/>
                </a:lnTo>
                <a:lnTo>
                  <a:pt x="4425" y="1036"/>
                </a:lnTo>
                <a:lnTo>
                  <a:pt x="4421" y="1044"/>
                </a:lnTo>
                <a:lnTo>
                  <a:pt x="4421" y="1044"/>
                </a:lnTo>
                <a:lnTo>
                  <a:pt x="4423" y="1046"/>
                </a:lnTo>
                <a:lnTo>
                  <a:pt x="4425" y="1046"/>
                </a:lnTo>
                <a:lnTo>
                  <a:pt x="4425" y="1046"/>
                </a:lnTo>
                <a:lnTo>
                  <a:pt x="4427" y="1046"/>
                </a:lnTo>
                <a:lnTo>
                  <a:pt x="4425" y="1046"/>
                </a:lnTo>
                <a:lnTo>
                  <a:pt x="4425" y="1046"/>
                </a:lnTo>
                <a:lnTo>
                  <a:pt x="4423" y="1046"/>
                </a:lnTo>
                <a:lnTo>
                  <a:pt x="4419" y="1048"/>
                </a:lnTo>
                <a:lnTo>
                  <a:pt x="4419" y="1050"/>
                </a:lnTo>
                <a:lnTo>
                  <a:pt x="4417" y="1053"/>
                </a:lnTo>
                <a:lnTo>
                  <a:pt x="4417" y="1053"/>
                </a:lnTo>
                <a:lnTo>
                  <a:pt x="4417" y="1055"/>
                </a:lnTo>
                <a:lnTo>
                  <a:pt x="4415" y="1057"/>
                </a:lnTo>
                <a:lnTo>
                  <a:pt x="4415" y="1057"/>
                </a:lnTo>
                <a:lnTo>
                  <a:pt x="4417" y="1057"/>
                </a:lnTo>
                <a:lnTo>
                  <a:pt x="4419" y="1057"/>
                </a:lnTo>
                <a:lnTo>
                  <a:pt x="4421" y="1057"/>
                </a:lnTo>
                <a:lnTo>
                  <a:pt x="4421" y="1057"/>
                </a:lnTo>
                <a:lnTo>
                  <a:pt x="4423" y="1057"/>
                </a:lnTo>
                <a:lnTo>
                  <a:pt x="4421" y="1057"/>
                </a:lnTo>
                <a:lnTo>
                  <a:pt x="4419" y="1059"/>
                </a:lnTo>
                <a:lnTo>
                  <a:pt x="4419" y="1059"/>
                </a:lnTo>
                <a:lnTo>
                  <a:pt x="4421" y="1061"/>
                </a:lnTo>
                <a:lnTo>
                  <a:pt x="4423" y="1061"/>
                </a:lnTo>
                <a:lnTo>
                  <a:pt x="4423" y="1063"/>
                </a:lnTo>
                <a:lnTo>
                  <a:pt x="4423" y="1063"/>
                </a:lnTo>
                <a:lnTo>
                  <a:pt x="4425" y="1063"/>
                </a:lnTo>
                <a:lnTo>
                  <a:pt x="4425" y="1063"/>
                </a:lnTo>
                <a:lnTo>
                  <a:pt x="4427" y="1061"/>
                </a:lnTo>
                <a:lnTo>
                  <a:pt x="4427" y="1059"/>
                </a:lnTo>
                <a:lnTo>
                  <a:pt x="4429" y="1059"/>
                </a:lnTo>
                <a:lnTo>
                  <a:pt x="4429" y="1059"/>
                </a:lnTo>
                <a:lnTo>
                  <a:pt x="4432" y="1061"/>
                </a:lnTo>
                <a:lnTo>
                  <a:pt x="4434" y="1061"/>
                </a:lnTo>
                <a:lnTo>
                  <a:pt x="4436" y="1063"/>
                </a:lnTo>
                <a:lnTo>
                  <a:pt x="4436" y="1063"/>
                </a:lnTo>
                <a:lnTo>
                  <a:pt x="4436" y="1061"/>
                </a:lnTo>
                <a:lnTo>
                  <a:pt x="4438" y="1061"/>
                </a:lnTo>
                <a:lnTo>
                  <a:pt x="4442" y="1061"/>
                </a:lnTo>
                <a:lnTo>
                  <a:pt x="4442" y="1061"/>
                </a:lnTo>
                <a:lnTo>
                  <a:pt x="4442" y="1061"/>
                </a:lnTo>
                <a:lnTo>
                  <a:pt x="4442" y="1063"/>
                </a:lnTo>
                <a:lnTo>
                  <a:pt x="4442" y="1063"/>
                </a:lnTo>
                <a:lnTo>
                  <a:pt x="4442" y="1063"/>
                </a:lnTo>
                <a:lnTo>
                  <a:pt x="4442" y="1063"/>
                </a:lnTo>
                <a:lnTo>
                  <a:pt x="4442" y="1065"/>
                </a:lnTo>
                <a:lnTo>
                  <a:pt x="4442" y="1065"/>
                </a:lnTo>
                <a:lnTo>
                  <a:pt x="4442" y="1067"/>
                </a:lnTo>
                <a:lnTo>
                  <a:pt x="4444" y="1067"/>
                </a:lnTo>
                <a:lnTo>
                  <a:pt x="4444" y="1069"/>
                </a:lnTo>
                <a:lnTo>
                  <a:pt x="4444" y="1071"/>
                </a:lnTo>
                <a:lnTo>
                  <a:pt x="4444" y="1071"/>
                </a:lnTo>
                <a:lnTo>
                  <a:pt x="4444" y="1074"/>
                </a:lnTo>
                <a:lnTo>
                  <a:pt x="4446" y="1076"/>
                </a:lnTo>
                <a:lnTo>
                  <a:pt x="4446" y="1076"/>
                </a:lnTo>
                <a:lnTo>
                  <a:pt x="4446" y="1076"/>
                </a:lnTo>
                <a:lnTo>
                  <a:pt x="4446" y="1076"/>
                </a:lnTo>
                <a:lnTo>
                  <a:pt x="4446" y="1078"/>
                </a:lnTo>
                <a:lnTo>
                  <a:pt x="4446" y="1078"/>
                </a:lnTo>
                <a:lnTo>
                  <a:pt x="4446" y="1078"/>
                </a:lnTo>
                <a:lnTo>
                  <a:pt x="4444" y="1076"/>
                </a:lnTo>
                <a:lnTo>
                  <a:pt x="4442" y="1076"/>
                </a:lnTo>
                <a:lnTo>
                  <a:pt x="4442" y="1074"/>
                </a:lnTo>
                <a:lnTo>
                  <a:pt x="4440" y="1074"/>
                </a:lnTo>
                <a:lnTo>
                  <a:pt x="4440" y="1076"/>
                </a:lnTo>
                <a:lnTo>
                  <a:pt x="4438" y="1076"/>
                </a:lnTo>
                <a:lnTo>
                  <a:pt x="4436" y="1078"/>
                </a:lnTo>
                <a:lnTo>
                  <a:pt x="4436" y="1078"/>
                </a:lnTo>
                <a:lnTo>
                  <a:pt x="4436" y="1080"/>
                </a:lnTo>
                <a:lnTo>
                  <a:pt x="4436" y="1080"/>
                </a:lnTo>
                <a:lnTo>
                  <a:pt x="4438" y="1080"/>
                </a:lnTo>
                <a:lnTo>
                  <a:pt x="4440" y="1080"/>
                </a:lnTo>
                <a:lnTo>
                  <a:pt x="4440" y="1080"/>
                </a:lnTo>
                <a:lnTo>
                  <a:pt x="4440" y="1082"/>
                </a:lnTo>
                <a:lnTo>
                  <a:pt x="4442" y="1084"/>
                </a:lnTo>
                <a:lnTo>
                  <a:pt x="4442" y="1084"/>
                </a:lnTo>
                <a:lnTo>
                  <a:pt x="4440" y="1086"/>
                </a:lnTo>
                <a:lnTo>
                  <a:pt x="4442" y="1088"/>
                </a:lnTo>
                <a:lnTo>
                  <a:pt x="4440" y="1088"/>
                </a:lnTo>
                <a:lnTo>
                  <a:pt x="4442" y="1090"/>
                </a:lnTo>
                <a:lnTo>
                  <a:pt x="4442" y="1090"/>
                </a:lnTo>
                <a:lnTo>
                  <a:pt x="4444" y="1090"/>
                </a:lnTo>
                <a:lnTo>
                  <a:pt x="4442" y="1092"/>
                </a:lnTo>
                <a:lnTo>
                  <a:pt x="4442" y="1092"/>
                </a:lnTo>
                <a:lnTo>
                  <a:pt x="4444" y="1092"/>
                </a:lnTo>
                <a:lnTo>
                  <a:pt x="4444" y="1092"/>
                </a:lnTo>
                <a:lnTo>
                  <a:pt x="4444" y="1095"/>
                </a:lnTo>
                <a:lnTo>
                  <a:pt x="4442" y="1097"/>
                </a:lnTo>
                <a:lnTo>
                  <a:pt x="4440" y="1097"/>
                </a:lnTo>
                <a:lnTo>
                  <a:pt x="4440" y="1097"/>
                </a:lnTo>
                <a:lnTo>
                  <a:pt x="4440" y="1097"/>
                </a:lnTo>
                <a:lnTo>
                  <a:pt x="4442" y="1099"/>
                </a:lnTo>
                <a:lnTo>
                  <a:pt x="4442" y="1099"/>
                </a:lnTo>
                <a:lnTo>
                  <a:pt x="4442" y="1099"/>
                </a:lnTo>
                <a:lnTo>
                  <a:pt x="4440" y="1099"/>
                </a:lnTo>
                <a:lnTo>
                  <a:pt x="4440" y="1101"/>
                </a:lnTo>
                <a:lnTo>
                  <a:pt x="4438" y="1103"/>
                </a:lnTo>
                <a:lnTo>
                  <a:pt x="4438" y="1103"/>
                </a:lnTo>
                <a:lnTo>
                  <a:pt x="4438" y="1105"/>
                </a:lnTo>
                <a:lnTo>
                  <a:pt x="4438" y="1107"/>
                </a:lnTo>
                <a:lnTo>
                  <a:pt x="4438" y="1109"/>
                </a:lnTo>
                <a:lnTo>
                  <a:pt x="4440" y="1111"/>
                </a:lnTo>
                <a:lnTo>
                  <a:pt x="4440" y="1111"/>
                </a:lnTo>
                <a:lnTo>
                  <a:pt x="4442" y="1109"/>
                </a:lnTo>
                <a:lnTo>
                  <a:pt x="4442" y="1111"/>
                </a:lnTo>
                <a:lnTo>
                  <a:pt x="4440" y="1111"/>
                </a:lnTo>
                <a:lnTo>
                  <a:pt x="4440" y="1111"/>
                </a:lnTo>
                <a:lnTo>
                  <a:pt x="4440" y="1111"/>
                </a:lnTo>
                <a:lnTo>
                  <a:pt x="4440" y="1113"/>
                </a:lnTo>
                <a:lnTo>
                  <a:pt x="4440" y="1113"/>
                </a:lnTo>
                <a:lnTo>
                  <a:pt x="4438" y="1111"/>
                </a:lnTo>
                <a:lnTo>
                  <a:pt x="4438" y="1113"/>
                </a:lnTo>
                <a:lnTo>
                  <a:pt x="4438" y="1113"/>
                </a:lnTo>
                <a:lnTo>
                  <a:pt x="4440" y="1115"/>
                </a:lnTo>
                <a:lnTo>
                  <a:pt x="4440" y="1118"/>
                </a:lnTo>
                <a:lnTo>
                  <a:pt x="4440" y="1118"/>
                </a:lnTo>
                <a:lnTo>
                  <a:pt x="4440" y="1118"/>
                </a:lnTo>
                <a:lnTo>
                  <a:pt x="4442" y="1118"/>
                </a:lnTo>
                <a:lnTo>
                  <a:pt x="4442" y="1118"/>
                </a:lnTo>
                <a:lnTo>
                  <a:pt x="4444" y="1115"/>
                </a:lnTo>
                <a:lnTo>
                  <a:pt x="4444" y="1115"/>
                </a:lnTo>
                <a:lnTo>
                  <a:pt x="4444" y="1115"/>
                </a:lnTo>
                <a:lnTo>
                  <a:pt x="4446" y="1118"/>
                </a:lnTo>
                <a:lnTo>
                  <a:pt x="4448" y="1113"/>
                </a:lnTo>
                <a:lnTo>
                  <a:pt x="4450" y="1111"/>
                </a:lnTo>
                <a:lnTo>
                  <a:pt x="4453" y="1111"/>
                </a:lnTo>
                <a:lnTo>
                  <a:pt x="4450" y="1113"/>
                </a:lnTo>
                <a:lnTo>
                  <a:pt x="4450" y="1113"/>
                </a:lnTo>
                <a:lnTo>
                  <a:pt x="4450" y="1115"/>
                </a:lnTo>
                <a:lnTo>
                  <a:pt x="4453" y="1115"/>
                </a:lnTo>
                <a:lnTo>
                  <a:pt x="4453" y="1115"/>
                </a:lnTo>
                <a:lnTo>
                  <a:pt x="4453" y="1115"/>
                </a:lnTo>
                <a:lnTo>
                  <a:pt x="4455" y="1113"/>
                </a:lnTo>
                <a:lnTo>
                  <a:pt x="4455" y="1113"/>
                </a:lnTo>
                <a:lnTo>
                  <a:pt x="4453" y="1111"/>
                </a:lnTo>
                <a:lnTo>
                  <a:pt x="4453" y="1111"/>
                </a:lnTo>
                <a:lnTo>
                  <a:pt x="4455" y="1109"/>
                </a:lnTo>
                <a:lnTo>
                  <a:pt x="4455" y="1109"/>
                </a:lnTo>
                <a:lnTo>
                  <a:pt x="4457" y="1111"/>
                </a:lnTo>
                <a:lnTo>
                  <a:pt x="4457" y="1113"/>
                </a:lnTo>
                <a:lnTo>
                  <a:pt x="4459" y="1111"/>
                </a:lnTo>
                <a:lnTo>
                  <a:pt x="4459" y="1111"/>
                </a:lnTo>
                <a:lnTo>
                  <a:pt x="4457" y="1109"/>
                </a:lnTo>
                <a:lnTo>
                  <a:pt x="4457" y="1109"/>
                </a:lnTo>
                <a:lnTo>
                  <a:pt x="4457" y="1109"/>
                </a:lnTo>
                <a:lnTo>
                  <a:pt x="4459" y="1109"/>
                </a:lnTo>
                <a:lnTo>
                  <a:pt x="4461" y="1107"/>
                </a:lnTo>
                <a:lnTo>
                  <a:pt x="4461" y="1107"/>
                </a:lnTo>
                <a:lnTo>
                  <a:pt x="4463" y="1107"/>
                </a:lnTo>
                <a:lnTo>
                  <a:pt x="4463" y="1109"/>
                </a:lnTo>
                <a:lnTo>
                  <a:pt x="4465" y="1109"/>
                </a:lnTo>
                <a:lnTo>
                  <a:pt x="4465" y="1109"/>
                </a:lnTo>
                <a:lnTo>
                  <a:pt x="4467" y="1109"/>
                </a:lnTo>
                <a:lnTo>
                  <a:pt x="4469" y="1109"/>
                </a:lnTo>
                <a:lnTo>
                  <a:pt x="4469" y="1109"/>
                </a:lnTo>
                <a:lnTo>
                  <a:pt x="4467" y="1107"/>
                </a:lnTo>
                <a:lnTo>
                  <a:pt x="4469" y="1107"/>
                </a:lnTo>
                <a:lnTo>
                  <a:pt x="4469" y="1105"/>
                </a:lnTo>
                <a:lnTo>
                  <a:pt x="4471" y="1105"/>
                </a:lnTo>
                <a:lnTo>
                  <a:pt x="4473" y="1105"/>
                </a:lnTo>
                <a:lnTo>
                  <a:pt x="4476" y="1105"/>
                </a:lnTo>
                <a:lnTo>
                  <a:pt x="4478" y="1105"/>
                </a:lnTo>
                <a:lnTo>
                  <a:pt x="4480" y="1105"/>
                </a:lnTo>
                <a:lnTo>
                  <a:pt x="4482" y="1103"/>
                </a:lnTo>
                <a:lnTo>
                  <a:pt x="4482" y="1099"/>
                </a:lnTo>
                <a:lnTo>
                  <a:pt x="4484" y="1097"/>
                </a:lnTo>
                <a:lnTo>
                  <a:pt x="4484" y="1092"/>
                </a:lnTo>
                <a:lnTo>
                  <a:pt x="4484" y="1090"/>
                </a:lnTo>
                <a:lnTo>
                  <a:pt x="4484" y="1090"/>
                </a:lnTo>
                <a:lnTo>
                  <a:pt x="4484" y="1090"/>
                </a:lnTo>
                <a:lnTo>
                  <a:pt x="4482" y="1090"/>
                </a:lnTo>
                <a:lnTo>
                  <a:pt x="4482" y="1090"/>
                </a:lnTo>
                <a:lnTo>
                  <a:pt x="4482" y="1088"/>
                </a:lnTo>
                <a:lnTo>
                  <a:pt x="4482" y="1088"/>
                </a:lnTo>
                <a:lnTo>
                  <a:pt x="4482" y="1086"/>
                </a:lnTo>
                <a:lnTo>
                  <a:pt x="4482" y="1084"/>
                </a:lnTo>
                <a:lnTo>
                  <a:pt x="4484" y="1084"/>
                </a:lnTo>
                <a:lnTo>
                  <a:pt x="4482" y="1080"/>
                </a:lnTo>
                <a:lnTo>
                  <a:pt x="4484" y="1080"/>
                </a:lnTo>
                <a:lnTo>
                  <a:pt x="4482" y="1076"/>
                </a:lnTo>
                <a:lnTo>
                  <a:pt x="4482" y="1074"/>
                </a:lnTo>
                <a:lnTo>
                  <a:pt x="4482" y="1069"/>
                </a:lnTo>
                <a:lnTo>
                  <a:pt x="4478" y="1063"/>
                </a:lnTo>
                <a:lnTo>
                  <a:pt x="4473" y="1061"/>
                </a:lnTo>
                <a:lnTo>
                  <a:pt x="4471" y="1055"/>
                </a:lnTo>
                <a:lnTo>
                  <a:pt x="4467" y="1048"/>
                </a:lnTo>
                <a:lnTo>
                  <a:pt x="4467" y="1046"/>
                </a:lnTo>
                <a:lnTo>
                  <a:pt x="4465" y="1046"/>
                </a:lnTo>
                <a:lnTo>
                  <a:pt x="4465" y="1044"/>
                </a:lnTo>
                <a:lnTo>
                  <a:pt x="4463" y="1044"/>
                </a:lnTo>
                <a:lnTo>
                  <a:pt x="4461" y="1042"/>
                </a:lnTo>
                <a:lnTo>
                  <a:pt x="4459" y="1040"/>
                </a:lnTo>
                <a:lnTo>
                  <a:pt x="4457" y="1040"/>
                </a:lnTo>
                <a:lnTo>
                  <a:pt x="4457" y="1040"/>
                </a:lnTo>
                <a:lnTo>
                  <a:pt x="4455" y="1038"/>
                </a:lnTo>
                <a:lnTo>
                  <a:pt x="4453" y="1038"/>
                </a:lnTo>
                <a:lnTo>
                  <a:pt x="4453" y="1036"/>
                </a:lnTo>
                <a:lnTo>
                  <a:pt x="4455" y="1036"/>
                </a:lnTo>
                <a:lnTo>
                  <a:pt x="4455" y="1034"/>
                </a:lnTo>
                <a:lnTo>
                  <a:pt x="4455" y="1036"/>
                </a:lnTo>
                <a:lnTo>
                  <a:pt x="4455" y="1034"/>
                </a:lnTo>
                <a:lnTo>
                  <a:pt x="4455" y="1032"/>
                </a:lnTo>
                <a:lnTo>
                  <a:pt x="4455" y="1030"/>
                </a:lnTo>
                <a:lnTo>
                  <a:pt x="4457" y="1027"/>
                </a:lnTo>
                <a:lnTo>
                  <a:pt x="4461" y="1025"/>
                </a:lnTo>
                <a:lnTo>
                  <a:pt x="4461" y="1025"/>
                </a:lnTo>
                <a:lnTo>
                  <a:pt x="4463" y="1023"/>
                </a:lnTo>
                <a:lnTo>
                  <a:pt x="4467" y="1023"/>
                </a:lnTo>
                <a:lnTo>
                  <a:pt x="4467" y="1023"/>
                </a:lnTo>
                <a:lnTo>
                  <a:pt x="4469" y="1023"/>
                </a:lnTo>
                <a:lnTo>
                  <a:pt x="4471" y="1021"/>
                </a:lnTo>
                <a:lnTo>
                  <a:pt x="4471" y="1019"/>
                </a:lnTo>
                <a:lnTo>
                  <a:pt x="4473" y="1019"/>
                </a:lnTo>
                <a:lnTo>
                  <a:pt x="4476" y="1017"/>
                </a:lnTo>
                <a:lnTo>
                  <a:pt x="4478" y="1017"/>
                </a:lnTo>
                <a:lnTo>
                  <a:pt x="4480" y="1013"/>
                </a:lnTo>
                <a:lnTo>
                  <a:pt x="4482" y="1013"/>
                </a:lnTo>
                <a:lnTo>
                  <a:pt x="4486" y="1011"/>
                </a:lnTo>
                <a:lnTo>
                  <a:pt x="4488" y="1009"/>
                </a:lnTo>
                <a:lnTo>
                  <a:pt x="4486" y="1006"/>
                </a:lnTo>
                <a:lnTo>
                  <a:pt x="4488" y="1002"/>
                </a:lnTo>
                <a:lnTo>
                  <a:pt x="4488" y="1000"/>
                </a:lnTo>
                <a:lnTo>
                  <a:pt x="4486" y="998"/>
                </a:lnTo>
                <a:lnTo>
                  <a:pt x="4486" y="998"/>
                </a:lnTo>
                <a:lnTo>
                  <a:pt x="4488" y="996"/>
                </a:lnTo>
                <a:lnTo>
                  <a:pt x="4490" y="994"/>
                </a:lnTo>
                <a:lnTo>
                  <a:pt x="4490" y="992"/>
                </a:lnTo>
                <a:lnTo>
                  <a:pt x="4490" y="990"/>
                </a:lnTo>
                <a:lnTo>
                  <a:pt x="4492" y="990"/>
                </a:lnTo>
                <a:lnTo>
                  <a:pt x="4494" y="990"/>
                </a:lnTo>
                <a:lnTo>
                  <a:pt x="4494" y="988"/>
                </a:lnTo>
                <a:lnTo>
                  <a:pt x="4497" y="988"/>
                </a:lnTo>
                <a:lnTo>
                  <a:pt x="4499" y="986"/>
                </a:lnTo>
                <a:lnTo>
                  <a:pt x="4499" y="986"/>
                </a:lnTo>
                <a:lnTo>
                  <a:pt x="4501" y="986"/>
                </a:lnTo>
                <a:lnTo>
                  <a:pt x="4501" y="986"/>
                </a:lnTo>
                <a:lnTo>
                  <a:pt x="4501" y="986"/>
                </a:lnTo>
                <a:lnTo>
                  <a:pt x="4503" y="981"/>
                </a:lnTo>
                <a:lnTo>
                  <a:pt x="4501" y="979"/>
                </a:lnTo>
                <a:lnTo>
                  <a:pt x="4503" y="979"/>
                </a:lnTo>
                <a:lnTo>
                  <a:pt x="4505" y="979"/>
                </a:lnTo>
                <a:lnTo>
                  <a:pt x="4505" y="979"/>
                </a:lnTo>
                <a:lnTo>
                  <a:pt x="4507" y="979"/>
                </a:lnTo>
                <a:lnTo>
                  <a:pt x="4509" y="979"/>
                </a:lnTo>
                <a:lnTo>
                  <a:pt x="4509" y="977"/>
                </a:lnTo>
                <a:lnTo>
                  <a:pt x="4511" y="977"/>
                </a:lnTo>
                <a:lnTo>
                  <a:pt x="4513" y="973"/>
                </a:lnTo>
                <a:lnTo>
                  <a:pt x="4515" y="969"/>
                </a:lnTo>
                <a:lnTo>
                  <a:pt x="4517" y="969"/>
                </a:lnTo>
                <a:lnTo>
                  <a:pt x="4520" y="969"/>
                </a:lnTo>
                <a:lnTo>
                  <a:pt x="4520" y="969"/>
                </a:lnTo>
                <a:lnTo>
                  <a:pt x="4520" y="969"/>
                </a:lnTo>
                <a:lnTo>
                  <a:pt x="4520" y="971"/>
                </a:lnTo>
                <a:lnTo>
                  <a:pt x="4517" y="971"/>
                </a:lnTo>
                <a:lnTo>
                  <a:pt x="4520" y="971"/>
                </a:lnTo>
                <a:lnTo>
                  <a:pt x="4520" y="971"/>
                </a:lnTo>
                <a:lnTo>
                  <a:pt x="4524" y="969"/>
                </a:lnTo>
                <a:lnTo>
                  <a:pt x="4524" y="967"/>
                </a:lnTo>
                <a:lnTo>
                  <a:pt x="4526" y="969"/>
                </a:lnTo>
                <a:lnTo>
                  <a:pt x="4524" y="975"/>
                </a:lnTo>
                <a:lnTo>
                  <a:pt x="4528" y="975"/>
                </a:lnTo>
                <a:lnTo>
                  <a:pt x="4528" y="975"/>
                </a:lnTo>
                <a:lnTo>
                  <a:pt x="4530" y="975"/>
                </a:lnTo>
                <a:lnTo>
                  <a:pt x="4532" y="977"/>
                </a:lnTo>
                <a:lnTo>
                  <a:pt x="4534" y="977"/>
                </a:lnTo>
                <a:lnTo>
                  <a:pt x="4534" y="977"/>
                </a:lnTo>
                <a:lnTo>
                  <a:pt x="4536" y="977"/>
                </a:lnTo>
                <a:lnTo>
                  <a:pt x="4536" y="979"/>
                </a:lnTo>
                <a:lnTo>
                  <a:pt x="4538" y="977"/>
                </a:lnTo>
                <a:lnTo>
                  <a:pt x="4543" y="977"/>
                </a:lnTo>
                <a:lnTo>
                  <a:pt x="4545" y="975"/>
                </a:lnTo>
                <a:lnTo>
                  <a:pt x="4549" y="975"/>
                </a:lnTo>
                <a:lnTo>
                  <a:pt x="4551" y="973"/>
                </a:lnTo>
                <a:lnTo>
                  <a:pt x="4559" y="969"/>
                </a:lnTo>
                <a:lnTo>
                  <a:pt x="4561" y="967"/>
                </a:lnTo>
                <a:lnTo>
                  <a:pt x="4566" y="965"/>
                </a:lnTo>
                <a:lnTo>
                  <a:pt x="4568" y="960"/>
                </a:lnTo>
                <a:lnTo>
                  <a:pt x="4570" y="958"/>
                </a:lnTo>
                <a:lnTo>
                  <a:pt x="4570" y="958"/>
                </a:lnTo>
                <a:lnTo>
                  <a:pt x="4572" y="956"/>
                </a:lnTo>
                <a:lnTo>
                  <a:pt x="4576" y="950"/>
                </a:lnTo>
                <a:lnTo>
                  <a:pt x="4578" y="948"/>
                </a:lnTo>
                <a:lnTo>
                  <a:pt x="4580" y="948"/>
                </a:lnTo>
                <a:lnTo>
                  <a:pt x="4580" y="946"/>
                </a:lnTo>
                <a:lnTo>
                  <a:pt x="4582" y="944"/>
                </a:lnTo>
                <a:lnTo>
                  <a:pt x="4585" y="941"/>
                </a:lnTo>
                <a:lnTo>
                  <a:pt x="4587" y="939"/>
                </a:lnTo>
                <a:lnTo>
                  <a:pt x="4589" y="937"/>
                </a:lnTo>
                <a:lnTo>
                  <a:pt x="4589" y="935"/>
                </a:lnTo>
                <a:lnTo>
                  <a:pt x="4595" y="931"/>
                </a:lnTo>
                <a:lnTo>
                  <a:pt x="4599" y="927"/>
                </a:lnTo>
                <a:lnTo>
                  <a:pt x="4603" y="923"/>
                </a:lnTo>
                <a:lnTo>
                  <a:pt x="4603" y="921"/>
                </a:lnTo>
                <a:lnTo>
                  <a:pt x="4608" y="916"/>
                </a:lnTo>
                <a:lnTo>
                  <a:pt x="4610" y="912"/>
                </a:lnTo>
                <a:lnTo>
                  <a:pt x="4612" y="910"/>
                </a:lnTo>
                <a:lnTo>
                  <a:pt x="4612" y="906"/>
                </a:lnTo>
                <a:lnTo>
                  <a:pt x="4614" y="904"/>
                </a:lnTo>
                <a:lnTo>
                  <a:pt x="4614" y="902"/>
                </a:lnTo>
                <a:lnTo>
                  <a:pt x="4616" y="902"/>
                </a:lnTo>
                <a:lnTo>
                  <a:pt x="4622" y="895"/>
                </a:lnTo>
                <a:lnTo>
                  <a:pt x="4624" y="891"/>
                </a:lnTo>
                <a:lnTo>
                  <a:pt x="4626" y="887"/>
                </a:lnTo>
                <a:lnTo>
                  <a:pt x="4629" y="885"/>
                </a:lnTo>
                <a:lnTo>
                  <a:pt x="4631" y="883"/>
                </a:lnTo>
                <a:lnTo>
                  <a:pt x="4633" y="881"/>
                </a:lnTo>
                <a:lnTo>
                  <a:pt x="4637" y="879"/>
                </a:lnTo>
                <a:lnTo>
                  <a:pt x="4637" y="876"/>
                </a:lnTo>
                <a:lnTo>
                  <a:pt x="4639" y="874"/>
                </a:lnTo>
                <a:lnTo>
                  <a:pt x="4639" y="870"/>
                </a:lnTo>
                <a:lnTo>
                  <a:pt x="4641" y="866"/>
                </a:lnTo>
                <a:lnTo>
                  <a:pt x="4641" y="866"/>
                </a:lnTo>
                <a:lnTo>
                  <a:pt x="4641" y="864"/>
                </a:lnTo>
                <a:lnTo>
                  <a:pt x="4641" y="864"/>
                </a:lnTo>
                <a:lnTo>
                  <a:pt x="4641" y="862"/>
                </a:lnTo>
                <a:lnTo>
                  <a:pt x="4641" y="862"/>
                </a:lnTo>
                <a:lnTo>
                  <a:pt x="4641" y="860"/>
                </a:lnTo>
                <a:lnTo>
                  <a:pt x="4643" y="860"/>
                </a:lnTo>
                <a:lnTo>
                  <a:pt x="4643" y="853"/>
                </a:lnTo>
                <a:lnTo>
                  <a:pt x="4643" y="851"/>
                </a:lnTo>
                <a:lnTo>
                  <a:pt x="4643" y="849"/>
                </a:lnTo>
                <a:lnTo>
                  <a:pt x="4643" y="849"/>
                </a:lnTo>
                <a:lnTo>
                  <a:pt x="4645" y="847"/>
                </a:lnTo>
                <a:lnTo>
                  <a:pt x="4645" y="845"/>
                </a:lnTo>
                <a:lnTo>
                  <a:pt x="4645" y="845"/>
                </a:lnTo>
                <a:lnTo>
                  <a:pt x="4643" y="845"/>
                </a:lnTo>
                <a:lnTo>
                  <a:pt x="4643" y="845"/>
                </a:lnTo>
                <a:lnTo>
                  <a:pt x="4643" y="837"/>
                </a:lnTo>
                <a:lnTo>
                  <a:pt x="4643" y="832"/>
                </a:lnTo>
                <a:lnTo>
                  <a:pt x="4645" y="828"/>
                </a:lnTo>
                <a:lnTo>
                  <a:pt x="4645" y="826"/>
                </a:lnTo>
                <a:lnTo>
                  <a:pt x="4645" y="824"/>
                </a:lnTo>
                <a:lnTo>
                  <a:pt x="4647" y="820"/>
                </a:lnTo>
                <a:lnTo>
                  <a:pt x="4649" y="816"/>
                </a:lnTo>
                <a:lnTo>
                  <a:pt x="4652" y="814"/>
                </a:lnTo>
                <a:lnTo>
                  <a:pt x="4654" y="811"/>
                </a:lnTo>
                <a:lnTo>
                  <a:pt x="4656" y="809"/>
                </a:lnTo>
                <a:lnTo>
                  <a:pt x="4656" y="807"/>
                </a:lnTo>
                <a:lnTo>
                  <a:pt x="4658" y="805"/>
                </a:lnTo>
                <a:lnTo>
                  <a:pt x="4656" y="805"/>
                </a:lnTo>
                <a:lnTo>
                  <a:pt x="4656" y="803"/>
                </a:lnTo>
                <a:lnTo>
                  <a:pt x="4654" y="801"/>
                </a:lnTo>
                <a:lnTo>
                  <a:pt x="4652" y="801"/>
                </a:lnTo>
                <a:lnTo>
                  <a:pt x="4654" y="799"/>
                </a:lnTo>
                <a:lnTo>
                  <a:pt x="4654" y="797"/>
                </a:lnTo>
                <a:lnTo>
                  <a:pt x="4654" y="793"/>
                </a:lnTo>
                <a:lnTo>
                  <a:pt x="4652" y="793"/>
                </a:lnTo>
                <a:lnTo>
                  <a:pt x="4649" y="788"/>
                </a:lnTo>
                <a:lnTo>
                  <a:pt x="4647" y="788"/>
                </a:lnTo>
                <a:lnTo>
                  <a:pt x="4649" y="788"/>
                </a:lnTo>
                <a:lnTo>
                  <a:pt x="4654" y="788"/>
                </a:lnTo>
                <a:lnTo>
                  <a:pt x="4656" y="788"/>
                </a:lnTo>
                <a:lnTo>
                  <a:pt x="4656" y="786"/>
                </a:lnTo>
                <a:lnTo>
                  <a:pt x="4656" y="784"/>
                </a:lnTo>
                <a:lnTo>
                  <a:pt x="4654" y="782"/>
                </a:lnTo>
                <a:lnTo>
                  <a:pt x="4652" y="780"/>
                </a:lnTo>
                <a:lnTo>
                  <a:pt x="4649" y="780"/>
                </a:lnTo>
                <a:lnTo>
                  <a:pt x="4645" y="778"/>
                </a:lnTo>
                <a:lnTo>
                  <a:pt x="4641" y="774"/>
                </a:lnTo>
                <a:lnTo>
                  <a:pt x="4639" y="770"/>
                </a:lnTo>
                <a:lnTo>
                  <a:pt x="4639" y="770"/>
                </a:lnTo>
                <a:lnTo>
                  <a:pt x="4635" y="765"/>
                </a:lnTo>
                <a:lnTo>
                  <a:pt x="4633" y="765"/>
                </a:lnTo>
                <a:lnTo>
                  <a:pt x="4633" y="765"/>
                </a:lnTo>
                <a:lnTo>
                  <a:pt x="4626" y="765"/>
                </a:lnTo>
                <a:lnTo>
                  <a:pt x="4622" y="765"/>
                </a:lnTo>
                <a:lnTo>
                  <a:pt x="4618" y="763"/>
                </a:lnTo>
                <a:lnTo>
                  <a:pt x="4616" y="763"/>
                </a:lnTo>
                <a:lnTo>
                  <a:pt x="4618" y="765"/>
                </a:lnTo>
                <a:lnTo>
                  <a:pt x="4618" y="767"/>
                </a:lnTo>
                <a:lnTo>
                  <a:pt x="4618" y="770"/>
                </a:lnTo>
                <a:lnTo>
                  <a:pt x="4618" y="772"/>
                </a:lnTo>
                <a:lnTo>
                  <a:pt x="4616" y="776"/>
                </a:lnTo>
                <a:lnTo>
                  <a:pt x="4614" y="778"/>
                </a:lnTo>
                <a:lnTo>
                  <a:pt x="4614" y="780"/>
                </a:lnTo>
                <a:lnTo>
                  <a:pt x="4612" y="780"/>
                </a:lnTo>
                <a:lnTo>
                  <a:pt x="4610" y="780"/>
                </a:lnTo>
                <a:lnTo>
                  <a:pt x="4612" y="778"/>
                </a:lnTo>
                <a:lnTo>
                  <a:pt x="4614" y="776"/>
                </a:lnTo>
                <a:lnTo>
                  <a:pt x="4616" y="774"/>
                </a:lnTo>
                <a:lnTo>
                  <a:pt x="4616" y="772"/>
                </a:lnTo>
                <a:lnTo>
                  <a:pt x="4614" y="772"/>
                </a:lnTo>
                <a:lnTo>
                  <a:pt x="4614" y="772"/>
                </a:lnTo>
                <a:lnTo>
                  <a:pt x="4612" y="772"/>
                </a:lnTo>
                <a:lnTo>
                  <a:pt x="4610" y="776"/>
                </a:lnTo>
                <a:lnTo>
                  <a:pt x="4605" y="778"/>
                </a:lnTo>
                <a:lnTo>
                  <a:pt x="4603" y="778"/>
                </a:lnTo>
                <a:lnTo>
                  <a:pt x="4597" y="780"/>
                </a:lnTo>
                <a:lnTo>
                  <a:pt x="4597" y="778"/>
                </a:lnTo>
                <a:lnTo>
                  <a:pt x="4595" y="778"/>
                </a:lnTo>
                <a:lnTo>
                  <a:pt x="4597" y="778"/>
                </a:lnTo>
                <a:lnTo>
                  <a:pt x="4599" y="776"/>
                </a:lnTo>
                <a:lnTo>
                  <a:pt x="4601" y="772"/>
                </a:lnTo>
                <a:lnTo>
                  <a:pt x="4603" y="772"/>
                </a:lnTo>
                <a:lnTo>
                  <a:pt x="4605" y="772"/>
                </a:lnTo>
                <a:lnTo>
                  <a:pt x="4601" y="772"/>
                </a:lnTo>
                <a:lnTo>
                  <a:pt x="4599" y="770"/>
                </a:lnTo>
                <a:lnTo>
                  <a:pt x="4597" y="767"/>
                </a:lnTo>
                <a:lnTo>
                  <a:pt x="4599" y="767"/>
                </a:lnTo>
                <a:lnTo>
                  <a:pt x="4599" y="767"/>
                </a:lnTo>
                <a:lnTo>
                  <a:pt x="4599" y="767"/>
                </a:lnTo>
                <a:lnTo>
                  <a:pt x="4601" y="765"/>
                </a:lnTo>
                <a:lnTo>
                  <a:pt x="4599" y="763"/>
                </a:lnTo>
                <a:lnTo>
                  <a:pt x="4597" y="765"/>
                </a:lnTo>
                <a:lnTo>
                  <a:pt x="4595" y="767"/>
                </a:lnTo>
                <a:lnTo>
                  <a:pt x="4593" y="767"/>
                </a:lnTo>
                <a:lnTo>
                  <a:pt x="4595" y="770"/>
                </a:lnTo>
                <a:lnTo>
                  <a:pt x="4597" y="770"/>
                </a:lnTo>
                <a:lnTo>
                  <a:pt x="4595" y="774"/>
                </a:lnTo>
                <a:lnTo>
                  <a:pt x="4593" y="774"/>
                </a:lnTo>
                <a:lnTo>
                  <a:pt x="4591" y="774"/>
                </a:lnTo>
                <a:lnTo>
                  <a:pt x="4589" y="774"/>
                </a:lnTo>
                <a:lnTo>
                  <a:pt x="4589" y="774"/>
                </a:lnTo>
                <a:lnTo>
                  <a:pt x="4589" y="772"/>
                </a:lnTo>
                <a:lnTo>
                  <a:pt x="4589" y="770"/>
                </a:lnTo>
                <a:lnTo>
                  <a:pt x="4589" y="763"/>
                </a:lnTo>
                <a:lnTo>
                  <a:pt x="4591" y="761"/>
                </a:lnTo>
                <a:lnTo>
                  <a:pt x="4591" y="759"/>
                </a:lnTo>
                <a:lnTo>
                  <a:pt x="4589" y="757"/>
                </a:lnTo>
                <a:lnTo>
                  <a:pt x="4589" y="757"/>
                </a:lnTo>
                <a:lnTo>
                  <a:pt x="4587" y="757"/>
                </a:lnTo>
                <a:lnTo>
                  <a:pt x="4582" y="757"/>
                </a:lnTo>
                <a:lnTo>
                  <a:pt x="4576" y="759"/>
                </a:lnTo>
                <a:lnTo>
                  <a:pt x="4570" y="757"/>
                </a:lnTo>
                <a:lnTo>
                  <a:pt x="4568" y="757"/>
                </a:lnTo>
                <a:lnTo>
                  <a:pt x="4568" y="755"/>
                </a:lnTo>
                <a:lnTo>
                  <a:pt x="4566" y="753"/>
                </a:lnTo>
                <a:lnTo>
                  <a:pt x="4568" y="753"/>
                </a:lnTo>
                <a:lnTo>
                  <a:pt x="4568" y="751"/>
                </a:lnTo>
                <a:lnTo>
                  <a:pt x="4572" y="749"/>
                </a:lnTo>
                <a:lnTo>
                  <a:pt x="4574" y="747"/>
                </a:lnTo>
                <a:lnTo>
                  <a:pt x="4580" y="742"/>
                </a:lnTo>
                <a:lnTo>
                  <a:pt x="4582" y="740"/>
                </a:lnTo>
                <a:lnTo>
                  <a:pt x="4585" y="738"/>
                </a:lnTo>
                <a:lnTo>
                  <a:pt x="4589" y="736"/>
                </a:lnTo>
                <a:lnTo>
                  <a:pt x="4593" y="734"/>
                </a:lnTo>
                <a:lnTo>
                  <a:pt x="4595" y="732"/>
                </a:lnTo>
                <a:lnTo>
                  <a:pt x="4597" y="730"/>
                </a:lnTo>
                <a:lnTo>
                  <a:pt x="4601" y="728"/>
                </a:lnTo>
                <a:lnTo>
                  <a:pt x="4603" y="728"/>
                </a:lnTo>
                <a:lnTo>
                  <a:pt x="4608" y="721"/>
                </a:lnTo>
                <a:lnTo>
                  <a:pt x="4610" y="719"/>
                </a:lnTo>
                <a:lnTo>
                  <a:pt x="4610" y="717"/>
                </a:lnTo>
                <a:lnTo>
                  <a:pt x="4610" y="717"/>
                </a:lnTo>
                <a:lnTo>
                  <a:pt x="4616" y="711"/>
                </a:lnTo>
                <a:lnTo>
                  <a:pt x="4620" y="709"/>
                </a:lnTo>
                <a:lnTo>
                  <a:pt x="4624" y="705"/>
                </a:lnTo>
                <a:lnTo>
                  <a:pt x="4629" y="702"/>
                </a:lnTo>
                <a:lnTo>
                  <a:pt x="4629" y="702"/>
                </a:lnTo>
                <a:lnTo>
                  <a:pt x="4631" y="700"/>
                </a:lnTo>
                <a:lnTo>
                  <a:pt x="4633" y="698"/>
                </a:lnTo>
                <a:lnTo>
                  <a:pt x="4635" y="698"/>
                </a:lnTo>
                <a:lnTo>
                  <a:pt x="4637" y="696"/>
                </a:lnTo>
                <a:lnTo>
                  <a:pt x="4643" y="692"/>
                </a:lnTo>
                <a:lnTo>
                  <a:pt x="4643" y="692"/>
                </a:lnTo>
                <a:lnTo>
                  <a:pt x="4645" y="686"/>
                </a:lnTo>
                <a:lnTo>
                  <a:pt x="4647" y="684"/>
                </a:lnTo>
                <a:lnTo>
                  <a:pt x="4649" y="679"/>
                </a:lnTo>
                <a:lnTo>
                  <a:pt x="4656" y="677"/>
                </a:lnTo>
                <a:lnTo>
                  <a:pt x="4660" y="675"/>
                </a:lnTo>
                <a:lnTo>
                  <a:pt x="4662" y="673"/>
                </a:lnTo>
                <a:lnTo>
                  <a:pt x="4666" y="669"/>
                </a:lnTo>
                <a:lnTo>
                  <a:pt x="4670" y="665"/>
                </a:lnTo>
                <a:lnTo>
                  <a:pt x="4673" y="663"/>
                </a:lnTo>
                <a:lnTo>
                  <a:pt x="4683" y="661"/>
                </a:lnTo>
                <a:lnTo>
                  <a:pt x="4687" y="661"/>
                </a:lnTo>
                <a:lnTo>
                  <a:pt x="4691" y="658"/>
                </a:lnTo>
                <a:lnTo>
                  <a:pt x="4696" y="658"/>
                </a:lnTo>
                <a:lnTo>
                  <a:pt x="4702" y="661"/>
                </a:lnTo>
                <a:lnTo>
                  <a:pt x="4717" y="658"/>
                </a:lnTo>
                <a:lnTo>
                  <a:pt x="4719" y="661"/>
                </a:lnTo>
                <a:lnTo>
                  <a:pt x="4721" y="661"/>
                </a:lnTo>
                <a:lnTo>
                  <a:pt x="4723" y="665"/>
                </a:lnTo>
                <a:lnTo>
                  <a:pt x="4723" y="665"/>
                </a:lnTo>
                <a:lnTo>
                  <a:pt x="4727" y="663"/>
                </a:lnTo>
                <a:lnTo>
                  <a:pt x="4729" y="658"/>
                </a:lnTo>
                <a:lnTo>
                  <a:pt x="4731" y="658"/>
                </a:lnTo>
                <a:lnTo>
                  <a:pt x="4735" y="661"/>
                </a:lnTo>
                <a:lnTo>
                  <a:pt x="4737" y="661"/>
                </a:lnTo>
                <a:lnTo>
                  <a:pt x="4744" y="663"/>
                </a:lnTo>
                <a:lnTo>
                  <a:pt x="4748" y="663"/>
                </a:lnTo>
                <a:lnTo>
                  <a:pt x="4750" y="661"/>
                </a:lnTo>
                <a:lnTo>
                  <a:pt x="4756" y="658"/>
                </a:lnTo>
                <a:lnTo>
                  <a:pt x="4758" y="663"/>
                </a:lnTo>
                <a:lnTo>
                  <a:pt x="4763" y="663"/>
                </a:lnTo>
                <a:lnTo>
                  <a:pt x="4765" y="663"/>
                </a:lnTo>
                <a:lnTo>
                  <a:pt x="4767" y="661"/>
                </a:lnTo>
                <a:lnTo>
                  <a:pt x="4765" y="661"/>
                </a:lnTo>
                <a:lnTo>
                  <a:pt x="4763" y="661"/>
                </a:lnTo>
                <a:lnTo>
                  <a:pt x="4763" y="658"/>
                </a:lnTo>
                <a:lnTo>
                  <a:pt x="4763" y="656"/>
                </a:lnTo>
                <a:lnTo>
                  <a:pt x="4765" y="658"/>
                </a:lnTo>
                <a:lnTo>
                  <a:pt x="4769" y="658"/>
                </a:lnTo>
                <a:lnTo>
                  <a:pt x="4769" y="658"/>
                </a:lnTo>
                <a:lnTo>
                  <a:pt x="4769" y="656"/>
                </a:lnTo>
                <a:lnTo>
                  <a:pt x="4769" y="656"/>
                </a:lnTo>
                <a:lnTo>
                  <a:pt x="4767" y="654"/>
                </a:lnTo>
                <a:lnTo>
                  <a:pt x="4771" y="652"/>
                </a:lnTo>
                <a:lnTo>
                  <a:pt x="4773" y="652"/>
                </a:lnTo>
                <a:lnTo>
                  <a:pt x="4775" y="652"/>
                </a:lnTo>
                <a:lnTo>
                  <a:pt x="4784" y="654"/>
                </a:lnTo>
                <a:lnTo>
                  <a:pt x="4786" y="654"/>
                </a:lnTo>
                <a:lnTo>
                  <a:pt x="4788" y="656"/>
                </a:lnTo>
                <a:lnTo>
                  <a:pt x="4790" y="656"/>
                </a:lnTo>
                <a:lnTo>
                  <a:pt x="4788" y="656"/>
                </a:lnTo>
                <a:lnTo>
                  <a:pt x="4788" y="658"/>
                </a:lnTo>
                <a:lnTo>
                  <a:pt x="4790" y="656"/>
                </a:lnTo>
                <a:lnTo>
                  <a:pt x="4792" y="658"/>
                </a:lnTo>
                <a:lnTo>
                  <a:pt x="4792" y="658"/>
                </a:lnTo>
                <a:lnTo>
                  <a:pt x="4794" y="658"/>
                </a:lnTo>
                <a:lnTo>
                  <a:pt x="4794" y="656"/>
                </a:lnTo>
                <a:lnTo>
                  <a:pt x="4794" y="656"/>
                </a:lnTo>
                <a:lnTo>
                  <a:pt x="4796" y="656"/>
                </a:lnTo>
                <a:lnTo>
                  <a:pt x="4798" y="656"/>
                </a:lnTo>
                <a:lnTo>
                  <a:pt x="4800" y="656"/>
                </a:lnTo>
                <a:lnTo>
                  <a:pt x="4802" y="656"/>
                </a:lnTo>
                <a:lnTo>
                  <a:pt x="4807" y="661"/>
                </a:lnTo>
                <a:lnTo>
                  <a:pt x="4809" y="663"/>
                </a:lnTo>
                <a:lnTo>
                  <a:pt x="4811" y="663"/>
                </a:lnTo>
                <a:lnTo>
                  <a:pt x="4813" y="663"/>
                </a:lnTo>
                <a:lnTo>
                  <a:pt x="4813" y="663"/>
                </a:lnTo>
                <a:lnTo>
                  <a:pt x="4809" y="665"/>
                </a:lnTo>
                <a:lnTo>
                  <a:pt x="4807" y="665"/>
                </a:lnTo>
                <a:lnTo>
                  <a:pt x="4802" y="665"/>
                </a:lnTo>
                <a:lnTo>
                  <a:pt x="4796" y="667"/>
                </a:lnTo>
                <a:lnTo>
                  <a:pt x="4800" y="671"/>
                </a:lnTo>
                <a:lnTo>
                  <a:pt x="4805" y="671"/>
                </a:lnTo>
                <a:lnTo>
                  <a:pt x="4811" y="671"/>
                </a:lnTo>
                <a:lnTo>
                  <a:pt x="4813" y="669"/>
                </a:lnTo>
                <a:lnTo>
                  <a:pt x="4815" y="667"/>
                </a:lnTo>
                <a:lnTo>
                  <a:pt x="4815" y="667"/>
                </a:lnTo>
                <a:lnTo>
                  <a:pt x="4817" y="669"/>
                </a:lnTo>
                <a:lnTo>
                  <a:pt x="4821" y="669"/>
                </a:lnTo>
                <a:lnTo>
                  <a:pt x="4823" y="669"/>
                </a:lnTo>
                <a:lnTo>
                  <a:pt x="4825" y="667"/>
                </a:lnTo>
                <a:lnTo>
                  <a:pt x="4828" y="667"/>
                </a:lnTo>
                <a:lnTo>
                  <a:pt x="4828" y="667"/>
                </a:lnTo>
                <a:lnTo>
                  <a:pt x="4830" y="663"/>
                </a:lnTo>
                <a:lnTo>
                  <a:pt x="4834" y="663"/>
                </a:lnTo>
                <a:lnTo>
                  <a:pt x="4838" y="665"/>
                </a:lnTo>
                <a:lnTo>
                  <a:pt x="4838" y="667"/>
                </a:lnTo>
                <a:lnTo>
                  <a:pt x="4842" y="667"/>
                </a:lnTo>
                <a:lnTo>
                  <a:pt x="4844" y="665"/>
                </a:lnTo>
                <a:lnTo>
                  <a:pt x="4844" y="663"/>
                </a:lnTo>
                <a:lnTo>
                  <a:pt x="4849" y="665"/>
                </a:lnTo>
                <a:lnTo>
                  <a:pt x="4851" y="665"/>
                </a:lnTo>
                <a:lnTo>
                  <a:pt x="4853" y="665"/>
                </a:lnTo>
                <a:lnTo>
                  <a:pt x="4855" y="665"/>
                </a:lnTo>
                <a:lnTo>
                  <a:pt x="4855" y="663"/>
                </a:lnTo>
                <a:lnTo>
                  <a:pt x="4855" y="661"/>
                </a:lnTo>
                <a:lnTo>
                  <a:pt x="4853" y="658"/>
                </a:lnTo>
                <a:lnTo>
                  <a:pt x="4846" y="656"/>
                </a:lnTo>
                <a:lnTo>
                  <a:pt x="4844" y="658"/>
                </a:lnTo>
                <a:lnTo>
                  <a:pt x="4842" y="658"/>
                </a:lnTo>
                <a:lnTo>
                  <a:pt x="4842" y="658"/>
                </a:lnTo>
                <a:lnTo>
                  <a:pt x="4840" y="656"/>
                </a:lnTo>
                <a:lnTo>
                  <a:pt x="4842" y="656"/>
                </a:lnTo>
                <a:lnTo>
                  <a:pt x="4842" y="654"/>
                </a:lnTo>
                <a:lnTo>
                  <a:pt x="4842" y="652"/>
                </a:lnTo>
                <a:lnTo>
                  <a:pt x="4842" y="650"/>
                </a:lnTo>
                <a:lnTo>
                  <a:pt x="4844" y="650"/>
                </a:lnTo>
                <a:lnTo>
                  <a:pt x="4844" y="650"/>
                </a:lnTo>
                <a:lnTo>
                  <a:pt x="4846" y="644"/>
                </a:lnTo>
                <a:lnTo>
                  <a:pt x="4853" y="640"/>
                </a:lnTo>
                <a:lnTo>
                  <a:pt x="4859" y="635"/>
                </a:lnTo>
                <a:lnTo>
                  <a:pt x="4863" y="631"/>
                </a:lnTo>
                <a:lnTo>
                  <a:pt x="4865" y="629"/>
                </a:lnTo>
                <a:lnTo>
                  <a:pt x="4869" y="625"/>
                </a:lnTo>
                <a:lnTo>
                  <a:pt x="4874" y="623"/>
                </a:lnTo>
                <a:lnTo>
                  <a:pt x="4874" y="621"/>
                </a:lnTo>
                <a:lnTo>
                  <a:pt x="4878" y="619"/>
                </a:lnTo>
                <a:lnTo>
                  <a:pt x="4878" y="614"/>
                </a:lnTo>
                <a:lnTo>
                  <a:pt x="4880" y="614"/>
                </a:lnTo>
                <a:lnTo>
                  <a:pt x="4880" y="612"/>
                </a:lnTo>
                <a:lnTo>
                  <a:pt x="4884" y="610"/>
                </a:lnTo>
                <a:lnTo>
                  <a:pt x="4888" y="608"/>
                </a:lnTo>
                <a:lnTo>
                  <a:pt x="4888" y="608"/>
                </a:lnTo>
                <a:lnTo>
                  <a:pt x="4895" y="608"/>
                </a:lnTo>
                <a:lnTo>
                  <a:pt x="4897" y="608"/>
                </a:lnTo>
                <a:lnTo>
                  <a:pt x="4899" y="608"/>
                </a:lnTo>
                <a:lnTo>
                  <a:pt x="4901" y="608"/>
                </a:lnTo>
                <a:lnTo>
                  <a:pt x="4905" y="608"/>
                </a:lnTo>
                <a:lnTo>
                  <a:pt x="4909" y="606"/>
                </a:lnTo>
                <a:lnTo>
                  <a:pt x="4911" y="604"/>
                </a:lnTo>
                <a:lnTo>
                  <a:pt x="4913" y="604"/>
                </a:lnTo>
                <a:lnTo>
                  <a:pt x="4916" y="606"/>
                </a:lnTo>
                <a:lnTo>
                  <a:pt x="4918" y="608"/>
                </a:lnTo>
                <a:lnTo>
                  <a:pt x="4918" y="608"/>
                </a:lnTo>
                <a:lnTo>
                  <a:pt x="4920" y="610"/>
                </a:lnTo>
                <a:lnTo>
                  <a:pt x="4922" y="608"/>
                </a:lnTo>
                <a:lnTo>
                  <a:pt x="4928" y="606"/>
                </a:lnTo>
                <a:lnTo>
                  <a:pt x="4928" y="606"/>
                </a:lnTo>
                <a:lnTo>
                  <a:pt x="4930" y="606"/>
                </a:lnTo>
                <a:lnTo>
                  <a:pt x="4930" y="606"/>
                </a:lnTo>
                <a:lnTo>
                  <a:pt x="4930" y="608"/>
                </a:lnTo>
                <a:lnTo>
                  <a:pt x="4930" y="610"/>
                </a:lnTo>
                <a:lnTo>
                  <a:pt x="4928" y="614"/>
                </a:lnTo>
                <a:lnTo>
                  <a:pt x="4924" y="619"/>
                </a:lnTo>
                <a:lnTo>
                  <a:pt x="4924" y="619"/>
                </a:lnTo>
                <a:lnTo>
                  <a:pt x="4924" y="621"/>
                </a:lnTo>
                <a:lnTo>
                  <a:pt x="4924" y="623"/>
                </a:lnTo>
                <a:lnTo>
                  <a:pt x="4924" y="625"/>
                </a:lnTo>
                <a:lnTo>
                  <a:pt x="4922" y="627"/>
                </a:lnTo>
                <a:lnTo>
                  <a:pt x="4924" y="627"/>
                </a:lnTo>
                <a:lnTo>
                  <a:pt x="4926" y="625"/>
                </a:lnTo>
                <a:lnTo>
                  <a:pt x="4928" y="625"/>
                </a:lnTo>
                <a:lnTo>
                  <a:pt x="4930" y="625"/>
                </a:lnTo>
                <a:lnTo>
                  <a:pt x="4930" y="625"/>
                </a:lnTo>
                <a:lnTo>
                  <a:pt x="4928" y="629"/>
                </a:lnTo>
                <a:lnTo>
                  <a:pt x="4928" y="631"/>
                </a:lnTo>
                <a:lnTo>
                  <a:pt x="4928" y="631"/>
                </a:lnTo>
                <a:lnTo>
                  <a:pt x="4928" y="633"/>
                </a:lnTo>
                <a:lnTo>
                  <a:pt x="4930" y="633"/>
                </a:lnTo>
                <a:lnTo>
                  <a:pt x="4930" y="631"/>
                </a:lnTo>
                <a:lnTo>
                  <a:pt x="4932" y="631"/>
                </a:lnTo>
                <a:lnTo>
                  <a:pt x="4937" y="631"/>
                </a:lnTo>
                <a:lnTo>
                  <a:pt x="4939" y="627"/>
                </a:lnTo>
                <a:lnTo>
                  <a:pt x="4941" y="627"/>
                </a:lnTo>
                <a:lnTo>
                  <a:pt x="4957" y="612"/>
                </a:lnTo>
                <a:lnTo>
                  <a:pt x="4960" y="610"/>
                </a:lnTo>
                <a:lnTo>
                  <a:pt x="4962" y="610"/>
                </a:lnTo>
                <a:lnTo>
                  <a:pt x="4964" y="610"/>
                </a:lnTo>
                <a:lnTo>
                  <a:pt x="4964" y="610"/>
                </a:lnTo>
                <a:lnTo>
                  <a:pt x="4966" y="610"/>
                </a:lnTo>
                <a:lnTo>
                  <a:pt x="4966" y="610"/>
                </a:lnTo>
                <a:lnTo>
                  <a:pt x="4968" y="610"/>
                </a:lnTo>
                <a:lnTo>
                  <a:pt x="4968" y="612"/>
                </a:lnTo>
                <a:lnTo>
                  <a:pt x="4970" y="612"/>
                </a:lnTo>
                <a:lnTo>
                  <a:pt x="4970" y="612"/>
                </a:lnTo>
                <a:lnTo>
                  <a:pt x="4970" y="612"/>
                </a:lnTo>
                <a:lnTo>
                  <a:pt x="4972" y="612"/>
                </a:lnTo>
                <a:lnTo>
                  <a:pt x="4972" y="610"/>
                </a:lnTo>
                <a:lnTo>
                  <a:pt x="4972" y="610"/>
                </a:lnTo>
                <a:lnTo>
                  <a:pt x="4972" y="608"/>
                </a:lnTo>
                <a:lnTo>
                  <a:pt x="4970" y="608"/>
                </a:lnTo>
                <a:lnTo>
                  <a:pt x="4970" y="606"/>
                </a:lnTo>
                <a:lnTo>
                  <a:pt x="4970" y="602"/>
                </a:lnTo>
                <a:lnTo>
                  <a:pt x="4970" y="600"/>
                </a:lnTo>
                <a:lnTo>
                  <a:pt x="4972" y="598"/>
                </a:lnTo>
                <a:lnTo>
                  <a:pt x="4972" y="596"/>
                </a:lnTo>
                <a:lnTo>
                  <a:pt x="4972" y="596"/>
                </a:lnTo>
                <a:lnTo>
                  <a:pt x="4974" y="596"/>
                </a:lnTo>
                <a:lnTo>
                  <a:pt x="4972" y="593"/>
                </a:lnTo>
                <a:lnTo>
                  <a:pt x="4974" y="591"/>
                </a:lnTo>
                <a:lnTo>
                  <a:pt x="4974" y="591"/>
                </a:lnTo>
                <a:lnTo>
                  <a:pt x="4987" y="587"/>
                </a:lnTo>
                <a:lnTo>
                  <a:pt x="4989" y="587"/>
                </a:lnTo>
                <a:lnTo>
                  <a:pt x="4991" y="587"/>
                </a:lnTo>
                <a:lnTo>
                  <a:pt x="4995" y="591"/>
                </a:lnTo>
                <a:lnTo>
                  <a:pt x="4999" y="591"/>
                </a:lnTo>
                <a:lnTo>
                  <a:pt x="5004" y="591"/>
                </a:lnTo>
                <a:lnTo>
                  <a:pt x="5004" y="593"/>
                </a:lnTo>
                <a:lnTo>
                  <a:pt x="5001" y="593"/>
                </a:lnTo>
                <a:lnTo>
                  <a:pt x="5001" y="593"/>
                </a:lnTo>
                <a:lnTo>
                  <a:pt x="5001" y="593"/>
                </a:lnTo>
                <a:lnTo>
                  <a:pt x="5001" y="596"/>
                </a:lnTo>
                <a:lnTo>
                  <a:pt x="4999" y="593"/>
                </a:lnTo>
                <a:lnTo>
                  <a:pt x="4997" y="593"/>
                </a:lnTo>
                <a:lnTo>
                  <a:pt x="4993" y="593"/>
                </a:lnTo>
                <a:lnTo>
                  <a:pt x="4993" y="593"/>
                </a:lnTo>
                <a:lnTo>
                  <a:pt x="4987" y="596"/>
                </a:lnTo>
                <a:lnTo>
                  <a:pt x="4987" y="598"/>
                </a:lnTo>
                <a:lnTo>
                  <a:pt x="4985" y="602"/>
                </a:lnTo>
                <a:lnTo>
                  <a:pt x="4985" y="606"/>
                </a:lnTo>
                <a:lnTo>
                  <a:pt x="4985" y="610"/>
                </a:lnTo>
                <a:lnTo>
                  <a:pt x="4983" y="610"/>
                </a:lnTo>
                <a:lnTo>
                  <a:pt x="4981" y="612"/>
                </a:lnTo>
                <a:lnTo>
                  <a:pt x="4981" y="614"/>
                </a:lnTo>
                <a:lnTo>
                  <a:pt x="4983" y="617"/>
                </a:lnTo>
                <a:lnTo>
                  <a:pt x="4983" y="617"/>
                </a:lnTo>
                <a:lnTo>
                  <a:pt x="4985" y="619"/>
                </a:lnTo>
                <a:lnTo>
                  <a:pt x="4983" y="621"/>
                </a:lnTo>
                <a:lnTo>
                  <a:pt x="4978" y="623"/>
                </a:lnTo>
                <a:lnTo>
                  <a:pt x="4978" y="623"/>
                </a:lnTo>
                <a:lnTo>
                  <a:pt x="4976" y="625"/>
                </a:lnTo>
                <a:lnTo>
                  <a:pt x="4978" y="627"/>
                </a:lnTo>
                <a:lnTo>
                  <a:pt x="4978" y="627"/>
                </a:lnTo>
                <a:lnTo>
                  <a:pt x="4976" y="629"/>
                </a:lnTo>
                <a:lnTo>
                  <a:pt x="4974" y="629"/>
                </a:lnTo>
                <a:lnTo>
                  <a:pt x="4968" y="629"/>
                </a:lnTo>
                <a:lnTo>
                  <a:pt x="4966" y="633"/>
                </a:lnTo>
                <a:lnTo>
                  <a:pt x="4957" y="635"/>
                </a:lnTo>
                <a:lnTo>
                  <a:pt x="4955" y="637"/>
                </a:lnTo>
                <a:lnTo>
                  <a:pt x="4955" y="637"/>
                </a:lnTo>
                <a:lnTo>
                  <a:pt x="4953" y="642"/>
                </a:lnTo>
                <a:lnTo>
                  <a:pt x="4951" y="644"/>
                </a:lnTo>
                <a:lnTo>
                  <a:pt x="4947" y="646"/>
                </a:lnTo>
                <a:lnTo>
                  <a:pt x="4943" y="650"/>
                </a:lnTo>
                <a:lnTo>
                  <a:pt x="4939" y="654"/>
                </a:lnTo>
                <a:lnTo>
                  <a:pt x="4937" y="656"/>
                </a:lnTo>
                <a:lnTo>
                  <a:pt x="4934" y="656"/>
                </a:lnTo>
                <a:lnTo>
                  <a:pt x="4930" y="661"/>
                </a:lnTo>
                <a:lnTo>
                  <a:pt x="4924" y="665"/>
                </a:lnTo>
                <a:lnTo>
                  <a:pt x="4920" y="673"/>
                </a:lnTo>
                <a:lnTo>
                  <a:pt x="4918" y="675"/>
                </a:lnTo>
                <a:lnTo>
                  <a:pt x="4916" y="677"/>
                </a:lnTo>
                <a:lnTo>
                  <a:pt x="4913" y="677"/>
                </a:lnTo>
                <a:lnTo>
                  <a:pt x="4911" y="679"/>
                </a:lnTo>
                <a:lnTo>
                  <a:pt x="4907" y="684"/>
                </a:lnTo>
                <a:lnTo>
                  <a:pt x="4903" y="686"/>
                </a:lnTo>
                <a:lnTo>
                  <a:pt x="4901" y="688"/>
                </a:lnTo>
                <a:lnTo>
                  <a:pt x="4901" y="690"/>
                </a:lnTo>
                <a:lnTo>
                  <a:pt x="4899" y="688"/>
                </a:lnTo>
                <a:lnTo>
                  <a:pt x="4897" y="690"/>
                </a:lnTo>
                <a:lnTo>
                  <a:pt x="4893" y="688"/>
                </a:lnTo>
                <a:lnTo>
                  <a:pt x="4888" y="694"/>
                </a:lnTo>
                <a:lnTo>
                  <a:pt x="4886" y="694"/>
                </a:lnTo>
                <a:lnTo>
                  <a:pt x="4882" y="692"/>
                </a:lnTo>
                <a:lnTo>
                  <a:pt x="4880" y="694"/>
                </a:lnTo>
                <a:lnTo>
                  <a:pt x="4880" y="694"/>
                </a:lnTo>
                <a:lnTo>
                  <a:pt x="4880" y="694"/>
                </a:lnTo>
                <a:lnTo>
                  <a:pt x="4880" y="696"/>
                </a:lnTo>
                <a:lnTo>
                  <a:pt x="4882" y="696"/>
                </a:lnTo>
                <a:lnTo>
                  <a:pt x="4882" y="698"/>
                </a:lnTo>
                <a:lnTo>
                  <a:pt x="4882" y="700"/>
                </a:lnTo>
                <a:lnTo>
                  <a:pt x="4880" y="705"/>
                </a:lnTo>
                <a:lnTo>
                  <a:pt x="4878" y="707"/>
                </a:lnTo>
                <a:lnTo>
                  <a:pt x="4876" y="709"/>
                </a:lnTo>
                <a:lnTo>
                  <a:pt x="4869" y="715"/>
                </a:lnTo>
                <a:lnTo>
                  <a:pt x="4867" y="715"/>
                </a:lnTo>
                <a:lnTo>
                  <a:pt x="4867" y="715"/>
                </a:lnTo>
                <a:lnTo>
                  <a:pt x="4863" y="728"/>
                </a:lnTo>
                <a:lnTo>
                  <a:pt x="4863" y="734"/>
                </a:lnTo>
                <a:lnTo>
                  <a:pt x="4861" y="742"/>
                </a:lnTo>
                <a:lnTo>
                  <a:pt x="4861" y="747"/>
                </a:lnTo>
                <a:lnTo>
                  <a:pt x="4863" y="753"/>
                </a:lnTo>
                <a:lnTo>
                  <a:pt x="4863" y="759"/>
                </a:lnTo>
                <a:lnTo>
                  <a:pt x="4865" y="772"/>
                </a:lnTo>
                <a:lnTo>
                  <a:pt x="4867" y="776"/>
                </a:lnTo>
                <a:lnTo>
                  <a:pt x="4869" y="788"/>
                </a:lnTo>
                <a:lnTo>
                  <a:pt x="4869" y="793"/>
                </a:lnTo>
                <a:lnTo>
                  <a:pt x="4869" y="795"/>
                </a:lnTo>
                <a:lnTo>
                  <a:pt x="4872" y="797"/>
                </a:lnTo>
                <a:lnTo>
                  <a:pt x="4874" y="799"/>
                </a:lnTo>
                <a:lnTo>
                  <a:pt x="4874" y="801"/>
                </a:lnTo>
                <a:lnTo>
                  <a:pt x="4876" y="811"/>
                </a:lnTo>
                <a:lnTo>
                  <a:pt x="4876" y="820"/>
                </a:lnTo>
                <a:lnTo>
                  <a:pt x="4876" y="820"/>
                </a:lnTo>
                <a:lnTo>
                  <a:pt x="4876" y="822"/>
                </a:lnTo>
                <a:lnTo>
                  <a:pt x="4878" y="824"/>
                </a:lnTo>
                <a:lnTo>
                  <a:pt x="4878" y="826"/>
                </a:lnTo>
                <a:lnTo>
                  <a:pt x="4878" y="826"/>
                </a:lnTo>
                <a:lnTo>
                  <a:pt x="4878" y="828"/>
                </a:lnTo>
                <a:lnTo>
                  <a:pt x="4880" y="828"/>
                </a:lnTo>
                <a:lnTo>
                  <a:pt x="4884" y="824"/>
                </a:lnTo>
                <a:lnTo>
                  <a:pt x="4888" y="820"/>
                </a:lnTo>
                <a:lnTo>
                  <a:pt x="4890" y="820"/>
                </a:lnTo>
                <a:lnTo>
                  <a:pt x="4890" y="818"/>
                </a:lnTo>
                <a:lnTo>
                  <a:pt x="4895" y="816"/>
                </a:lnTo>
                <a:lnTo>
                  <a:pt x="4899" y="814"/>
                </a:lnTo>
                <a:lnTo>
                  <a:pt x="4901" y="807"/>
                </a:lnTo>
                <a:lnTo>
                  <a:pt x="4903" y="803"/>
                </a:lnTo>
                <a:lnTo>
                  <a:pt x="4903" y="801"/>
                </a:lnTo>
                <a:lnTo>
                  <a:pt x="4903" y="801"/>
                </a:lnTo>
                <a:lnTo>
                  <a:pt x="4903" y="797"/>
                </a:lnTo>
                <a:lnTo>
                  <a:pt x="4905" y="795"/>
                </a:lnTo>
                <a:lnTo>
                  <a:pt x="4905" y="793"/>
                </a:lnTo>
                <a:lnTo>
                  <a:pt x="4905" y="791"/>
                </a:lnTo>
                <a:lnTo>
                  <a:pt x="4903" y="791"/>
                </a:lnTo>
                <a:lnTo>
                  <a:pt x="4903" y="788"/>
                </a:lnTo>
                <a:lnTo>
                  <a:pt x="4905" y="788"/>
                </a:lnTo>
                <a:lnTo>
                  <a:pt x="4905" y="788"/>
                </a:lnTo>
                <a:lnTo>
                  <a:pt x="4907" y="791"/>
                </a:lnTo>
                <a:lnTo>
                  <a:pt x="4907" y="791"/>
                </a:lnTo>
                <a:lnTo>
                  <a:pt x="4911" y="788"/>
                </a:lnTo>
                <a:lnTo>
                  <a:pt x="4913" y="786"/>
                </a:lnTo>
                <a:lnTo>
                  <a:pt x="4920" y="784"/>
                </a:lnTo>
                <a:lnTo>
                  <a:pt x="4922" y="784"/>
                </a:lnTo>
                <a:lnTo>
                  <a:pt x="4924" y="786"/>
                </a:lnTo>
                <a:lnTo>
                  <a:pt x="4926" y="786"/>
                </a:lnTo>
                <a:lnTo>
                  <a:pt x="4926" y="784"/>
                </a:lnTo>
                <a:lnTo>
                  <a:pt x="4924" y="782"/>
                </a:lnTo>
                <a:lnTo>
                  <a:pt x="4924" y="780"/>
                </a:lnTo>
                <a:lnTo>
                  <a:pt x="4924" y="778"/>
                </a:lnTo>
                <a:lnTo>
                  <a:pt x="4924" y="778"/>
                </a:lnTo>
                <a:lnTo>
                  <a:pt x="4924" y="776"/>
                </a:lnTo>
                <a:lnTo>
                  <a:pt x="4924" y="774"/>
                </a:lnTo>
                <a:lnTo>
                  <a:pt x="4924" y="770"/>
                </a:lnTo>
                <a:lnTo>
                  <a:pt x="4926" y="767"/>
                </a:lnTo>
                <a:lnTo>
                  <a:pt x="4926" y="765"/>
                </a:lnTo>
                <a:lnTo>
                  <a:pt x="4930" y="765"/>
                </a:lnTo>
                <a:lnTo>
                  <a:pt x="4932" y="761"/>
                </a:lnTo>
                <a:lnTo>
                  <a:pt x="4937" y="759"/>
                </a:lnTo>
                <a:lnTo>
                  <a:pt x="4939" y="759"/>
                </a:lnTo>
                <a:lnTo>
                  <a:pt x="4943" y="759"/>
                </a:lnTo>
                <a:lnTo>
                  <a:pt x="4945" y="759"/>
                </a:lnTo>
                <a:lnTo>
                  <a:pt x="4949" y="759"/>
                </a:lnTo>
                <a:lnTo>
                  <a:pt x="4951" y="759"/>
                </a:lnTo>
                <a:lnTo>
                  <a:pt x="4953" y="757"/>
                </a:lnTo>
                <a:lnTo>
                  <a:pt x="4955" y="755"/>
                </a:lnTo>
                <a:lnTo>
                  <a:pt x="4955" y="753"/>
                </a:lnTo>
                <a:lnTo>
                  <a:pt x="4955" y="751"/>
                </a:lnTo>
                <a:lnTo>
                  <a:pt x="4951" y="747"/>
                </a:lnTo>
                <a:lnTo>
                  <a:pt x="4951" y="747"/>
                </a:lnTo>
                <a:lnTo>
                  <a:pt x="4951" y="742"/>
                </a:lnTo>
                <a:lnTo>
                  <a:pt x="4951" y="740"/>
                </a:lnTo>
                <a:lnTo>
                  <a:pt x="4951" y="738"/>
                </a:lnTo>
                <a:lnTo>
                  <a:pt x="4953" y="734"/>
                </a:lnTo>
                <a:lnTo>
                  <a:pt x="4955" y="728"/>
                </a:lnTo>
                <a:lnTo>
                  <a:pt x="4957" y="728"/>
                </a:lnTo>
                <a:lnTo>
                  <a:pt x="4960" y="726"/>
                </a:lnTo>
                <a:lnTo>
                  <a:pt x="4962" y="726"/>
                </a:lnTo>
                <a:lnTo>
                  <a:pt x="4962" y="726"/>
                </a:lnTo>
                <a:lnTo>
                  <a:pt x="4962" y="721"/>
                </a:lnTo>
                <a:lnTo>
                  <a:pt x="4964" y="721"/>
                </a:lnTo>
                <a:lnTo>
                  <a:pt x="4964" y="719"/>
                </a:lnTo>
                <a:lnTo>
                  <a:pt x="4968" y="721"/>
                </a:lnTo>
                <a:lnTo>
                  <a:pt x="4968" y="719"/>
                </a:lnTo>
                <a:lnTo>
                  <a:pt x="4970" y="719"/>
                </a:lnTo>
                <a:lnTo>
                  <a:pt x="4968" y="721"/>
                </a:lnTo>
                <a:lnTo>
                  <a:pt x="4968" y="721"/>
                </a:lnTo>
                <a:lnTo>
                  <a:pt x="4966" y="723"/>
                </a:lnTo>
                <a:lnTo>
                  <a:pt x="4964" y="726"/>
                </a:lnTo>
                <a:lnTo>
                  <a:pt x="4966" y="730"/>
                </a:lnTo>
                <a:lnTo>
                  <a:pt x="4968" y="730"/>
                </a:lnTo>
                <a:lnTo>
                  <a:pt x="4970" y="730"/>
                </a:lnTo>
                <a:lnTo>
                  <a:pt x="4972" y="728"/>
                </a:lnTo>
                <a:lnTo>
                  <a:pt x="4972" y="728"/>
                </a:lnTo>
                <a:lnTo>
                  <a:pt x="4974" y="726"/>
                </a:lnTo>
                <a:lnTo>
                  <a:pt x="4974" y="721"/>
                </a:lnTo>
                <a:lnTo>
                  <a:pt x="4972" y="719"/>
                </a:lnTo>
                <a:lnTo>
                  <a:pt x="4972" y="717"/>
                </a:lnTo>
                <a:lnTo>
                  <a:pt x="4972" y="715"/>
                </a:lnTo>
                <a:lnTo>
                  <a:pt x="4970" y="715"/>
                </a:lnTo>
                <a:lnTo>
                  <a:pt x="4968" y="715"/>
                </a:lnTo>
                <a:lnTo>
                  <a:pt x="4968" y="715"/>
                </a:lnTo>
                <a:lnTo>
                  <a:pt x="4966" y="713"/>
                </a:lnTo>
                <a:lnTo>
                  <a:pt x="4966" y="713"/>
                </a:lnTo>
                <a:lnTo>
                  <a:pt x="4966" y="709"/>
                </a:lnTo>
                <a:lnTo>
                  <a:pt x="4966" y="707"/>
                </a:lnTo>
                <a:lnTo>
                  <a:pt x="4966" y="705"/>
                </a:lnTo>
                <a:lnTo>
                  <a:pt x="4966" y="705"/>
                </a:lnTo>
                <a:lnTo>
                  <a:pt x="4966" y="702"/>
                </a:lnTo>
                <a:lnTo>
                  <a:pt x="4968" y="700"/>
                </a:lnTo>
                <a:lnTo>
                  <a:pt x="4970" y="698"/>
                </a:lnTo>
                <a:lnTo>
                  <a:pt x="4972" y="696"/>
                </a:lnTo>
                <a:lnTo>
                  <a:pt x="4972" y="696"/>
                </a:lnTo>
                <a:lnTo>
                  <a:pt x="4972" y="694"/>
                </a:lnTo>
                <a:lnTo>
                  <a:pt x="4972" y="692"/>
                </a:lnTo>
                <a:lnTo>
                  <a:pt x="4966" y="690"/>
                </a:lnTo>
                <a:lnTo>
                  <a:pt x="4964" y="690"/>
                </a:lnTo>
                <a:lnTo>
                  <a:pt x="4962" y="692"/>
                </a:lnTo>
                <a:lnTo>
                  <a:pt x="4962" y="694"/>
                </a:lnTo>
                <a:lnTo>
                  <a:pt x="4960" y="694"/>
                </a:lnTo>
                <a:lnTo>
                  <a:pt x="4960" y="694"/>
                </a:lnTo>
                <a:lnTo>
                  <a:pt x="4960" y="694"/>
                </a:lnTo>
                <a:lnTo>
                  <a:pt x="4957" y="692"/>
                </a:lnTo>
                <a:lnTo>
                  <a:pt x="4955" y="692"/>
                </a:lnTo>
                <a:lnTo>
                  <a:pt x="4955" y="690"/>
                </a:lnTo>
                <a:lnTo>
                  <a:pt x="4955" y="690"/>
                </a:lnTo>
                <a:lnTo>
                  <a:pt x="4953" y="688"/>
                </a:lnTo>
                <a:lnTo>
                  <a:pt x="4955" y="684"/>
                </a:lnTo>
                <a:lnTo>
                  <a:pt x="4957" y="679"/>
                </a:lnTo>
                <a:lnTo>
                  <a:pt x="4962" y="675"/>
                </a:lnTo>
                <a:lnTo>
                  <a:pt x="4964" y="673"/>
                </a:lnTo>
                <a:lnTo>
                  <a:pt x="4966" y="669"/>
                </a:lnTo>
                <a:lnTo>
                  <a:pt x="4968" y="669"/>
                </a:lnTo>
                <a:lnTo>
                  <a:pt x="4968" y="669"/>
                </a:lnTo>
                <a:lnTo>
                  <a:pt x="4970" y="667"/>
                </a:lnTo>
                <a:lnTo>
                  <a:pt x="4968" y="665"/>
                </a:lnTo>
                <a:lnTo>
                  <a:pt x="4968" y="665"/>
                </a:lnTo>
                <a:lnTo>
                  <a:pt x="4970" y="665"/>
                </a:lnTo>
                <a:lnTo>
                  <a:pt x="4970" y="665"/>
                </a:lnTo>
                <a:lnTo>
                  <a:pt x="4972" y="663"/>
                </a:lnTo>
                <a:lnTo>
                  <a:pt x="4972" y="656"/>
                </a:lnTo>
                <a:lnTo>
                  <a:pt x="4974" y="652"/>
                </a:lnTo>
                <a:lnTo>
                  <a:pt x="4974" y="652"/>
                </a:lnTo>
                <a:lnTo>
                  <a:pt x="4974" y="650"/>
                </a:lnTo>
                <a:lnTo>
                  <a:pt x="4976" y="650"/>
                </a:lnTo>
                <a:lnTo>
                  <a:pt x="4978" y="648"/>
                </a:lnTo>
                <a:lnTo>
                  <a:pt x="4978" y="648"/>
                </a:lnTo>
                <a:lnTo>
                  <a:pt x="4981" y="646"/>
                </a:lnTo>
                <a:lnTo>
                  <a:pt x="4981" y="646"/>
                </a:lnTo>
                <a:lnTo>
                  <a:pt x="4983" y="646"/>
                </a:lnTo>
                <a:lnTo>
                  <a:pt x="4985" y="646"/>
                </a:lnTo>
                <a:lnTo>
                  <a:pt x="4985" y="648"/>
                </a:lnTo>
                <a:lnTo>
                  <a:pt x="4985" y="650"/>
                </a:lnTo>
                <a:lnTo>
                  <a:pt x="4987" y="648"/>
                </a:lnTo>
                <a:lnTo>
                  <a:pt x="4989" y="646"/>
                </a:lnTo>
                <a:lnTo>
                  <a:pt x="4991" y="646"/>
                </a:lnTo>
                <a:lnTo>
                  <a:pt x="4991" y="646"/>
                </a:lnTo>
                <a:lnTo>
                  <a:pt x="4993" y="646"/>
                </a:lnTo>
                <a:lnTo>
                  <a:pt x="4995" y="650"/>
                </a:lnTo>
                <a:lnTo>
                  <a:pt x="4995" y="650"/>
                </a:lnTo>
                <a:lnTo>
                  <a:pt x="4997" y="650"/>
                </a:lnTo>
                <a:lnTo>
                  <a:pt x="4999" y="650"/>
                </a:lnTo>
                <a:lnTo>
                  <a:pt x="4999" y="648"/>
                </a:lnTo>
                <a:lnTo>
                  <a:pt x="4999" y="644"/>
                </a:lnTo>
                <a:lnTo>
                  <a:pt x="5001" y="644"/>
                </a:lnTo>
                <a:lnTo>
                  <a:pt x="5001" y="644"/>
                </a:lnTo>
                <a:lnTo>
                  <a:pt x="5004" y="642"/>
                </a:lnTo>
                <a:lnTo>
                  <a:pt x="5006" y="642"/>
                </a:lnTo>
                <a:lnTo>
                  <a:pt x="5012" y="640"/>
                </a:lnTo>
                <a:lnTo>
                  <a:pt x="5016" y="637"/>
                </a:lnTo>
                <a:lnTo>
                  <a:pt x="5018" y="635"/>
                </a:lnTo>
                <a:lnTo>
                  <a:pt x="5016" y="637"/>
                </a:lnTo>
                <a:lnTo>
                  <a:pt x="5016" y="640"/>
                </a:lnTo>
                <a:lnTo>
                  <a:pt x="5016" y="644"/>
                </a:lnTo>
                <a:lnTo>
                  <a:pt x="5014" y="646"/>
                </a:lnTo>
                <a:lnTo>
                  <a:pt x="5014" y="648"/>
                </a:lnTo>
                <a:lnTo>
                  <a:pt x="5014" y="648"/>
                </a:lnTo>
                <a:lnTo>
                  <a:pt x="5016" y="650"/>
                </a:lnTo>
                <a:lnTo>
                  <a:pt x="5016" y="650"/>
                </a:lnTo>
                <a:lnTo>
                  <a:pt x="5018" y="650"/>
                </a:lnTo>
                <a:lnTo>
                  <a:pt x="5018" y="648"/>
                </a:lnTo>
                <a:lnTo>
                  <a:pt x="5027" y="640"/>
                </a:lnTo>
                <a:lnTo>
                  <a:pt x="5031" y="637"/>
                </a:lnTo>
                <a:lnTo>
                  <a:pt x="5037" y="637"/>
                </a:lnTo>
                <a:lnTo>
                  <a:pt x="5037" y="635"/>
                </a:lnTo>
                <a:lnTo>
                  <a:pt x="5043" y="635"/>
                </a:lnTo>
                <a:lnTo>
                  <a:pt x="5048" y="633"/>
                </a:lnTo>
                <a:lnTo>
                  <a:pt x="5052" y="635"/>
                </a:lnTo>
                <a:lnTo>
                  <a:pt x="5054" y="635"/>
                </a:lnTo>
                <a:lnTo>
                  <a:pt x="5060" y="633"/>
                </a:lnTo>
                <a:lnTo>
                  <a:pt x="5060" y="635"/>
                </a:lnTo>
                <a:lnTo>
                  <a:pt x="5064" y="637"/>
                </a:lnTo>
                <a:lnTo>
                  <a:pt x="5069" y="642"/>
                </a:lnTo>
                <a:lnTo>
                  <a:pt x="5069" y="642"/>
                </a:lnTo>
                <a:lnTo>
                  <a:pt x="5069" y="642"/>
                </a:lnTo>
                <a:lnTo>
                  <a:pt x="5069" y="644"/>
                </a:lnTo>
                <a:lnTo>
                  <a:pt x="5069" y="644"/>
                </a:lnTo>
                <a:lnTo>
                  <a:pt x="5071" y="646"/>
                </a:lnTo>
                <a:lnTo>
                  <a:pt x="5073" y="648"/>
                </a:lnTo>
                <a:lnTo>
                  <a:pt x="5075" y="648"/>
                </a:lnTo>
                <a:lnTo>
                  <a:pt x="5077" y="646"/>
                </a:lnTo>
                <a:lnTo>
                  <a:pt x="5077" y="646"/>
                </a:lnTo>
                <a:lnTo>
                  <a:pt x="5077" y="642"/>
                </a:lnTo>
                <a:lnTo>
                  <a:pt x="5079" y="640"/>
                </a:lnTo>
                <a:lnTo>
                  <a:pt x="5079" y="637"/>
                </a:lnTo>
                <a:lnTo>
                  <a:pt x="5079" y="637"/>
                </a:lnTo>
                <a:lnTo>
                  <a:pt x="5081" y="635"/>
                </a:lnTo>
                <a:lnTo>
                  <a:pt x="5085" y="635"/>
                </a:lnTo>
                <a:lnTo>
                  <a:pt x="5092" y="631"/>
                </a:lnTo>
                <a:lnTo>
                  <a:pt x="5096" y="629"/>
                </a:lnTo>
                <a:lnTo>
                  <a:pt x="5098" y="629"/>
                </a:lnTo>
                <a:lnTo>
                  <a:pt x="5098" y="629"/>
                </a:lnTo>
                <a:lnTo>
                  <a:pt x="5100" y="627"/>
                </a:lnTo>
                <a:lnTo>
                  <a:pt x="5100" y="627"/>
                </a:lnTo>
                <a:lnTo>
                  <a:pt x="5102" y="625"/>
                </a:lnTo>
                <a:lnTo>
                  <a:pt x="5104" y="623"/>
                </a:lnTo>
                <a:lnTo>
                  <a:pt x="5104" y="623"/>
                </a:lnTo>
                <a:lnTo>
                  <a:pt x="5106" y="621"/>
                </a:lnTo>
                <a:lnTo>
                  <a:pt x="5106" y="621"/>
                </a:lnTo>
                <a:lnTo>
                  <a:pt x="5108" y="621"/>
                </a:lnTo>
                <a:lnTo>
                  <a:pt x="5110" y="621"/>
                </a:lnTo>
                <a:lnTo>
                  <a:pt x="5110" y="619"/>
                </a:lnTo>
                <a:lnTo>
                  <a:pt x="5110" y="619"/>
                </a:lnTo>
                <a:lnTo>
                  <a:pt x="5110" y="619"/>
                </a:lnTo>
                <a:lnTo>
                  <a:pt x="5113" y="619"/>
                </a:lnTo>
                <a:lnTo>
                  <a:pt x="5113" y="619"/>
                </a:lnTo>
                <a:lnTo>
                  <a:pt x="5113" y="617"/>
                </a:lnTo>
                <a:lnTo>
                  <a:pt x="5110" y="617"/>
                </a:lnTo>
                <a:lnTo>
                  <a:pt x="5113" y="614"/>
                </a:lnTo>
                <a:lnTo>
                  <a:pt x="5115" y="617"/>
                </a:lnTo>
                <a:lnTo>
                  <a:pt x="5117" y="617"/>
                </a:lnTo>
                <a:lnTo>
                  <a:pt x="5119" y="612"/>
                </a:lnTo>
                <a:lnTo>
                  <a:pt x="5123" y="610"/>
                </a:lnTo>
                <a:lnTo>
                  <a:pt x="5125" y="610"/>
                </a:lnTo>
                <a:lnTo>
                  <a:pt x="5131" y="608"/>
                </a:lnTo>
                <a:lnTo>
                  <a:pt x="5133" y="608"/>
                </a:lnTo>
                <a:lnTo>
                  <a:pt x="5136" y="608"/>
                </a:lnTo>
                <a:lnTo>
                  <a:pt x="5138" y="606"/>
                </a:lnTo>
                <a:lnTo>
                  <a:pt x="5140" y="604"/>
                </a:lnTo>
                <a:lnTo>
                  <a:pt x="5140" y="604"/>
                </a:lnTo>
                <a:lnTo>
                  <a:pt x="5146" y="602"/>
                </a:lnTo>
                <a:lnTo>
                  <a:pt x="5146" y="602"/>
                </a:lnTo>
                <a:lnTo>
                  <a:pt x="5148" y="600"/>
                </a:lnTo>
                <a:lnTo>
                  <a:pt x="5150" y="600"/>
                </a:lnTo>
                <a:lnTo>
                  <a:pt x="5152" y="600"/>
                </a:lnTo>
                <a:lnTo>
                  <a:pt x="5163" y="596"/>
                </a:lnTo>
                <a:lnTo>
                  <a:pt x="5163" y="593"/>
                </a:lnTo>
                <a:lnTo>
                  <a:pt x="5167" y="591"/>
                </a:lnTo>
                <a:lnTo>
                  <a:pt x="5171" y="591"/>
                </a:lnTo>
                <a:lnTo>
                  <a:pt x="5173" y="591"/>
                </a:lnTo>
                <a:lnTo>
                  <a:pt x="5175" y="589"/>
                </a:lnTo>
                <a:lnTo>
                  <a:pt x="5171" y="589"/>
                </a:lnTo>
                <a:lnTo>
                  <a:pt x="5171" y="589"/>
                </a:lnTo>
                <a:lnTo>
                  <a:pt x="5171" y="587"/>
                </a:lnTo>
                <a:lnTo>
                  <a:pt x="5171" y="587"/>
                </a:lnTo>
                <a:lnTo>
                  <a:pt x="5173" y="585"/>
                </a:lnTo>
                <a:lnTo>
                  <a:pt x="5173" y="585"/>
                </a:lnTo>
                <a:lnTo>
                  <a:pt x="5175" y="587"/>
                </a:lnTo>
                <a:lnTo>
                  <a:pt x="5175" y="587"/>
                </a:lnTo>
                <a:lnTo>
                  <a:pt x="5175" y="585"/>
                </a:lnTo>
                <a:lnTo>
                  <a:pt x="5177" y="585"/>
                </a:lnTo>
                <a:lnTo>
                  <a:pt x="5177" y="587"/>
                </a:lnTo>
                <a:lnTo>
                  <a:pt x="5177" y="587"/>
                </a:lnTo>
                <a:lnTo>
                  <a:pt x="5175" y="589"/>
                </a:lnTo>
                <a:lnTo>
                  <a:pt x="5175" y="589"/>
                </a:lnTo>
                <a:lnTo>
                  <a:pt x="5177" y="589"/>
                </a:lnTo>
                <a:lnTo>
                  <a:pt x="5182" y="589"/>
                </a:lnTo>
                <a:lnTo>
                  <a:pt x="5186" y="591"/>
                </a:lnTo>
                <a:lnTo>
                  <a:pt x="5201" y="596"/>
                </a:lnTo>
                <a:lnTo>
                  <a:pt x="5201" y="596"/>
                </a:lnTo>
                <a:lnTo>
                  <a:pt x="5203" y="596"/>
                </a:lnTo>
                <a:lnTo>
                  <a:pt x="5203" y="593"/>
                </a:lnTo>
                <a:lnTo>
                  <a:pt x="5203" y="593"/>
                </a:lnTo>
                <a:lnTo>
                  <a:pt x="5205" y="591"/>
                </a:lnTo>
                <a:lnTo>
                  <a:pt x="5207" y="589"/>
                </a:lnTo>
                <a:lnTo>
                  <a:pt x="5209" y="587"/>
                </a:lnTo>
                <a:lnTo>
                  <a:pt x="5209" y="585"/>
                </a:lnTo>
                <a:lnTo>
                  <a:pt x="5209" y="583"/>
                </a:lnTo>
                <a:lnTo>
                  <a:pt x="5207" y="583"/>
                </a:lnTo>
                <a:lnTo>
                  <a:pt x="5205" y="583"/>
                </a:lnTo>
                <a:lnTo>
                  <a:pt x="5205" y="581"/>
                </a:lnTo>
                <a:lnTo>
                  <a:pt x="5205" y="579"/>
                </a:lnTo>
                <a:lnTo>
                  <a:pt x="5207" y="579"/>
                </a:lnTo>
                <a:lnTo>
                  <a:pt x="5207" y="577"/>
                </a:lnTo>
                <a:lnTo>
                  <a:pt x="5205" y="577"/>
                </a:lnTo>
                <a:lnTo>
                  <a:pt x="5201" y="575"/>
                </a:lnTo>
                <a:lnTo>
                  <a:pt x="5201" y="572"/>
                </a:lnTo>
                <a:lnTo>
                  <a:pt x="5201" y="572"/>
                </a:lnTo>
                <a:lnTo>
                  <a:pt x="5198" y="568"/>
                </a:lnTo>
                <a:lnTo>
                  <a:pt x="5198" y="570"/>
                </a:lnTo>
                <a:lnTo>
                  <a:pt x="5198" y="570"/>
                </a:lnTo>
                <a:lnTo>
                  <a:pt x="5196" y="572"/>
                </a:lnTo>
                <a:lnTo>
                  <a:pt x="5196" y="572"/>
                </a:lnTo>
                <a:lnTo>
                  <a:pt x="5196" y="570"/>
                </a:lnTo>
                <a:lnTo>
                  <a:pt x="5196" y="568"/>
                </a:lnTo>
                <a:lnTo>
                  <a:pt x="5196" y="568"/>
                </a:lnTo>
                <a:lnTo>
                  <a:pt x="5192" y="568"/>
                </a:lnTo>
                <a:lnTo>
                  <a:pt x="5192" y="566"/>
                </a:lnTo>
                <a:lnTo>
                  <a:pt x="5196" y="566"/>
                </a:lnTo>
                <a:lnTo>
                  <a:pt x="5196" y="566"/>
                </a:lnTo>
                <a:lnTo>
                  <a:pt x="5196" y="566"/>
                </a:lnTo>
                <a:lnTo>
                  <a:pt x="5196" y="562"/>
                </a:lnTo>
                <a:lnTo>
                  <a:pt x="5196" y="560"/>
                </a:lnTo>
                <a:lnTo>
                  <a:pt x="5194" y="558"/>
                </a:lnTo>
                <a:lnTo>
                  <a:pt x="5192" y="558"/>
                </a:lnTo>
                <a:lnTo>
                  <a:pt x="5194" y="556"/>
                </a:lnTo>
                <a:lnTo>
                  <a:pt x="5194" y="556"/>
                </a:lnTo>
                <a:lnTo>
                  <a:pt x="5192" y="552"/>
                </a:lnTo>
                <a:lnTo>
                  <a:pt x="5190" y="552"/>
                </a:lnTo>
                <a:lnTo>
                  <a:pt x="5190" y="549"/>
                </a:lnTo>
                <a:lnTo>
                  <a:pt x="5188" y="552"/>
                </a:lnTo>
                <a:lnTo>
                  <a:pt x="5188" y="554"/>
                </a:lnTo>
                <a:lnTo>
                  <a:pt x="5188" y="554"/>
                </a:lnTo>
                <a:lnTo>
                  <a:pt x="5186" y="554"/>
                </a:lnTo>
                <a:lnTo>
                  <a:pt x="5182" y="552"/>
                </a:lnTo>
                <a:lnTo>
                  <a:pt x="5177" y="547"/>
                </a:lnTo>
                <a:lnTo>
                  <a:pt x="5177" y="545"/>
                </a:lnTo>
                <a:lnTo>
                  <a:pt x="5180" y="541"/>
                </a:lnTo>
                <a:lnTo>
                  <a:pt x="5177" y="541"/>
                </a:lnTo>
                <a:lnTo>
                  <a:pt x="5177" y="541"/>
                </a:lnTo>
                <a:lnTo>
                  <a:pt x="5173" y="541"/>
                </a:lnTo>
                <a:lnTo>
                  <a:pt x="5169" y="543"/>
                </a:lnTo>
                <a:lnTo>
                  <a:pt x="5167" y="543"/>
                </a:lnTo>
                <a:lnTo>
                  <a:pt x="5165" y="543"/>
                </a:lnTo>
                <a:lnTo>
                  <a:pt x="5159" y="545"/>
                </a:lnTo>
                <a:lnTo>
                  <a:pt x="5161" y="543"/>
                </a:lnTo>
                <a:lnTo>
                  <a:pt x="5161" y="543"/>
                </a:lnTo>
                <a:lnTo>
                  <a:pt x="5163" y="541"/>
                </a:lnTo>
                <a:lnTo>
                  <a:pt x="5163" y="541"/>
                </a:lnTo>
                <a:lnTo>
                  <a:pt x="5161" y="539"/>
                </a:lnTo>
                <a:lnTo>
                  <a:pt x="5161" y="537"/>
                </a:lnTo>
                <a:lnTo>
                  <a:pt x="5159" y="537"/>
                </a:lnTo>
                <a:lnTo>
                  <a:pt x="5157" y="539"/>
                </a:lnTo>
                <a:lnTo>
                  <a:pt x="5154" y="539"/>
                </a:lnTo>
                <a:lnTo>
                  <a:pt x="5152" y="541"/>
                </a:lnTo>
                <a:lnTo>
                  <a:pt x="5148" y="541"/>
                </a:lnTo>
                <a:lnTo>
                  <a:pt x="5144" y="541"/>
                </a:lnTo>
                <a:lnTo>
                  <a:pt x="5138" y="543"/>
                </a:lnTo>
                <a:lnTo>
                  <a:pt x="5136" y="543"/>
                </a:lnTo>
                <a:lnTo>
                  <a:pt x="5144" y="541"/>
                </a:lnTo>
                <a:lnTo>
                  <a:pt x="5148" y="541"/>
                </a:lnTo>
                <a:lnTo>
                  <a:pt x="5154" y="539"/>
                </a:lnTo>
                <a:lnTo>
                  <a:pt x="5159" y="537"/>
                </a:lnTo>
                <a:lnTo>
                  <a:pt x="5163" y="539"/>
                </a:lnTo>
                <a:lnTo>
                  <a:pt x="5165" y="539"/>
                </a:lnTo>
                <a:lnTo>
                  <a:pt x="5169" y="539"/>
                </a:lnTo>
                <a:lnTo>
                  <a:pt x="5173" y="541"/>
                </a:lnTo>
                <a:lnTo>
                  <a:pt x="5173" y="539"/>
                </a:lnTo>
                <a:lnTo>
                  <a:pt x="5175" y="539"/>
                </a:lnTo>
                <a:lnTo>
                  <a:pt x="5173" y="537"/>
                </a:lnTo>
                <a:lnTo>
                  <a:pt x="5173" y="535"/>
                </a:lnTo>
                <a:lnTo>
                  <a:pt x="5171" y="535"/>
                </a:lnTo>
                <a:lnTo>
                  <a:pt x="5167" y="535"/>
                </a:lnTo>
                <a:lnTo>
                  <a:pt x="5165" y="535"/>
                </a:lnTo>
                <a:lnTo>
                  <a:pt x="5163" y="535"/>
                </a:lnTo>
                <a:lnTo>
                  <a:pt x="5163" y="533"/>
                </a:lnTo>
                <a:lnTo>
                  <a:pt x="5167" y="535"/>
                </a:lnTo>
                <a:lnTo>
                  <a:pt x="5171" y="533"/>
                </a:lnTo>
                <a:lnTo>
                  <a:pt x="5175" y="535"/>
                </a:lnTo>
                <a:lnTo>
                  <a:pt x="5175" y="537"/>
                </a:lnTo>
                <a:lnTo>
                  <a:pt x="5177" y="537"/>
                </a:lnTo>
                <a:lnTo>
                  <a:pt x="5180" y="541"/>
                </a:lnTo>
                <a:lnTo>
                  <a:pt x="5184" y="541"/>
                </a:lnTo>
                <a:lnTo>
                  <a:pt x="5190" y="543"/>
                </a:lnTo>
                <a:lnTo>
                  <a:pt x="5194" y="545"/>
                </a:lnTo>
                <a:lnTo>
                  <a:pt x="5196" y="543"/>
                </a:lnTo>
                <a:lnTo>
                  <a:pt x="5203" y="541"/>
                </a:lnTo>
                <a:lnTo>
                  <a:pt x="5207" y="539"/>
                </a:lnTo>
                <a:lnTo>
                  <a:pt x="5211" y="537"/>
                </a:lnTo>
                <a:lnTo>
                  <a:pt x="5213" y="535"/>
                </a:lnTo>
                <a:lnTo>
                  <a:pt x="5215" y="533"/>
                </a:lnTo>
                <a:lnTo>
                  <a:pt x="5215" y="535"/>
                </a:lnTo>
                <a:lnTo>
                  <a:pt x="5219" y="531"/>
                </a:lnTo>
                <a:lnTo>
                  <a:pt x="5221" y="531"/>
                </a:lnTo>
                <a:lnTo>
                  <a:pt x="5221" y="526"/>
                </a:lnTo>
                <a:lnTo>
                  <a:pt x="5224" y="524"/>
                </a:lnTo>
                <a:lnTo>
                  <a:pt x="5224" y="522"/>
                </a:lnTo>
                <a:lnTo>
                  <a:pt x="5226" y="522"/>
                </a:lnTo>
                <a:lnTo>
                  <a:pt x="5224" y="520"/>
                </a:lnTo>
                <a:lnTo>
                  <a:pt x="5224" y="520"/>
                </a:lnTo>
                <a:lnTo>
                  <a:pt x="5219" y="518"/>
                </a:lnTo>
                <a:lnTo>
                  <a:pt x="5219" y="516"/>
                </a:lnTo>
                <a:lnTo>
                  <a:pt x="5217" y="514"/>
                </a:lnTo>
                <a:lnTo>
                  <a:pt x="5217" y="512"/>
                </a:lnTo>
                <a:lnTo>
                  <a:pt x="5219" y="510"/>
                </a:lnTo>
                <a:lnTo>
                  <a:pt x="5219" y="508"/>
                </a:lnTo>
                <a:lnTo>
                  <a:pt x="5221" y="510"/>
                </a:lnTo>
                <a:lnTo>
                  <a:pt x="5224" y="508"/>
                </a:lnTo>
                <a:lnTo>
                  <a:pt x="5226" y="508"/>
                </a:lnTo>
                <a:lnTo>
                  <a:pt x="5226" y="508"/>
                </a:lnTo>
                <a:lnTo>
                  <a:pt x="5226" y="505"/>
                </a:lnTo>
                <a:lnTo>
                  <a:pt x="5226" y="505"/>
                </a:lnTo>
                <a:lnTo>
                  <a:pt x="5228" y="505"/>
                </a:lnTo>
                <a:lnTo>
                  <a:pt x="5228" y="503"/>
                </a:lnTo>
                <a:lnTo>
                  <a:pt x="5228" y="503"/>
                </a:lnTo>
                <a:lnTo>
                  <a:pt x="5228" y="503"/>
                </a:lnTo>
                <a:lnTo>
                  <a:pt x="5228" y="505"/>
                </a:lnTo>
                <a:lnTo>
                  <a:pt x="5230" y="508"/>
                </a:lnTo>
                <a:lnTo>
                  <a:pt x="5230" y="508"/>
                </a:lnTo>
                <a:lnTo>
                  <a:pt x="5232" y="508"/>
                </a:lnTo>
                <a:lnTo>
                  <a:pt x="5232" y="508"/>
                </a:lnTo>
                <a:lnTo>
                  <a:pt x="5234" y="505"/>
                </a:lnTo>
                <a:lnTo>
                  <a:pt x="5236" y="503"/>
                </a:lnTo>
                <a:lnTo>
                  <a:pt x="5236" y="501"/>
                </a:lnTo>
                <a:lnTo>
                  <a:pt x="5236" y="503"/>
                </a:lnTo>
                <a:lnTo>
                  <a:pt x="5236" y="508"/>
                </a:lnTo>
                <a:lnTo>
                  <a:pt x="5236" y="508"/>
                </a:lnTo>
                <a:lnTo>
                  <a:pt x="5234" y="510"/>
                </a:lnTo>
                <a:lnTo>
                  <a:pt x="5234" y="512"/>
                </a:lnTo>
                <a:lnTo>
                  <a:pt x="5234" y="512"/>
                </a:lnTo>
                <a:lnTo>
                  <a:pt x="5232" y="512"/>
                </a:lnTo>
                <a:lnTo>
                  <a:pt x="5230" y="512"/>
                </a:lnTo>
                <a:lnTo>
                  <a:pt x="5232" y="514"/>
                </a:lnTo>
                <a:lnTo>
                  <a:pt x="5232" y="516"/>
                </a:lnTo>
                <a:lnTo>
                  <a:pt x="5234" y="516"/>
                </a:lnTo>
                <a:lnTo>
                  <a:pt x="5236" y="518"/>
                </a:lnTo>
                <a:lnTo>
                  <a:pt x="5236" y="518"/>
                </a:lnTo>
                <a:lnTo>
                  <a:pt x="5236" y="518"/>
                </a:lnTo>
                <a:lnTo>
                  <a:pt x="5236" y="518"/>
                </a:lnTo>
                <a:lnTo>
                  <a:pt x="5236" y="522"/>
                </a:lnTo>
                <a:lnTo>
                  <a:pt x="5236" y="522"/>
                </a:lnTo>
                <a:lnTo>
                  <a:pt x="5238" y="524"/>
                </a:lnTo>
                <a:lnTo>
                  <a:pt x="5240" y="524"/>
                </a:lnTo>
                <a:lnTo>
                  <a:pt x="5249" y="524"/>
                </a:lnTo>
                <a:lnTo>
                  <a:pt x="5251" y="524"/>
                </a:lnTo>
                <a:lnTo>
                  <a:pt x="5257" y="522"/>
                </a:lnTo>
                <a:lnTo>
                  <a:pt x="5257" y="520"/>
                </a:lnTo>
                <a:lnTo>
                  <a:pt x="5259" y="522"/>
                </a:lnTo>
                <a:lnTo>
                  <a:pt x="5265" y="522"/>
                </a:lnTo>
                <a:lnTo>
                  <a:pt x="5272" y="524"/>
                </a:lnTo>
                <a:lnTo>
                  <a:pt x="5274" y="526"/>
                </a:lnTo>
                <a:lnTo>
                  <a:pt x="5276" y="531"/>
                </a:lnTo>
                <a:lnTo>
                  <a:pt x="5276" y="533"/>
                </a:lnTo>
                <a:lnTo>
                  <a:pt x="5276" y="535"/>
                </a:lnTo>
                <a:lnTo>
                  <a:pt x="5276" y="535"/>
                </a:lnTo>
                <a:lnTo>
                  <a:pt x="5278" y="537"/>
                </a:lnTo>
                <a:lnTo>
                  <a:pt x="5280" y="539"/>
                </a:lnTo>
                <a:lnTo>
                  <a:pt x="5280" y="539"/>
                </a:lnTo>
                <a:lnTo>
                  <a:pt x="5282" y="539"/>
                </a:lnTo>
                <a:lnTo>
                  <a:pt x="5282" y="539"/>
                </a:lnTo>
                <a:lnTo>
                  <a:pt x="5284" y="541"/>
                </a:lnTo>
                <a:lnTo>
                  <a:pt x="5286" y="539"/>
                </a:lnTo>
                <a:lnTo>
                  <a:pt x="5286" y="539"/>
                </a:lnTo>
                <a:lnTo>
                  <a:pt x="5291" y="541"/>
                </a:lnTo>
                <a:lnTo>
                  <a:pt x="5295" y="541"/>
                </a:lnTo>
                <a:lnTo>
                  <a:pt x="5297" y="543"/>
                </a:lnTo>
                <a:lnTo>
                  <a:pt x="5299" y="545"/>
                </a:lnTo>
                <a:lnTo>
                  <a:pt x="5301" y="547"/>
                </a:lnTo>
                <a:lnTo>
                  <a:pt x="5303" y="549"/>
                </a:lnTo>
                <a:lnTo>
                  <a:pt x="5305" y="549"/>
                </a:lnTo>
                <a:lnTo>
                  <a:pt x="5307" y="549"/>
                </a:lnTo>
                <a:lnTo>
                  <a:pt x="5307" y="549"/>
                </a:lnTo>
                <a:lnTo>
                  <a:pt x="5309" y="549"/>
                </a:lnTo>
                <a:lnTo>
                  <a:pt x="5312" y="547"/>
                </a:lnTo>
                <a:lnTo>
                  <a:pt x="5312" y="545"/>
                </a:lnTo>
                <a:lnTo>
                  <a:pt x="5312" y="547"/>
                </a:lnTo>
                <a:lnTo>
                  <a:pt x="5312" y="547"/>
                </a:lnTo>
                <a:lnTo>
                  <a:pt x="5312" y="549"/>
                </a:lnTo>
                <a:lnTo>
                  <a:pt x="5312" y="549"/>
                </a:lnTo>
                <a:lnTo>
                  <a:pt x="5312" y="552"/>
                </a:lnTo>
                <a:lnTo>
                  <a:pt x="5314" y="552"/>
                </a:lnTo>
                <a:lnTo>
                  <a:pt x="5316" y="552"/>
                </a:lnTo>
                <a:lnTo>
                  <a:pt x="5318" y="552"/>
                </a:lnTo>
                <a:lnTo>
                  <a:pt x="5318" y="549"/>
                </a:lnTo>
                <a:lnTo>
                  <a:pt x="5318" y="547"/>
                </a:lnTo>
                <a:lnTo>
                  <a:pt x="5318" y="547"/>
                </a:lnTo>
                <a:lnTo>
                  <a:pt x="5320" y="547"/>
                </a:lnTo>
                <a:lnTo>
                  <a:pt x="5320" y="547"/>
                </a:lnTo>
                <a:lnTo>
                  <a:pt x="5320" y="549"/>
                </a:lnTo>
                <a:lnTo>
                  <a:pt x="5322" y="549"/>
                </a:lnTo>
                <a:lnTo>
                  <a:pt x="5326" y="549"/>
                </a:lnTo>
                <a:lnTo>
                  <a:pt x="5326" y="549"/>
                </a:lnTo>
                <a:lnTo>
                  <a:pt x="5326" y="547"/>
                </a:lnTo>
                <a:lnTo>
                  <a:pt x="5324" y="547"/>
                </a:lnTo>
                <a:lnTo>
                  <a:pt x="5324" y="545"/>
                </a:lnTo>
                <a:lnTo>
                  <a:pt x="5322" y="545"/>
                </a:lnTo>
                <a:lnTo>
                  <a:pt x="5320" y="545"/>
                </a:lnTo>
                <a:lnTo>
                  <a:pt x="5318" y="545"/>
                </a:lnTo>
                <a:lnTo>
                  <a:pt x="5318" y="543"/>
                </a:lnTo>
                <a:lnTo>
                  <a:pt x="5318" y="543"/>
                </a:lnTo>
                <a:lnTo>
                  <a:pt x="5318" y="543"/>
                </a:lnTo>
                <a:lnTo>
                  <a:pt x="5318" y="541"/>
                </a:lnTo>
                <a:lnTo>
                  <a:pt x="5320" y="541"/>
                </a:lnTo>
                <a:lnTo>
                  <a:pt x="5320" y="541"/>
                </a:lnTo>
                <a:lnTo>
                  <a:pt x="5318" y="539"/>
                </a:lnTo>
                <a:lnTo>
                  <a:pt x="5316" y="539"/>
                </a:lnTo>
                <a:lnTo>
                  <a:pt x="5316" y="539"/>
                </a:lnTo>
                <a:lnTo>
                  <a:pt x="5316" y="539"/>
                </a:lnTo>
                <a:lnTo>
                  <a:pt x="5316" y="539"/>
                </a:lnTo>
                <a:lnTo>
                  <a:pt x="5318" y="539"/>
                </a:lnTo>
                <a:lnTo>
                  <a:pt x="5320" y="539"/>
                </a:lnTo>
                <a:lnTo>
                  <a:pt x="5322" y="537"/>
                </a:lnTo>
                <a:lnTo>
                  <a:pt x="5326" y="537"/>
                </a:lnTo>
                <a:lnTo>
                  <a:pt x="5326" y="535"/>
                </a:lnTo>
                <a:lnTo>
                  <a:pt x="5328" y="535"/>
                </a:lnTo>
                <a:lnTo>
                  <a:pt x="5328" y="533"/>
                </a:lnTo>
                <a:lnTo>
                  <a:pt x="5326" y="531"/>
                </a:lnTo>
                <a:lnTo>
                  <a:pt x="5326" y="531"/>
                </a:lnTo>
                <a:lnTo>
                  <a:pt x="5324" y="531"/>
                </a:lnTo>
                <a:lnTo>
                  <a:pt x="5322" y="531"/>
                </a:lnTo>
                <a:lnTo>
                  <a:pt x="5322" y="531"/>
                </a:lnTo>
                <a:lnTo>
                  <a:pt x="5326" y="528"/>
                </a:lnTo>
                <a:lnTo>
                  <a:pt x="5326" y="528"/>
                </a:lnTo>
                <a:lnTo>
                  <a:pt x="5328" y="526"/>
                </a:lnTo>
                <a:lnTo>
                  <a:pt x="5328" y="524"/>
                </a:lnTo>
                <a:lnTo>
                  <a:pt x="5326" y="524"/>
                </a:lnTo>
                <a:lnTo>
                  <a:pt x="5324" y="524"/>
                </a:lnTo>
                <a:lnTo>
                  <a:pt x="5326" y="524"/>
                </a:lnTo>
                <a:lnTo>
                  <a:pt x="5326" y="524"/>
                </a:lnTo>
                <a:lnTo>
                  <a:pt x="5322" y="520"/>
                </a:lnTo>
                <a:lnTo>
                  <a:pt x="5320" y="520"/>
                </a:lnTo>
                <a:lnTo>
                  <a:pt x="5320" y="520"/>
                </a:lnTo>
                <a:lnTo>
                  <a:pt x="5322" y="520"/>
                </a:lnTo>
                <a:lnTo>
                  <a:pt x="5324" y="520"/>
                </a:lnTo>
                <a:lnTo>
                  <a:pt x="5326" y="520"/>
                </a:lnTo>
                <a:lnTo>
                  <a:pt x="5326" y="522"/>
                </a:lnTo>
                <a:lnTo>
                  <a:pt x="5328" y="522"/>
                </a:lnTo>
                <a:lnTo>
                  <a:pt x="5328" y="522"/>
                </a:lnTo>
                <a:lnTo>
                  <a:pt x="5333" y="522"/>
                </a:lnTo>
                <a:lnTo>
                  <a:pt x="5333" y="524"/>
                </a:lnTo>
                <a:lnTo>
                  <a:pt x="5333" y="524"/>
                </a:lnTo>
                <a:lnTo>
                  <a:pt x="5335" y="524"/>
                </a:lnTo>
                <a:lnTo>
                  <a:pt x="5339" y="522"/>
                </a:lnTo>
                <a:lnTo>
                  <a:pt x="5341" y="522"/>
                </a:lnTo>
                <a:lnTo>
                  <a:pt x="5343" y="524"/>
                </a:lnTo>
                <a:lnTo>
                  <a:pt x="5343" y="524"/>
                </a:lnTo>
                <a:lnTo>
                  <a:pt x="5343" y="524"/>
                </a:lnTo>
                <a:lnTo>
                  <a:pt x="5345" y="522"/>
                </a:lnTo>
                <a:lnTo>
                  <a:pt x="5343" y="520"/>
                </a:lnTo>
                <a:lnTo>
                  <a:pt x="5341" y="518"/>
                </a:lnTo>
                <a:lnTo>
                  <a:pt x="5339" y="518"/>
                </a:lnTo>
                <a:lnTo>
                  <a:pt x="5339" y="516"/>
                </a:lnTo>
                <a:lnTo>
                  <a:pt x="5339" y="516"/>
                </a:lnTo>
                <a:lnTo>
                  <a:pt x="5341" y="516"/>
                </a:lnTo>
                <a:lnTo>
                  <a:pt x="5343" y="518"/>
                </a:lnTo>
                <a:lnTo>
                  <a:pt x="5343" y="518"/>
                </a:lnTo>
                <a:lnTo>
                  <a:pt x="5345" y="520"/>
                </a:lnTo>
                <a:lnTo>
                  <a:pt x="5347" y="520"/>
                </a:lnTo>
                <a:lnTo>
                  <a:pt x="5351" y="520"/>
                </a:lnTo>
                <a:lnTo>
                  <a:pt x="5351" y="520"/>
                </a:lnTo>
                <a:lnTo>
                  <a:pt x="5351" y="518"/>
                </a:lnTo>
                <a:lnTo>
                  <a:pt x="5351" y="516"/>
                </a:lnTo>
                <a:lnTo>
                  <a:pt x="5351" y="516"/>
                </a:lnTo>
                <a:lnTo>
                  <a:pt x="5353" y="514"/>
                </a:lnTo>
                <a:lnTo>
                  <a:pt x="5358" y="512"/>
                </a:lnTo>
                <a:lnTo>
                  <a:pt x="5360" y="512"/>
                </a:lnTo>
                <a:lnTo>
                  <a:pt x="5360" y="512"/>
                </a:lnTo>
                <a:lnTo>
                  <a:pt x="5362" y="512"/>
                </a:lnTo>
                <a:lnTo>
                  <a:pt x="5362" y="512"/>
                </a:lnTo>
                <a:lnTo>
                  <a:pt x="5364" y="510"/>
                </a:lnTo>
                <a:lnTo>
                  <a:pt x="5364" y="508"/>
                </a:lnTo>
                <a:close/>
                <a:moveTo>
                  <a:pt x="3401" y="1009"/>
                </a:moveTo>
                <a:lnTo>
                  <a:pt x="3401" y="1011"/>
                </a:lnTo>
                <a:lnTo>
                  <a:pt x="3399" y="1011"/>
                </a:lnTo>
                <a:lnTo>
                  <a:pt x="3399" y="1011"/>
                </a:lnTo>
                <a:lnTo>
                  <a:pt x="3394" y="1011"/>
                </a:lnTo>
                <a:lnTo>
                  <a:pt x="3394" y="1011"/>
                </a:lnTo>
                <a:lnTo>
                  <a:pt x="3394" y="1011"/>
                </a:lnTo>
                <a:lnTo>
                  <a:pt x="3396" y="1013"/>
                </a:lnTo>
                <a:lnTo>
                  <a:pt x="3394" y="1013"/>
                </a:lnTo>
                <a:lnTo>
                  <a:pt x="3394" y="1013"/>
                </a:lnTo>
                <a:lnTo>
                  <a:pt x="3392" y="1013"/>
                </a:lnTo>
                <a:lnTo>
                  <a:pt x="3392" y="1013"/>
                </a:lnTo>
                <a:lnTo>
                  <a:pt x="3388" y="1013"/>
                </a:lnTo>
                <a:lnTo>
                  <a:pt x="3386" y="1013"/>
                </a:lnTo>
                <a:lnTo>
                  <a:pt x="3386" y="1013"/>
                </a:lnTo>
                <a:lnTo>
                  <a:pt x="3384" y="1011"/>
                </a:lnTo>
                <a:lnTo>
                  <a:pt x="3384" y="1011"/>
                </a:lnTo>
                <a:lnTo>
                  <a:pt x="3382" y="1011"/>
                </a:lnTo>
                <a:lnTo>
                  <a:pt x="3380" y="1011"/>
                </a:lnTo>
                <a:lnTo>
                  <a:pt x="3378" y="1011"/>
                </a:lnTo>
                <a:lnTo>
                  <a:pt x="3378" y="1011"/>
                </a:lnTo>
                <a:lnTo>
                  <a:pt x="3376" y="1009"/>
                </a:lnTo>
                <a:lnTo>
                  <a:pt x="3376" y="1009"/>
                </a:lnTo>
                <a:lnTo>
                  <a:pt x="3376" y="1006"/>
                </a:lnTo>
                <a:lnTo>
                  <a:pt x="3373" y="1011"/>
                </a:lnTo>
                <a:lnTo>
                  <a:pt x="3373" y="1013"/>
                </a:lnTo>
                <a:lnTo>
                  <a:pt x="3373" y="1015"/>
                </a:lnTo>
                <a:lnTo>
                  <a:pt x="3371" y="1017"/>
                </a:lnTo>
                <a:lnTo>
                  <a:pt x="3371" y="1021"/>
                </a:lnTo>
                <a:lnTo>
                  <a:pt x="3373" y="1023"/>
                </a:lnTo>
                <a:lnTo>
                  <a:pt x="3373" y="1025"/>
                </a:lnTo>
                <a:lnTo>
                  <a:pt x="3376" y="1027"/>
                </a:lnTo>
                <a:lnTo>
                  <a:pt x="3376" y="1027"/>
                </a:lnTo>
                <a:lnTo>
                  <a:pt x="3376" y="1025"/>
                </a:lnTo>
                <a:lnTo>
                  <a:pt x="3376" y="1025"/>
                </a:lnTo>
                <a:lnTo>
                  <a:pt x="3378" y="1025"/>
                </a:lnTo>
                <a:lnTo>
                  <a:pt x="3380" y="1025"/>
                </a:lnTo>
                <a:lnTo>
                  <a:pt x="3382" y="1025"/>
                </a:lnTo>
                <a:lnTo>
                  <a:pt x="3382" y="1025"/>
                </a:lnTo>
                <a:lnTo>
                  <a:pt x="3382" y="1025"/>
                </a:lnTo>
                <a:lnTo>
                  <a:pt x="3382" y="1027"/>
                </a:lnTo>
                <a:lnTo>
                  <a:pt x="3382" y="1030"/>
                </a:lnTo>
                <a:lnTo>
                  <a:pt x="3382" y="1030"/>
                </a:lnTo>
                <a:lnTo>
                  <a:pt x="3384" y="1032"/>
                </a:lnTo>
                <a:lnTo>
                  <a:pt x="3384" y="1032"/>
                </a:lnTo>
                <a:lnTo>
                  <a:pt x="3384" y="1032"/>
                </a:lnTo>
                <a:lnTo>
                  <a:pt x="3382" y="1032"/>
                </a:lnTo>
                <a:lnTo>
                  <a:pt x="3382" y="1032"/>
                </a:lnTo>
                <a:lnTo>
                  <a:pt x="3380" y="1032"/>
                </a:lnTo>
                <a:lnTo>
                  <a:pt x="3380" y="1032"/>
                </a:lnTo>
                <a:lnTo>
                  <a:pt x="3378" y="1034"/>
                </a:lnTo>
                <a:lnTo>
                  <a:pt x="3378" y="1036"/>
                </a:lnTo>
                <a:lnTo>
                  <a:pt x="3378" y="1038"/>
                </a:lnTo>
                <a:lnTo>
                  <a:pt x="3378" y="1036"/>
                </a:lnTo>
                <a:lnTo>
                  <a:pt x="3380" y="1036"/>
                </a:lnTo>
                <a:lnTo>
                  <a:pt x="3380" y="1036"/>
                </a:lnTo>
                <a:lnTo>
                  <a:pt x="3382" y="1036"/>
                </a:lnTo>
                <a:lnTo>
                  <a:pt x="3384" y="1036"/>
                </a:lnTo>
                <a:lnTo>
                  <a:pt x="3384" y="1038"/>
                </a:lnTo>
                <a:lnTo>
                  <a:pt x="3386" y="1038"/>
                </a:lnTo>
                <a:lnTo>
                  <a:pt x="3386" y="1038"/>
                </a:lnTo>
                <a:lnTo>
                  <a:pt x="3386" y="1040"/>
                </a:lnTo>
                <a:lnTo>
                  <a:pt x="3388" y="1042"/>
                </a:lnTo>
                <a:lnTo>
                  <a:pt x="3388" y="1042"/>
                </a:lnTo>
                <a:lnTo>
                  <a:pt x="3388" y="1044"/>
                </a:lnTo>
                <a:lnTo>
                  <a:pt x="3388" y="1046"/>
                </a:lnTo>
                <a:lnTo>
                  <a:pt x="3388" y="1048"/>
                </a:lnTo>
                <a:lnTo>
                  <a:pt x="3388" y="1050"/>
                </a:lnTo>
                <a:lnTo>
                  <a:pt x="3388" y="1050"/>
                </a:lnTo>
                <a:lnTo>
                  <a:pt x="3388" y="1053"/>
                </a:lnTo>
                <a:lnTo>
                  <a:pt x="3388" y="1057"/>
                </a:lnTo>
                <a:lnTo>
                  <a:pt x="3388" y="1059"/>
                </a:lnTo>
                <a:lnTo>
                  <a:pt x="3388" y="1063"/>
                </a:lnTo>
                <a:lnTo>
                  <a:pt x="3388" y="1067"/>
                </a:lnTo>
                <a:lnTo>
                  <a:pt x="3388" y="1069"/>
                </a:lnTo>
                <a:lnTo>
                  <a:pt x="3390" y="1071"/>
                </a:lnTo>
                <a:lnTo>
                  <a:pt x="3390" y="1076"/>
                </a:lnTo>
                <a:lnTo>
                  <a:pt x="3390" y="1076"/>
                </a:lnTo>
                <a:lnTo>
                  <a:pt x="3390" y="1078"/>
                </a:lnTo>
                <a:lnTo>
                  <a:pt x="3390" y="1078"/>
                </a:lnTo>
                <a:lnTo>
                  <a:pt x="3388" y="1078"/>
                </a:lnTo>
                <a:lnTo>
                  <a:pt x="3386" y="1078"/>
                </a:lnTo>
                <a:lnTo>
                  <a:pt x="3386" y="1078"/>
                </a:lnTo>
                <a:lnTo>
                  <a:pt x="3388" y="1076"/>
                </a:lnTo>
                <a:lnTo>
                  <a:pt x="3388" y="1076"/>
                </a:lnTo>
                <a:lnTo>
                  <a:pt x="3386" y="1076"/>
                </a:lnTo>
                <a:lnTo>
                  <a:pt x="3382" y="1078"/>
                </a:lnTo>
                <a:lnTo>
                  <a:pt x="3363" y="1082"/>
                </a:lnTo>
                <a:lnTo>
                  <a:pt x="3357" y="1082"/>
                </a:lnTo>
                <a:lnTo>
                  <a:pt x="3348" y="1080"/>
                </a:lnTo>
                <a:lnTo>
                  <a:pt x="3346" y="1078"/>
                </a:lnTo>
                <a:lnTo>
                  <a:pt x="3340" y="1074"/>
                </a:lnTo>
                <a:lnTo>
                  <a:pt x="3338" y="1071"/>
                </a:lnTo>
                <a:lnTo>
                  <a:pt x="3336" y="1069"/>
                </a:lnTo>
                <a:lnTo>
                  <a:pt x="3334" y="1069"/>
                </a:lnTo>
                <a:lnTo>
                  <a:pt x="3334" y="1067"/>
                </a:lnTo>
                <a:lnTo>
                  <a:pt x="3332" y="1067"/>
                </a:lnTo>
                <a:lnTo>
                  <a:pt x="3327" y="1067"/>
                </a:lnTo>
                <a:lnTo>
                  <a:pt x="3325" y="1067"/>
                </a:lnTo>
                <a:lnTo>
                  <a:pt x="3323" y="1065"/>
                </a:lnTo>
                <a:lnTo>
                  <a:pt x="3321" y="1065"/>
                </a:lnTo>
                <a:lnTo>
                  <a:pt x="3319" y="1063"/>
                </a:lnTo>
                <a:lnTo>
                  <a:pt x="3317" y="1061"/>
                </a:lnTo>
                <a:lnTo>
                  <a:pt x="3317" y="1061"/>
                </a:lnTo>
                <a:lnTo>
                  <a:pt x="3317" y="1059"/>
                </a:lnTo>
                <a:lnTo>
                  <a:pt x="3317" y="1057"/>
                </a:lnTo>
                <a:lnTo>
                  <a:pt x="3315" y="1053"/>
                </a:lnTo>
                <a:lnTo>
                  <a:pt x="3315" y="1050"/>
                </a:lnTo>
                <a:lnTo>
                  <a:pt x="3315" y="1044"/>
                </a:lnTo>
                <a:lnTo>
                  <a:pt x="3315" y="1044"/>
                </a:lnTo>
                <a:lnTo>
                  <a:pt x="3317" y="1042"/>
                </a:lnTo>
                <a:lnTo>
                  <a:pt x="3317" y="1040"/>
                </a:lnTo>
                <a:lnTo>
                  <a:pt x="3317" y="1040"/>
                </a:lnTo>
                <a:lnTo>
                  <a:pt x="3319" y="1040"/>
                </a:lnTo>
                <a:lnTo>
                  <a:pt x="3319" y="1040"/>
                </a:lnTo>
                <a:lnTo>
                  <a:pt x="3319" y="1042"/>
                </a:lnTo>
                <a:lnTo>
                  <a:pt x="3319" y="1040"/>
                </a:lnTo>
                <a:lnTo>
                  <a:pt x="3321" y="1040"/>
                </a:lnTo>
                <a:lnTo>
                  <a:pt x="3321" y="1036"/>
                </a:lnTo>
                <a:lnTo>
                  <a:pt x="3323" y="1036"/>
                </a:lnTo>
                <a:lnTo>
                  <a:pt x="3323" y="1036"/>
                </a:lnTo>
                <a:lnTo>
                  <a:pt x="3323" y="1034"/>
                </a:lnTo>
                <a:lnTo>
                  <a:pt x="3323" y="1034"/>
                </a:lnTo>
                <a:lnTo>
                  <a:pt x="3323" y="1032"/>
                </a:lnTo>
                <a:lnTo>
                  <a:pt x="3323" y="1027"/>
                </a:lnTo>
                <a:lnTo>
                  <a:pt x="3325" y="1023"/>
                </a:lnTo>
                <a:lnTo>
                  <a:pt x="3325" y="1021"/>
                </a:lnTo>
                <a:lnTo>
                  <a:pt x="3327" y="1021"/>
                </a:lnTo>
                <a:lnTo>
                  <a:pt x="3329" y="1019"/>
                </a:lnTo>
                <a:lnTo>
                  <a:pt x="3332" y="1019"/>
                </a:lnTo>
                <a:lnTo>
                  <a:pt x="3334" y="1019"/>
                </a:lnTo>
                <a:lnTo>
                  <a:pt x="3338" y="1019"/>
                </a:lnTo>
                <a:lnTo>
                  <a:pt x="3336" y="1017"/>
                </a:lnTo>
                <a:lnTo>
                  <a:pt x="3336" y="1017"/>
                </a:lnTo>
                <a:lnTo>
                  <a:pt x="3336" y="1017"/>
                </a:lnTo>
                <a:lnTo>
                  <a:pt x="3334" y="1015"/>
                </a:lnTo>
                <a:lnTo>
                  <a:pt x="3332" y="1015"/>
                </a:lnTo>
                <a:lnTo>
                  <a:pt x="3329" y="1015"/>
                </a:lnTo>
                <a:lnTo>
                  <a:pt x="3329" y="1015"/>
                </a:lnTo>
                <a:lnTo>
                  <a:pt x="3327" y="1015"/>
                </a:lnTo>
                <a:lnTo>
                  <a:pt x="3325" y="1013"/>
                </a:lnTo>
                <a:lnTo>
                  <a:pt x="3323" y="1011"/>
                </a:lnTo>
                <a:lnTo>
                  <a:pt x="3321" y="1006"/>
                </a:lnTo>
                <a:lnTo>
                  <a:pt x="3321" y="1006"/>
                </a:lnTo>
                <a:lnTo>
                  <a:pt x="3319" y="1004"/>
                </a:lnTo>
                <a:lnTo>
                  <a:pt x="3319" y="1002"/>
                </a:lnTo>
                <a:lnTo>
                  <a:pt x="3319" y="1000"/>
                </a:lnTo>
                <a:lnTo>
                  <a:pt x="3315" y="996"/>
                </a:lnTo>
                <a:lnTo>
                  <a:pt x="3313" y="994"/>
                </a:lnTo>
                <a:lnTo>
                  <a:pt x="3311" y="994"/>
                </a:lnTo>
                <a:lnTo>
                  <a:pt x="3311" y="992"/>
                </a:lnTo>
                <a:lnTo>
                  <a:pt x="3308" y="992"/>
                </a:lnTo>
                <a:lnTo>
                  <a:pt x="3308" y="992"/>
                </a:lnTo>
                <a:lnTo>
                  <a:pt x="3308" y="990"/>
                </a:lnTo>
                <a:lnTo>
                  <a:pt x="3306" y="988"/>
                </a:lnTo>
                <a:lnTo>
                  <a:pt x="3304" y="983"/>
                </a:lnTo>
                <a:lnTo>
                  <a:pt x="3300" y="979"/>
                </a:lnTo>
                <a:lnTo>
                  <a:pt x="3300" y="979"/>
                </a:lnTo>
                <a:lnTo>
                  <a:pt x="3300" y="979"/>
                </a:lnTo>
                <a:lnTo>
                  <a:pt x="3298" y="977"/>
                </a:lnTo>
                <a:lnTo>
                  <a:pt x="3298" y="975"/>
                </a:lnTo>
                <a:lnTo>
                  <a:pt x="3296" y="973"/>
                </a:lnTo>
                <a:lnTo>
                  <a:pt x="3296" y="973"/>
                </a:lnTo>
                <a:lnTo>
                  <a:pt x="3296" y="973"/>
                </a:lnTo>
                <a:lnTo>
                  <a:pt x="3296" y="969"/>
                </a:lnTo>
                <a:lnTo>
                  <a:pt x="3296" y="969"/>
                </a:lnTo>
                <a:lnTo>
                  <a:pt x="3296" y="967"/>
                </a:lnTo>
                <a:lnTo>
                  <a:pt x="3296" y="965"/>
                </a:lnTo>
                <a:lnTo>
                  <a:pt x="3296" y="960"/>
                </a:lnTo>
                <a:lnTo>
                  <a:pt x="3298" y="958"/>
                </a:lnTo>
                <a:lnTo>
                  <a:pt x="3298" y="958"/>
                </a:lnTo>
                <a:lnTo>
                  <a:pt x="3296" y="958"/>
                </a:lnTo>
                <a:lnTo>
                  <a:pt x="3296" y="962"/>
                </a:lnTo>
                <a:lnTo>
                  <a:pt x="3294" y="960"/>
                </a:lnTo>
                <a:lnTo>
                  <a:pt x="3294" y="956"/>
                </a:lnTo>
                <a:lnTo>
                  <a:pt x="3294" y="954"/>
                </a:lnTo>
                <a:lnTo>
                  <a:pt x="3292" y="952"/>
                </a:lnTo>
                <a:lnTo>
                  <a:pt x="3290" y="952"/>
                </a:lnTo>
                <a:lnTo>
                  <a:pt x="3290" y="950"/>
                </a:lnTo>
                <a:lnTo>
                  <a:pt x="3288" y="948"/>
                </a:lnTo>
                <a:lnTo>
                  <a:pt x="3285" y="948"/>
                </a:lnTo>
                <a:lnTo>
                  <a:pt x="3285" y="948"/>
                </a:lnTo>
                <a:lnTo>
                  <a:pt x="3283" y="948"/>
                </a:lnTo>
                <a:lnTo>
                  <a:pt x="3285" y="946"/>
                </a:lnTo>
                <a:lnTo>
                  <a:pt x="3285" y="944"/>
                </a:lnTo>
                <a:lnTo>
                  <a:pt x="3285" y="944"/>
                </a:lnTo>
                <a:lnTo>
                  <a:pt x="3288" y="941"/>
                </a:lnTo>
                <a:lnTo>
                  <a:pt x="3288" y="941"/>
                </a:lnTo>
                <a:lnTo>
                  <a:pt x="3290" y="939"/>
                </a:lnTo>
                <a:lnTo>
                  <a:pt x="3290" y="941"/>
                </a:lnTo>
                <a:lnTo>
                  <a:pt x="3290" y="941"/>
                </a:lnTo>
                <a:lnTo>
                  <a:pt x="3290" y="939"/>
                </a:lnTo>
                <a:lnTo>
                  <a:pt x="3292" y="939"/>
                </a:lnTo>
                <a:lnTo>
                  <a:pt x="3292" y="937"/>
                </a:lnTo>
                <a:lnTo>
                  <a:pt x="3294" y="935"/>
                </a:lnTo>
                <a:lnTo>
                  <a:pt x="3294" y="933"/>
                </a:lnTo>
                <a:lnTo>
                  <a:pt x="3294" y="933"/>
                </a:lnTo>
                <a:lnTo>
                  <a:pt x="3294" y="931"/>
                </a:lnTo>
                <a:lnTo>
                  <a:pt x="3296" y="931"/>
                </a:lnTo>
                <a:lnTo>
                  <a:pt x="3296" y="929"/>
                </a:lnTo>
                <a:lnTo>
                  <a:pt x="3296" y="929"/>
                </a:lnTo>
                <a:lnTo>
                  <a:pt x="3296" y="929"/>
                </a:lnTo>
                <a:lnTo>
                  <a:pt x="3296" y="927"/>
                </a:lnTo>
                <a:lnTo>
                  <a:pt x="3296" y="927"/>
                </a:lnTo>
                <a:lnTo>
                  <a:pt x="3296" y="925"/>
                </a:lnTo>
                <a:lnTo>
                  <a:pt x="3296" y="927"/>
                </a:lnTo>
                <a:lnTo>
                  <a:pt x="3296" y="927"/>
                </a:lnTo>
                <a:lnTo>
                  <a:pt x="3298" y="927"/>
                </a:lnTo>
                <a:lnTo>
                  <a:pt x="3298" y="927"/>
                </a:lnTo>
                <a:lnTo>
                  <a:pt x="3298" y="925"/>
                </a:lnTo>
                <a:lnTo>
                  <a:pt x="3300" y="927"/>
                </a:lnTo>
                <a:lnTo>
                  <a:pt x="3300" y="927"/>
                </a:lnTo>
                <a:lnTo>
                  <a:pt x="3304" y="925"/>
                </a:lnTo>
                <a:lnTo>
                  <a:pt x="3306" y="925"/>
                </a:lnTo>
                <a:lnTo>
                  <a:pt x="3306" y="925"/>
                </a:lnTo>
                <a:lnTo>
                  <a:pt x="3311" y="921"/>
                </a:lnTo>
                <a:lnTo>
                  <a:pt x="3311" y="921"/>
                </a:lnTo>
                <a:lnTo>
                  <a:pt x="3311" y="921"/>
                </a:lnTo>
                <a:lnTo>
                  <a:pt x="3313" y="923"/>
                </a:lnTo>
                <a:lnTo>
                  <a:pt x="3313" y="923"/>
                </a:lnTo>
                <a:lnTo>
                  <a:pt x="3313" y="923"/>
                </a:lnTo>
                <a:lnTo>
                  <a:pt x="3315" y="921"/>
                </a:lnTo>
                <a:lnTo>
                  <a:pt x="3313" y="921"/>
                </a:lnTo>
                <a:lnTo>
                  <a:pt x="3313" y="921"/>
                </a:lnTo>
                <a:lnTo>
                  <a:pt x="3313" y="918"/>
                </a:lnTo>
                <a:lnTo>
                  <a:pt x="3315" y="918"/>
                </a:lnTo>
                <a:lnTo>
                  <a:pt x="3315" y="918"/>
                </a:lnTo>
                <a:lnTo>
                  <a:pt x="3319" y="916"/>
                </a:lnTo>
                <a:lnTo>
                  <a:pt x="3319" y="916"/>
                </a:lnTo>
                <a:lnTo>
                  <a:pt x="3319" y="914"/>
                </a:lnTo>
                <a:lnTo>
                  <a:pt x="3321" y="914"/>
                </a:lnTo>
                <a:lnTo>
                  <a:pt x="3321" y="914"/>
                </a:lnTo>
                <a:lnTo>
                  <a:pt x="3321" y="914"/>
                </a:lnTo>
                <a:lnTo>
                  <a:pt x="3321" y="912"/>
                </a:lnTo>
                <a:lnTo>
                  <a:pt x="3323" y="912"/>
                </a:lnTo>
                <a:lnTo>
                  <a:pt x="3323" y="912"/>
                </a:lnTo>
                <a:lnTo>
                  <a:pt x="3323" y="910"/>
                </a:lnTo>
                <a:lnTo>
                  <a:pt x="3323" y="910"/>
                </a:lnTo>
                <a:lnTo>
                  <a:pt x="3325" y="910"/>
                </a:lnTo>
                <a:lnTo>
                  <a:pt x="3327" y="910"/>
                </a:lnTo>
                <a:lnTo>
                  <a:pt x="3329" y="910"/>
                </a:lnTo>
                <a:lnTo>
                  <a:pt x="3329" y="910"/>
                </a:lnTo>
                <a:lnTo>
                  <a:pt x="3332" y="908"/>
                </a:lnTo>
                <a:lnTo>
                  <a:pt x="3334" y="908"/>
                </a:lnTo>
                <a:lnTo>
                  <a:pt x="3336" y="906"/>
                </a:lnTo>
                <a:lnTo>
                  <a:pt x="3338" y="904"/>
                </a:lnTo>
                <a:lnTo>
                  <a:pt x="3340" y="904"/>
                </a:lnTo>
                <a:lnTo>
                  <a:pt x="3340" y="904"/>
                </a:lnTo>
                <a:lnTo>
                  <a:pt x="3340" y="904"/>
                </a:lnTo>
                <a:lnTo>
                  <a:pt x="3342" y="904"/>
                </a:lnTo>
                <a:lnTo>
                  <a:pt x="3342" y="904"/>
                </a:lnTo>
                <a:lnTo>
                  <a:pt x="3346" y="902"/>
                </a:lnTo>
                <a:lnTo>
                  <a:pt x="3348" y="900"/>
                </a:lnTo>
                <a:lnTo>
                  <a:pt x="3350" y="900"/>
                </a:lnTo>
                <a:lnTo>
                  <a:pt x="3355" y="902"/>
                </a:lnTo>
                <a:lnTo>
                  <a:pt x="3357" y="902"/>
                </a:lnTo>
                <a:lnTo>
                  <a:pt x="3357" y="904"/>
                </a:lnTo>
                <a:lnTo>
                  <a:pt x="3361" y="904"/>
                </a:lnTo>
                <a:lnTo>
                  <a:pt x="3361" y="904"/>
                </a:lnTo>
                <a:lnTo>
                  <a:pt x="3363" y="906"/>
                </a:lnTo>
                <a:lnTo>
                  <a:pt x="3363" y="906"/>
                </a:lnTo>
                <a:lnTo>
                  <a:pt x="3363" y="906"/>
                </a:lnTo>
                <a:lnTo>
                  <a:pt x="3365" y="904"/>
                </a:lnTo>
                <a:lnTo>
                  <a:pt x="3367" y="904"/>
                </a:lnTo>
                <a:lnTo>
                  <a:pt x="3367" y="904"/>
                </a:lnTo>
                <a:lnTo>
                  <a:pt x="3367" y="902"/>
                </a:lnTo>
                <a:lnTo>
                  <a:pt x="3371" y="904"/>
                </a:lnTo>
                <a:lnTo>
                  <a:pt x="3373" y="904"/>
                </a:lnTo>
                <a:lnTo>
                  <a:pt x="3376" y="904"/>
                </a:lnTo>
                <a:lnTo>
                  <a:pt x="3376" y="904"/>
                </a:lnTo>
                <a:lnTo>
                  <a:pt x="3378" y="906"/>
                </a:lnTo>
                <a:lnTo>
                  <a:pt x="3378" y="908"/>
                </a:lnTo>
                <a:lnTo>
                  <a:pt x="3378" y="910"/>
                </a:lnTo>
                <a:lnTo>
                  <a:pt x="3378" y="910"/>
                </a:lnTo>
                <a:lnTo>
                  <a:pt x="3376" y="912"/>
                </a:lnTo>
                <a:lnTo>
                  <a:pt x="3378" y="912"/>
                </a:lnTo>
                <a:lnTo>
                  <a:pt x="3378" y="916"/>
                </a:lnTo>
                <a:lnTo>
                  <a:pt x="3376" y="921"/>
                </a:lnTo>
                <a:lnTo>
                  <a:pt x="3373" y="925"/>
                </a:lnTo>
                <a:lnTo>
                  <a:pt x="3371" y="927"/>
                </a:lnTo>
                <a:lnTo>
                  <a:pt x="3373" y="929"/>
                </a:lnTo>
                <a:lnTo>
                  <a:pt x="3378" y="931"/>
                </a:lnTo>
                <a:lnTo>
                  <a:pt x="3378" y="933"/>
                </a:lnTo>
                <a:lnTo>
                  <a:pt x="3378" y="933"/>
                </a:lnTo>
                <a:lnTo>
                  <a:pt x="3373" y="933"/>
                </a:lnTo>
                <a:lnTo>
                  <a:pt x="3371" y="931"/>
                </a:lnTo>
                <a:lnTo>
                  <a:pt x="3369" y="931"/>
                </a:lnTo>
                <a:lnTo>
                  <a:pt x="3367" y="931"/>
                </a:lnTo>
                <a:lnTo>
                  <a:pt x="3361" y="931"/>
                </a:lnTo>
                <a:lnTo>
                  <a:pt x="3357" y="931"/>
                </a:lnTo>
                <a:lnTo>
                  <a:pt x="3355" y="931"/>
                </a:lnTo>
                <a:lnTo>
                  <a:pt x="3352" y="931"/>
                </a:lnTo>
                <a:lnTo>
                  <a:pt x="3350" y="933"/>
                </a:lnTo>
                <a:lnTo>
                  <a:pt x="3350" y="933"/>
                </a:lnTo>
                <a:lnTo>
                  <a:pt x="3350" y="935"/>
                </a:lnTo>
                <a:lnTo>
                  <a:pt x="3348" y="937"/>
                </a:lnTo>
                <a:lnTo>
                  <a:pt x="3346" y="937"/>
                </a:lnTo>
                <a:lnTo>
                  <a:pt x="3346" y="939"/>
                </a:lnTo>
                <a:lnTo>
                  <a:pt x="3346" y="941"/>
                </a:lnTo>
                <a:lnTo>
                  <a:pt x="3348" y="941"/>
                </a:lnTo>
                <a:lnTo>
                  <a:pt x="3350" y="944"/>
                </a:lnTo>
                <a:lnTo>
                  <a:pt x="3350" y="946"/>
                </a:lnTo>
                <a:lnTo>
                  <a:pt x="3352" y="946"/>
                </a:lnTo>
                <a:lnTo>
                  <a:pt x="3352" y="946"/>
                </a:lnTo>
                <a:lnTo>
                  <a:pt x="3355" y="946"/>
                </a:lnTo>
                <a:lnTo>
                  <a:pt x="3355" y="946"/>
                </a:lnTo>
                <a:lnTo>
                  <a:pt x="3352" y="946"/>
                </a:lnTo>
                <a:lnTo>
                  <a:pt x="3350" y="946"/>
                </a:lnTo>
                <a:lnTo>
                  <a:pt x="3348" y="948"/>
                </a:lnTo>
                <a:lnTo>
                  <a:pt x="3348" y="946"/>
                </a:lnTo>
                <a:lnTo>
                  <a:pt x="3348" y="946"/>
                </a:lnTo>
                <a:lnTo>
                  <a:pt x="3344" y="944"/>
                </a:lnTo>
                <a:lnTo>
                  <a:pt x="3342" y="944"/>
                </a:lnTo>
                <a:lnTo>
                  <a:pt x="3338" y="944"/>
                </a:lnTo>
                <a:lnTo>
                  <a:pt x="3336" y="946"/>
                </a:lnTo>
                <a:lnTo>
                  <a:pt x="3336" y="946"/>
                </a:lnTo>
                <a:lnTo>
                  <a:pt x="3336" y="948"/>
                </a:lnTo>
                <a:lnTo>
                  <a:pt x="3336" y="948"/>
                </a:lnTo>
                <a:lnTo>
                  <a:pt x="3336" y="950"/>
                </a:lnTo>
                <a:lnTo>
                  <a:pt x="3338" y="950"/>
                </a:lnTo>
                <a:lnTo>
                  <a:pt x="3340" y="950"/>
                </a:lnTo>
                <a:lnTo>
                  <a:pt x="3342" y="952"/>
                </a:lnTo>
                <a:lnTo>
                  <a:pt x="3344" y="952"/>
                </a:lnTo>
                <a:lnTo>
                  <a:pt x="3344" y="952"/>
                </a:lnTo>
                <a:lnTo>
                  <a:pt x="3346" y="956"/>
                </a:lnTo>
                <a:lnTo>
                  <a:pt x="3348" y="960"/>
                </a:lnTo>
                <a:lnTo>
                  <a:pt x="3348" y="962"/>
                </a:lnTo>
                <a:lnTo>
                  <a:pt x="3350" y="962"/>
                </a:lnTo>
                <a:lnTo>
                  <a:pt x="3350" y="965"/>
                </a:lnTo>
                <a:lnTo>
                  <a:pt x="3350" y="965"/>
                </a:lnTo>
                <a:lnTo>
                  <a:pt x="3350" y="967"/>
                </a:lnTo>
                <a:lnTo>
                  <a:pt x="3350" y="967"/>
                </a:lnTo>
                <a:lnTo>
                  <a:pt x="3350" y="969"/>
                </a:lnTo>
                <a:lnTo>
                  <a:pt x="3350" y="971"/>
                </a:lnTo>
                <a:lnTo>
                  <a:pt x="3352" y="971"/>
                </a:lnTo>
                <a:lnTo>
                  <a:pt x="3355" y="971"/>
                </a:lnTo>
                <a:lnTo>
                  <a:pt x="3355" y="971"/>
                </a:lnTo>
                <a:lnTo>
                  <a:pt x="3357" y="971"/>
                </a:lnTo>
                <a:lnTo>
                  <a:pt x="3359" y="973"/>
                </a:lnTo>
                <a:lnTo>
                  <a:pt x="3359" y="973"/>
                </a:lnTo>
                <a:lnTo>
                  <a:pt x="3359" y="975"/>
                </a:lnTo>
                <a:lnTo>
                  <a:pt x="3359" y="975"/>
                </a:lnTo>
                <a:lnTo>
                  <a:pt x="3361" y="975"/>
                </a:lnTo>
                <a:lnTo>
                  <a:pt x="3361" y="975"/>
                </a:lnTo>
                <a:lnTo>
                  <a:pt x="3363" y="975"/>
                </a:lnTo>
                <a:lnTo>
                  <a:pt x="3363" y="975"/>
                </a:lnTo>
                <a:lnTo>
                  <a:pt x="3365" y="977"/>
                </a:lnTo>
                <a:lnTo>
                  <a:pt x="3365" y="977"/>
                </a:lnTo>
                <a:lnTo>
                  <a:pt x="3367" y="977"/>
                </a:lnTo>
                <a:lnTo>
                  <a:pt x="3367" y="977"/>
                </a:lnTo>
                <a:lnTo>
                  <a:pt x="3369" y="977"/>
                </a:lnTo>
                <a:lnTo>
                  <a:pt x="3369" y="977"/>
                </a:lnTo>
                <a:lnTo>
                  <a:pt x="3369" y="981"/>
                </a:lnTo>
                <a:lnTo>
                  <a:pt x="3369" y="983"/>
                </a:lnTo>
                <a:lnTo>
                  <a:pt x="3369" y="986"/>
                </a:lnTo>
                <a:lnTo>
                  <a:pt x="3369" y="986"/>
                </a:lnTo>
                <a:lnTo>
                  <a:pt x="3367" y="990"/>
                </a:lnTo>
                <a:lnTo>
                  <a:pt x="3367" y="990"/>
                </a:lnTo>
                <a:lnTo>
                  <a:pt x="3367" y="992"/>
                </a:lnTo>
                <a:lnTo>
                  <a:pt x="3367" y="994"/>
                </a:lnTo>
                <a:lnTo>
                  <a:pt x="3369" y="998"/>
                </a:lnTo>
                <a:lnTo>
                  <a:pt x="3371" y="1002"/>
                </a:lnTo>
                <a:lnTo>
                  <a:pt x="3373" y="1004"/>
                </a:lnTo>
                <a:lnTo>
                  <a:pt x="3373" y="1004"/>
                </a:lnTo>
                <a:lnTo>
                  <a:pt x="3373" y="1004"/>
                </a:lnTo>
                <a:lnTo>
                  <a:pt x="3373" y="1002"/>
                </a:lnTo>
                <a:lnTo>
                  <a:pt x="3373" y="998"/>
                </a:lnTo>
                <a:lnTo>
                  <a:pt x="3373" y="996"/>
                </a:lnTo>
                <a:lnTo>
                  <a:pt x="3373" y="996"/>
                </a:lnTo>
                <a:lnTo>
                  <a:pt x="3373" y="992"/>
                </a:lnTo>
                <a:lnTo>
                  <a:pt x="3376" y="992"/>
                </a:lnTo>
                <a:lnTo>
                  <a:pt x="3378" y="990"/>
                </a:lnTo>
                <a:lnTo>
                  <a:pt x="3378" y="990"/>
                </a:lnTo>
                <a:lnTo>
                  <a:pt x="3380" y="990"/>
                </a:lnTo>
                <a:lnTo>
                  <a:pt x="3382" y="988"/>
                </a:lnTo>
                <a:lnTo>
                  <a:pt x="3384" y="988"/>
                </a:lnTo>
                <a:lnTo>
                  <a:pt x="3386" y="988"/>
                </a:lnTo>
                <a:lnTo>
                  <a:pt x="3388" y="988"/>
                </a:lnTo>
                <a:lnTo>
                  <a:pt x="3388" y="990"/>
                </a:lnTo>
                <a:lnTo>
                  <a:pt x="3390" y="992"/>
                </a:lnTo>
                <a:lnTo>
                  <a:pt x="3390" y="994"/>
                </a:lnTo>
                <a:lnTo>
                  <a:pt x="3390" y="996"/>
                </a:lnTo>
                <a:lnTo>
                  <a:pt x="3392" y="998"/>
                </a:lnTo>
                <a:lnTo>
                  <a:pt x="3392" y="1000"/>
                </a:lnTo>
                <a:lnTo>
                  <a:pt x="3394" y="1002"/>
                </a:lnTo>
                <a:lnTo>
                  <a:pt x="3399" y="1004"/>
                </a:lnTo>
                <a:lnTo>
                  <a:pt x="3401" y="1006"/>
                </a:lnTo>
                <a:lnTo>
                  <a:pt x="3401" y="1006"/>
                </a:lnTo>
                <a:lnTo>
                  <a:pt x="3401" y="1006"/>
                </a:lnTo>
                <a:lnTo>
                  <a:pt x="3401" y="1009"/>
                </a:lnTo>
                <a:lnTo>
                  <a:pt x="3401" y="1009"/>
                </a:lnTo>
                <a:close/>
              </a:path>
            </a:pathLst>
          </a:custGeom>
          <a:solidFill>
            <a:schemeClr val="tx1">
              <a:lumMod val="60000"/>
              <a:lumOff val="40000"/>
              <a:alpha val="15000"/>
            </a:schemeClr>
          </a:solidFill>
          <a:ln>
            <a:noFill/>
          </a:ln>
        </p:spPr>
        <p:txBody>
          <a:bodyPr vert="horz" wrap="square" lIns="91440" tIns="45720" rIns="91440" bIns="45720" numCol="1" anchor="t" anchorCtr="0" compatLnSpc="1">
            <a:prstTxWarp prst="textNoShape">
              <a:avLst/>
            </a:prstTxWarp>
          </a:bodyP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grpSp>
        <p:nvGrpSpPr>
          <p:cNvPr id="100" name="Group 99">
            <a:extLst>
              <a:ext uri="{FF2B5EF4-FFF2-40B4-BE49-F238E27FC236}">
                <a16:creationId xmlns:a16="http://schemas.microsoft.com/office/drawing/2014/main" id="{25846D40-56B5-4C37-85BF-8BB0B0017FF3}"/>
              </a:ext>
            </a:extLst>
          </p:cNvPr>
          <p:cNvGrpSpPr/>
          <p:nvPr/>
        </p:nvGrpSpPr>
        <p:grpSpPr>
          <a:xfrm>
            <a:off x="3108654" y="1109085"/>
            <a:ext cx="5700367" cy="5204780"/>
            <a:chOff x="1027113" y="1023938"/>
            <a:chExt cx="4937760" cy="4937759"/>
          </a:xfrm>
        </p:grpSpPr>
        <p:grpSp>
          <p:nvGrpSpPr>
            <p:cNvPr id="101" name="Group 4">
              <a:extLst>
                <a:ext uri="{FF2B5EF4-FFF2-40B4-BE49-F238E27FC236}">
                  <a16:creationId xmlns:a16="http://schemas.microsoft.com/office/drawing/2014/main" id="{A09AC656-8EFD-4CAF-A686-4320822E195A}"/>
                </a:ext>
              </a:extLst>
            </p:cNvPr>
            <p:cNvGrpSpPr>
              <a:grpSpLocks noChangeAspect="1"/>
            </p:cNvGrpSpPr>
            <p:nvPr/>
          </p:nvGrpSpPr>
          <p:grpSpPr bwMode="auto">
            <a:xfrm>
              <a:off x="1027113" y="1023938"/>
              <a:ext cx="4937760" cy="4937759"/>
              <a:chOff x="647" y="645"/>
              <a:chExt cx="3126" cy="3126"/>
            </a:xfrm>
          </p:grpSpPr>
          <p:sp>
            <p:nvSpPr>
              <p:cNvPr id="117" name="Freeform 5">
                <a:extLst>
                  <a:ext uri="{FF2B5EF4-FFF2-40B4-BE49-F238E27FC236}">
                    <a16:creationId xmlns:a16="http://schemas.microsoft.com/office/drawing/2014/main" id="{96E14897-60C0-4413-A8A3-C6150BD69371}"/>
                  </a:ext>
                </a:extLst>
              </p:cNvPr>
              <p:cNvSpPr>
                <a:spLocks/>
              </p:cNvSpPr>
              <p:nvPr/>
            </p:nvSpPr>
            <p:spPr bwMode="auto">
              <a:xfrm>
                <a:off x="738" y="645"/>
                <a:ext cx="1644" cy="1299"/>
              </a:xfrm>
              <a:custGeom>
                <a:avLst/>
                <a:gdLst>
                  <a:gd name="T0" fmla="*/ 285 w 559"/>
                  <a:gd name="T1" fmla="*/ 442 h 442"/>
                  <a:gd name="T2" fmla="*/ 210 w 559"/>
                  <a:gd name="T3" fmla="*/ 415 h 442"/>
                  <a:gd name="T4" fmla="*/ 145 w 559"/>
                  <a:gd name="T5" fmla="*/ 335 h 442"/>
                  <a:gd name="T6" fmla="*/ 79 w 559"/>
                  <a:gd name="T7" fmla="*/ 379 h 442"/>
                  <a:gd name="T8" fmla="*/ 3 w 559"/>
                  <a:gd name="T9" fmla="*/ 355 h 442"/>
                  <a:gd name="T10" fmla="*/ 0 w 559"/>
                  <a:gd name="T11" fmla="*/ 350 h 442"/>
                  <a:gd name="T12" fmla="*/ 492 w 559"/>
                  <a:gd name="T13" fmla="*/ 0 h 442"/>
                  <a:gd name="T14" fmla="*/ 495 w 559"/>
                  <a:gd name="T15" fmla="*/ 1 h 442"/>
                  <a:gd name="T16" fmla="*/ 496 w 559"/>
                  <a:gd name="T17" fmla="*/ 90 h 442"/>
                  <a:gd name="T18" fmla="*/ 500 w 559"/>
                  <a:gd name="T19" fmla="*/ 94 h 442"/>
                  <a:gd name="T20" fmla="*/ 500 w 559"/>
                  <a:gd name="T21" fmla="*/ 213 h 442"/>
                  <a:gd name="T22" fmla="*/ 496 w 559"/>
                  <a:gd name="T23" fmla="*/ 217 h 442"/>
                  <a:gd name="T24" fmla="*/ 492 w 559"/>
                  <a:gd name="T25" fmla="*/ 302 h 442"/>
                  <a:gd name="T26" fmla="*/ 489 w 559"/>
                  <a:gd name="T27" fmla="*/ 302 h 442"/>
                  <a:gd name="T28" fmla="*/ 481 w 559"/>
                  <a:gd name="T29" fmla="*/ 303 h 442"/>
                  <a:gd name="T30" fmla="*/ 477 w 559"/>
                  <a:gd name="T31" fmla="*/ 303 h 442"/>
                  <a:gd name="T32" fmla="*/ 468 w 559"/>
                  <a:gd name="T33" fmla="*/ 304 h 442"/>
                  <a:gd name="T34" fmla="*/ 461 w 559"/>
                  <a:gd name="T35" fmla="*/ 305 h 442"/>
                  <a:gd name="T36" fmla="*/ 455 w 559"/>
                  <a:gd name="T37" fmla="*/ 306 h 442"/>
                  <a:gd name="T38" fmla="*/ 446 w 559"/>
                  <a:gd name="T39" fmla="*/ 308 h 442"/>
                  <a:gd name="T40" fmla="*/ 442 w 559"/>
                  <a:gd name="T41" fmla="*/ 309 h 442"/>
                  <a:gd name="T42" fmla="*/ 434 w 559"/>
                  <a:gd name="T43" fmla="*/ 312 h 442"/>
                  <a:gd name="T44" fmla="*/ 425 w 559"/>
                  <a:gd name="T45" fmla="*/ 315 h 442"/>
                  <a:gd name="T46" fmla="*/ 417 w 559"/>
                  <a:gd name="T47" fmla="*/ 318 h 442"/>
                  <a:gd name="T48" fmla="*/ 409 w 559"/>
                  <a:gd name="T49" fmla="*/ 321 h 442"/>
                  <a:gd name="T50" fmla="*/ 401 w 559"/>
                  <a:gd name="T51" fmla="*/ 325 h 442"/>
                  <a:gd name="T52" fmla="*/ 393 w 559"/>
                  <a:gd name="T53" fmla="*/ 328 h 442"/>
                  <a:gd name="T54" fmla="*/ 385 w 559"/>
                  <a:gd name="T55" fmla="*/ 333 h 442"/>
                  <a:gd name="T56" fmla="*/ 378 w 559"/>
                  <a:gd name="T57" fmla="*/ 337 h 442"/>
                  <a:gd name="T58" fmla="*/ 371 w 559"/>
                  <a:gd name="T59" fmla="*/ 342 h 442"/>
                  <a:gd name="T60" fmla="*/ 364 w 559"/>
                  <a:gd name="T61" fmla="*/ 347 h 442"/>
                  <a:gd name="T62" fmla="*/ 357 w 559"/>
                  <a:gd name="T63" fmla="*/ 352 h 442"/>
                  <a:gd name="T64" fmla="*/ 350 w 559"/>
                  <a:gd name="T65" fmla="*/ 358 h 442"/>
                  <a:gd name="T66" fmla="*/ 344 w 559"/>
                  <a:gd name="T67" fmla="*/ 363 h 442"/>
                  <a:gd name="T68" fmla="*/ 338 w 559"/>
                  <a:gd name="T69" fmla="*/ 369 h 442"/>
                  <a:gd name="T70" fmla="*/ 289 w 559"/>
                  <a:gd name="T71" fmla="*/ 44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9" h="442">
                    <a:moveTo>
                      <a:pt x="286" y="442"/>
                    </a:moveTo>
                    <a:cubicBezTo>
                      <a:pt x="285" y="442"/>
                      <a:pt x="285" y="442"/>
                      <a:pt x="285" y="442"/>
                    </a:cubicBezTo>
                    <a:cubicBezTo>
                      <a:pt x="213" y="420"/>
                      <a:pt x="213" y="420"/>
                      <a:pt x="213" y="420"/>
                    </a:cubicBezTo>
                    <a:cubicBezTo>
                      <a:pt x="211" y="419"/>
                      <a:pt x="210" y="417"/>
                      <a:pt x="210" y="415"/>
                    </a:cubicBezTo>
                    <a:cubicBezTo>
                      <a:pt x="211" y="411"/>
                      <a:pt x="212" y="406"/>
                      <a:pt x="212" y="402"/>
                    </a:cubicBezTo>
                    <a:cubicBezTo>
                      <a:pt x="212" y="365"/>
                      <a:pt x="182" y="335"/>
                      <a:pt x="145" y="335"/>
                    </a:cubicBezTo>
                    <a:cubicBezTo>
                      <a:pt x="118" y="335"/>
                      <a:pt x="93" y="351"/>
                      <a:pt x="83" y="376"/>
                    </a:cubicBezTo>
                    <a:cubicBezTo>
                      <a:pt x="82" y="378"/>
                      <a:pt x="81" y="379"/>
                      <a:pt x="79" y="379"/>
                    </a:cubicBezTo>
                    <a:cubicBezTo>
                      <a:pt x="79" y="379"/>
                      <a:pt x="78" y="379"/>
                      <a:pt x="78" y="378"/>
                    </a:cubicBezTo>
                    <a:cubicBezTo>
                      <a:pt x="3" y="355"/>
                      <a:pt x="3" y="355"/>
                      <a:pt x="3" y="355"/>
                    </a:cubicBezTo>
                    <a:cubicBezTo>
                      <a:pt x="2" y="355"/>
                      <a:pt x="1" y="354"/>
                      <a:pt x="0" y="353"/>
                    </a:cubicBezTo>
                    <a:cubicBezTo>
                      <a:pt x="0" y="352"/>
                      <a:pt x="0" y="351"/>
                      <a:pt x="0" y="350"/>
                    </a:cubicBezTo>
                    <a:cubicBezTo>
                      <a:pt x="37" y="249"/>
                      <a:pt x="103" y="162"/>
                      <a:pt x="191" y="99"/>
                    </a:cubicBezTo>
                    <a:cubicBezTo>
                      <a:pt x="280" y="36"/>
                      <a:pt x="384" y="2"/>
                      <a:pt x="492" y="0"/>
                    </a:cubicBezTo>
                    <a:cubicBezTo>
                      <a:pt x="492" y="0"/>
                      <a:pt x="492" y="0"/>
                      <a:pt x="492" y="0"/>
                    </a:cubicBezTo>
                    <a:cubicBezTo>
                      <a:pt x="493" y="0"/>
                      <a:pt x="494" y="0"/>
                      <a:pt x="495" y="1"/>
                    </a:cubicBezTo>
                    <a:cubicBezTo>
                      <a:pt x="495" y="2"/>
                      <a:pt x="496" y="3"/>
                      <a:pt x="496" y="4"/>
                    </a:cubicBezTo>
                    <a:cubicBezTo>
                      <a:pt x="496" y="90"/>
                      <a:pt x="496" y="90"/>
                      <a:pt x="496" y="90"/>
                    </a:cubicBezTo>
                    <a:cubicBezTo>
                      <a:pt x="496" y="93"/>
                      <a:pt x="498" y="94"/>
                      <a:pt x="500" y="94"/>
                    </a:cubicBezTo>
                    <a:cubicBezTo>
                      <a:pt x="500" y="94"/>
                      <a:pt x="500" y="94"/>
                      <a:pt x="500" y="94"/>
                    </a:cubicBezTo>
                    <a:cubicBezTo>
                      <a:pt x="533" y="95"/>
                      <a:pt x="559" y="121"/>
                      <a:pt x="559" y="154"/>
                    </a:cubicBezTo>
                    <a:cubicBezTo>
                      <a:pt x="559" y="186"/>
                      <a:pt x="533" y="213"/>
                      <a:pt x="500" y="213"/>
                    </a:cubicBezTo>
                    <a:cubicBezTo>
                      <a:pt x="500" y="213"/>
                      <a:pt x="500" y="213"/>
                      <a:pt x="500" y="213"/>
                    </a:cubicBezTo>
                    <a:cubicBezTo>
                      <a:pt x="498" y="213"/>
                      <a:pt x="496" y="214"/>
                      <a:pt x="496" y="217"/>
                    </a:cubicBezTo>
                    <a:cubicBezTo>
                      <a:pt x="496" y="298"/>
                      <a:pt x="496" y="298"/>
                      <a:pt x="496" y="298"/>
                    </a:cubicBezTo>
                    <a:cubicBezTo>
                      <a:pt x="496" y="300"/>
                      <a:pt x="494" y="302"/>
                      <a:pt x="492" y="302"/>
                    </a:cubicBezTo>
                    <a:cubicBezTo>
                      <a:pt x="491" y="302"/>
                      <a:pt x="491" y="302"/>
                      <a:pt x="491" y="302"/>
                    </a:cubicBezTo>
                    <a:cubicBezTo>
                      <a:pt x="490" y="302"/>
                      <a:pt x="489" y="302"/>
                      <a:pt x="489" y="302"/>
                    </a:cubicBezTo>
                    <a:cubicBezTo>
                      <a:pt x="487" y="302"/>
                      <a:pt x="487" y="302"/>
                      <a:pt x="487" y="302"/>
                    </a:cubicBezTo>
                    <a:cubicBezTo>
                      <a:pt x="485" y="303"/>
                      <a:pt x="483" y="303"/>
                      <a:pt x="481" y="303"/>
                    </a:cubicBezTo>
                    <a:cubicBezTo>
                      <a:pt x="481" y="303"/>
                      <a:pt x="480" y="303"/>
                      <a:pt x="479" y="303"/>
                    </a:cubicBezTo>
                    <a:cubicBezTo>
                      <a:pt x="477" y="303"/>
                      <a:pt x="477" y="303"/>
                      <a:pt x="477" y="303"/>
                    </a:cubicBezTo>
                    <a:cubicBezTo>
                      <a:pt x="476" y="303"/>
                      <a:pt x="474" y="303"/>
                      <a:pt x="472" y="304"/>
                    </a:cubicBezTo>
                    <a:cubicBezTo>
                      <a:pt x="472" y="304"/>
                      <a:pt x="468" y="304"/>
                      <a:pt x="468" y="304"/>
                    </a:cubicBezTo>
                    <a:cubicBezTo>
                      <a:pt x="466" y="305"/>
                      <a:pt x="465" y="305"/>
                      <a:pt x="464" y="305"/>
                    </a:cubicBezTo>
                    <a:cubicBezTo>
                      <a:pt x="463" y="305"/>
                      <a:pt x="462" y="305"/>
                      <a:pt x="461" y="305"/>
                    </a:cubicBezTo>
                    <a:cubicBezTo>
                      <a:pt x="459" y="306"/>
                      <a:pt x="459" y="306"/>
                      <a:pt x="459" y="306"/>
                    </a:cubicBezTo>
                    <a:cubicBezTo>
                      <a:pt x="457" y="306"/>
                      <a:pt x="456" y="306"/>
                      <a:pt x="455" y="306"/>
                    </a:cubicBezTo>
                    <a:cubicBezTo>
                      <a:pt x="454" y="307"/>
                      <a:pt x="450" y="308"/>
                      <a:pt x="450" y="308"/>
                    </a:cubicBezTo>
                    <a:cubicBezTo>
                      <a:pt x="448" y="308"/>
                      <a:pt x="447" y="308"/>
                      <a:pt x="446" y="308"/>
                    </a:cubicBezTo>
                    <a:cubicBezTo>
                      <a:pt x="445" y="309"/>
                      <a:pt x="444" y="309"/>
                      <a:pt x="443" y="309"/>
                    </a:cubicBezTo>
                    <a:cubicBezTo>
                      <a:pt x="442" y="309"/>
                      <a:pt x="442" y="309"/>
                      <a:pt x="442" y="309"/>
                    </a:cubicBezTo>
                    <a:cubicBezTo>
                      <a:pt x="440" y="310"/>
                      <a:pt x="439" y="310"/>
                      <a:pt x="438" y="311"/>
                    </a:cubicBezTo>
                    <a:cubicBezTo>
                      <a:pt x="436" y="311"/>
                      <a:pt x="435" y="311"/>
                      <a:pt x="434" y="312"/>
                    </a:cubicBezTo>
                    <a:cubicBezTo>
                      <a:pt x="432" y="312"/>
                      <a:pt x="431" y="313"/>
                      <a:pt x="429" y="313"/>
                    </a:cubicBezTo>
                    <a:cubicBezTo>
                      <a:pt x="428" y="314"/>
                      <a:pt x="426" y="314"/>
                      <a:pt x="425" y="315"/>
                    </a:cubicBezTo>
                    <a:cubicBezTo>
                      <a:pt x="424" y="315"/>
                      <a:pt x="422" y="316"/>
                      <a:pt x="421" y="316"/>
                    </a:cubicBezTo>
                    <a:cubicBezTo>
                      <a:pt x="420" y="317"/>
                      <a:pt x="418" y="317"/>
                      <a:pt x="417" y="318"/>
                    </a:cubicBezTo>
                    <a:cubicBezTo>
                      <a:pt x="415" y="318"/>
                      <a:pt x="414" y="319"/>
                      <a:pt x="413" y="319"/>
                    </a:cubicBezTo>
                    <a:cubicBezTo>
                      <a:pt x="412" y="320"/>
                      <a:pt x="410" y="320"/>
                      <a:pt x="409" y="321"/>
                    </a:cubicBezTo>
                    <a:cubicBezTo>
                      <a:pt x="407" y="322"/>
                      <a:pt x="406" y="322"/>
                      <a:pt x="405" y="323"/>
                    </a:cubicBezTo>
                    <a:cubicBezTo>
                      <a:pt x="404" y="323"/>
                      <a:pt x="402" y="324"/>
                      <a:pt x="401" y="325"/>
                    </a:cubicBezTo>
                    <a:cubicBezTo>
                      <a:pt x="400" y="325"/>
                      <a:pt x="398" y="326"/>
                      <a:pt x="397" y="326"/>
                    </a:cubicBezTo>
                    <a:cubicBezTo>
                      <a:pt x="396" y="327"/>
                      <a:pt x="394" y="328"/>
                      <a:pt x="393" y="328"/>
                    </a:cubicBezTo>
                    <a:cubicBezTo>
                      <a:pt x="392" y="329"/>
                      <a:pt x="391" y="330"/>
                      <a:pt x="390" y="330"/>
                    </a:cubicBezTo>
                    <a:cubicBezTo>
                      <a:pt x="388" y="331"/>
                      <a:pt x="387" y="332"/>
                      <a:pt x="385" y="333"/>
                    </a:cubicBezTo>
                    <a:cubicBezTo>
                      <a:pt x="383" y="334"/>
                      <a:pt x="383" y="334"/>
                      <a:pt x="383" y="334"/>
                    </a:cubicBezTo>
                    <a:cubicBezTo>
                      <a:pt x="381" y="335"/>
                      <a:pt x="379" y="336"/>
                      <a:pt x="378" y="337"/>
                    </a:cubicBezTo>
                    <a:cubicBezTo>
                      <a:pt x="375" y="339"/>
                      <a:pt x="375" y="339"/>
                      <a:pt x="375" y="339"/>
                    </a:cubicBezTo>
                    <a:cubicBezTo>
                      <a:pt x="374" y="340"/>
                      <a:pt x="372" y="341"/>
                      <a:pt x="371" y="342"/>
                    </a:cubicBezTo>
                    <a:cubicBezTo>
                      <a:pt x="368" y="344"/>
                      <a:pt x="368" y="344"/>
                      <a:pt x="368" y="344"/>
                    </a:cubicBezTo>
                    <a:cubicBezTo>
                      <a:pt x="367" y="345"/>
                      <a:pt x="365" y="346"/>
                      <a:pt x="364" y="347"/>
                    </a:cubicBezTo>
                    <a:cubicBezTo>
                      <a:pt x="363" y="347"/>
                      <a:pt x="362" y="348"/>
                      <a:pt x="361" y="349"/>
                    </a:cubicBezTo>
                    <a:cubicBezTo>
                      <a:pt x="360" y="350"/>
                      <a:pt x="358" y="351"/>
                      <a:pt x="357" y="352"/>
                    </a:cubicBezTo>
                    <a:cubicBezTo>
                      <a:pt x="355" y="354"/>
                      <a:pt x="355" y="354"/>
                      <a:pt x="355" y="354"/>
                    </a:cubicBezTo>
                    <a:cubicBezTo>
                      <a:pt x="353" y="355"/>
                      <a:pt x="352" y="356"/>
                      <a:pt x="350" y="358"/>
                    </a:cubicBezTo>
                    <a:cubicBezTo>
                      <a:pt x="349" y="359"/>
                      <a:pt x="349" y="359"/>
                      <a:pt x="349" y="359"/>
                    </a:cubicBezTo>
                    <a:cubicBezTo>
                      <a:pt x="347" y="360"/>
                      <a:pt x="345" y="362"/>
                      <a:pt x="344" y="363"/>
                    </a:cubicBezTo>
                    <a:cubicBezTo>
                      <a:pt x="343" y="364"/>
                      <a:pt x="343" y="364"/>
                      <a:pt x="343" y="364"/>
                    </a:cubicBezTo>
                    <a:cubicBezTo>
                      <a:pt x="341" y="366"/>
                      <a:pt x="339" y="368"/>
                      <a:pt x="338" y="369"/>
                    </a:cubicBezTo>
                    <a:cubicBezTo>
                      <a:pt x="337" y="370"/>
                      <a:pt x="337" y="370"/>
                      <a:pt x="337" y="370"/>
                    </a:cubicBezTo>
                    <a:cubicBezTo>
                      <a:pt x="317" y="390"/>
                      <a:pt x="301" y="414"/>
                      <a:pt x="289" y="440"/>
                    </a:cubicBezTo>
                    <a:cubicBezTo>
                      <a:pt x="289" y="441"/>
                      <a:pt x="287" y="442"/>
                      <a:pt x="286" y="442"/>
                    </a:cubicBezTo>
                    <a:close/>
                  </a:path>
                </a:pathLst>
              </a:custGeom>
              <a:solidFill>
                <a:srgbClr val="C6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8" name="Freeform 6">
                <a:extLst>
                  <a:ext uri="{FF2B5EF4-FFF2-40B4-BE49-F238E27FC236}">
                    <a16:creationId xmlns:a16="http://schemas.microsoft.com/office/drawing/2014/main" id="{BFE94408-6BBE-4160-AE94-8581B4ABA478}"/>
                  </a:ext>
                </a:extLst>
              </p:cNvPr>
              <p:cNvSpPr>
                <a:spLocks/>
              </p:cNvSpPr>
              <p:nvPr/>
            </p:nvSpPr>
            <p:spPr bwMode="auto">
              <a:xfrm>
                <a:off x="2220" y="645"/>
                <a:ext cx="1462" cy="1360"/>
              </a:xfrm>
              <a:custGeom>
                <a:avLst/>
                <a:gdLst>
                  <a:gd name="T0" fmla="*/ 353 w 497"/>
                  <a:gd name="T1" fmla="*/ 463 h 463"/>
                  <a:gd name="T2" fmla="*/ 296 w 497"/>
                  <a:gd name="T3" fmla="*/ 420 h 463"/>
                  <a:gd name="T4" fmla="*/ 295 w 497"/>
                  <a:gd name="T5" fmla="*/ 418 h 463"/>
                  <a:gd name="T6" fmla="*/ 293 w 497"/>
                  <a:gd name="T7" fmla="*/ 417 h 463"/>
                  <a:gd name="T8" fmla="*/ 291 w 497"/>
                  <a:gd name="T9" fmla="*/ 417 h 463"/>
                  <a:gd name="T10" fmla="*/ 211 w 497"/>
                  <a:gd name="T11" fmla="*/ 442 h 463"/>
                  <a:gd name="T12" fmla="*/ 210 w 497"/>
                  <a:gd name="T13" fmla="*/ 442 h 463"/>
                  <a:gd name="T14" fmla="*/ 207 w 497"/>
                  <a:gd name="T15" fmla="*/ 440 h 463"/>
                  <a:gd name="T16" fmla="*/ 5 w 497"/>
                  <a:gd name="T17" fmla="*/ 302 h 463"/>
                  <a:gd name="T18" fmla="*/ 4 w 497"/>
                  <a:gd name="T19" fmla="*/ 302 h 463"/>
                  <a:gd name="T20" fmla="*/ 0 w 497"/>
                  <a:gd name="T21" fmla="*/ 298 h 463"/>
                  <a:gd name="T22" fmla="*/ 0 w 497"/>
                  <a:gd name="T23" fmla="*/ 224 h 463"/>
                  <a:gd name="T24" fmla="*/ 3 w 497"/>
                  <a:gd name="T25" fmla="*/ 220 h 463"/>
                  <a:gd name="T26" fmla="*/ 63 w 497"/>
                  <a:gd name="T27" fmla="*/ 154 h 463"/>
                  <a:gd name="T28" fmla="*/ 3 w 497"/>
                  <a:gd name="T29" fmla="*/ 87 h 463"/>
                  <a:gd name="T30" fmla="*/ 0 w 497"/>
                  <a:gd name="T31" fmla="*/ 83 h 463"/>
                  <a:gd name="T32" fmla="*/ 0 w 497"/>
                  <a:gd name="T33" fmla="*/ 4 h 463"/>
                  <a:gd name="T34" fmla="*/ 4 w 497"/>
                  <a:gd name="T35" fmla="*/ 0 h 463"/>
                  <a:gd name="T36" fmla="*/ 4 w 497"/>
                  <a:gd name="T37" fmla="*/ 0 h 463"/>
                  <a:gd name="T38" fmla="*/ 5 w 497"/>
                  <a:gd name="T39" fmla="*/ 0 h 463"/>
                  <a:gd name="T40" fmla="*/ 496 w 497"/>
                  <a:gd name="T41" fmla="*/ 350 h 463"/>
                  <a:gd name="T42" fmla="*/ 496 w 497"/>
                  <a:gd name="T43" fmla="*/ 354 h 463"/>
                  <a:gd name="T44" fmla="*/ 494 w 497"/>
                  <a:gd name="T45" fmla="*/ 356 h 463"/>
                  <a:gd name="T46" fmla="*/ 412 w 497"/>
                  <a:gd name="T47" fmla="*/ 381 h 463"/>
                  <a:gd name="T48" fmla="*/ 410 w 497"/>
                  <a:gd name="T49" fmla="*/ 383 h 463"/>
                  <a:gd name="T50" fmla="*/ 409 w 497"/>
                  <a:gd name="T51" fmla="*/ 386 h 463"/>
                  <a:gd name="T52" fmla="*/ 412 w 497"/>
                  <a:gd name="T53" fmla="*/ 404 h 463"/>
                  <a:gd name="T54" fmla="*/ 353 w 497"/>
                  <a:gd name="T55"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463">
                    <a:moveTo>
                      <a:pt x="353" y="463"/>
                    </a:moveTo>
                    <a:cubicBezTo>
                      <a:pt x="327" y="463"/>
                      <a:pt x="304" y="446"/>
                      <a:pt x="296" y="420"/>
                    </a:cubicBezTo>
                    <a:cubicBezTo>
                      <a:pt x="296" y="419"/>
                      <a:pt x="295" y="418"/>
                      <a:pt x="295" y="418"/>
                    </a:cubicBezTo>
                    <a:cubicBezTo>
                      <a:pt x="294" y="417"/>
                      <a:pt x="293" y="417"/>
                      <a:pt x="293" y="417"/>
                    </a:cubicBezTo>
                    <a:cubicBezTo>
                      <a:pt x="292" y="417"/>
                      <a:pt x="292" y="417"/>
                      <a:pt x="291" y="417"/>
                    </a:cubicBezTo>
                    <a:cubicBezTo>
                      <a:pt x="211" y="442"/>
                      <a:pt x="211" y="442"/>
                      <a:pt x="211" y="442"/>
                    </a:cubicBezTo>
                    <a:cubicBezTo>
                      <a:pt x="211" y="442"/>
                      <a:pt x="211" y="442"/>
                      <a:pt x="210" y="442"/>
                    </a:cubicBezTo>
                    <a:cubicBezTo>
                      <a:pt x="209" y="442"/>
                      <a:pt x="207" y="441"/>
                      <a:pt x="207" y="440"/>
                    </a:cubicBezTo>
                    <a:cubicBezTo>
                      <a:pt x="171" y="360"/>
                      <a:pt x="92" y="306"/>
                      <a:pt x="5" y="302"/>
                    </a:cubicBezTo>
                    <a:cubicBezTo>
                      <a:pt x="4" y="302"/>
                      <a:pt x="4" y="302"/>
                      <a:pt x="4" y="302"/>
                    </a:cubicBezTo>
                    <a:cubicBezTo>
                      <a:pt x="1" y="302"/>
                      <a:pt x="0" y="300"/>
                      <a:pt x="0" y="298"/>
                    </a:cubicBezTo>
                    <a:cubicBezTo>
                      <a:pt x="0" y="224"/>
                      <a:pt x="0" y="224"/>
                      <a:pt x="0" y="224"/>
                    </a:cubicBezTo>
                    <a:cubicBezTo>
                      <a:pt x="0" y="222"/>
                      <a:pt x="1" y="221"/>
                      <a:pt x="3" y="220"/>
                    </a:cubicBezTo>
                    <a:cubicBezTo>
                      <a:pt x="37" y="217"/>
                      <a:pt x="63" y="188"/>
                      <a:pt x="63" y="154"/>
                    </a:cubicBezTo>
                    <a:cubicBezTo>
                      <a:pt x="63" y="119"/>
                      <a:pt x="37" y="91"/>
                      <a:pt x="3" y="87"/>
                    </a:cubicBezTo>
                    <a:cubicBezTo>
                      <a:pt x="1" y="87"/>
                      <a:pt x="0" y="85"/>
                      <a:pt x="0" y="83"/>
                    </a:cubicBezTo>
                    <a:cubicBezTo>
                      <a:pt x="0" y="4"/>
                      <a:pt x="0" y="4"/>
                      <a:pt x="0" y="4"/>
                    </a:cubicBezTo>
                    <a:cubicBezTo>
                      <a:pt x="0" y="2"/>
                      <a:pt x="2" y="0"/>
                      <a:pt x="4" y="0"/>
                    </a:cubicBezTo>
                    <a:cubicBezTo>
                      <a:pt x="4" y="0"/>
                      <a:pt x="4" y="0"/>
                      <a:pt x="4" y="0"/>
                    </a:cubicBezTo>
                    <a:cubicBezTo>
                      <a:pt x="5" y="0"/>
                      <a:pt x="5" y="0"/>
                      <a:pt x="5" y="0"/>
                    </a:cubicBezTo>
                    <a:cubicBezTo>
                      <a:pt x="224" y="4"/>
                      <a:pt x="421" y="145"/>
                      <a:pt x="496" y="350"/>
                    </a:cubicBezTo>
                    <a:cubicBezTo>
                      <a:pt x="497" y="351"/>
                      <a:pt x="496" y="353"/>
                      <a:pt x="496" y="354"/>
                    </a:cubicBezTo>
                    <a:cubicBezTo>
                      <a:pt x="495" y="355"/>
                      <a:pt x="495" y="355"/>
                      <a:pt x="494" y="356"/>
                    </a:cubicBezTo>
                    <a:cubicBezTo>
                      <a:pt x="412" y="381"/>
                      <a:pt x="412" y="381"/>
                      <a:pt x="412" y="381"/>
                    </a:cubicBezTo>
                    <a:cubicBezTo>
                      <a:pt x="411" y="381"/>
                      <a:pt x="410" y="382"/>
                      <a:pt x="410" y="383"/>
                    </a:cubicBezTo>
                    <a:cubicBezTo>
                      <a:pt x="409" y="383"/>
                      <a:pt x="409" y="385"/>
                      <a:pt x="409" y="386"/>
                    </a:cubicBezTo>
                    <a:cubicBezTo>
                      <a:pt x="411" y="392"/>
                      <a:pt x="412" y="398"/>
                      <a:pt x="412" y="404"/>
                    </a:cubicBezTo>
                    <a:cubicBezTo>
                      <a:pt x="412" y="437"/>
                      <a:pt x="386" y="463"/>
                      <a:pt x="353" y="463"/>
                    </a:cubicBezTo>
                    <a:close/>
                  </a:path>
                </a:pathLst>
              </a:custGeom>
              <a:solidFill>
                <a:srgbClr val="821E82">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9" name="Freeform 7">
                <a:extLst>
                  <a:ext uri="{FF2B5EF4-FFF2-40B4-BE49-F238E27FC236}">
                    <a16:creationId xmlns:a16="http://schemas.microsoft.com/office/drawing/2014/main" id="{ADA33F15-48D3-4E97-B0B2-7583FF32149A}"/>
                  </a:ext>
                </a:extLst>
              </p:cNvPr>
              <p:cNvSpPr>
                <a:spLocks/>
              </p:cNvSpPr>
              <p:nvPr/>
            </p:nvSpPr>
            <p:spPr bwMode="auto">
              <a:xfrm>
                <a:off x="2623" y="1712"/>
                <a:ext cx="1150" cy="1745"/>
              </a:xfrm>
              <a:custGeom>
                <a:avLst/>
                <a:gdLst>
                  <a:gd name="T0" fmla="*/ 177 w 391"/>
                  <a:gd name="T1" fmla="*/ 594 h 594"/>
                  <a:gd name="T2" fmla="*/ 177 w 391"/>
                  <a:gd name="T3" fmla="*/ 594 h 594"/>
                  <a:gd name="T4" fmla="*/ 174 w 391"/>
                  <a:gd name="T5" fmla="*/ 593 h 594"/>
                  <a:gd name="T6" fmla="*/ 122 w 391"/>
                  <a:gd name="T7" fmla="*/ 521 h 594"/>
                  <a:gd name="T8" fmla="*/ 119 w 391"/>
                  <a:gd name="T9" fmla="*/ 519 h 594"/>
                  <a:gd name="T10" fmla="*/ 119 w 391"/>
                  <a:gd name="T11" fmla="*/ 519 h 594"/>
                  <a:gd name="T12" fmla="*/ 116 w 391"/>
                  <a:gd name="T13" fmla="*/ 520 h 594"/>
                  <a:gd name="T14" fmla="*/ 82 w 391"/>
                  <a:gd name="T15" fmla="*/ 531 h 594"/>
                  <a:gd name="T16" fmla="*/ 23 w 391"/>
                  <a:gd name="T17" fmla="*/ 472 h 594"/>
                  <a:gd name="T18" fmla="*/ 47 w 391"/>
                  <a:gd name="T19" fmla="*/ 424 h 594"/>
                  <a:gd name="T20" fmla="*/ 49 w 391"/>
                  <a:gd name="T21" fmla="*/ 422 h 594"/>
                  <a:gd name="T22" fmla="*/ 48 w 391"/>
                  <a:gd name="T23" fmla="*/ 419 h 594"/>
                  <a:gd name="T24" fmla="*/ 1 w 391"/>
                  <a:gd name="T25" fmla="*/ 354 h 594"/>
                  <a:gd name="T26" fmla="*/ 2 w 391"/>
                  <a:gd name="T27" fmla="*/ 349 h 594"/>
                  <a:gd name="T28" fmla="*/ 12 w 391"/>
                  <a:gd name="T29" fmla="*/ 340 h 594"/>
                  <a:gd name="T30" fmla="*/ 12 w 391"/>
                  <a:gd name="T31" fmla="*/ 340 h 594"/>
                  <a:gd name="T32" fmla="*/ 15 w 391"/>
                  <a:gd name="T33" fmla="*/ 338 h 594"/>
                  <a:gd name="T34" fmla="*/ 21 w 391"/>
                  <a:gd name="T35" fmla="*/ 332 h 594"/>
                  <a:gd name="T36" fmla="*/ 22 w 391"/>
                  <a:gd name="T37" fmla="*/ 331 h 594"/>
                  <a:gd name="T38" fmla="*/ 24 w 391"/>
                  <a:gd name="T39" fmla="*/ 329 h 594"/>
                  <a:gd name="T40" fmla="*/ 29 w 391"/>
                  <a:gd name="T41" fmla="*/ 323 h 594"/>
                  <a:gd name="T42" fmla="*/ 30 w 391"/>
                  <a:gd name="T43" fmla="*/ 322 h 594"/>
                  <a:gd name="T44" fmla="*/ 30 w 391"/>
                  <a:gd name="T45" fmla="*/ 322 h 594"/>
                  <a:gd name="T46" fmla="*/ 31 w 391"/>
                  <a:gd name="T47" fmla="*/ 321 h 594"/>
                  <a:gd name="T48" fmla="*/ 32 w 391"/>
                  <a:gd name="T49" fmla="*/ 321 h 594"/>
                  <a:gd name="T50" fmla="*/ 89 w 391"/>
                  <a:gd name="T51" fmla="*/ 169 h 594"/>
                  <a:gd name="T52" fmla="*/ 88 w 391"/>
                  <a:gd name="T53" fmla="*/ 147 h 594"/>
                  <a:gd name="T54" fmla="*/ 85 w 391"/>
                  <a:gd name="T55" fmla="*/ 125 h 594"/>
                  <a:gd name="T56" fmla="*/ 79 w 391"/>
                  <a:gd name="T57" fmla="*/ 104 h 594"/>
                  <a:gd name="T58" fmla="*/ 75 w 391"/>
                  <a:gd name="T59" fmla="*/ 91 h 594"/>
                  <a:gd name="T60" fmla="*/ 76 w 391"/>
                  <a:gd name="T61" fmla="*/ 88 h 594"/>
                  <a:gd name="T62" fmla="*/ 78 w 391"/>
                  <a:gd name="T63" fmla="*/ 86 h 594"/>
                  <a:gd name="T64" fmla="*/ 149 w 391"/>
                  <a:gd name="T65" fmla="*/ 64 h 594"/>
                  <a:gd name="T66" fmla="*/ 151 w 391"/>
                  <a:gd name="T67" fmla="*/ 64 h 594"/>
                  <a:gd name="T68" fmla="*/ 154 w 391"/>
                  <a:gd name="T69" fmla="*/ 67 h 594"/>
                  <a:gd name="T70" fmla="*/ 216 w 391"/>
                  <a:gd name="T71" fmla="*/ 108 h 594"/>
                  <a:gd name="T72" fmla="*/ 283 w 391"/>
                  <a:gd name="T73" fmla="*/ 41 h 594"/>
                  <a:gd name="T74" fmla="*/ 282 w 391"/>
                  <a:gd name="T75" fmla="*/ 28 h 594"/>
                  <a:gd name="T76" fmla="*/ 285 w 391"/>
                  <a:gd name="T77" fmla="*/ 23 h 594"/>
                  <a:gd name="T78" fmla="*/ 359 w 391"/>
                  <a:gd name="T79" fmla="*/ 0 h 594"/>
                  <a:gd name="T80" fmla="*/ 361 w 391"/>
                  <a:gd name="T81" fmla="*/ 0 h 594"/>
                  <a:gd name="T82" fmla="*/ 364 w 391"/>
                  <a:gd name="T83" fmla="*/ 3 h 594"/>
                  <a:gd name="T84" fmla="*/ 366 w 391"/>
                  <a:gd name="T85" fmla="*/ 7 h 594"/>
                  <a:gd name="T86" fmla="*/ 391 w 391"/>
                  <a:gd name="T87" fmla="*/ 169 h 594"/>
                  <a:gd name="T88" fmla="*/ 190 w 391"/>
                  <a:gd name="T89" fmla="*/ 585 h 594"/>
                  <a:gd name="T90" fmla="*/ 186 w 391"/>
                  <a:gd name="T91" fmla="*/ 588 h 594"/>
                  <a:gd name="T92" fmla="*/ 180 w 391"/>
                  <a:gd name="T93" fmla="*/ 594 h 594"/>
                  <a:gd name="T94" fmla="*/ 177 w 391"/>
                  <a:gd name="T95" fmla="*/ 594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1" h="594">
                    <a:moveTo>
                      <a:pt x="177" y="594"/>
                    </a:moveTo>
                    <a:cubicBezTo>
                      <a:pt x="177" y="594"/>
                      <a:pt x="177" y="594"/>
                      <a:pt x="177" y="594"/>
                    </a:cubicBezTo>
                    <a:cubicBezTo>
                      <a:pt x="175" y="594"/>
                      <a:pt x="175" y="594"/>
                      <a:pt x="174" y="593"/>
                    </a:cubicBezTo>
                    <a:cubicBezTo>
                      <a:pt x="122" y="521"/>
                      <a:pt x="122" y="521"/>
                      <a:pt x="122" y="521"/>
                    </a:cubicBezTo>
                    <a:cubicBezTo>
                      <a:pt x="121" y="520"/>
                      <a:pt x="120" y="519"/>
                      <a:pt x="119" y="519"/>
                    </a:cubicBezTo>
                    <a:cubicBezTo>
                      <a:pt x="119" y="519"/>
                      <a:pt x="119" y="519"/>
                      <a:pt x="119" y="519"/>
                    </a:cubicBezTo>
                    <a:cubicBezTo>
                      <a:pt x="118" y="519"/>
                      <a:pt x="117" y="520"/>
                      <a:pt x="116" y="520"/>
                    </a:cubicBezTo>
                    <a:cubicBezTo>
                      <a:pt x="106" y="527"/>
                      <a:pt x="94" y="531"/>
                      <a:pt x="82" y="531"/>
                    </a:cubicBezTo>
                    <a:cubicBezTo>
                      <a:pt x="49" y="531"/>
                      <a:pt x="23" y="505"/>
                      <a:pt x="23" y="472"/>
                    </a:cubicBezTo>
                    <a:cubicBezTo>
                      <a:pt x="23" y="453"/>
                      <a:pt x="32" y="435"/>
                      <a:pt x="47" y="424"/>
                    </a:cubicBezTo>
                    <a:cubicBezTo>
                      <a:pt x="48" y="424"/>
                      <a:pt x="49" y="423"/>
                      <a:pt x="49" y="422"/>
                    </a:cubicBezTo>
                    <a:cubicBezTo>
                      <a:pt x="49" y="421"/>
                      <a:pt x="49" y="420"/>
                      <a:pt x="48" y="419"/>
                    </a:cubicBezTo>
                    <a:cubicBezTo>
                      <a:pt x="1" y="354"/>
                      <a:pt x="1" y="354"/>
                      <a:pt x="1" y="354"/>
                    </a:cubicBezTo>
                    <a:cubicBezTo>
                      <a:pt x="0" y="353"/>
                      <a:pt x="0" y="350"/>
                      <a:pt x="2" y="349"/>
                    </a:cubicBezTo>
                    <a:cubicBezTo>
                      <a:pt x="5" y="346"/>
                      <a:pt x="9" y="343"/>
                      <a:pt x="12" y="340"/>
                    </a:cubicBezTo>
                    <a:cubicBezTo>
                      <a:pt x="12" y="340"/>
                      <a:pt x="12" y="340"/>
                      <a:pt x="12" y="340"/>
                    </a:cubicBezTo>
                    <a:cubicBezTo>
                      <a:pt x="12" y="340"/>
                      <a:pt x="14" y="338"/>
                      <a:pt x="15" y="338"/>
                    </a:cubicBezTo>
                    <a:cubicBezTo>
                      <a:pt x="17" y="336"/>
                      <a:pt x="19" y="334"/>
                      <a:pt x="21" y="332"/>
                    </a:cubicBezTo>
                    <a:cubicBezTo>
                      <a:pt x="22" y="331"/>
                      <a:pt x="22" y="331"/>
                      <a:pt x="22" y="331"/>
                    </a:cubicBezTo>
                    <a:cubicBezTo>
                      <a:pt x="23" y="331"/>
                      <a:pt x="23" y="330"/>
                      <a:pt x="24" y="329"/>
                    </a:cubicBezTo>
                    <a:cubicBezTo>
                      <a:pt x="26" y="327"/>
                      <a:pt x="27" y="325"/>
                      <a:pt x="29" y="323"/>
                    </a:cubicBezTo>
                    <a:cubicBezTo>
                      <a:pt x="30" y="322"/>
                      <a:pt x="30" y="322"/>
                      <a:pt x="30" y="322"/>
                    </a:cubicBezTo>
                    <a:cubicBezTo>
                      <a:pt x="30" y="322"/>
                      <a:pt x="30" y="322"/>
                      <a:pt x="30" y="322"/>
                    </a:cubicBezTo>
                    <a:cubicBezTo>
                      <a:pt x="31" y="322"/>
                      <a:pt x="31" y="322"/>
                      <a:pt x="31" y="321"/>
                    </a:cubicBezTo>
                    <a:cubicBezTo>
                      <a:pt x="31" y="321"/>
                      <a:pt x="32" y="321"/>
                      <a:pt x="32" y="321"/>
                    </a:cubicBezTo>
                    <a:cubicBezTo>
                      <a:pt x="69" y="279"/>
                      <a:pt x="89" y="225"/>
                      <a:pt x="89" y="169"/>
                    </a:cubicBezTo>
                    <a:cubicBezTo>
                      <a:pt x="89" y="161"/>
                      <a:pt x="89" y="154"/>
                      <a:pt x="88" y="147"/>
                    </a:cubicBezTo>
                    <a:cubicBezTo>
                      <a:pt x="87" y="139"/>
                      <a:pt x="86" y="132"/>
                      <a:pt x="85" y="125"/>
                    </a:cubicBezTo>
                    <a:cubicBezTo>
                      <a:pt x="83" y="118"/>
                      <a:pt x="82" y="111"/>
                      <a:pt x="79" y="104"/>
                    </a:cubicBezTo>
                    <a:cubicBezTo>
                      <a:pt x="78" y="100"/>
                      <a:pt x="77" y="95"/>
                      <a:pt x="75" y="91"/>
                    </a:cubicBezTo>
                    <a:cubicBezTo>
                      <a:pt x="75" y="90"/>
                      <a:pt x="75" y="89"/>
                      <a:pt x="76" y="88"/>
                    </a:cubicBezTo>
                    <a:cubicBezTo>
                      <a:pt x="76" y="87"/>
                      <a:pt x="77" y="86"/>
                      <a:pt x="78" y="86"/>
                    </a:cubicBezTo>
                    <a:cubicBezTo>
                      <a:pt x="149" y="64"/>
                      <a:pt x="149" y="64"/>
                      <a:pt x="149" y="64"/>
                    </a:cubicBezTo>
                    <a:cubicBezTo>
                      <a:pt x="150" y="64"/>
                      <a:pt x="150" y="64"/>
                      <a:pt x="151" y="64"/>
                    </a:cubicBezTo>
                    <a:cubicBezTo>
                      <a:pt x="152" y="64"/>
                      <a:pt x="154" y="65"/>
                      <a:pt x="154" y="67"/>
                    </a:cubicBezTo>
                    <a:cubicBezTo>
                      <a:pt x="164" y="92"/>
                      <a:pt x="189" y="108"/>
                      <a:pt x="216" y="108"/>
                    </a:cubicBezTo>
                    <a:cubicBezTo>
                      <a:pt x="253" y="108"/>
                      <a:pt x="283" y="78"/>
                      <a:pt x="283" y="41"/>
                    </a:cubicBezTo>
                    <a:cubicBezTo>
                      <a:pt x="283" y="37"/>
                      <a:pt x="283" y="32"/>
                      <a:pt x="282" y="28"/>
                    </a:cubicBezTo>
                    <a:cubicBezTo>
                      <a:pt x="282" y="26"/>
                      <a:pt x="283" y="24"/>
                      <a:pt x="285" y="23"/>
                    </a:cubicBezTo>
                    <a:cubicBezTo>
                      <a:pt x="359" y="0"/>
                      <a:pt x="359" y="0"/>
                      <a:pt x="359" y="0"/>
                    </a:cubicBezTo>
                    <a:cubicBezTo>
                      <a:pt x="360" y="0"/>
                      <a:pt x="360" y="0"/>
                      <a:pt x="361" y="0"/>
                    </a:cubicBezTo>
                    <a:cubicBezTo>
                      <a:pt x="362" y="0"/>
                      <a:pt x="364" y="1"/>
                      <a:pt x="364" y="3"/>
                    </a:cubicBezTo>
                    <a:cubicBezTo>
                      <a:pt x="364" y="3"/>
                      <a:pt x="366" y="7"/>
                      <a:pt x="366" y="7"/>
                    </a:cubicBezTo>
                    <a:cubicBezTo>
                      <a:pt x="382" y="59"/>
                      <a:pt x="391" y="114"/>
                      <a:pt x="391" y="169"/>
                    </a:cubicBezTo>
                    <a:cubicBezTo>
                      <a:pt x="391" y="332"/>
                      <a:pt x="318" y="484"/>
                      <a:pt x="190" y="585"/>
                    </a:cubicBezTo>
                    <a:cubicBezTo>
                      <a:pt x="186" y="588"/>
                      <a:pt x="186" y="588"/>
                      <a:pt x="186" y="588"/>
                    </a:cubicBezTo>
                    <a:cubicBezTo>
                      <a:pt x="186" y="588"/>
                      <a:pt x="181" y="592"/>
                      <a:pt x="180" y="594"/>
                    </a:cubicBezTo>
                    <a:cubicBezTo>
                      <a:pt x="179" y="594"/>
                      <a:pt x="178" y="594"/>
                      <a:pt x="177" y="594"/>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0" name="Freeform 8">
                <a:extLst>
                  <a:ext uri="{FF2B5EF4-FFF2-40B4-BE49-F238E27FC236}">
                    <a16:creationId xmlns:a16="http://schemas.microsoft.com/office/drawing/2014/main" id="{D689F00E-FB53-4636-AEF6-8F9D2197F08B}"/>
                  </a:ext>
                </a:extLst>
              </p:cNvPr>
              <p:cNvSpPr>
                <a:spLocks/>
              </p:cNvSpPr>
              <p:nvPr/>
            </p:nvSpPr>
            <p:spPr bwMode="auto">
              <a:xfrm>
                <a:off x="1300" y="2763"/>
                <a:ext cx="1817" cy="1008"/>
              </a:xfrm>
              <a:custGeom>
                <a:avLst/>
                <a:gdLst>
                  <a:gd name="T0" fmla="*/ 309 w 618"/>
                  <a:gd name="T1" fmla="*/ 343 h 343"/>
                  <a:gd name="T2" fmla="*/ 2 w 618"/>
                  <a:gd name="T3" fmla="*/ 245 h 343"/>
                  <a:gd name="T4" fmla="*/ 0 w 618"/>
                  <a:gd name="T5" fmla="*/ 243 h 343"/>
                  <a:gd name="T6" fmla="*/ 1 w 618"/>
                  <a:gd name="T7" fmla="*/ 240 h 343"/>
                  <a:gd name="T8" fmla="*/ 54 w 618"/>
                  <a:gd name="T9" fmla="*/ 167 h 343"/>
                  <a:gd name="T10" fmla="*/ 53 w 618"/>
                  <a:gd name="T11" fmla="*/ 162 h 343"/>
                  <a:gd name="T12" fmla="*/ 29 w 618"/>
                  <a:gd name="T13" fmla="*/ 114 h 343"/>
                  <a:gd name="T14" fmla="*/ 88 w 618"/>
                  <a:gd name="T15" fmla="*/ 55 h 343"/>
                  <a:gd name="T16" fmla="*/ 122 w 618"/>
                  <a:gd name="T17" fmla="*/ 66 h 343"/>
                  <a:gd name="T18" fmla="*/ 124 w 618"/>
                  <a:gd name="T19" fmla="*/ 67 h 343"/>
                  <a:gd name="T20" fmla="*/ 128 w 618"/>
                  <a:gd name="T21" fmla="*/ 65 h 343"/>
                  <a:gd name="T22" fmla="*/ 173 w 618"/>
                  <a:gd name="T23" fmla="*/ 1 h 343"/>
                  <a:gd name="T24" fmla="*/ 177 w 618"/>
                  <a:gd name="T25" fmla="*/ 0 h 343"/>
                  <a:gd name="T26" fmla="*/ 179 w 618"/>
                  <a:gd name="T27" fmla="*/ 1 h 343"/>
                  <a:gd name="T28" fmla="*/ 225 w 618"/>
                  <a:gd name="T29" fmla="*/ 25 h 343"/>
                  <a:gd name="T30" fmla="*/ 234 w 618"/>
                  <a:gd name="T31" fmla="*/ 28 h 343"/>
                  <a:gd name="T32" fmla="*/ 252 w 618"/>
                  <a:gd name="T33" fmla="*/ 34 h 343"/>
                  <a:gd name="T34" fmla="*/ 270 w 618"/>
                  <a:gd name="T35" fmla="*/ 38 h 343"/>
                  <a:gd name="T36" fmla="*/ 299 w 618"/>
                  <a:gd name="T37" fmla="*/ 41 h 343"/>
                  <a:gd name="T38" fmla="*/ 309 w 618"/>
                  <a:gd name="T39" fmla="*/ 41 h 343"/>
                  <a:gd name="T40" fmla="*/ 319 w 618"/>
                  <a:gd name="T41" fmla="*/ 41 h 343"/>
                  <a:gd name="T42" fmla="*/ 323 w 618"/>
                  <a:gd name="T43" fmla="*/ 40 h 343"/>
                  <a:gd name="T44" fmla="*/ 330 w 618"/>
                  <a:gd name="T45" fmla="*/ 40 h 343"/>
                  <a:gd name="T46" fmla="*/ 332 w 618"/>
                  <a:gd name="T47" fmla="*/ 40 h 343"/>
                  <a:gd name="T48" fmla="*/ 334 w 618"/>
                  <a:gd name="T49" fmla="*/ 40 h 343"/>
                  <a:gd name="T50" fmla="*/ 340 w 618"/>
                  <a:gd name="T51" fmla="*/ 39 h 343"/>
                  <a:gd name="T52" fmla="*/ 344 w 618"/>
                  <a:gd name="T53" fmla="*/ 38 h 343"/>
                  <a:gd name="T54" fmla="*/ 350 w 618"/>
                  <a:gd name="T55" fmla="*/ 37 h 343"/>
                  <a:gd name="T56" fmla="*/ 354 w 618"/>
                  <a:gd name="T57" fmla="*/ 37 h 343"/>
                  <a:gd name="T58" fmla="*/ 360 w 618"/>
                  <a:gd name="T59" fmla="*/ 35 h 343"/>
                  <a:gd name="T60" fmla="*/ 364 w 618"/>
                  <a:gd name="T61" fmla="*/ 34 h 343"/>
                  <a:gd name="T62" fmla="*/ 369 w 618"/>
                  <a:gd name="T63" fmla="*/ 33 h 343"/>
                  <a:gd name="T64" fmla="*/ 373 w 618"/>
                  <a:gd name="T65" fmla="*/ 32 h 343"/>
                  <a:gd name="T66" fmla="*/ 382 w 618"/>
                  <a:gd name="T67" fmla="*/ 29 h 343"/>
                  <a:gd name="T68" fmla="*/ 387 w 618"/>
                  <a:gd name="T69" fmla="*/ 27 h 343"/>
                  <a:gd name="T70" fmla="*/ 391 w 618"/>
                  <a:gd name="T71" fmla="*/ 26 h 343"/>
                  <a:gd name="T72" fmla="*/ 395 w 618"/>
                  <a:gd name="T73" fmla="*/ 24 h 343"/>
                  <a:gd name="T74" fmla="*/ 396 w 618"/>
                  <a:gd name="T75" fmla="*/ 24 h 343"/>
                  <a:gd name="T76" fmla="*/ 400 w 618"/>
                  <a:gd name="T77" fmla="*/ 22 h 343"/>
                  <a:gd name="T78" fmla="*/ 405 w 618"/>
                  <a:gd name="T79" fmla="*/ 20 h 343"/>
                  <a:gd name="T80" fmla="*/ 409 w 618"/>
                  <a:gd name="T81" fmla="*/ 18 h 343"/>
                  <a:gd name="T82" fmla="*/ 414 w 618"/>
                  <a:gd name="T83" fmla="*/ 16 h 343"/>
                  <a:gd name="T84" fmla="*/ 418 w 618"/>
                  <a:gd name="T85" fmla="*/ 14 h 343"/>
                  <a:gd name="T86" fmla="*/ 422 w 618"/>
                  <a:gd name="T87" fmla="*/ 11 h 343"/>
                  <a:gd name="T88" fmla="*/ 427 w 618"/>
                  <a:gd name="T89" fmla="*/ 8 h 343"/>
                  <a:gd name="T90" fmla="*/ 431 w 618"/>
                  <a:gd name="T91" fmla="*/ 6 h 343"/>
                  <a:gd name="T92" fmla="*/ 433 w 618"/>
                  <a:gd name="T93" fmla="*/ 4 h 343"/>
                  <a:gd name="T94" fmla="*/ 439 w 618"/>
                  <a:gd name="T95" fmla="*/ 0 h 343"/>
                  <a:gd name="T96" fmla="*/ 442 w 618"/>
                  <a:gd name="T97" fmla="*/ 0 h 343"/>
                  <a:gd name="T98" fmla="*/ 445 w 618"/>
                  <a:gd name="T99" fmla="*/ 1 h 343"/>
                  <a:gd name="T100" fmla="*/ 487 w 618"/>
                  <a:gd name="T101" fmla="*/ 59 h 343"/>
                  <a:gd name="T102" fmla="*/ 487 w 618"/>
                  <a:gd name="T103" fmla="*/ 65 h 343"/>
                  <a:gd name="T104" fmla="*/ 465 w 618"/>
                  <a:gd name="T105" fmla="*/ 114 h 343"/>
                  <a:gd name="T106" fmla="*/ 532 w 618"/>
                  <a:gd name="T107" fmla="*/ 181 h 343"/>
                  <a:gd name="T108" fmla="*/ 565 w 618"/>
                  <a:gd name="T109" fmla="*/ 173 h 343"/>
                  <a:gd name="T110" fmla="*/ 567 w 618"/>
                  <a:gd name="T111" fmla="*/ 172 h 343"/>
                  <a:gd name="T112" fmla="*/ 570 w 618"/>
                  <a:gd name="T113" fmla="*/ 174 h 343"/>
                  <a:gd name="T114" fmla="*/ 617 w 618"/>
                  <a:gd name="T115" fmla="*/ 239 h 343"/>
                  <a:gd name="T116" fmla="*/ 618 w 618"/>
                  <a:gd name="T117" fmla="*/ 242 h 343"/>
                  <a:gd name="T118" fmla="*/ 617 w 618"/>
                  <a:gd name="T119" fmla="*/ 245 h 343"/>
                  <a:gd name="T120" fmla="*/ 309 w 618"/>
                  <a:gd name="T121" fmla="*/ 34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8" h="343">
                    <a:moveTo>
                      <a:pt x="309" y="343"/>
                    </a:moveTo>
                    <a:cubicBezTo>
                      <a:pt x="198" y="343"/>
                      <a:pt x="92" y="309"/>
                      <a:pt x="2" y="245"/>
                    </a:cubicBezTo>
                    <a:cubicBezTo>
                      <a:pt x="1" y="245"/>
                      <a:pt x="1" y="244"/>
                      <a:pt x="0" y="243"/>
                    </a:cubicBezTo>
                    <a:cubicBezTo>
                      <a:pt x="0" y="242"/>
                      <a:pt x="0" y="241"/>
                      <a:pt x="1" y="240"/>
                    </a:cubicBezTo>
                    <a:cubicBezTo>
                      <a:pt x="54" y="167"/>
                      <a:pt x="54" y="167"/>
                      <a:pt x="54" y="167"/>
                    </a:cubicBezTo>
                    <a:cubicBezTo>
                      <a:pt x="55" y="165"/>
                      <a:pt x="55" y="163"/>
                      <a:pt x="53" y="162"/>
                    </a:cubicBezTo>
                    <a:cubicBezTo>
                      <a:pt x="38" y="150"/>
                      <a:pt x="29" y="133"/>
                      <a:pt x="29" y="114"/>
                    </a:cubicBezTo>
                    <a:cubicBezTo>
                      <a:pt x="29" y="82"/>
                      <a:pt x="56" y="55"/>
                      <a:pt x="88" y="55"/>
                    </a:cubicBezTo>
                    <a:cubicBezTo>
                      <a:pt x="100" y="55"/>
                      <a:pt x="112" y="59"/>
                      <a:pt x="122" y="66"/>
                    </a:cubicBezTo>
                    <a:cubicBezTo>
                      <a:pt x="123" y="66"/>
                      <a:pt x="123" y="67"/>
                      <a:pt x="124" y="67"/>
                    </a:cubicBezTo>
                    <a:cubicBezTo>
                      <a:pt x="126" y="67"/>
                      <a:pt x="127" y="66"/>
                      <a:pt x="128" y="65"/>
                    </a:cubicBezTo>
                    <a:cubicBezTo>
                      <a:pt x="173" y="1"/>
                      <a:pt x="173" y="1"/>
                      <a:pt x="173" y="1"/>
                    </a:cubicBezTo>
                    <a:cubicBezTo>
                      <a:pt x="174" y="0"/>
                      <a:pt x="175" y="0"/>
                      <a:pt x="177" y="0"/>
                    </a:cubicBezTo>
                    <a:cubicBezTo>
                      <a:pt x="177" y="0"/>
                      <a:pt x="178" y="0"/>
                      <a:pt x="179" y="1"/>
                    </a:cubicBezTo>
                    <a:cubicBezTo>
                      <a:pt x="193" y="10"/>
                      <a:pt x="209" y="19"/>
                      <a:pt x="225" y="25"/>
                    </a:cubicBezTo>
                    <a:cubicBezTo>
                      <a:pt x="228" y="26"/>
                      <a:pt x="231" y="27"/>
                      <a:pt x="234" y="28"/>
                    </a:cubicBezTo>
                    <a:cubicBezTo>
                      <a:pt x="240" y="30"/>
                      <a:pt x="246" y="32"/>
                      <a:pt x="252" y="34"/>
                    </a:cubicBezTo>
                    <a:cubicBezTo>
                      <a:pt x="258" y="35"/>
                      <a:pt x="264" y="37"/>
                      <a:pt x="270" y="38"/>
                    </a:cubicBezTo>
                    <a:cubicBezTo>
                      <a:pt x="280" y="39"/>
                      <a:pt x="290" y="40"/>
                      <a:pt x="299" y="41"/>
                    </a:cubicBezTo>
                    <a:cubicBezTo>
                      <a:pt x="302" y="41"/>
                      <a:pt x="306" y="41"/>
                      <a:pt x="309" y="41"/>
                    </a:cubicBezTo>
                    <a:cubicBezTo>
                      <a:pt x="312" y="41"/>
                      <a:pt x="316" y="41"/>
                      <a:pt x="319" y="41"/>
                    </a:cubicBezTo>
                    <a:cubicBezTo>
                      <a:pt x="320" y="41"/>
                      <a:pt x="323" y="40"/>
                      <a:pt x="323" y="40"/>
                    </a:cubicBezTo>
                    <a:cubicBezTo>
                      <a:pt x="325" y="40"/>
                      <a:pt x="327" y="40"/>
                      <a:pt x="330" y="40"/>
                    </a:cubicBezTo>
                    <a:cubicBezTo>
                      <a:pt x="330" y="40"/>
                      <a:pt x="331" y="40"/>
                      <a:pt x="332" y="40"/>
                    </a:cubicBezTo>
                    <a:cubicBezTo>
                      <a:pt x="334" y="40"/>
                      <a:pt x="334" y="40"/>
                      <a:pt x="334" y="40"/>
                    </a:cubicBezTo>
                    <a:cubicBezTo>
                      <a:pt x="336" y="39"/>
                      <a:pt x="338" y="39"/>
                      <a:pt x="340" y="39"/>
                    </a:cubicBezTo>
                    <a:cubicBezTo>
                      <a:pt x="341" y="39"/>
                      <a:pt x="342" y="38"/>
                      <a:pt x="344" y="38"/>
                    </a:cubicBezTo>
                    <a:cubicBezTo>
                      <a:pt x="346" y="38"/>
                      <a:pt x="348" y="38"/>
                      <a:pt x="350" y="37"/>
                    </a:cubicBezTo>
                    <a:cubicBezTo>
                      <a:pt x="351" y="37"/>
                      <a:pt x="352" y="37"/>
                      <a:pt x="354" y="37"/>
                    </a:cubicBezTo>
                    <a:cubicBezTo>
                      <a:pt x="356" y="36"/>
                      <a:pt x="358" y="36"/>
                      <a:pt x="360" y="35"/>
                    </a:cubicBezTo>
                    <a:cubicBezTo>
                      <a:pt x="360" y="35"/>
                      <a:pt x="363" y="35"/>
                      <a:pt x="364" y="34"/>
                    </a:cubicBezTo>
                    <a:cubicBezTo>
                      <a:pt x="366" y="34"/>
                      <a:pt x="367" y="33"/>
                      <a:pt x="369" y="33"/>
                    </a:cubicBezTo>
                    <a:cubicBezTo>
                      <a:pt x="369" y="33"/>
                      <a:pt x="373" y="32"/>
                      <a:pt x="373" y="32"/>
                    </a:cubicBezTo>
                    <a:cubicBezTo>
                      <a:pt x="376" y="31"/>
                      <a:pt x="379" y="30"/>
                      <a:pt x="382" y="29"/>
                    </a:cubicBezTo>
                    <a:cubicBezTo>
                      <a:pt x="383" y="29"/>
                      <a:pt x="387" y="27"/>
                      <a:pt x="387" y="27"/>
                    </a:cubicBezTo>
                    <a:cubicBezTo>
                      <a:pt x="389" y="27"/>
                      <a:pt x="390" y="26"/>
                      <a:pt x="391" y="26"/>
                    </a:cubicBezTo>
                    <a:cubicBezTo>
                      <a:pt x="393" y="25"/>
                      <a:pt x="394" y="25"/>
                      <a:pt x="395" y="24"/>
                    </a:cubicBezTo>
                    <a:cubicBezTo>
                      <a:pt x="396" y="24"/>
                      <a:pt x="396" y="24"/>
                      <a:pt x="396" y="24"/>
                    </a:cubicBezTo>
                    <a:cubicBezTo>
                      <a:pt x="398" y="23"/>
                      <a:pt x="399" y="23"/>
                      <a:pt x="400" y="22"/>
                    </a:cubicBezTo>
                    <a:cubicBezTo>
                      <a:pt x="402" y="21"/>
                      <a:pt x="404" y="21"/>
                      <a:pt x="405" y="20"/>
                    </a:cubicBezTo>
                    <a:cubicBezTo>
                      <a:pt x="406" y="19"/>
                      <a:pt x="408" y="19"/>
                      <a:pt x="409" y="18"/>
                    </a:cubicBezTo>
                    <a:cubicBezTo>
                      <a:pt x="411" y="17"/>
                      <a:pt x="412" y="16"/>
                      <a:pt x="414" y="16"/>
                    </a:cubicBezTo>
                    <a:cubicBezTo>
                      <a:pt x="415" y="15"/>
                      <a:pt x="416" y="14"/>
                      <a:pt x="418" y="14"/>
                    </a:cubicBezTo>
                    <a:cubicBezTo>
                      <a:pt x="419" y="13"/>
                      <a:pt x="421" y="12"/>
                      <a:pt x="422" y="11"/>
                    </a:cubicBezTo>
                    <a:cubicBezTo>
                      <a:pt x="423" y="10"/>
                      <a:pt x="427" y="8"/>
                      <a:pt x="427" y="8"/>
                    </a:cubicBezTo>
                    <a:cubicBezTo>
                      <a:pt x="428" y="8"/>
                      <a:pt x="429" y="7"/>
                      <a:pt x="431" y="6"/>
                    </a:cubicBezTo>
                    <a:cubicBezTo>
                      <a:pt x="433" y="4"/>
                      <a:pt x="433" y="4"/>
                      <a:pt x="433" y="4"/>
                    </a:cubicBezTo>
                    <a:cubicBezTo>
                      <a:pt x="436" y="3"/>
                      <a:pt x="438" y="2"/>
                      <a:pt x="439" y="0"/>
                    </a:cubicBezTo>
                    <a:cubicBezTo>
                      <a:pt x="440" y="0"/>
                      <a:pt x="441" y="0"/>
                      <a:pt x="442" y="0"/>
                    </a:cubicBezTo>
                    <a:cubicBezTo>
                      <a:pt x="443" y="0"/>
                      <a:pt x="444" y="0"/>
                      <a:pt x="445" y="1"/>
                    </a:cubicBezTo>
                    <a:cubicBezTo>
                      <a:pt x="487" y="59"/>
                      <a:pt x="487" y="59"/>
                      <a:pt x="487" y="59"/>
                    </a:cubicBezTo>
                    <a:cubicBezTo>
                      <a:pt x="488" y="61"/>
                      <a:pt x="488" y="63"/>
                      <a:pt x="487" y="65"/>
                    </a:cubicBezTo>
                    <a:cubicBezTo>
                      <a:pt x="473" y="77"/>
                      <a:pt x="465" y="95"/>
                      <a:pt x="465" y="114"/>
                    </a:cubicBezTo>
                    <a:cubicBezTo>
                      <a:pt x="465" y="151"/>
                      <a:pt x="495" y="181"/>
                      <a:pt x="532" y="181"/>
                    </a:cubicBezTo>
                    <a:cubicBezTo>
                      <a:pt x="543" y="181"/>
                      <a:pt x="555" y="178"/>
                      <a:pt x="565" y="173"/>
                    </a:cubicBezTo>
                    <a:cubicBezTo>
                      <a:pt x="565" y="172"/>
                      <a:pt x="566" y="172"/>
                      <a:pt x="567" y="172"/>
                    </a:cubicBezTo>
                    <a:cubicBezTo>
                      <a:pt x="568" y="172"/>
                      <a:pt x="569" y="173"/>
                      <a:pt x="570" y="174"/>
                    </a:cubicBezTo>
                    <a:cubicBezTo>
                      <a:pt x="617" y="239"/>
                      <a:pt x="617" y="239"/>
                      <a:pt x="617" y="239"/>
                    </a:cubicBezTo>
                    <a:cubicBezTo>
                      <a:pt x="618" y="240"/>
                      <a:pt x="618" y="241"/>
                      <a:pt x="618" y="242"/>
                    </a:cubicBezTo>
                    <a:cubicBezTo>
                      <a:pt x="618" y="243"/>
                      <a:pt x="617" y="244"/>
                      <a:pt x="617" y="245"/>
                    </a:cubicBezTo>
                    <a:cubicBezTo>
                      <a:pt x="526" y="309"/>
                      <a:pt x="420" y="343"/>
                      <a:pt x="309" y="343"/>
                    </a:cubicBezTo>
                    <a:close/>
                  </a:path>
                </a:pathLst>
              </a:custGeom>
              <a:solidFill>
                <a:srgbClr val="DFC8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1" name="Freeform 9">
                <a:extLst>
                  <a:ext uri="{FF2B5EF4-FFF2-40B4-BE49-F238E27FC236}">
                    <a16:creationId xmlns:a16="http://schemas.microsoft.com/office/drawing/2014/main" id="{BF6A4B21-CA5D-4E06-9666-3FFA9CB2E8AE}"/>
                  </a:ext>
                </a:extLst>
              </p:cNvPr>
              <p:cNvSpPr>
                <a:spLocks/>
              </p:cNvSpPr>
              <p:nvPr/>
            </p:nvSpPr>
            <p:spPr bwMode="auto">
              <a:xfrm>
                <a:off x="647" y="1653"/>
                <a:ext cx="1147" cy="1804"/>
              </a:xfrm>
              <a:custGeom>
                <a:avLst/>
                <a:gdLst>
                  <a:gd name="T0" fmla="*/ 214 w 390"/>
                  <a:gd name="T1" fmla="*/ 614 h 614"/>
                  <a:gd name="T2" fmla="*/ 211 w 390"/>
                  <a:gd name="T3" fmla="*/ 614 h 614"/>
                  <a:gd name="T4" fmla="*/ 0 w 390"/>
                  <a:gd name="T5" fmla="*/ 189 h 614"/>
                  <a:gd name="T6" fmla="*/ 25 w 390"/>
                  <a:gd name="T7" fmla="*/ 23 h 614"/>
                  <a:gd name="T8" fmla="*/ 26 w 390"/>
                  <a:gd name="T9" fmla="*/ 22 h 614"/>
                  <a:gd name="T10" fmla="*/ 30 w 390"/>
                  <a:gd name="T11" fmla="*/ 20 h 614"/>
                  <a:gd name="T12" fmla="*/ 31 w 390"/>
                  <a:gd name="T13" fmla="*/ 20 h 614"/>
                  <a:gd name="T14" fmla="*/ 114 w 390"/>
                  <a:gd name="T15" fmla="*/ 45 h 614"/>
                  <a:gd name="T16" fmla="*/ 115 w 390"/>
                  <a:gd name="T17" fmla="*/ 46 h 614"/>
                  <a:gd name="T18" fmla="*/ 117 w 390"/>
                  <a:gd name="T19" fmla="*/ 45 h 614"/>
                  <a:gd name="T20" fmla="*/ 119 w 390"/>
                  <a:gd name="T21" fmla="*/ 43 h 614"/>
                  <a:gd name="T22" fmla="*/ 176 w 390"/>
                  <a:gd name="T23" fmla="*/ 0 h 614"/>
                  <a:gd name="T24" fmla="*/ 235 w 390"/>
                  <a:gd name="T25" fmla="*/ 59 h 614"/>
                  <a:gd name="T26" fmla="*/ 232 w 390"/>
                  <a:gd name="T27" fmla="*/ 77 h 614"/>
                  <a:gd name="T28" fmla="*/ 232 w 390"/>
                  <a:gd name="T29" fmla="*/ 80 h 614"/>
                  <a:gd name="T30" fmla="*/ 234 w 390"/>
                  <a:gd name="T31" fmla="*/ 82 h 614"/>
                  <a:gd name="T32" fmla="*/ 312 w 390"/>
                  <a:gd name="T33" fmla="*/ 106 h 614"/>
                  <a:gd name="T34" fmla="*/ 314 w 390"/>
                  <a:gd name="T35" fmla="*/ 108 h 614"/>
                  <a:gd name="T36" fmla="*/ 315 w 390"/>
                  <a:gd name="T37" fmla="*/ 111 h 614"/>
                  <a:gd name="T38" fmla="*/ 314 w 390"/>
                  <a:gd name="T39" fmla="*/ 114 h 614"/>
                  <a:gd name="T40" fmla="*/ 302 w 390"/>
                  <a:gd name="T41" fmla="*/ 189 h 614"/>
                  <a:gd name="T42" fmla="*/ 388 w 390"/>
                  <a:gd name="T43" fmla="*/ 369 h 614"/>
                  <a:gd name="T44" fmla="*/ 389 w 390"/>
                  <a:gd name="T45" fmla="*/ 375 h 614"/>
                  <a:gd name="T46" fmla="*/ 347 w 390"/>
                  <a:gd name="T47" fmla="*/ 432 h 614"/>
                  <a:gd name="T48" fmla="*/ 344 w 390"/>
                  <a:gd name="T49" fmla="*/ 434 h 614"/>
                  <a:gd name="T50" fmla="*/ 342 w 390"/>
                  <a:gd name="T51" fmla="*/ 433 h 614"/>
                  <a:gd name="T52" fmla="*/ 310 w 390"/>
                  <a:gd name="T53" fmla="*/ 425 h 614"/>
                  <a:gd name="T54" fmla="*/ 243 w 390"/>
                  <a:gd name="T55" fmla="*/ 492 h 614"/>
                  <a:gd name="T56" fmla="*/ 264 w 390"/>
                  <a:gd name="T57" fmla="*/ 541 h 614"/>
                  <a:gd name="T58" fmla="*/ 265 w 390"/>
                  <a:gd name="T59" fmla="*/ 546 h 614"/>
                  <a:gd name="T60" fmla="*/ 217 w 390"/>
                  <a:gd name="T61" fmla="*/ 613 h 614"/>
                  <a:gd name="T62" fmla="*/ 214 w 390"/>
                  <a:gd name="T63" fmla="*/ 614 h 614"/>
                  <a:gd name="T64" fmla="*/ 214 w 390"/>
                  <a:gd name="T65" fmla="*/ 614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614">
                    <a:moveTo>
                      <a:pt x="214" y="614"/>
                    </a:moveTo>
                    <a:cubicBezTo>
                      <a:pt x="213" y="614"/>
                      <a:pt x="212" y="614"/>
                      <a:pt x="211" y="614"/>
                    </a:cubicBezTo>
                    <a:cubicBezTo>
                      <a:pt x="79" y="513"/>
                      <a:pt x="0" y="355"/>
                      <a:pt x="0" y="189"/>
                    </a:cubicBezTo>
                    <a:cubicBezTo>
                      <a:pt x="0" y="131"/>
                      <a:pt x="8" y="76"/>
                      <a:pt x="25" y="23"/>
                    </a:cubicBezTo>
                    <a:cubicBezTo>
                      <a:pt x="26" y="22"/>
                      <a:pt x="26" y="22"/>
                      <a:pt x="26" y="22"/>
                    </a:cubicBezTo>
                    <a:cubicBezTo>
                      <a:pt x="26" y="21"/>
                      <a:pt x="28" y="20"/>
                      <a:pt x="30" y="20"/>
                    </a:cubicBezTo>
                    <a:cubicBezTo>
                      <a:pt x="30" y="20"/>
                      <a:pt x="30" y="20"/>
                      <a:pt x="31" y="20"/>
                    </a:cubicBezTo>
                    <a:cubicBezTo>
                      <a:pt x="114" y="45"/>
                      <a:pt x="114" y="45"/>
                      <a:pt x="114" y="45"/>
                    </a:cubicBezTo>
                    <a:cubicBezTo>
                      <a:pt x="114" y="45"/>
                      <a:pt x="115" y="46"/>
                      <a:pt x="115" y="46"/>
                    </a:cubicBezTo>
                    <a:cubicBezTo>
                      <a:pt x="116" y="46"/>
                      <a:pt x="116" y="45"/>
                      <a:pt x="117" y="45"/>
                    </a:cubicBezTo>
                    <a:cubicBezTo>
                      <a:pt x="118" y="45"/>
                      <a:pt x="119" y="44"/>
                      <a:pt x="119" y="43"/>
                    </a:cubicBezTo>
                    <a:cubicBezTo>
                      <a:pt x="126" y="17"/>
                      <a:pt x="149" y="0"/>
                      <a:pt x="176" y="0"/>
                    </a:cubicBezTo>
                    <a:cubicBezTo>
                      <a:pt x="208" y="0"/>
                      <a:pt x="235" y="26"/>
                      <a:pt x="235" y="59"/>
                    </a:cubicBezTo>
                    <a:cubicBezTo>
                      <a:pt x="235" y="65"/>
                      <a:pt x="234" y="71"/>
                      <a:pt x="232" y="77"/>
                    </a:cubicBezTo>
                    <a:cubicBezTo>
                      <a:pt x="231" y="78"/>
                      <a:pt x="232" y="79"/>
                      <a:pt x="232" y="80"/>
                    </a:cubicBezTo>
                    <a:cubicBezTo>
                      <a:pt x="233" y="81"/>
                      <a:pt x="233" y="82"/>
                      <a:pt x="234" y="82"/>
                    </a:cubicBezTo>
                    <a:cubicBezTo>
                      <a:pt x="312" y="106"/>
                      <a:pt x="312" y="106"/>
                      <a:pt x="312" y="106"/>
                    </a:cubicBezTo>
                    <a:cubicBezTo>
                      <a:pt x="313" y="106"/>
                      <a:pt x="314" y="107"/>
                      <a:pt x="314" y="108"/>
                    </a:cubicBezTo>
                    <a:cubicBezTo>
                      <a:pt x="315" y="109"/>
                      <a:pt x="315" y="110"/>
                      <a:pt x="315" y="111"/>
                    </a:cubicBezTo>
                    <a:cubicBezTo>
                      <a:pt x="314" y="114"/>
                      <a:pt x="314" y="114"/>
                      <a:pt x="314" y="114"/>
                    </a:cubicBezTo>
                    <a:cubicBezTo>
                      <a:pt x="306" y="137"/>
                      <a:pt x="302" y="162"/>
                      <a:pt x="302" y="189"/>
                    </a:cubicBezTo>
                    <a:cubicBezTo>
                      <a:pt x="302" y="260"/>
                      <a:pt x="333" y="325"/>
                      <a:pt x="388" y="369"/>
                    </a:cubicBezTo>
                    <a:cubicBezTo>
                      <a:pt x="390" y="371"/>
                      <a:pt x="390" y="373"/>
                      <a:pt x="389" y="375"/>
                    </a:cubicBezTo>
                    <a:cubicBezTo>
                      <a:pt x="347" y="432"/>
                      <a:pt x="347" y="432"/>
                      <a:pt x="347" y="432"/>
                    </a:cubicBezTo>
                    <a:cubicBezTo>
                      <a:pt x="347" y="433"/>
                      <a:pt x="345" y="434"/>
                      <a:pt x="344" y="434"/>
                    </a:cubicBezTo>
                    <a:cubicBezTo>
                      <a:pt x="344" y="434"/>
                      <a:pt x="343" y="434"/>
                      <a:pt x="342" y="433"/>
                    </a:cubicBezTo>
                    <a:cubicBezTo>
                      <a:pt x="333" y="428"/>
                      <a:pt x="321" y="425"/>
                      <a:pt x="310" y="425"/>
                    </a:cubicBezTo>
                    <a:cubicBezTo>
                      <a:pt x="273" y="425"/>
                      <a:pt x="243" y="455"/>
                      <a:pt x="243" y="492"/>
                    </a:cubicBezTo>
                    <a:cubicBezTo>
                      <a:pt x="243" y="511"/>
                      <a:pt x="251" y="528"/>
                      <a:pt x="264" y="541"/>
                    </a:cubicBezTo>
                    <a:cubicBezTo>
                      <a:pt x="266" y="542"/>
                      <a:pt x="266" y="545"/>
                      <a:pt x="265" y="546"/>
                    </a:cubicBezTo>
                    <a:cubicBezTo>
                      <a:pt x="217" y="613"/>
                      <a:pt x="217" y="613"/>
                      <a:pt x="217" y="613"/>
                    </a:cubicBezTo>
                    <a:cubicBezTo>
                      <a:pt x="216" y="614"/>
                      <a:pt x="215" y="614"/>
                      <a:pt x="214" y="614"/>
                    </a:cubicBezTo>
                    <a:cubicBezTo>
                      <a:pt x="214" y="614"/>
                      <a:pt x="214" y="614"/>
                      <a:pt x="214" y="614"/>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16" name="Rectangle 115">
              <a:extLst>
                <a:ext uri="{FF2B5EF4-FFF2-40B4-BE49-F238E27FC236}">
                  <a16:creationId xmlns:a16="http://schemas.microsoft.com/office/drawing/2014/main" id="{D76903F7-9EFB-4866-8EF8-D73D19A56A0E}"/>
                </a:ext>
              </a:extLst>
            </p:cNvPr>
            <p:cNvSpPr/>
            <p:nvPr/>
          </p:nvSpPr>
          <p:spPr>
            <a:xfrm>
              <a:off x="3832866" y="1665636"/>
              <a:ext cx="1360409" cy="818536"/>
            </a:xfrm>
            <a:prstGeom prst="rect">
              <a:avLst/>
            </a:prstGeom>
            <a:solidFill>
              <a:srgbClr val="821E82">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Designing responsive WBL Solutions for Decision Makers</a:t>
              </a:r>
            </a:p>
          </p:txBody>
        </p:sp>
        <p:sp>
          <p:nvSpPr>
            <p:cNvPr id="111" name="Rectangle 110">
              <a:extLst>
                <a:ext uri="{FF2B5EF4-FFF2-40B4-BE49-F238E27FC236}">
                  <a16:creationId xmlns:a16="http://schemas.microsoft.com/office/drawing/2014/main" id="{9F559D2C-8046-4985-A229-A4527476DBE5}"/>
                </a:ext>
              </a:extLst>
            </p:cNvPr>
            <p:cNvSpPr/>
            <p:nvPr/>
          </p:nvSpPr>
          <p:spPr>
            <a:xfrm>
              <a:off x="1904363" y="1613339"/>
              <a:ext cx="1381722" cy="707886"/>
            </a:xfrm>
            <a:prstGeom prst="rect">
              <a:avLst/>
            </a:prstGeom>
            <a:solidFill>
              <a:srgbClr val="821E82">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Creating opportunities for WBL, LLL &amp; labour market linkages</a:t>
              </a:r>
            </a:p>
          </p:txBody>
        </p:sp>
        <p:sp>
          <p:nvSpPr>
            <p:cNvPr id="109" name="Rectangle 108">
              <a:extLst>
                <a:ext uri="{FF2B5EF4-FFF2-40B4-BE49-F238E27FC236}">
                  <a16:creationId xmlns:a16="http://schemas.microsoft.com/office/drawing/2014/main" id="{38BF0B91-29EA-46E8-8014-432EC302D6BD}"/>
                </a:ext>
              </a:extLst>
            </p:cNvPr>
            <p:cNvSpPr/>
            <p:nvPr/>
          </p:nvSpPr>
          <p:spPr>
            <a:xfrm>
              <a:off x="2697612" y="4612664"/>
              <a:ext cx="1362588" cy="1137440"/>
            </a:xfrm>
            <a:prstGeom prst="rect">
              <a:avLst/>
            </a:prstGeom>
            <a:solidFill>
              <a:srgbClr val="821E82">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Driving the Acceleration of  WBL by the private sector</a:t>
              </a:r>
            </a:p>
          </p:txBody>
        </p:sp>
        <p:sp>
          <p:nvSpPr>
            <p:cNvPr id="107" name="Rectangle 106">
              <a:extLst>
                <a:ext uri="{FF2B5EF4-FFF2-40B4-BE49-F238E27FC236}">
                  <a16:creationId xmlns:a16="http://schemas.microsoft.com/office/drawing/2014/main" id="{1C32EB8F-35C6-4B16-B9B1-F0FD677BCD3A}"/>
                </a:ext>
              </a:extLst>
            </p:cNvPr>
            <p:cNvSpPr/>
            <p:nvPr/>
          </p:nvSpPr>
          <p:spPr>
            <a:xfrm>
              <a:off x="1221601" y="3432088"/>
              <a:ext cx="1165744" cy="707885"/>
            </a:xfrm>
            <a:prstGeom prst="rect">
              <a:avLst/>
            </a:prstGeom>
            <a:solidFill>
              <a:srgbClr val="821E82">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Influencing &amp; creating an enabling policy environment</a:t>
              </a:r>
            </a:p>
          </p:txBody>
        </p:sp>
      </p:grpSp>
      <p:sp>
        <p:nvSpPr>
          <p:cNvPr id="122" name="TextBox 121">
            <a:extLst>
              <a:ext uri="{FF2B5EF4-FFF2-40B4-BE49-F238E27FC236}">
                <a16:creationId xmlns:a16="http://schemas.microsoft.com/office/drawing/2014/main" id="{1AF2E2FE-BC74-4E24-80D5-AF0F953D6C26}"/>
              </a:ext>
            </a:extLst>
          </p:cNvPr>
          <p:cNvSpPr txBox="1"/>
          <p:nvPr/>
        </p:nvSpPr>
        <p:spPr>
          <a:xfrm>
            <a:off x="7175309" y="3644302"/>
            <a:ext cx="1174756" cy="1384995"/>
          </a:xfrm>
          <a:prstGeom prst="rect">
            <a:avLst/>
          </a:prstGeom>
          <a:noFill/>
        </p:spPr>
        <p:txBody>
          <a:bodyPr wrap="square">
            <a:spAutoFit/>
          </a:bodyPr>
          <a:lstStyle/>
          <a:p>
            <a:r>
              <a:rPr lang="en-GB" sz="1400" dirty="0">
                <a:solidFill>
                  <a:schemeClr val="tx1"/>
                </a:solidFill>
                <a:latin typeface="Open Sans" panose="020B0606030504020204" pitchFamily="34" charset="0"/>
                <a:ea typeface="Open Sans" panose="020B0606030504020204" pitchFamily="34" charset="0"/>
                <a:cs typeface="Open Sans" panose="020B0606030504020204" pitchFamily="34" charset="0"/>
              </a:rPr>
              <a:t>Research &amp; advocacy to create a strong knowledge platform</a:t>
            </a:r>
          </a:p>
        </p:txBody>
      </p:sp>
      <p:sp>
        <p:nvSpPr>
          <p:cNvPr id="48" name="Rectangle 47">
            <a:extLst>
              <a:ext uri="{FF2B5EF4-FFF2-40B4-BE49-F238E27FC236}">
                <a16:creationId xmlns:a16="http://schemas.microsoft.com/office/drawing/2014/main" id="{BCFB6745-E666-42F0-9755-A4DBC4714AF3}"/>
              </a:ext>
            </a:extLst>
          </p:cNvPr>
          <p:cNvSpPr/>
          <p:nvPr/>
        </p:nvSpPr>
        <p:spPr>
          <a:xfrm>
            <a:off x="456436" y="1039973"/>
            <a:ext cx="1520456" cy="6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BAF9C4D2-9F2A-4CFA-A207-6E638F6ABA43}"/>
              </a:ext>
            </a:extLst>
          </p:cNvPr>
          <p:cNvSpPr txBox="1"/>
          <p:nvPr/>
        </p:nvSpPr>
        <p:spPr>
          <a:xfrm>
            <a:off x="4808005" y="3348530"/>
            <a:ext cx="1969390" cy="523220"/>
          </a:xfrm>
          <a:prstGeom prst="rect">
            <a:avLst/>
          </a:prstGeom>
          <a:noFill/>
        </p:spPr>
        <p:txBody>
          <a:bodyPr wrap="square" rtlCol="0">
            <a:spAutoFit/>
          </a:bodyPr>
          <a:lstStyle/>
          <a:p>
            <a:pPr algn="ctr"/>
            <a:r>
              <a:rPr lang="en-GB" sz="2800" b="1" dirty="0">
                <a:latin typeface="Open Sans" panose="020B0606030504020204" pitchFamily="34" charset="0"/>
                <a:ea typeface="Open Sans" panose="020B0606030504020204" pitchFamily="34" charset="0"/>
                <a:cs typeface="Open Sans" panose="020B0606030504020204" pitchFamily="34" charset="0"/>
              </a:rPr>
              <a:t>Priorities</a:t>
            </a:r>
          </a:p>
        </p:txBody>
      </p:sp>
      <p:pic>
        <p:nvPicPr>
          <p:cNvPr id="42" name="Picture 41" descr="Text&#10;&#10;Description automatically generated">
            <a:extLst>
              <a:ext uri="{FF2B5EF4-FFF2-40B4-BE49-F238E27FC236}">
                <a16:creationId xmlns:a16="http://schemas.microsoft.com/office/drawing/2014/main" id="{253BC689-CB7A-4BF5-9ECF-356EFDDEE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697" y="6239710"/>
            <a:ext cx="3130296" cy="603504"/>
          </a:xfrm>
          <a:prstGeom prst="rect">
            <a:avLst/>
          </a:prstGeom>
        </p:spPr>
      </p:pic>
    </p:spTree>
    <p:extLst>
      <p:ext uri="{BB962C8B-B14F-4D97-AF65-F5344CB8AC3E}">
        <p14:creationId xmlns:p14="http://schemas.microsoft.com/office/powerpoint/2010/main" val="43564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22BA235A-E6D0-4C44-B652-F2927466D98F}"/>
              </a:ext>
            </a:extLst>
          </p:cNvPr>
          <p:cNvSpPr txBox="1">
            <a:spLocks/>
          </p:cNvSpPr>
          <p:nvPr/>
        </p:nvSpPr>
        <p:spPr>
          <a:xfrm>
            <a:off x="401045" y="301420"/>
            <a:ext cx="12152670" cy="104953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000" dirty="0">
                <a:solidFill>
                  <a:srgbClr val="821E82"/>
                </a:solidFill>
                <a:latin typeface="Open Sans" panose="020B0606030504020204" pitchFamily="34" charset="0"/>
                <a:ea typeface="Open Sans" panose="020B0606030504020204" pitchFamily="34" charset="0"/>
                <a:cs typeface="Open Sans" panose="020B0606030504020204" pitchFamily="34" charset="0"/>
              </a:rPr>
              <a:t>Project delivery and focus</a:t>
            </a:r>
            <a:endParaRPr lang="en-US" sz="4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Rectangle 16">
            <a:extLst>
              <a:ext uri="{FF2B5EF4-FFF2-40B4-BE49-F238E27FC236}">
                <a16:creationId xmlns:a16="http://schemas.microsoft.com/office/drawing/2014/main" id="{F97F4471-D4F2-43BB-AFCB-6EF22F8C4908}"/>
              </a:ext>
            </a:extLst>
          </p:cNvPr>
          <p:cNvSpPr/>
          <p:nvPr/>
        </p:nvSpPr>
        <p:spPr>
          <a:xfrm>
            <a:off x="-822234" y="2886588"/>
            <a:ext cx="4061872" cy="976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GB" sz="16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8" name="Graphic 10" descr="Lightbulb">
            <a:extLst>
              <a:ext uri="{FF2B5EF4-FFF2-40B4-BE49-F238E27FC236}">
                <a16:creationId xmlns:a16="http://schemas.microsoft.com/office/drawing/2014/main" id="{CA2CB872-CF16-4669-BF89-7A77FBC4770B}"/>
              </a:ext>
            </a:extLst>
          </p:cNvPr>
          <p:cNvGrpSpPr/>
          <p:nvPr/>
        </p:nvGrpSpPr>
        <p:grpSpPr>
          <a:xfrm>
            <a:off x="3774515" y="2489218"/>
            <a:ext cx="369369" cy="369369"/>
            <a:chOff x="3374715" y="2738196"/>
            <a:chExt cx="395135" cy="395135"/>
          </a:xfrm>
        </p:grpSpPr>
        <p:sp>
          <p:nvSpPr>
            <p:cNvPr id="39" name="Freeform: Shape 38">
              <a:extLst>
                <a:ext uri="{FF2B5EF4-FFF2-40B4-BE49-F238E27FC236}">
                  <a16:creationId xmlns:a16="http://schemas.microsoft.com/office/drawing/2014/main" id="{BF8435FF-09C2-4BAF-8724-FA7DDA760752}"/>
                </a:ext>
              </a:extLst>
            </p:cNvPr>
            <p:cNvSpPr/>
            <p:nvPr/>
          </p:nvSpPr>
          <p:spPr>
            <a:xfrm>
              <a:off x="3518774" y="3001619"/>
              <a:ext cx="107015" cy="24695"/>
            </a:xfrm>
            <a:custGeom>
              <a:avLst/>
              <a:gdLst>
                <a:gd name="connsiteX0" fmla="*/ 12348 w 107015"/>
                <a:gd name="connsiteY0" fmla="*/ 0 h 24695"/>
                <a:gd name="connsiteX1" fmla="*/ 94668 w 107015"/>
                <a:gd name="connsiteY1" fmla="*/ 0 h 24695"/>
                <a:gd name="connsiteX2" fmla="*/ 107016 w 107015"/>
                <a:gd name="connsiteY2" fmla="*/ 12348 h 24695"/>
                <a:gd name="connsiteX3" fmla="*/ 94668 w 107015"/>
                <a:gd name="connsiteY3" fmla="*/ 24696 h 24695"/>
                <a:gd name="connsiteX4" fmla="*/ 12348 w 107015"/>
                <a:gd name="connsiteY4" fmla="*/ 24696 h 24695"/>
                <a:gd name="connsiteX5" fmla="*/ 0 w 107015"/>
                <a:gd name="connsiteY5" fmla="*/ 12348 h 24695"/>
                <a:gd name="connsiteX6" fmla="*/ 12348 w 107015"/>
                <a:gd name="connsiteY6" fmla="*/ 0 h 2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15" h="24695">
                  <a:moveTo>
                    <a:pt x="12348" y="0"/>
                  </a:moveTo>
                  <a:lnTo>
                    <a:pt x="94668" y="0"/>
                  </a:lnTo>
                  <a:cubicBezTo>
                    <a:pt x="101665" y="0"/>
                    <a:pt x="107016" y="5351"/>
                    <a:pt x="107016" y="12348"/>
                  </a:cubicBezTo>
                  <a:cubicBezTo>
                    <a:pt x="107016" y="19345"/>
                    <a:pt x="101665" y="24696"/>
                    <a:pt x="94668" y="24696"/>
                  </a:cubicBezTo>
                  <a:lnTo>
                    <a:pt x="12348" y="24696"/>
                  </a:lnTo>
                  <a:cubicBezTo>
                    <a:pt x="5351" y="24696"/>
                    <a:pt x="0" y="19345"/>
                    <a:pt x="0" y="12348"/>
                  </a:cubicBezTo>
                  <a:cubicBezTo>
                    <a:pt x="0" y="5351"/>
                    <a:pt x="5351" y="0"/>
                    <a:pt x="12348" y="0"/>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Shape 39">
              <a:extLst>
                <a:ext uri="{FF2B5EF4-FFF2-40B4-BE49-F238E27FC236}">
                  <a16:creationId xmlns:a16="http://schemas.microsoft.com/office/drawing/2014/main" id="{F75D3C75-0F74-4386-B9CE-92F34085722E}"/>
                </a:ext>
              </a:extLst>
            </p:cNvPr>
            <p:cNvSpPr/>
            <p:nvPr/>
          </p:nvSpPr>
          <p:spPr>
            <a:xfrm>
              <a:off x="3518774" y="3042779"/>
              <a:ext cx="107015" cy="24695"/>
            </a:xfrm>
            <a:custGeom>
              <a:avLst/>
              <a:gdLst>
                <a:gd name="connsiteX0" fmla="*/ 12348 w 107015"/>
                <a:gd name="connsiteY0" fmla="*/ 0 h 24695"/>
                <a:gd name="connsiteX1" fmla="*/ 94668 w 107015"/>
                <a:gd name="connsiteY1" fmla="*/ 0 h 24695"/>
                <a:gd name="connsiteX2" fmla="*/ 107016 w 107015"/>
                <a:gd name="connsiteY2" fmla="*/ 12348 h 24695"/>
                <a:gd name="connsiteX3" fmla="*/ 94668 w 107015"/>
                <a:gd name="connsiteY3" fmla="*/ 24696 h 24695"/>
                <a:gd name="connsiteX4" fmla="*/ 12348 w 107015"/>
                <a:gd name="connsiteY4" fmla="*/ 24696 h 24695"/>
                <a:gd name="connsiteX5" fmla="*/ 0 w 107015"/>
                <a:gd name="connsiteY5" fmla="*/ 12348 h 24695"/>
                <a:gd name="connsiteX6" fmla="*/ 12348 w 107015"/>
                <a:gd name="connsiteY6" fmla="*/ 0 h 2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15" h="24695">
                  <a:moveTo>
                    <a:pt x="12348" y="0"/>
                  </a:moveTo>
                  <a:lnTo>
                    <a:pt x="94668" y="0"/>
                  </a:lnTo>
                  <a:cubicBezTo>
                    <a:pt x="101665" y="0"/>
                    <a:pt x="107016" y="5351"/>
                    <a:pt x="107016" y="12348"/>
                  </a:cubicBezTo>
                  <a:cubicBezTo>
                    <a:pt x="107016" y="19345"/>
                    <a:pt x="101665" y="24696"/>
                    <a:pt x="94668" y="24696"/>
                  </a:cubicBezTo>
                  <a:lnTo>
                    <a:pt x="12348" y="24696"/>
                  </a:lnTo>
                  <a:cubicBezTo>
                    <a:pt x="5351" y="24696"/>
                    <a:pt x="0" y="19345"/>
                    <a:pt x="0" y="12348"/>
                  </a:cubicBezTo>
                  <a:cubicBezTo>
                    <a:pt x="0" y="5351"/>
                    <a:pt x="5351" y="0"/>
                    <a:pt x="12348" y="0"/>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Shape 40">
              <a:extLst>
                <a:ext uri="{FF2B5EF4-FFF2-40B4-BE49-F238E27FC236}">
                  <a16:creationId xmlns:a16="http://schemas.microsoft.com/office/drawing/2014/main" id="{7C753377-9050-4C60-9800-F6DDB171B3E1}"/>
                </a:ext>
              </a:extLst>
            </p:cNvPr>
            <p:cNvSpPr/>
            <p:nvPr/>
          </p:nvSpPr>
          <p:spPr>
            <a:xfrm>
              <a:off x="3545528" y="3083939"/>
              <a:ext cx="53507" cy="24695"/>
            </a:xfrm>
            <a:custGeom>
              <a:avLst/>
              <a:gdLst>
                <a:gd name="connsiteX0" fmla="*/ 0 w 53507"/>
                <a:gd name="connsiteY0" fmla="*/ 0 h 24695"/>
                <a:gd name="connsiteX1" fmla="*/ 26754 w 53507"/>
                <a:gd name="connsiteY1" fmla="*/ 24696 h 24695"/>
                <a:gd name="connsiteX2" fmla="*/ 53508 w 53507"/>
                <a:gd name="connsiteY2" fmla="*/ 0 h 24695"/>
                <a:gd name="connsiteX3" fmla="*/ 0 w 53507"/>
                <a:gd name="connsiteY3" fmla="*/ 0 h 24695"/>
              </a:gdLst>
              <a:ahLst/>
              <a:cxnLst>
                <a:cxn ang="0">
                  <a:pos x="connsiteX0" y="connsiteY0"/>
                </a:cxn>
                <a:cxn ang="0">
                  <a:pos x="connsiteX1" y="connsiteY1"/>
                </a:cxn>
                <a:cxn ang="0">
                  <a:pos x="connsiteX2" y="connsiteY2"/>
                </a:cxn>
                <a:cxn ang="0">
                  <a:pos x="connsiteX3" y="connsiteY3"/>
                </a:cxn>
              </a:cxnLst>
              <a:rect l="l" t="t" r="r" b="b"/>
              <a:pathLst>
                <a:path w="53507" h="24695">
                  <a:moveTo>
                    <a:pt x="0" y="0"/>
                  </a:moveTo>
                  <a:cubicBezTo>
                    <a:pt x="1235" y="13994"/>
                    <a:pt x="12760" y="24696"/>
                    <a:pt x="26754" y="24696"/>
                  </a:cubicBezTo>
                  <a:cubicBezTo>
                    <a:pt x="40748" y="24696"/>
                    <a:pt x="52273" y="13994"/>
                    <a:pt x="53508" y="0"/>
                  </a:cubicBezTo>
                  <a:lnTo>
                    <a:pt x="0" y="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Shape 44">
              <a:extLst>
                <a:ext uri="{FF2B5EF4-FFF2-40B4-BE49-F238E27FC236}">
                  <a16:creationId xmlns:a16="http://schemas.microsoft.com/office/drawing/2014/main" id="{F057EAF5-B791-4606-A922-ECB461877988}"/>
                </a:ext>
              </a:extLst>
            </p:cNvPr>
            <p:cNvSpPr/>
            <p:nvPr/>
          </p:nvSpPr>
          <p:spPr>
            <a:xfrm>
              <a:off x="3465266" y="2762891"/>
              <a:ext cx="214031" cy="222263"/>
            </a:xfrm>
            <a:custGeom>
              <a:avLst/>
              <a:gdLst>
                <a:gd name="connsiteX0" fmla="*/ 107016 w 214031"/>
                <a:gd name="connsiteY0" fmla="*/ 0 h 222263"/>
                <a:gd name="connsiteX1" fmla="*/ 107016 w 214031"/>
                <a:gd name="connsiteY1" fmla="*/ 0 h 222263"/>
                <a:gd name="connsiteX2" fmla="*/ 107016 w 214031"/>
                <a:gd name="connsiteY2" fmla="*/ 0 h 222263"/>
                <a:gd name="connsiteX3" fmla="*/ 0 w 214031"/>
                <a:gd name="connsiteY3" fmla="*/ 105781 h 222263"/>
                <a:gd name="connsiteX4" fmla="*/ 0 w 214031"/>
                <a:gd name="connsiteY4" fmla="*/ 109485 h 222263"/>
                <a:gd name="connsiteX5" fmla="*/ 7409 w 214031"/>
                <a:gd name="connsiteY5" fmla="*/ 146529 h 222263"/>
                <a:gd name="connsiteX6" fmla="*/ 25931 w 214031"/>
                <a:gd name="connsiteY6" fmla="*/ 176988 h 222263"/>
                <a:gd name="connsiteX7" fmla="*/ 51038 w 214031"/>
                <a:gd name="connsiteY7" fmla="*/ 217736 h 222263"/>
                <a:gd name="connsiteX8" fmla="*/ 58447 w 214031"/>
                <a:gd name="connsiteY8" fmla="*/ 222263 h 222263"/>
                <a:gd name="connsiteX9" fmla="*/ 155584 w 214031"/>
                <a:gd name="connsiteY9" fmla="*/ 222263 h 222263"/>
                <a:gd name="connsiteX10" fmla="*/ 162993 w 214031"/>
                <a:gd name="connsiteY10" fmla="*/ 217736 h 222263"/>
                <a:gd name="connsiteX11" fmla="*/ 188101 w 214031"/>
                <a:gd name="connsiteY11" fmla="*/ 176988 h 222263"/>
                <a:gd name="connsiteX12" fmla="*/ 206623 w 214031"/>
                <a:gd name="connsiteY12" fmla="*/ 146529 h 222263"/>
                <a:gd name="connsiteX13" fmla="*/ 214031 w 214031"/>
                <a:gd name="connsiteY13" fmla="*/ 109485 h 222263"/>
                <a:gd name="connsiteX14" fmla="*/ 214031 w 214031"/>
                <a:gd name="connsiteY14" fmla="*/ 105781 h 222263"/>
                <a:gd name="connsiteX15" fmla="*/ 107016 w 214031"/>
                <a:gd name="connsiteY15" fmla="*/ 0 h 222263"/>
                <a:gd name="connsiteX16" fmla="*/ 189336 w 214031"/>
                <a:gd name="connsiteY16" fmla="*/ 109074 h 222263"/>
                <a:gd name="connsiteX17" fmla="*/ 183573 w 214031"/>
                <a:gd name="connsiteY17" fmla="*/ 137886 h 222263"/>
                <a:gd name="connsiteX18" fmla="*/ 169579 w 214031"/>
                <a:gd name="connsiteY18" fmla="*/ 160524 h 222263"/>
                <a:gd name="connsiteX19" fmla="*/ 145706 w 214031"/>
                <a:gd name="connsiteY19" fmla="*/ 197568 h 222263"/>
                <a:gd name="connsiteX20" fmla="*/ 107016 w 214031"/>
                <a:gd name="connsiteY20" fmla="*/ 197568 h 222263"/>
                <a:gd name="connsiteX21" fmla="*/ 68737 w 214031"/>
                <a:gd name="connsiteY21" fmla="*/ 197568 h 222263"/>
                <a:gd name="connsiteX22" fmla="*/ 44864 w 214031"/>
                <a:gd name="connsiteY22" fmla="*/ 160524 h 222263"/>
                <a:gd name="connsiteX23" fmla="*/ 30870 w 214031"/>
                <a:gd name="connsiteY23" fmla="*/ 137886 h 222263"/>
                <a:gd name="connsiteX24" fmla="*/ 25108 w 214031"/>
                <a:gd name="connsiteY24" fmla="*/ 109074 h 222263"/>
                <a:gd name="connsiteX25" fmla="*/ 25108 w 214031"/>
                <a:gd name="connsiteY25" fmla="*/ 105781 h 222263"/>
                <a:gd name="connsiteX26" fmla="*/ 107427 w 214031"/>
                <a:gd name="connsiteY26" fmla="*/ 24284 h 222263"/>
                <a:gd name="connsiteX27" fmla="*/ 107427 w 214031"/>
                <a:gd name="connsiteY27" fmla="*/ 24284 h 222263"/>
                <a:gd name="connsiteX28" fmla="*/ 107427 w 214031"/>
                <a:gd name="connsiteY28" fmla="*/ 24284 h 222263"/>
                <a:gd name="connsiteX29" fmla="*/ 107427 w 214031"/>
                <a:gd name="connsiteY29" fmla="*/ 24284 h 222263"/>
                <a:gd name="connsiteX30" fmla="*/ 107427 w 214031"/>
                <a:gd name="connsiteY30" fmla="*/ 24284 h 222263"/>
                <a:gd name="connsiteX31" fmla="*/ 107427 w 214031"/>
                <a:gd name="connsiteY31" fmla="*/ 24284 h 222263"/>
                <a:gd name="connsiteX32" fmla="*/ 107427 w 214031"/>
                <a:gd name="connsiteY32" fmla="*/ 24284 h 222263"/>
                <a:gd name="connsiteX33" fmla="*/ 189747 w 214031"/>
                <a:gd name="connsiteY33" fmla="*/ 105781 h 222263"/>
                <a:gd name="connsiteX34" fmla="*/ 189747 w 214031"/>
                <a:gd name="connsiteY34" fmla="*/ 109074 h 222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4031" h="222263">
                  <a:moveTo>
                    <a:pt x="107016" y="0"/>
                  </a:moveTo>
                  <a:cubicBezTo>
                    <a:pt x="107016" y="0"/>
                    <a:pt x="107016" y="0"/>
                    <a:pt x="107016" y="0"/>
                  </a:cubicBezTo>
                  <a:cubicBezTo>
                    <a:pt x="107016" y="0"/>
                    <a:pt x="107016" y="0"/>
                    <a:pt x="107016" y="0"/>
                  </a:cubicBezTo>
                  <a:cubicBezTo>
                    <a:pt x="48569" y="412"/>
                    <a:pt x="1235" y="47334"/>
                    <a:pt x="0" y="105781"/>
                  </a:cubicBezTo>
                  <a:lnTo>
                    <a:pt x="0" y="109485"/>
                  </a:lnTo>
                  <a:cubicBezTo>
                    <a:pt x="412" y="122245"/>
                    <a:pt x="2881" y="134593"/>
                    <a:pt x="7409" y="146529"/>
                  </a:cubicBezTo>
                  <a:cubicBezTo>
                    <a:pt x="11936" y="157642"/>
                    <a:pt x="18110" y="167932"/>
                    <a:pt x="25931" y="176988"/>
                  </a:cubicBezTo>
                  <a:cubicBezTo>
                    <a:pt x="35809" y="187689"/>
                    <a:pt x="46511" y="208681"/>
                    <a:pt x="51038" y="217736"/>
                  </a:cubicBezTo>
                  <a:cubicBezTo>
                    <a:pt x="52273" y="220617"/>
                    <a:pt x="55154" y="222263"/>
                    <a:pt x="58447" y="222263"/>
                  </a:cubicBezTo>
                  <a:lnTo>
                    <a:pt x="155584" y="222263"/>
                  </a:lnTo>
                  <a:cubicBezTo>
                    <a:pt x="158877" y="222263"/>
                    <a:pt x="161758" y="220617"/>
                    <a:pt x="162993" y="217736"/>
                  </a:cubicBezTo>
                  <a:cubicBezTo>
                    <a:pt x="167521" y="208681"/>
                    <a:pt x="178222" y="187689"/>
                    <a:pt x="188101" y="176988"/>
                  </a:cubicBezTo>
                  <a:cubicBezTo>
                    <a:pt x="195921" y="167932"/>
                    <a:pt x="202507" y="157642"/>
                    <a:pt x="206623" y="146529"/>
                  </a:cubicBezTo>
                  <a:cubicBezTo>
                    <a:pt x="211150" y="134593"/>
                    <a:pt x="213620" y="122245"/>
                    <a:pt x="214031" y="109485"/>
                  </a:cubicBezTo>
                  <a:lnTo>
                    <a:pt x="214031" y="105781"/>
                  </a:lnTo>
                  <a:cubicBezTo>
                    <a:pt x="212797" y="47334"/>
                    <a:pt x="165463" y="412"/>
                    <a:pt x="107016" y="0"/>
                  </a:cubicBezTo>
                  <a:close/>
                  <a:moveTo>
                    <a:pt x="189336" y="109074"/>
                  </a:moveTo>
                  <a:cubicBezTo>
                    <a:pt x="188924" y="118952"/>
                    <a:pt x="186866" y="128830"/>
                    <a:pt x="183573" y="137886"/>
                  </a:cubicBezTo>
                  <a:cubicBezTo>
                    <a:pt x="180280" y="146118"/>
                    <a:pt x="175753" y="153938"/>
                    <a:pt x="169579" y="160524"/>
                  </a:cubicBezTo>
                  <a:cubicBezTo>
                    <a:pt x="160112" y="172048"/>
                    <a:pt x="151880" y="184396"/>
                    <a:pt x="145706" y="197568"/>
                  </a:cubicBezTo>
                  <a:lnTo>
                    <a:pt x="107016" y="197568"/>
                  </a:lnTo>
                  <a:lnTo>
                    <a:pt x="68737" y="197568"/>
                  </a:lnTo>
                  <a:cubicBezTo>
                    <a:pt x="62151" y="184396"/>
                    <a:pt x="53919" y="172048"/>
                    <a:pt x="44864" y="160524"/>
                  </a:cubicBezTo>
                  <a:cubicBezTo>
                    <a:pt x="39102" y="153938"/>
                    <a:pt x="34163" y="146118"/>
                    <a:pt x="30870" y="137886"/>
                  </a:cubicBezTo>
                  <a:cubicBezTo>
                    <a:pt x="27166" y="128830"/>
                    <a:pt x="25519" y="118952"/>
                    <a:pt x="25108" y="109074"/>
                  </a:cubicBezTo>
                  <a:lnTo>
                    <a:pt x="25108" y="105781"/>
                  </a:lnTo>
                  <a:cubicBezTo>
                    <a:pt x="25931" y="60917"/>
                    <a:pt x="62563" y="24696"/>
                    <a:pt x="107427" y="24284"/>
                  </a:cubicBezTo>
                  <a:lnTo>
                    <a:pt x="107427" y="24284"/>
                  </a:lnTo>
                  <a:lnTo>
                    <a:pt x="107427" y="24284"/>
                  </a:lnTo>
                  <a:cubicBezTo>
                    <a:pt x="107427" y="24284"/>
                    <a:pt x="107427" y="24284"/>
                    <a:pt x="107427" y="24284"/>
                  </a:cubicBezTo>
                  <a:cubicBezTo>
                    <a:pt x="107427" y="24284"/>
                    <a:pt x="107427" y="24284"/>
                    <a:pt x="107427" y="24284"/>
                  </a:cubicBezTo>
                  <a:lnTo>
                    <a:pt x="107427" y="24284"/>
                  </a:lnTo>
                  <a:lnTo>
                    <a:pt x="107427" y="24284"/>
                  </a:lnTo>
                  <a:cubicBezTo>
                    <a:pt x="152292" y="24696"/>
                    <a:pt x="188924" y="60505"/>
                    <a:pt x="189747" y="105781"/>
                  </a:cubicBezTo>
                  <a:lnTo>
                    <a:pt x="189747" y="10907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46" name="Graphic 8" descr="Bullseye">
            <a:extLst>
              <a:ext uri="{FF2B5EF4-FFF2-40B4-BE49-F238E27FC236}">
                <a16:creationId xmlns:a16="http://schemas.microsoft.com/office/drawing/2014/main" id="{5E4C13E3-5E27-4026-9B5D-90D0B0E1F652}"/>
              </a:ext>
            </a:extLst>
          </p:cNvPr>
          <p:cNvGrpSpPr/>
          <p:nvPr/>
        </p:nvGrpSpPr>
        <p:grpSpPr>
          <a:xfrm>
            <a:off x="5595808" y="1280509"/>
            <a:ext cx="369369" cy="369369"/>
            <a:chOff x="5323054" y="1445173"/>
            <a:chExt cx="395135" cy="395135"/>
          </a:xfrm>
        </p:grpSpPr>
        <p:sp>
          <p:nvSpPr>
            <p:cNvPr id="47" name="Freeform: Shape 46">
              <a:extLst>
                <a:ext uri="{FF2B5EF4-FFF2-40B4-BE49-F238E27FC236}">
                  <a16:creationId xmlns:a16="http://schemas.microsoft.com/office/drawing/2014/main" id="{4AF25CE2-2770-4F39-A641-BA8E59DC7D4E}"/>
                </a:ext>
              </a:extLst>
            </p:cNvPr>
            <p:cNvSpPr/>
            <p:nvPr/>
          </p:nvSpPr>
          <p:spPr>
            <a:xfrm>
              <a:off x="5472876" y="1480158"/>
              <a:ext cx="210327" cy="209915"/>
            </a:xfrm>
            <a:custGeom>
              <a:avLst/>
              <a:gdLst>
                <a:gd name="connsiteX0" fmla="*/ 173283 w 210327"/>
                <a:gd name="connsiteY0" fmla="*/ 37044 h 209915"/>
                <a:gd name="connsiteX1" fmla="*/ 169167 w 210327"/>
                <a:gd name="connsiteY1" fmla="*/ 0 h 209915"/>
                <a:gd name="connsiteX2" fmla="*/ 123891 w 210327"/>
                <a:gd name="connsiteY2" fmla="*/ 45276 h 209915"/>
                <a:gd name="connsiteX3" fmla="*/ 126361 w 210327"/>
                <a:gd name="connsiteY3" fmla="*/ 66679 h 209915"/>
                <a:gd name="connsiteX4" fmla="*/ 60505 w 210327"/>
                <a:gd name="connsiteY4" fmla="*/ 132535 h 209915"/>
                <a:gd name="connsiteX5" fmla="*/ 41160 w 210327"/>
                <a:gd name="connsiteY5" fmla="*/ 127596 h 209915"/>
                <a:gd name="connsiteX6" fmla="*/ 0 w 210327"/>
                <a:gd name="connsiteY6" fmla="*/ 168756 h 209915"/>
                <a:gd name="connsiteX7" fmla="*/ 41160 w 210327"/>
                <a:gd name="connsiteY7" fmla="*/ 209915 h 209915"/>
                <a:gd name="connsiteX8" fmla="*/ 82320 w 210327"/>
                <a:gd name="connsiteY8" fmla="*/ 168756 h 209915"/>
                <a:gd name="connsiteX9" fmla="*/ 77792 w 210327"/>
                <a:gd name="connsiteY9" fmla="*/ 149822 h 209915"/>
                <a:gd name="connsiteX10" fmla="*/ 143648 w 210327"/>
                <a:gd name="connsiteY10" fmla="*/ 83966 h 209915"/>
                <a:gd name="connsiteX11" fmla="*/ 165051 w 210327"/>
                <a:gd name="connsiteY11" fmla="*/ 86436 h 209915"/>
                <a:gd name="connsiteX12" fmla="*/ 210327 w 210327"/>
                <a:gd name="connsiteY12" fmla="*/ 41160 h 209915"/>
                <a:gd name="connsiteX13" fmla="*/ 173283 w 210327"/>
                <a:gd name="connsiteY13" fmla="*/ 37044 h 209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327" h="209915">
                  <a:moveTo>
                    <a:pt x="173283" y="37044"/>
                  </a:moveTo>
                  <a:lnTo>
                    <a:pt x="169167" y="0"/>
                  </a:lnTo>
                  <a:lnTo>
                    <a:pt x="123891" y="45276"/>
                  </a:lnTo>
                  <a:lnTo>
                    <a:pt x="126361" y="66679"/>
                  </a:lnTo>
                  <a:lnTo>
                    <a:pt x="60505" y="132535"/>
                  </a:lnTo>
                  <a:cubicBezTo>
                    <a:pt x="54743" y="129654"/>
                    <a:pt x="48157" y="127596"/>
                    <a:pt x="41160" y="127596"/>
                  </a:cubicBezTo>
                  <a:cubicBezTo>
                    <a:pt x="18522" y="127596"/>
                    <a:pt x="0" y="146118"/>
                    <a:pt x="0" y="168756"/>
                  </a:cubicBezTo>
                  <a:cubicBezTo>
                    <a:pt x="0" y="191394"/>
                    <a:pt x="18522" y="209915"/>
                    <a:pt x="41160" y="209915"/>
                  </a:cubicBezTo>
                  <a:cubicBezTo>
                    <a:pt x="63798" y="209915"/>
                    <a:pt x="82320" y="191394"/>
                    <a:pt x="82320" y="168756"/>
                  </a:cubicBezTo>
                  <a:cubicBezTo>
                    <a:pt x="82320" y="161758"/>
                    <a:pt x="80673" y="155584"/>
                    <a:pt x="77792" y="149822"/>
                  </a:cubicBezTo>
                  <a:lnTo>
                    <a:pt x="143648" y="83966"/>
                  </a:lnTo>
                  <a:lnTo>
                    <a:pt x="165051" y="86436"/>
                  </a:lnTo>
                  <a:lnTo>
                    <a:pt x="210327" y="41160"/>
                  </a:lnTo>
                  <a:lnTo>
                    <a:pt x="173283" y="3704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Shape 49">
              <a:extLst>
                <a:ext uri="{FF2B5EF4-FFF2-40B4-BE49-F238E27FC236}">
                  <a16:creationId xmlns:a16="http://schemas.microsoft.com/office/drawing/2014/main" id="{2CBA3471-AB26-4C9E-BA26-DF7DE76C3B20}"/>
                </a:ext>
              </a:extLst>
            </p:cNvPr>
            <p:cNvSpPr/>
            <p:nvPr/>
          </p:nvSpPr>
          <p:spPr>
            <a:xfrm>
              <a:off x="5358039" y="1492506"/>
              <a:ext cx="312815" cy="312815"/>
            </a:xfrm>
            <a:custGeom>
              <a:avLst/>
              <a:gdLst>
                <a:gd name="connsiteX0" fmla="*/ 291412 w 312815"/>
                <a:gd name="connsiteY0" fmla="*/ 85613 h 312815"/>
                <a:gd name="connsiteX1" fmla="*/ 286061 w 312815"/>
                <a:gd name="connsiteY1" fmla="*/ 91375 h 312815"/>
                <a:gd name="connsiteX2" fmla="*/ 278241 w 312815"/>
                <a:gd name="connsiteY2" fmla="*/ 90552 h 312815"/>
                <a:gd name="connsiteX3" fmla="*/ 269597 w 312815"/>
                <a:gd name="connsiteY3" fmla="*/ 89317 h 312815"/>
                <a:gd name="connsiteX4" fmla="*/ 288119 w 312815"/>
                <a:gd name="connsiteY4" fmla="*/ 156408 h 312815"/>
                <a:gd name="connsiteX5" fmla="*/ 156408 w 312815"/>
                <a:gd name="connsiteY5" fmla="*/ 288119 h 312815"/>
                <a:gd name="connsiteX6" fmla="*/ 24696 w 312815"/>
                <a:gd name="connsiteY6" fmla="*/ 156408 h 312815"/>
                <a:gd name="connsiteX7" fmla="*/ 156408 w 312815"/>
                <a:gd name="connsiteY7" fmla="*/ 24696 h 312815"/>
                <a:gd name="connsiteX8" fmla="*/ 223498 w 312815"/>
                <a:gd name="connsiteY8" fmla="*/ 43218 h 312815"/>
                <a:gd name="connsiteX9" fmla="*/ 222675 w 312815"/>
                <a:gd name="connsiteY9" fmla="*/ 34986 h 312815"/>
                <a:gd name="connsiteX10" fmla="*/ 221440 w 312815"/>
                <a:gd name="connsiteY10" fmla="*/ 26754 h 312815"/>
                <a:gd name="connsiteX11" fmla="*/ 227203 w 312815"/>
                <a:gd name="connsiteY11" fmla="*/ 20992 h 312815"/>
                <a:gd name="connsiteX12" fmla="*/ 230084 w 312815"/>
                <a:gd name="connsiteY12" fmla="*/ 18110 h 312815"/>
                <a:gd name="connsiteX13" fmla="*/ 156408 w 312815"/>
                <a:gd name="connsiteY13" fmla="*/ 0 h 312815"/>
                <a:gd name="connsiteX14" fmla="*/ 0 w 312815"/>
                <a:gd name="connsiteY14" fmla="*/ 156408 h 312815"/>
                <a:gd name="connsiteX15" fmla="*/ 156408 w 312815"/>
                <a:gd name="connsiteY15" fmla="*/ 312815 h 312815"/>
                <a:gd name="connsiteX16" fmla="*/ 312815 w 312815"/>
                <a:gd name="connsiteY16" fmla="*/ 156408 h 312815"/>
                <a:gd name="connsiteX17" fmla="*/ 294293 w 312815"/>
                <a:gd name="connsiteY17" fmla="*/ 83143 h 312815"/>
                <a:gd name="connsiteX18" fmla="*/ 291412 w 312815"/>
                <a:gd name="connsiteY18" fmla="*/ 85613 h 312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815" h="312815">
                  <a:moveTo>
                    <a:pt x="291412" y="85613"/>
                  </a:moveTo>
                  <a:lnTo>
                    <a:pt x="286061" y="91375"/>
                  </a:lnTo>
                  <a:lnTo>
                    <a:pt x="278241" y="90552"/>
                  </a:lnTo>
                  <a:lnTo>
                    <a:pt x="269597" y="89317"/>
                  </a:lnTo>
                  <a:cubicBezTo>
                    <a:pt x="281122" y="109074"/>
                    <a:pt x="288119" y="131712"/>
                    <a:pt x="288119" y="156408"/>
                  </a:cubicBezTo>
                  <a:cubicBezTo>
                    <a:pt x="288119" y="228849"/>
                    <a:pt x="228849" y="288119"/>
                    <a:pt x="156408" y="288119"/>
                  </a:cubicBezTo>
                  <a:cubicBezTo>
                    <a:pt x="83966" y="288119"/>
                    <a:pt x="24696" y="228849"/>
                    <a:pt x="24696" y="156408"/>
                  </a:cubicBezTo>
                  <a:cubicBezTo>
                    <a:pt x="24696" y="83966"/>
                    <a:pt x="83966" y="24696"/>
                    <a:pt x="156408" y="24696"/>
                  </a:cubicBezTo>
                  <a:cubicBezTo>
                    <a:pt x="180692" y="24696"/>
                    <a:pt x="203741" y="31282"/>
                    <a:pt x="223498" y="43218"/>
                  </a:cubicBezTo>
                  <a:lnTo>
                    <a:pt x="222675" y="34986"/>
                  </a:lnTo>
                  <a:lnTo>
                    <a:pt x="221440" y="26754"/>
                  </a:lnTo>
                  <a:lnTo>
                    <a:pt x="227203" y="20992"/>
                  </a:lnTo>
                  <a:lnTo>
                    <a:pt x="230084" y="18110"/>
                  </a:lnTo>
                  <a:cubicBezTo>
                    <a:pt x="207857" y="6586"/>
                    <a:pt x="183162" y="0"/>
                    <a:pt x="156408" y="0"/>
                  </a:cubicBezTo>
                  <a:cubicBezTo>
                    <a:pt x="69972" y="0"/>
                    <a:pt x="0" y="69972"/>
                    <a:pt x="0" y="156408"/>
                  </a:cubicBezTo>
                  <a:cubicBezTo>
                    <a:pt x="0" y="242843"/>
                    <a:pt x="69972" y="312815"/>
                    <a:pt x="156408" y="312815"/>
                  </a:cubicBezTo>
                  <a:cubicBezTo>
                    <a:pt x="242843" y="312815"/>
                    <a:pt x="312815" y="242843"/>
                    <a:pt x="312815" y="156408"/>
                  </a:cubicBezTo>
                  <a:cubicBezTo>
                    <a:pt x="312815" y="129654"/>
                    <a:pt x="306230" y="104958"/>
                    <a:pt x="294293" y="83143"/>
                  </a:cubicBezTo>
                  <a:lnTo>
                    <a:pt x="291412" y="85613"/>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Shape 50">
              <a:extLst>
                <a:ext uri="{FF2B5EF4-FFF2-40B4-BE49-F238E27FC236}">
                  <a16:creationId xmlns:a16="http://schemas.microsoft.com/office/drawing/2014/main" id="{6B8DFA7C-E182-43E9-9B6A-6043AD0F23B5}"/>
                </a:ext>
              </a:extLst>
            </p:cNvPr>
            <p:cNvSpPr/>
            <p:nvPr/>
          </p:nvSpPr>
          <p:spPr>
            <a:xfrm>
              <a:off x="5415663" y="1550130"/>
              <a:ext cx="197567" cy="197567"/>
            </a:xfrm>
            <a:custGeom>
              <a:avLst/>
              <a:gdLst>
                <a:gd name="connsiteX0" fmla="*/ 167521 w 197567"/>
                <a:gd name="connsiteY0" fmla="*/ 70795 h 197567"/>
                <a:gd name="connsiteX1" fmla="*/ 172872 w 197567"/>
                <a:gd name="connsiteY1" fmla="*/ 98784 h 197567"/>
                <a:gd name="connsiteX2" fmla="*/ 98784 w 197567"/>
                <a:gd name="connsiteY2" fmla="*/ 172872 h 197567"/>
                <a:gd name="connsiteX3" fmla="*/ 24696 w 197567"/>
                <a:gd name="connsiteY3" fmla="*/ 98784 h 197567"/>
                <a:gd name="connsiteX4" fmla="*/ 98784 w 197567"/>
                <a:gd name="connsiteY4" fmla="*/ 24696 h 197567"/>
                <a:gd name="connsiteX5" fmla="*/ 126772 w 197567"/>
                <a:gd name="connsiteY5" fmla="*/ 30047 h 197567"/>
                <a:gd name="connsiteX6" fmla="*/ 145294 w 197567"/>
                <a:gd name="connsiteY6" fmla="*/ 11525 h 197567"/>
                <a:gd name="connsiteX7" fmla="*/ 98784 w 197567"/>
                <a:gd name="connsiteY7" fmla="*/ 0 h 197567"/>
                <a:gd name="connsiteX8" fmla="*/ 0 w 197567"/>
                <a:gd name="connsiteY8" fmla="*/ 98784 h 197567"/>
                <a:gd name="connsiteX9" fmla="*/ 98784 w 197567"/>
                <a:gd name="connsiteY9" fmla="*/ 197568 h 197567"/>
                <a:gd name="connsiteX10" fmla="*/ 197568 w 197567"/>
                <a:gd name="connsiteY10" fmla="*/ 98784 h 197567"/>
                <a:gd name="connsiteX11" fmla="*/ 186043 w 197567"/>
                <a:gd name="connsiteY11" fmla="*/ 52273 h 197567"/>
                <a:gd name="connsiteX12" fmla="*/ 167521 w 197567"/>
                <a:gd name="connsiteY12" fmla="*/ 70795 h 19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67" h="197567">
                  <a:moveTo>
                    <a:pt x="167521" y="70795"/>
                  </a:moveTo>
                  <a:cubicBezTo>
                    <a:pt x="171225" y="79439"/>
                    <a:pt x="172872" y="88905"/>
                    <a:pt x="172872" y="98784"/>
                  </a:cubicBezTo>
                  <a:cubicBezTo>
                    <a:pt x="172872" y="139532"/>
                    <a:pt x="139532" y="172872"/>
                    <a:pt x="98784" y="172872"/>
                  </a:cubicBezTo>
                  <a:cubicBezTo>
                    <a:pt x="58035" y="172872"/>
                    <a:pt x="24696" y="139532"/>
                    <a:pt x="24696" y="98784"/>
                  </a:cubicBezTo>
                  <a:cubicBezTo>
                    <a:pt x="24696" y="58035"/>
                    <a:pt x="58035" y="24696"/>
                    <a:pt x="98784" y="24696"/>
                  </a:cubicBezTo>
                  <a:cubicBezTo>
                    <a:pt x="108662" y="24696"/>
                    <a:pt x="118129" y="26754"/>
                    <a:pt x="126772" y="30047"/>
                  </a:cubicBezTo>
                  <a:lnTo>
                    <a:pt x="145294" y="11525"/>
                  </a:lnTo>
                  <a:cubicBezTo>
                    <a:pt x="131300" y="4116"/>
                    <a:pt x="115659" y="0"/>
                    <a:pt x="98784" y="0"/>
                  </a:cubicBezTo>
                  <a:cubicBezTo>
                    <a:pt x="44453" y="0"/>
                    <a:pt x="0" y="44453"/>
                    <a:pt x="0" y="98784"/>
                  </a:cubicBezTo>
                  <a:cubicBezTo>
                    <a:pt x="0" y="153115"/>
                    <a:pt x="44453" y="197568"/>
                    <a:pt x="98784" y="197568"/>
                  </a:cubicBezTo>
                  <a:cubicBezTo>
                    <a:pt x="153115" y="197568"/>
                    <a:pt x="197568" y="153115"/>
                    <a:pt x="197568" y="98784"/>
                  </a:cubicBezTo>
                  <a:cubicBezTo>
                    <a:pt x="197568" y="81908"/>
                    <a:pt x="193452" y="66267"/>
                    <a:pt x="186043" y="52273"/>
                  </a:cubicBezTo>
                  <a:lnTo>
                    <a:pt x="167521" y="70795"/>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53" name="Graphic 11" descr="Bar graph with upward trend">
            <a:extLst>
              <a:ext uri="{FF2B5EF4-FFF2-40B4-BE49-F238E27FC236}">
                <a16:creationId xmlns:a16="http://schemas.microsoft.com/office/drawing/2014/main" id="{4AC4DC05-4666-4E95-9DCF-5E5D5317E19F}"/>
              </a:ext>
            </a:extLst>
          </p:cNvPr>
          <p:cNvGrpSpPr/>
          <p:nvPr/>
        </p:nvGrpSpPr>
        <p:grpSpPr>
          <a:xfrm>
            <a:off x="6692577" y="1239831"/>
            <a:ext cx="369369" cy="369369"/>
            <a:chOff x="6496330" y="1401658"/>
            <a:chExt cx="395135" cy="395135"/>
          </a:xfrm>
        </p:grpSpPr>
        <p:sp>
          <p:nvSpPr>
            <p:cNvPr id="55" name="Freeform: Shape 54">
              <a:extLst>
                <a:ext uri="{FF2B5EF4-FFF2-40B4-BE49-F238E27FC236}">
                  <a16:creationId xmlns:a16="http://schemas.microsoft.com/office/drawing/2014/main" id="{982669CD-CA2B-4402-95B4-5D909234CCCD}"/>
                </a:ext>
              </a:extLst>
            </p:cNvPr>
            <p:cNvSpPr/>
            <p:nvPr/>
          </p:nvSpPr>
          <p:spPr>
            <a:xfrm>
              <a:off x="6553953" y="1455165"/>
              <a:ext cx="284003" cy="288119"/>
            </a:xfrm>
            <a:custGeom>
              <a:avLst/>
              <a:gdLst>
                <a:gd name="connsiteX0" fmla="*/ 24696 w 284003"/>
                <a:gd name="connsiteY0" fmla="*/ 0 h 288119"/>
                <a:gd name="connsiteX1" fmla="*/ 0 w 284003"/>
                <a:gd name="connsiteY1" fmla="*/ 0 h 288119"/>
                <a:gd name="connsiteX2" fmla="*/ 0 w 284003"/>
                <a:gd name="connsiteY2" fmla="*/ 288119 h 288119"/>
                <a:gd name="connsiteX3" fmla="*/ 284003 w 284003"/>
                <a:gd name="connsiteY3" fmla="*/ 288119 h 288119"/>
                <a:gd name="connsiteX4" fmla="*/ 284003 w 284003"/>
                <a:gd name="connsiteY4" fmla="*/ 263423 h 288119"/>
                <a:gd name="connsiteX5" fmla="*/ 24696 w 284003"/>
                <a:gd name="connsiteY5" fmla="*/ 263423 h 288119"/>
                <a:gd name="connsiteX6" fmla="*/ 24696 w 284003"/>
                <a:gd name="connsiteY6" fmla="*/ 0 h 28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003" h="288119">
                  <a:moveTo>
                    <a:pt x="24696" y="0"/>
                  </a:moveTo>
                  <a:lnTo>
                    <a:pt x="0" y="0"/>
                  </a:lnTo>
                  <a:lnTo>
                    <a:pt x="0" y="288119"/>
                  </a:lnTo>
                  <a:lnTo>
                    <a:pt x="284003" y="288119"/>
                  </a:lnTo>
                  <a:lnTo>
                    <a:pt x="284003" y="263423"/>
                  </a:lnTo>
                  <a:lnTo>
                    <a:pt x="24696" y="263423"/>
                  </a:lnTo>
                  <a:lnTo>
                    <a:pt x="24696" y="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Shape 55">
              <a:extLst>
                <a:ext uri="{FF2B5EF4-FFF2-40B4-BE49-F238E27FC236}">
                  <a16:creationId xmlns:a16="http://schemas.microsoft.com/office/drawing/2014/main" id="{2F3054CD-DB4F-4A8F-9F94-BBD1929C489B}"/>
                </a:ext>
              </a:extLst>
            </p:cNvPr>
            <p:cNvSpPr/>
            <p:nvPr/>
          </p:nvSpPr>
          <p:spPr>
            <a:xfrm rot="-10800000">
              <a:off x="6776217" y="1455165"/>
              <a:ext cx="61739" cy="238727"/>
            </a:xfrm>
            <a:custGeom>
              <a:avLst/>
              <a:gdLst>
                <a:gd name="connsiteX0" fmla="*/ 0 w 61739"/>
                <a:gd name="connsiteY0" fmla="*/ 0 h 238727"/>
                <a:gd name="connsiteX1" fmla="*/ 61740 w 61739"/>
                <a:gd name="connsiteY1" fmla="*/ 0 h 238727"/>
                <a:gd name="connsiteX2" fmla="*/ 61740 w 61739"/>
                <a:gd name="connsiteY2" fmla="*/ 238727 h 238727"/>
                <a:gd name="connsiteX3" fmla="*/ 0 w 61739"/>
                <a:gd name="connsiteY3" fmla="*/ 238727 h 238727"/>
              </a:gdLst>
              <a:ahLst/>
              <a:cxnLst>
                <a:cxn ang="0">
                  <a:pos x="connsiteX0" y="connsiteY0"/>
                </a:cxn>
                <a:cxn ang="0">
                  <a:pos x="connsiteX1" y="connsiteY1"/>
                </a:cxn>
                <a:cxn ang="0">
                  <a:pos x="connsiteX2" y="connsiteY2"/>
                </a:cxn>
                <a:cxn ang="0">
                  <a:pos x="connsiteX3" y="connsiteY3"/>
                </a:cxn>
              </a:cxnLst>
              <a:rect l="l" t="t" r="r" b="b"/>
              <a:pathLst>
                <a:path w="61739" h="238727">
                  <a:moveTo>
                    <a:pt x="0" y="0"/>
                  </a:moveTo>
                  <a:lnTo>
                    <a:pt x="61740" y="0"/>
                  </a:lnTo>
                  <a:lnTo>
                    <a:pt x="61740" y="238727"/>
                  </a:lnTo>
                  <a:lnTo>
                    <a:pt x="0" y="238727"/>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Shape 56">
              <a:extLst>
                <a:ext uri="{FF2B5EF4-FFF2-40B4-BE49-F238E27FC236}">
                  <a16:creationId xmlns:a16="http://schemas.microsoft.com/office/drawing/2014/main" id="{690C72A0-3BD1-4993-945E-1D65C28C25DC}"/>
                </a:ext>
              </a:extLst>
            </p:cNvPr>
            <p:cNvSpPr/>
            <p:nvPr/>
          </p:nvSpPr>
          <p:spPr>
            <a:xfrm rot="-10800000">
              <a:off x="6689781" y="1537485"/>
              <a:ext cx="61739" cy="156407"/>
            </a:xfrm>
            <a:custGeom>
              <a:avLst/>
              <a:gdLst>
                <a:gd name="connsiteX0" fmla="*/ 0 w 61739"/>
                <a:gd name="connsiteY0" fmla="*/ 0 h 156407"/>
                <a:gd name="connsiteX1" fmla="*/ 61740 w 61739"/>
                <a:gd name="connsiteY1" fmla="*/ 0 h 156407"/>
                <a:gd name="connsiteX2" fmla="*/ 61740 w 61739"/>
                <a:gd name="connsiteY2" fmla="*/ 156408 h 156407"/>
                <a:gd name="connsiteX3" fmla="*/ 0 w 61739"/>
                <a:gd name="connsiteY3" fmla="*/ 156408 h 156407"/>
              </a:gdLst>
              <a:ahLst/>
              <a:cxnLst>
                <a:cxn ang="0">
                  <a:pos x="connsiteX0" y="connsiteY0"/>
                </a:cxn>
                <a:cxn ang="0">
                  <a:pos x="connsiteX1" y="connsiteY1"/>
                </a:cxn>
                <a:cxn ang="0">
                  <a:pos x="connsiteX2" y="connsiteY2"/>
                </a:cxn>
                <a:cxn ang="0">
                  <a:pos x="connsiteX3" y="connsiteY3"/>
                </a:cxn>
              </a:cxnLst>
              <a:rect l="l" t="t" r="r" b="b"/>
              <a:pathLst>
                <a:path w="61739" h="156407">
                  <a:moveTo>
                    <a:pt x="0" y="0"/>
                  </a:moveTo>
                  <a:lnTo>
                    <a:pt x="61740" y="0"/>
                  </a:lnTo>
                  <a:lnTo>
                    <a:pt x="61740" y="156408"/>
                  </a:lnTo>
                  <a:lnTo>
                    <a:pt x="0" y="156408"/>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Shape 57">
              <a:extLst>
                <a:ext uri="{FF2B5EF4-FFF2-40B4-BE49-F238E27FC236}">
                  <a16:creationId xmlns:a16="http://schemas.microsoft.com/office/drawing/2014/main" id="{A1CC7900-6A33-4322-953A-8B7DF1EBE8CF}"/>
                </a:ext>
              </a:extLst>
            </p:cNvPr>
            <p:cNvSpPr/>
            <p:nvPr/>
          </p:nvSpPr>
          <p:spPr>
            <a:xfrm rot="-10800000">
              <a:off x="6603345" y="1611573"/>
              <a:ext cx="61739" cy="82319"/>
            </a:xfrm>
            <a:custGeom>
              <a:avLst/>
              <a:gdLst>
                <a:gd name="connsiteX0" fmla="*/ 0 w 61739"/>
                <a:gd name="connsiteY0" fmla="*/ 0 h 82319"/>
                <a:gd name="connsiteX1" fmla="*/ 61740 w 61739"/>
                <a:gd name="connsiteY1" fmla="*/ 0 h 82319"/>
                <a:gd name="connsiteX2" fmla="*/ 61740 w 61739"/>
                <a:gd name="connsiteY2" fmla="*/ 82320 h 82319"/>
                <a:gd name="connsiteX3" fmla="*/ 0 w 61739"/>
                <a:gd name="connsiteY3" fmla="*/ 82320 h 82319"/>
              </a:gdLst>
              <a:ahLst/>
              <a:cxnLst>
                <a:cxn ang="0">
                  <a:pos x="connsiteX0" y="connsiteY0"/>
                </a:cxn>
                <a:cxn ang="0">
                  <a:pos x="connsiteX1" y="connsiteY1"/>
                </a:cxn>
                <a:cxn ang="0">
                  <a:pos x="connsiteX2" y="connsiteY2"/>
                </a:cxn>
                <a:cxn ang="0">
                  <a:pos x="connsiteX3" y="connsiteY3"/>
                </a:cxn>
              </a:cxnLst>
              <a:rect l="l" t="t" r="r" b="b"/>
              <a:pathLst>
                <a:path w="61739" h="82319">
                  <a:moveTo>
                    <a:pt x="0" y="0"/>
                  </a:moveTo>
                  <a:lnTo>
                    <a:pt x="61740" y="0"/>
                  </a:lnTo>
                  <a:lnTo>
                    <a:pt x="61740" y="82320"/>
                  </a:lnTo>
                  <a:lnTo>
                    <a:pt x="0" y="8232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Shape 58">
              <a:extLst>
                <a:ext uri="{FF2B5EF4-FFF2-40B4-BE49-F238E27FC236}">
                  <a16:creationId xmlns:a16="http://schemas.microsoft.com/office/drawing/2014/main" id="{A6D17E46-3074-4EE6-AEB4-F813873330A5}"/>
                </a:ext>
              </a:extLst>
            </p:cNvPr>
            <p:cNvSpPr/>
            <p:nvPr/>
          </p:nvSpPr>
          <p:spPr>
            <a:xfrm>
              <a:off x="6601658" y="1455165"/>
              <a:ext cx="133399" cy="133399"/>
            </a:xfrm>
            <a:custGeom>
              <a:avLst/>
              <a:gdLst>
                <a:gd name="connsiteX0" fmla="*/ 133399 w 133399"/>
                <a:gd name="connsiteY0" fmla="*/ 56554 h 133399"/>
                <a:gd name="connsiteX1" fmla="*/ 133399 w 133399"/>
                <a:gd name="connsiteY1" fmla="*/ 0 h 133399"/>
                <a:gd name="connsiteX2" fmla="*/ 76846 w 133399"/>
                <a:gd name="connsiteY2" fmla="*/ 0 h 133399"/>
                <a:gd name="connsiteX3" fmla="*/ 99319 w 133399"/>
                <a:gd name="connsiteY3" fmla="*/ 22473 h 133399"/>
                <a:gd name="connsiteX4" fmla="*/ 0 w 133399"/>
                <a:gd name="connsiteY4" fmla="*/ 121792 h 133399"/>
                <a:gd name="connsiteX5" fmla="*/ 11607 w 133399"/>
                <a:gd name="connsiteY5" fmla="*/ 133399 h 133399"/>
                <a:gd name="connsiteX6" fmla="*/ 110926 w 133399"/>
                <a:gd name="connsiteY6" fmla="*/ 34122 h 133399"/>
                <a:gd name="connsiteX7" fmla="*/ 133399 w 133399"/>
                <a:gd name="connsiteY7" fmla="*/ 56554 h 13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399" h="133399">
                  <a:moveTo>
                    <a:pt x="133399" y="56554"/>
                  </a:moveTo>
                  <a:lnTo>
                    <a:pt x="133399" y="0"/>
                  </a:lnTo>
                  <a:lnTo>
                    <a:pt x="76846" y="0"/>
                  </a:lnTo>
                  <a:lnTo>
                    <a:pt x="99319" y="22473"/>
                  </a:lnTo>
                  <a:lnTo>
                    <a:pt x="0" y="121792"/>
                  </a:lnTo>
                  <a:lnTo>
                    <a:pt x="11607" y="133399"/>
                  </a:lnTo>
                  <a:lnTo>
                    <a:pt x="110926" y="34122"/>
                  </a:lnTo>
                  <a:lnTo>
                    <a:pt x="133399" y="5655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60" name="Graphic 9" descr="Gears">
            <a:extLst>
              <a:ext uri="{FF2B5EF4-FFF2-40B4-BE49-F238E27FC236}">
                <a16:creationId xmlns:a16="http://schemas.microsoft.com/office/drawing/2014/main" id="{41482F5F-B0D0-40DC-86FE-EF12EB6ECD7B}"/>
              </a:ext>
            </a:extLst>
          </p:cNvPr>
          <p:cNvGrpSpPr/>
          <p:nvPr/>
        </p:nvGrpSpPr>
        <p:grpSpPr>
          <a:xfrm>
            <a:off x="8347271" y="2513477"/>
            <a:ext cx="250863" cy="303575"/>
            <a:chOff x="8266449" y="2764149"/>
            <a:chExt cx="268362" cy="324751"/>
          </a:xfrm>
          <a:solidFill>
            <a:srgbClr val="FFFFFF"/>
          </a:solidFill>
        </p:grpSpPr>
        <p:sp>
          <p:nvSpPr>
            <p:cNvPr id="61" name="Freeform: Shape 60">
              <a:extLst>
                <a:ext uri="{FF2B5EF4-FFF2-40B4-BE49-F238E27FC236}">
                  <a16:creationId xmlns:a16="http://schemas.microsoft.com/office/drawing/2014/main" id="{159992AE-F553-459B-964D-156B35CF5E34}"/>
                </a:ext>
              </a:extLst>
            </p:cNvPr>
            <p:cNvSpPr/>
            <p:nvPr/>
          </p:nvSpPr>
          <p:spPr>
            <a:xfrm>
              <a:off x="8359470" y="2764149"/>
              <a:ext cx="175341" cy="174929"/>
            </a:xfrm>
            <a:custGeom>
              <a:avLst/>
              <a:gdLst>
                <a:gd name="connsiteX0" fmla="*/ 87671 w 175341"/>
                <a:gd name="connsiteY0" fmla="*/ 118541 h 174929"/>
                <a:gd name="connsiteX1" fmla="*/ 56801 w 175341"/>
                <a:gd name="connsiteY1" fmla="*/ 87671 h 174929"/>
                <a:gd name="connsiteX2" fmla="*/ 87671 w 175341"/>
                <a:gd name="connsiteY2" fmla="*/ 56801 h 174929"/>
                <a:gd name="connsiteX3" fmla="*/ 118541 w 175341"/>
                <a:gd name="connsiteY3" fmla="*/ 87671 h 174929"/>
                <a:gd name="connsiteX4" fmla="*/ 87671 w 175341"/>
                <a:gd name="connsiteY4" fmla="*/ 118541 h 174929"/>
                <a:gd name="connsiteX5" fmla="*/ 157231 w 175341"/>
                <a:gd name="connsiteY5" fmla="*/ 68325 h 174929"/>
                <a:gd name="connsiteX6" fmla="*/ 150645 w 175341"/>
                <a:gd name="connsiteY6" fmla="*/ 52273 h 174929"/>
                <a:gd name="connsiteX7" fmla="*/ 157231 w 175341"/>
                <a:gd name="connsiteY7" fmla="*/ 32928 h 174929"/>
                <a:gd name="connsiteX8" fmla="*/ 142413 w 175341"/>
                <a:gd name="connsiteY8" fmla="*/ 18110 h 174929"/>
                <a:gd name="connsiteX9" fmla="*/ 123068 w 175341"/>
                <a:gd name="connsiteY9" fmla="*/ 24696 h 174929"/>
                <a:gd name="connsiteX10" fmla="*/ 107016 w 175341"/>
                <a:gd name="connsiteY10" fmla="*/ 18110 h 174929"/>
                <a:gd name="connsiteX11" fmla="*/ 97961 w 175341"/>
                <a:gd name="connsiteY11" fmla="*/ 0 h 174929"/>
                <a:gd name="connsiteX12" fmla="*/ 77381 w 175341"/>
                <a:gd name="connsiteY12" fmla="*/ 0 h 174929"/>
                <a:gd name="connsiteX13" fmla="*/ 68325 w 175341"/>
                <a:gd name="connsiteY13" fmla="*/ 18110 h 174929"/>
                <a:gd name="connsiteX14" fmla="*/ 52273 w 175341"/>
                <a:gd name="connsiteY14" fmla="*/ 24696 h 174929"/>
                <a:gd name="connsiteX15" fmla="*/ 32928 w 175341"/>
                <a:gd name="connsiteY15" fmla="*/ 18110 h 174929"/>
                <a:gd name="connsiteX16" fmla="*/ 18110 w 175341"/>
                <a:gd name="connsiteY16" fmla="*/ 32928 h 174929"/>
                <a:gd name="connsiteX17" fmla="*/ 24696 w 175341"/>
                <a:gd name="connsiteY17" fmla="*/ 52273 h 174929"/>
                <a:gd name="connsiteX18" fmla="*/ 18110 w 175341"/>
                <a:gd name="connsiteY18" fmla="*/ 68325 h 174929"/>
                <a:gd name="connsiteX19" fmla="*/ 0 w 175341"/>
                <a:gd name="connsiteY19" fmla="*/ 77381 h 174929"/>
                <a:gd name="connsiteX20" fmla="*/ 0 w 175341"/>
                <a:gd name="connsiteY20" fmla="*/ 97961 h 174929"/>
                <a:gd name="connsiteX21" fmla="*/ 18110 w 175341"/>
                <a:gd name="connsiteY21" fmla="*/ 107016 h 174929"/>
                <a:gd name="connsiteX22" fmla="*/ 24696 w 175341"/>
                <a:gd name="connsiteY22" fmla="*/ 123068 h 174929"/>
                <a:gd name="connsiteX23" fmla="*/ 18110 w 175341"/>
                <a:gd name="connsiteY23" fmla="*/ 142413 h 174929"/>
                <a:gd name="connsiteX24" fmla="*/ 32516 w 175341"/>
                <a:gd name="connsiteY24" fmla="*/ 156819 h 174929"/>
                <a:gd name="connsiteX25" fmla="*/ 51861 w 175341"/>
                <a:gd name="connsiteY25" fmla="*/ 150234 h 174929"/>
                <a:gd name="connsiteX26" fmla="*/ 67914 w 175341"/>
                <a:gd name="connsiteY26" fmla="*/ 156819 h 174929"/>
                <a:gd name="connsiteX27" fmla="*/ 76969 w 175341"/>
                <a:gd name="connsiteY27" fmla="*/ 174930 h 174929"/>
                <a:gd name="connsiteX28" fmla="*/ 97549 w 175341"/>
                <a:gd name="connsiteY28" fmla="*/ 174930 h 174929"/>
                <a:gd name="connsiteX29" fmla="*/ 106604 w 175341"/>
                <a:gd name="connsiteY29" fmla="*/ 156819 h 174929"/>
                <a:gd name="connsiteX30" fmla="*/ 122657 w 175341"/>
                <a:gd name="connsiteY30" fmla="*/ 150234 h 174929"/>
                <a:gd name="connsiteX31" fmla="*/ 142002 w 175341"/>
                <a:gd name="connsiteY31" fmla="*/ 156819 h 174929"/>
                <a:gd name="connsiteX32" fmla="*/ 156819 w 175341"/>
                <a:gd name="connsiteY32" fmla="*/ 142413 h 174929"/>
                <a:gd name="connsiteX33" fmla="*/ 150234 w 175341"/>
                <a:gd name="connsiteY33" fmla="*/ 123068 h 174929"/>
                <a:gd name="connsiteX34" fmla="*/ 157231 w 175341"/>
                <a:gd name="connsiteY34" fmla="*/ 107016 h 174929"/>
                <a:gd name="connsiteX35" fmla="*/ 175341 w 175341"/>
                <a:gd name="connsiteY35" fmla="*/ 97961 h 174929"/>
                <a:gd name="connsiteX36" fmla="*/ 175341 w 175341"/>
                <a:gd name="connsiteY36" fmla="*/ 77381 h 174929"/>
                <a:gd name="connsiteX37" fmla="*/ 157231 w 175341"/>
                <a:gd name="connsiteY37" fmla="*/ 68325 h 1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75341" h="174929">
                  <a:moveTo>
                    <a:pt x="87671" y="118541"/>
                  </a:moveTo>
                  <a:cubicBezTo>
                    <a:pt x="70383" y="118541"/>
                    <a:pt x="56801" y="104546"/>
                    <a:pt x="56801" y="87671"/>
                  </a:cubicBezTo>
                  <a:cubicBezTo>
                    <a:pt x="56801" y="70795"/>
                    <a:pt x="70795" y="56801"/>
                    <a:pt x="87671" y="56801"/>
                  </a:cubicBezTo>
                  <a:cubicBezTo>
                    <a:pt x="104958" y="56801"/>
                    <a:pt x="118541" y="70795"/>
                    <a:pt x="118541" y="87671"/>
                  </a:cubicBezTo>
                  <a:cubicBezTo>
                    <a:pt x="118541" y="104546"/>
                    <a:pt x="104546" y="118541"/>
                    <a:pt x="87671" y="118541"/>
                  </a:cubicBezTo>
                  <a:close/>
                  <a:moveTo>
                    <a:pt x="157231" y="68325"/>
                  </a:moveTo>
                  <a:cubicBezTo>
                    <a:pt x="155584" y="62563"/>
                    <a:pt x="153526" y="57212"/>
                    <a:pt x="150645" y="52273"/>
                  </a:cubicBezTo>
                  <a:lnTo>
                    <a:pt x="157231" y="32928"/>
                  </a:lnTo>
                  <a:lnTo>
                    <a:pt x="142413" y="18110"/>
                  </a:lnTo>
                  <a:lnTo>
                    <a:pt x="123068" y="24696"/>
                  </a:lnTo>
                  <a:cubicBezTo>
                    <a:pt x="118129" y="21815"/>
                    <a:pt x="112778" y="19757"/>
                    <a:pt x="107016" y="18110"/>
                  </a:cubicBezTo>
                  <a:lnTo>
                    <a:pt x="97961" y="0"/>
                  </a:lnTo>
                  <a:lnTo>
                    <a:pt x="77381" y="0"/>
                  </a:lnTo>
                  <a:lnTo>
                    <a:pt x="68325" y="18110"/>
                  </a:lnTo>
                  <a:cubicBezTo>
                    <a:pt x="62563" y="19757"/>
                    <a:pt x="57212" y="21815"/>
                    <a:pt x="52273" y="24696"/>
                  </a:cubicBezTo>
                  <a:lnTo>
                    <a:pt x="32928" y="18110"/>
                  </a:lnTo>
                  <a:lnTo>
                    <a:pt x="18110" y="32928"/>
                  </a:lnTo>
                  <a:lnTo>
                    <a:pt x="24696" y="52273"/>
                  </a:lnTo>
                  <a:cubicBezTo>
                    <a:pt x="21815" y="57212"/>
                    <a:pt x="19757" y="62563"/>
                    <a:pt x="18110" y="68325"/>
                  </a:cubicBezTo>
                  <a:lnTo>
                    <a:pt x="0" y="77381"/>
                  </a:lnTo>
                  <a:lnTo>
                    <a:pt x="0" y="97961"/>
                  </a:lnTo>
                  <a:lnTo>
                    <a:pt x="18110" y="107016"/>
                  </a:lnTo>
                  <a:cubicBezTo>
                    <a:pt x="19757" y="112778"/>
                    <a:pt x="21815" y="118129"/>
                    <a:pt x="24696" y="123068"/>
                  </a:cubicBezTo>
                  <a:lnTo>
                    <a:pt x="18110" y="142413"/>
                  </a:lnTo>
                  <a:lnTo>
                    <a:pt x="32516" y="156819"/>
                  </a:lnTo>
                  <a:lnTo>
                    <a:pt x="51861" y="150234"/>
                  </a:lnTo>
                  <a:cubicBezTo>
                    <a:pt x="56801" y="153115"/>
                    <a:pt x="62151" y="155173"/>
                    <a:pt x="67914" y="156819"/>
                  </a:cubicBezTo>
                  <a:lnTo>
                    <a:pt x="76969" y="174930"/>
                  </a:lnTo>
                  <a:lnTo>
                    <a:pt x="97549" y="174930"/>
                  </a:lnTo>
                  <a:lnTo>
                    <a:pt x="106604" y="156819"/>
                  </a:lnTo>
                  <a:cubicBezTo>
                    <a:pt x="112367" y="155173"/>
                    <a:pt x="117717" y="153115"/>
                    <a:pt x="122657" y="150234"/>
                  </a:cubicBezTo>
                  <a:lnTo>
                    <a:pt x="142002" y="156819"/>
                  </a:lnTo>
                  <a:lnTo>
                    <a:pt x="156819" y="142413"/>
                  </a:lnTo>
                  <a:lnTo>
                    <a:pt x="150234" y="123068"/>
                  </a:lnTo>
                  <a:cubicBezTo>
                    <a:pt x="153115" y="118129"/>
                    <a:pt x="155584" y="112367"/>
                    <a:pt x="157231" y="107016"/>
                  </a:cubicBezTo>
                  <a:lnTo>
                    <a:pt x="175341" y="97961"/>
                  </a:lnTo>
                  <a:lnTo>
                    <a:pt x="175341" y="77381"/>
                  </a:lnTo>
                  <a:lnTo>
                    <a:pt x="157231" y="68325"/>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62" name="Freeform: Shape 61">
              <a:extLst>
                <a:ext uri="{FF2B5EF4-FFF2-40B4-BE49-F238E27FC236}">
                  <a16:creationId xmlns:a16="http://schemas.microsoft.com/office/drawing/2014/main" id="{F1AEB996-EEC0-4864-A4DA-800DC93B9EE5}"/>
                </a:ext>
              </a:extLst>
            </p:cNvPr>
            <p:cNvSpPr/>
            <p:nvPr/>
          </p:nvSpPr>
          <p:spPr>
            <a:xfrm>
              <a:off x="8266449" y="2913971"/>
              <a:ext cx="175341" cy="174929"/>
            </a:xfrm>
            <a:custGeom>
              <a:avLst/>
              <a:gdLst>
                <a:gd name="connsiteX0" fmla="*/ 87671 w 175341"/>
                <a:gd name="connsiteY0" fmla="*/ 118540 h 174929"/>
                <a:gd name="connsiteX1" fmla="*/ 56801 w 175341"/>
                <a:gd name="connsiteY1" fmla="*/ 87671 h 174929"/>
                <a:gd name="connsiteX2" fmla="*/ 87671 w 175341"/>
                <a:gd name="connsiteY2" fmla="*/ 56801 h 174929"/>
                <a:gd name="connsiteX3" fmla="*/ 118541 w 175341"/>
                <a:gd name="connsiteY3" fmla="*/ 87671 h 174929"/>
                <a:gd name="connsiteX4" fmla="*/ 87671 w 175341"/>
                <a:gd name="connsiteY4" fmla="*/ 118540 h 174929"/>
                <a:gd name="connsiteX5" fmla="*/ 87671 w 175341"/>
                <a:gd name="connsiteY5" fmla="*/ 118540 h 174929"/>
                <a:gd name="connsiteX6" fmla="*/ 150645 w 175341"/>
                <a:gd name="connsiteY6" fmla="*/ 52273 h 174929"/>
                <a:gd name="connsiteX7" fmla="*/ 157231 w 175341"/>
                <a:gd name="connsiteY7" fmla="*/ 32928 h 174929"/>
                <a:gd name="connsiteX8" fmla="*/ 142413 w 175341"/>
                <a:gd name="connsiteY8" fmla="*/ 18110 h 174929"/>
                <a:gd name="connsiteX9" fmla="*/ 123068 w 175341"/>
                <a:gd name="connsiteY9" fmla="*/ 24696 h 174929"/>
                <a:gd name="connsiteX10" fmla="*/ 107016 w 175341"/>
                <a:gd name="connsiteY10" fmla="*/ 18110 h 174929"/>
                <a:gd name="connsiteX11" fmla="*/ 97961 w 175341"/>
                <a:gd name="connsiteY11" fmla="*/ 0 h 174929"/>
                <a:gd name="connsiteX12" fmla="*/ 77381 w 175341"/>
                <a:gd name="connsiteY12" fmla="*/ 0 h 174929"/>
                <a:gd name="connsiteX13" fmla="*/ 68325 w 175341"/>
                <a:gd name="connsiteY13" fmla="*/ 18110 h 174929"/>
                <a:gd name="connsiteX14" fmla="*/ 52273 w 175341"/>
                <a:gd name="connsiteY14" fmla="*/ 24696 h 174929"/>
                <a:gd name="connsiteX15" fmla="*/ 32928 w 175341"/>
                <a:gd name="connsiteY15" fmla="*/ 18110 h 174929"/>
                <a:gd name="connsiteX16" fmla="*/ 18522 w 175341"/>
                <a:gd name="connsiteY16" fmla="*/ 32516 h 174929"/>
                <a:gd name="connsiteX17" fmla="*/ 24696 w 175341"/>
                <a:gd name="connsiteY17" fmla="*/ 51861 h 174929"/>
                <a:gd name="connsiteX18" fmla="*/ 18110 w 175341"/>
                <a:gd name="connsiteY18" fmla="*/ 67914 h 174929"/>
                <a:gd name="connsiteX19" fmla="*/ 0 w 175341"/>
                <a:gd name="connsiteY19" fmla="*/ 76969 h 174929"/>
                <a:gd name="connsiteX20" fmla="*/ 0 w 175341"/>
                <a:gd name="connsiteY20" fmla="*/ 97549 h 174929"/>
                <a:gd name="connsiteX21" fmla="*/ 18110 w 175341"/>
                <a:gd name="connsiteY21" fmla="*/ 106604 h 174929"/>
                <a:gd name="connsiteX22" fmla="*/ 24696 w 175341"/>
                <a:gd name="connsiteY22" fmla="*/ 122656 h 174929"/>
                <a:gd name="connsiteX23" fmla="*/ 18522 w 175341"/>
                <a:gd name="connsiteY23" fmla="*/ 142002 h 174929"/>
                <a:gd name="connsiteX24" fmla="*/ 32928 w 175341"/>
                <a:gd name="connsiteY24" fmla="*/ 156408 h 174929"/>
                <a:gd name="connsiteX25" fmla="*/ 52273 w 175341"/>
                <a:gd name="connsiteY25" fmla="*/ 150234 h 174929"/>
                <a:gd name="connsiteX26" fmla="*/ 68325 w 175341"/>
                <a:gd name="connsiteY26" fmla="*/ 156819 h 174929"/>
                <a:gd name="connsiteX27" fmla="*/ 77381 w 175341"/>
                <a:gd name="connsiteY27" fmla="*/ 174930 h 174929"/>
                <a:gd name="connsiteX28" fmla="*/ 97961 w 175341"/>
                <a:gd name="connsiteY28" fmla="*/ 174930 h 174929"/>
                <a:gd name="connsiteX29" fmla="*/ 107016 w 175341"/>
                <a:gd name="connsiteY29" fmla="*/ 156819 h 174929"/>
                <a:gd name="connsiteX30" fmla="*/ 123068 w 175341"/>
                <a:gd name="connsiteY30" fmla="*/ 150234 h 174929"/>
                <a:gd name="connsiteX31" fmla="*/ 142413 w 175341"/>
                <a:gd name="connsiteY31" fmla="*/ 156819 h 174929"/>
                <a:gd name="connsiteX32" fmla="*/ 156819 w 175341"/>
                <a:gd name="connsiteY32" fmla="*/ 142002 h 174929"/>
                <a:gd name="connsiteX33" fmla="*/ 150645 w 175341"/>
                <a:gd name="connsiteY33" fmla="*/ 123068 h 174929"/>
                <a:gd name="connsiteX34" fmla="*/ 157231 w 175341"/>
                <a:gd name="connsiteY34" fmla="*/ 107016 h 174929"/>
                <a:gd name="connsiteX35" fmla="*/ 175341 w 175341"/>
                <a:gd name="connsiteY35" fmla="*/ 97961 h 174929"/>
                <a:gd name="connsiteX36" fmla="*/ 175341 w 175341"/>
                <a:gd name="connsiteY36" fmla="*/ 77381 h 174929"/>
                <a:gd name="connsiteX37" fmla="*/ 157231 w 175341"/>
                <a:gd name="connsiteY37" fmla="*/ 68325 h 174929"/>
                <a:gd name="connsiteX38" fmla="*/ 150645 w 175341"/>
                <a:gd name="connsiteY38" fmla="*/ 52273 h 1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75341" h="174929">
                  <a:moveTo>
                    <a:pt x="87671" y="118540"/>
                  </a:moveTo>
                  <a:cubicBezTo>
                    <a:pt x="70383" y="118540"/>
                    <a:pt x="56801" y="104546"/>
                    <a:pt x="56801" y="87671"/>
                  </a:cubicBezTo>
                  <a:cubicBezTo>
                    <a:pt x="56801" y="70383"/>
                    <a:pt x="70795" y="56801"/>
                    <a:pt x="87671" y="56801"/>
                  </a:cubicBezTo>
                  <a:cubicBezTo>
                    <a:pt x="104958" y="56801"/>
                    <a:pt x="118541" y="70795"/>
                    <a:pt x="118541" y="87671"/>
                  </a:cubicBezTo>
                  <a:cubicBezTo>
                    <a:pt x="118541" y="104546"/>
                    <a:pt x="104958" y="118540"/>
                    <a:pt x="87671" y="118540"/>
                  </a:cubicBezTo>
                  <a:lnTo>
                    <a:pt x="87671" y="118540"/>
                  </a:lnTo>
                  <a:close/>
                  <a:moveTo>
                    <a:pt x="150645" y="52273"/>
                  </a:moveTo>
                  <a:lnTo>
                    <a:pt x="157231" y="32928"/>
                  </a:lnTo>
                  <a:lnTo>
                    <a:pt x="142413" y="18110"/>
                  </a:lnTo>
                  <a:lnTo>
                    <a:pt x="123068" y="24696"/>
                  </a:lnTo>
                  <a:cubicBezTo>
                    <a:pt x="118129" y="21815"/>
                    <a:pt x="112367" y="19757"/>
                    <a:pt x="107016" y="18110"/>
                  </a:cubicBezTo>
                  <a:lnTo>
                    <a:pt x="97961" y="0"/>
                  </a:lnTo>
                  <a:lnTo>
                    <a:pt x="77381" y="0"/>
                  </a:lnTo>
                  <a:lnTo>
                    <a:pt x="68325" y="18110"/>
                  </a:lnTo>
                  <a:cubicBezTo>
                    <a:pt x="62563" y="19757"/>
                    <a:pt x="57212" y="21815"/>
                    <a:pt x="52273" y="24696"/>
                  </a:cubicBezTo>
                  <a:lnTo>
                    <a:pt x="32928" y="18110"/>
                  </a:lnTo>
                  <a:lnTo>
                    <a:pt x="18522" y="32516"/>
                  </a:lnTo>
                  <a:lnTo>
                    <a:pt x="24696" y="51861"/>
                  </a:lnTo>
                  <a:cubicBezTo>
                    <a:pt x="21815" y="56801"/>
                    <a:pt x="19757" y="62563"/>
                    <a:pt x="18110" y="67914"/>
                  </a:cubicBezTo>
                  <a:lnTo>
                    <a:pt x="0" y="76969"/>
                  </a:lnTo>
                  <a:lnTo>
                    <a:pt x="0" y="97549"/>
                  </a:lnTo>
                  <a:lnTo>
                    <a:pt x="18110" y="106604"/>
                  </a:lnTo>
                  <a:cubicBezTo>
                    <a:pt x="19757" y="112367"/>
                    <a:pt x="21815" y="117717"/>
                    <a:pt x="24696" y="122656"/>
                  </a:cubicBezTo>
                  <a:lnTo>
                    <a:pt x="18522" y="142002"/>
                  </a:lnTo>
                  <a:lnTo>
                    <a:pt x="32928" y="156408"/>
                  </a:lnTo>
                  <a:lnTo>
                    <a:pt x="52273" y="150234"/>
                  </a:lnTo>
                  <a:cubicBezTo>
                    <a:pt x="57212" y="153115"/>
                    <a:pt x="62563" y="155173"/>
                    <a:pt x="68325" y="156819"/>
                  </a:cubicBezTo>
                  <a:lnTo>
                    <a:pt x="77381" y="174930"/>
                  </a:lnTo>
                  <a:lnTo>
                    <a:pt x="97961" y="174930"/>
                  </a:lnTo>
                  <a:lnTo>
                    <a:pt x="107016" y="156819"/>
                  </a:lnTo>
                  <a:cubicBezTo>
                    <a:pt x="112778" y="155173"/>
                    <a:pt x="118129" y="153115"/>
                    <a:pt x="123068" y="150234"/>
                  </a:cubicBezTo>
                  <a:lnTo>
                    <a:pt x="142413" y="156819"/>
                  </a:lnTo>
                  <a:lnTo>
                    <a:pt x="156819" y="142002"/>
                  </a:lnTo>
                  <a:lnTo>
                    <a:pt x="150645" y="123068"/>
                  </a:lnTo>
                  <a:cubicBezTo>
                    <a:pt x="153526" y="118129"/>
                    <a:pt x="155584" y="112778"/>
                    <a:pt x="157231" y="107016"/>
                  </a:cubicBezTo>
                  <a:lnTo>
                    <a:pt x="175341" y="97961"/>
                  </a:lnTo>
                  <a:lnTo>
                    <a:pt x="175341" y="77381"/>
                  </a:lnTo>
                  <a:lnTo>
                    <a:pt x="157231" y="68325"/>
                  </a:lnTo>
                  <a:cubicBezTo>
                    <a:pt x="155584" y="62563"/>
                    <a:pt x="153526" y="57212"/>
                    <a:pt x="150645" y="52273"/>
                  </a:cubicBez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sp>
        <p:nvSpPr>
          <p:cNvPr id="48" name="Rectangle 47">
            <a:extLst>
              <a:ext uri="{FF2B5EF4-FFF2-40B4-BE49-F238E27FC236}">
                <a16:creationId xmlns:a16="http://schemas.microsoft.com/office/drawing/2014/main" id="{BCFB6745-E666-42F0-9755-A4DBC4714AF3}"/>
              </a:ext>
            </a:extLst>
          </p:cNvPr>
          <p:cNvSpPr/>
          <p:nvPr/>
        </p:nvSpPr>
        <p:spPr>
          <a:xfrm>
            <a:off x="456436" y="1039973"/>
            <a:ext cx="1520456" cy="6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42" name="Picture 41" descr="Text&#10;&#10;Description automatically generated">
            <a:extLst>
              <a:ext uri="{FF2B5EF4-FFF2-40B4-BE49-F238E27FC236}">
                <a16:creationId xmlns:a16="http://schemas.microsoft.com/office/drawing/2014/main" id="{253BC689-CB7A-4BF5-9ECF-356EFDDEED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697" y="6239710"/>
            <a:ext cx="3130296" cy="603504"/>
          </a:xfrm>
          <a:prstGeom prst="rect">
            <a:avLst/>
          </a:prstGeom>
        </p:spPr>
      </p:pic>
      <p:sp>
        <p:nvSpPr>
          <p:cNvPr id="116" name="Straight Connector 12">
            <a:extLst>
              <a:ext uri="{FF2B5EF4-FFF2-40B4-BE49-F238E27FC236}">
                <a16:creationId xmlns:a16="http://schemas.microsoft.com/office/drawing/2014/main" id="{7DCCABB6-3304-4D52-903F-5C4FAAEBC7CF}"/>
              </a:ext>
            </a:extLst>
          </p:cNvPr>
          <p:cNvSpPr/>
          <p:nvPr/>
        </p:nvSpPr>
        <p:spPr>
          <a:xfrm>
            <a:off x="4522092" y="4859756"/>
            <a:ext cx="715275" cy="231502"/>
          </a:xfrm>
          <a:prstGeom prst="line">
            <a:avLst/>
          </a:prstGeom>
          <a:ln>
            <a:solidFill>
              <a:srgbClr val="808080"/>
            </a:solidFill>
            <a:miter/>
          </a:ln>
        </p:spPr>
        <p:txBody>
          <a:bodyPr lIns="45718" tIns="45718" rIns="45718" bIns="45718"/>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17" name="Straight Connector 28">
            <a:extLst>
              <a:ext uri="{FF2B5EF4-FFF2-40B4-BE49-F238E27FC236}">
                <a16:creationId xmlns:a16="http://schemas.microsoft.com/office/drawing/2014/main" id="{7973C3D7-FE7D-413C-8EE3-200D25CA7BA8}"/>
              </a:ext>
            </a:extLst>
          </p:cNvPr>
          <p:cNvSpPr/>
          <p:nvPr/>
        </p:nvSpPr>
        <p:spPr>
          <a:xfrm>
            <a:off x="5194458" y="4001916"/>
            <a:ext cx="413489" cy="616377"/>
          </a:xfrm>
          <a:prstGeom prst="line">
            <a:avLst/>
          </a:prstGeom>
          <a:ln>
            <a:solidFill>
              <a:srgbClr val="808080"/>
            </a:solidFill>
            <a:miter/>
          </a:ln>
        </p:spPr>
        <p:txBody>
          <a:bodyPr lIns="45718" tIns="45718" rIns="45718" bIns="45718"/>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18" name="Straight Connector 40">
            <a:extLst>
              <a:ext uri="{FF2B5EF4-FFF2-40B4-BE49-F238E27FC236}">
                <a16:creationId xmlns:a16="http://schemas.microsoft.com/office/drawing/2014/main" id="{7BC3990B-0999-485C-A0A5-8CB6F6E3A809}"/>
              </a:ext>
            </a:extLst>
          </p:cNvPr>
          <p:cNvSpPr/>
          <p:nvPr/>
        </p:nvSpPr>
        <p:spPr>
          <a:xfrm flipH="1">
            <a:off x="6211069" y="3693717"/>
            <a:ext cx="2888" cy="789883"/>
          </a:xfrm>
          <a:prstGeom prst="line">
            <a:avLst/>
          </a:prstGeom>
          <a:ln>
            <a:solidFill>
              <a:srgbClr val="808080"/>
            </a:solidFill>
            <a:miter/>
          </a:ln>
        </p:spPr>
        <p:txBody>
          <a:bodyPr lIns="45718" tIns="45718" rIns="45718" bIns="45718"/>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19" name="Straight Connector 49">
            <a:extLst>
              <a:ext uri="{FF2B5EF4-FFF2-40B4-BE49-F238E27FC236}">
                <a16:creationId xmlns:a16="http://schemas.microsoft.com/office/drawing/2014/main" id="{FAD53DCC-5167-4763-A045-BEC999294532}"/>
              </a:ext>
            </a:extLst>
          </p:cNvPr>
          <p:cNvSpPr/>
          <p:nvPr/>
        </p:nvSpPr>
        <p:spPr>
          <a:xfrm flipH="1">
            <a:off x="6782081" y="4015995"/>
            <a:ext cx="458729" cy="663074"/>
          </a:xfrm>
          <a:prstGeom prst="line">
            <a:avLst/>
          </a:prstGeom>
          <a:ln>
            <a:solidFill>
              <a:srgbClr val="808080"/>
            </a:solidFill>
            <a:miter/>
          </a:ln>
        </p:spPr>
        <p:txBody>
          <a:bodyPr lIns="45718" tIns="45718" rIns="45718" bIns="45718"/>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0" name="Straight Connector 57">
            <a:extLst>
              <a:ext uri="{FF2B5EF4-FFF2-40B4-BE49-F238E27FC236}">
                <a16:creationId xmlns:a16="http://schemas.microsoft.com/office/drawing/2014/main" id="{766221CE-7863-42C6-B5B4-D8360BA278A5}"/>
              </a:ext>
            </a:extLst>
          </p:cNvPr>
          <p:cNvSpPr/>
          <p:nvPr/>
        </p:nvSpPr>
        <p:spPr>
          <a:xfrm flipH="1">
            <a:off x="7131128" y="4804592"/>
            <a:ext cx="676147" cy="277583"/>
          </a:xfrm>
          <a:prstGeom prst="line">
            <a:avLst/>
          </a:prstGeom>
          <a:ln>
            <a:solidFill>
              <a:srgbClr val="808080"/>
            </a:solidFill>
            <a:miter/>
          </a:ln>
        </p:spPr>
        <p:txBody>
          <a:bodyPr lIns="45718" tIns="45718" rIns="45718" bIns="45718"/>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1" name="Oval 4">
            <a:extLst>
              <a:ext uri="{FF2B5EF4-FFF2-40B4-BE49-F238E27FC236}">
                <a16:creationId xmlns:a16="http://schemas.microsoft.com/office/drawing/2014/main" id="{917037C2-8E1A-44C9-8E65-8924F184F63F}"/>
              </a:ext>
            </a:extLst>
          </p:cNvPr>
          <p:cNvSpPr/>
          <p:nvPr/>
        </p:nvSpPr>
        <p:spPr>
          <a:xfrm>
            <a:off x="5421595" y="4679067"/>
            <a:ext cx="1526655" cy="1526655"/>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2" name="Arc 7">
            <a:extLst>
              <a:ext uri="{FF2B5EF4-FFF2-40B4-BE49-F238E27FC236}">
                <a16:creationId xmlns:a16="http://schemas.microsoft.com/office/drawing/2014/main" id="{2887C785-B1B9-482D-85ED-32DB90B20C3D}"/>
              </a:ext>
            </a:extLst>
          </p:cNvPr>
          <p:cNvSpPr/>
          <p:nvPr/>
        </p:nvSpPr>
        <p:spPr>
          <a:xfrm>
            <a:off x="5226348" y="4926326"/>
            <a:ext cx="150513" cy="49536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45" y="13934"/>
                  <a:pt x="8017" y="6462"/>
                  <a:pt x="21600" y="0"/>
                </a:cubicBezTo>
              </a:path>
            </a:pathLst>
          </a:custGeom>
          <a:ln w="101600" cap="rnd">
            <a:solidFill>
              <a:srgbClr val="FF8A00"/>
            </a:solidFill>
            <a:miter/>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3" name="Arc 8">
            <a:extLst>
              <a:ext uri="{FF2B5EF4-FFF2-40B4-BE49-F238E27FC236}">
                <a16:creationId xmlns:a16="http://schemas.microsoft.com/office/drawing/2014/main" id="{49DDC8F7-D369-4C93-AFB1-71D342EC1DF3}"/>
              </a:ext>
            </a:extLst>
          </p:cNvPr>
          <p:cNvSpPr/>
          <p:nvPr/>
        </p:nvSpPr>
        <p:spPr>
          <a:xfrm>
            <a:off x="5397343" y="4514482"/>
            <a:ext cx="546188" cy="3810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168" y="10932"/>
                  <a:pt x="12830" y="3270"/>
                  <a:pt x="21600" y="0"/>
                </a:cubicBezTo>
              </a:path>
            </a:pathLst>
          </a:custGeom>
          <a:ln w="101600" cap="rnd">
            <a:solidFill>
              <a:srgbClr val="FF32A9"/>
            </a:solidFill>
            <a:miter/>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4" name="Arc 9">
            <a:extLst>
              <a:ext uri="{FF2B5EF4-FFF2-40B4-BE49-F238E27FC236}">
                <a16:creationId xmlns:a16="http://schemas.microsoft.com/office/drawing/2014/main" id="{8BDC9F26-6D25-4089-9DB2-390454C8A515}"/>
              </a:ext>
            </a:extLst>
          </p:cNvPr>
          <p:cNvSpPr/>
          <p:nvPr/>
        </p:nvSpPr>
        <p:spPr>
          <a:xfrm>
            <a:off x="5917660" y="4483596"/>
            <a:ext cx="546154" cy="41463"/>
          </a:xfrm>
          <a:custGeom>
            <a:avLst/>
            <a:gdLst/>
            <a:ahLst/>
            <a:cxnLst>
              <a:cxn ang="0">
                <a:pos x="wd2" y="hd2"/>
              </a:cxn>
              <a:cxn ang="5400000">
                <a:pos x="wd2" y="hd2"/>
              </a:cxn>
              <a:cxn ang="10800000">
                <a:pos x="wd2" y="hd2"/>
              </a:cxn>
              <a:cxn ang="16200000">
                <a:pos x="wd2" y="hd2"/>
              </a:cxn>
            </a:cxnLst>
            <a:rect l="0" t="0" r="r" b="b"/>
            <a:pathLst>
              <a:path w="21600" h="16200" extrusionOk="0">
                <a:moveTo>
                  <a:pt x="0" y="14850"/>
                </a:moveTo>
                <a:cubicBezTo>
                  <a:pt x="7061" y="-5400"/>
                  <a:pt x="14566" y="-4931"/>
                  <a:pt x="21600" y="16200"/>
                </a:cubicBezTo>
              </a:path>
            </a:pathLst>
          </a:custGeom>
          <a:ln w="101600" cap="rnd">
            <a:solidFill>
              <a:srgbClr val="6428AA"/>
            </a:solidFill>
            <a:miter/>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5" name="Arc 10">
            <a:extLst>
              <a:ext uri="{FF2B5EF4-FFF2-40B4-BE49-F238E27FC236}">
                <a16:creationId xmlns:a16="http://schemas.microsoft.com/office/drawing/2014/main" id="{DD7255DD-818E-4F00-A88E-927E60118576}"/>
              </a:ext>
            </a:extLst>
          </p:cNvPr>
          <p:cNvSpPr/>
          <p:nvPr/>
        </p:nvSpPr>
        <p:spPr>
          <a:xfrm>
            <a:off x="6487414" y="4532564"/>
            <a:ext cx="531608" cy="437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9149" y="3700"/>
                  <a:pt x="16845" y="11397"/>
                  <a:pt x="21600" y="21600"/>
                </a:cubicBezTo>
              </a:path>
            </a:pathLst>
          </a:custGeom>
          <a:ln w="101600" cap="rnd">
            <a:solidFill>
              <a:srgbClr val="4FACFE"/>
            </a:solidFill>
            <a:miter/>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6" name="Arc 11">
            <a:extLst>
              <a:ext uri="{FF2B5EF4-FFF2-40B4-BE49-F238E27FC236}">
                <a16:creationId xmlns:a16="http://schemas.microsoft.com/office/drawing/2014/main" id="{4DE46B4E-7556-4BE4-B7D6-736675B6BDA9}"/>
              </a:ext>
            </a:extLst>
          </p:cNvPr>
          <p:cNvSpPr/>
          <p:nvPr/>
        </p:nvSpPr>
        <p:spPr>
          <a:xfrm>
            <a:off x="6982310" y="4909985"/>
            <a:ext cx="157194" cy="4426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2131" y="6453"/>
                  <a:pt x="19554" y="13875"/>
                  <a:pt x="21600" y="21600"/>
                </a:cubicBezTo>
              </a:path>
            </a:pathLst>
          </a:custGeom>
          <a:ln w="101600" cap="rnd">
            <a:solidFill>
              <a:srgbClr val="00D142"/>
            </a:solidFill>
            <a:miter/>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7" name="Shape">
            <a:extLst>
              <a:ext uri="{FF2B5EF4-FFF2-40B4-BE49-F238E27FC236}">
                <a16:creationId xmlns:a16="http://schemas.microsoft.com/office/drawing/2014/main" id="{2C8E6997-0A56-4DC7-B5BE-29533AB52DBA}"/>
              </a:ext>
            </a:extLst>
          </p:cNvPr>
          <p:cNvSpPr/>
          <p:nvPr/>
        </p:nvSpPr>
        <p:spPr>
          <a:xfrm rot="17538838">
            <a:off x="2412798" y="2941398"/>
            <a:ext cx="1712048" cy="2841464"/>
          </a:xfrm>
          <a:custGeom>
            <a:avLst/>
            <a:gdLst/>
            <a:ahLst/>
            <a:cxnLst>
              <a:cxn ang="0">
                <a:pos x="wd2" y="hd2"/>
              </a:cxn>
              <a:cxn ang="5400000">
                <a:pos x="wd2" y="hd2"/>
              </a:cxn>
              <a:cxn ang="10800000">
                <a:pos x="wd2" y="hd2"/>
              </a:cxn>
              <a:cxn ang="16200000">
                <a:pos x="wd2" y="hd2"/>
              </a:cxn>
            </a:cxnLst>
            <a:rect l="0" t="0" r="r" b="b"/>
            <a:pathLst>
              <a:path w="19670" h="21334" extrusionOk="0">
                <a:moveTo>
                  <a:pt x="9846" y="0"/>
                </a:moveTo>
                <a:cubicBezTo>
                  <a:pt x="7331" y="0"/>
                  <a:pt x="4814" y="627"/>
                  <a:pt x="2892" y="1880"/>
                </a:cubicBezTo>
                <a:cubicBezTo>
                  <a:pt x="-959" y="4391"/>
                  <a:pt x="-970" y="8469"/>
                  <a:pt x="2892" y="10965"/>
                </a:cubicBezTo>
                <a:cubicBezTo>
                  <a:pt x="4206" y="11814"/>
                  <a:pt x="5800" y="12363"/>
                  <a:pt x="7475" y="12622"/>
                </a:cubicBezTo>
                <a:cubicBezTo>
                  <a:pt x="7762" y="12691"/>
                  <a:pt x="8042" y="12773"/>
                  <a:pt x="8287" y="12887"/>
                </a:cubicBezTo>
                <a:cubicBezTo>
                  <a:pt x="9051" y="13242"/>
                  <a:pt x="9546" y="13745"/>
                  <a:pt x="9536" y="14466"/>
                </a:cubicBezTo>
                <a:cubicBezTo>
                  <a:pt x="9521" y="15536"/>
                  <a:pt x="8045" y="16230"/>
                  <a:pt x="7047" y="17056"/>
                </a:cubicBezTo>
                <a:cubicBezTo>
                  <a:pt x="5711" y="18159"/>
                  <a:pt x="5627" y="19719"/>
                  <a:pt x="7224" y="20664"/>
                </a:cubicBezTo>
                <a:cubicBezTo>
                  <a:pt x="8805" y="21599"/>
                  <a:pt x="11272" y="21551"/>
                  <a:pt x="12747" y="20548"/>
                </a:cubicBezTo>
                <a:cubicBezTo>
                  <a:pt x="14222" y="19544"/>
                  <a:pt x="14030" y="17978"/>
                  <a:pt x="12605" y="16939"/>
                </a:cubicBezTo>
                <a:cubicBezTo>
                  <a:pt x="11573" y="16187"/>
                  <a:pt x="10202" y="15473"/>
                  <a:pt x="10143" y="14439"/>
                </a:cubicBezTo>
                <a:cubicBezTo>
                  <a:pt x="10107" y="13808"/>
                  <a:pt x="10598" y="13272"/>
                  <a:pt x="11383" y="12917"/>
                </a:cubicBezTo>
                <a:cubicBezTo>
                  <a:pt x="11637" y="12802"/>
                  <a:pt x="11938" y="12729"/>
                  <a:pt x="12235" y="12661"/>
                </a:cubicBezTo>
                <a:cubicBezTo>
                  <a:pt x="13907" y="12384"/>
                  <a:pt x="15490" y="11822"/>
                  <a:pt x="16796" y="10965"/>
                </a:cubicBezTo>
                <a:cubicBezTo>
                  <a:pt x="20626" y="8452"/>
                  <a:pt x="20630" y="4388"/>
                  <a:pt x="16796" y="1880"/>
                </a:cubicBezTo>
                <a:cubicBezTo>
                  <a:pt x="14877" y="625"/>
                  <a:pt x="12362" y="-1"/>
                  <a:pt x="9846" y="0"/>
                </a:cubicBezTo>
                <a:close/>
              </a:path>
            </a:pathLst>
          </a:custGeom>
          <a:gradFill>
            <a:gsLst>
              <a:gs pos="0">
                <a:srgbClr val="FFC203"/>
              </a:gs>
              <a:gs pos="36657">
                <a:srgbClr val="FF7D25"/>
              </a:gs>
              <a:gs pos="77153">
                <a:srgbClr val="FF3847"/>
              </a:gs>
            </a:gsLst>
            <a:lin ang="4958836"/>
          </a:gradFill>
          <a:ln w="12700">
            <a:miter lim="400000"/>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8" name="Oval 15">
            <a:extLst>
              <a:ext uri="{FF2B5EF4-FFF2-40B4-BE49-F238E27FC236}">
                <a16:creationId xmlns:a16="http://schemas.microsoft.com/office/drawing/2014/main" id="{4997E9D9-6E77-474D-B756-8517FFC0DB1A}"/>
              </a:ext>
            </a:extLst>
          </p:cNvPr>
          <p:cNvSpPr/>
          <p:nvPr/>
        </p:nvSpPr>
        <p:spPr>
          <a:xfrm>
            <a:off x="2051889" y="3476438"/>
            <a:ext cx="1370905" cy="1370905"/>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29" name="Shape">
            <a:extLst>
              <a:ext uri="{FF2B5EF4-FFF2-40B4-BE49-F238E27FC236}">
                <a16:creationId xmlns:a16="http://schemas.microsoft.com/office/drawing/2014/main" id="{8110BE87-38C7-45ED-BE06-343C3B52F0F2}"/>
              </a:ext>
            </a:extLst>
          </p:cNvPr>
          <p:cNvSpPr/>
          <p:nvPr/>
        </p:nvSpPr>
        <p:spPr>
          <a:xfrm rot="19384409">
            <a:off x="3488407" y="1470249"/>
            <a:ext cx="1712047" cy="2841464"/>
          </a:xfrm>
          <a:custGeom>
            <a:avLst/>
            <a:gdLst/>
            <a:ahLst/>
            <a:cxnLst>
              <a:cxn ang="0">
                <a:pos x="wd2" y="hd2"/>
              </a:cxn>
              <a:cxn ang="5400000">
                <a:pos x="wd2" y="hd2"/>
              </a:cxn>
              <a:cxn ang="10800000">
                <a:pos x="wd2" y="hd2"/>
              </a:cxn>
              <a:cxn ang="16200000">
                <a:pos x="wd2" y="hd2"/>
              </a:cxn>
            </a:cxnLst>
            <a:rect l="0" t="0" r="r" b="b"/>
            <a:pathLst>
              <a:path w="19670" h="21334" extrusionOk="0">
                <a:moveTo>
                  <a:pt x="9846" y="0"/>
                </a:moveTo>
                <a:cubicBezTo>
                  <a:pt x="7331" y="0"/>
                  <a:pt x="4814" y="627"/>
                  <a:pt x="2892" y="1880"/>
                </a:cubicBezTo>
                <a:cubicBezTo>
                  <a:pt x="-959" y="4391"/>
                  <a:pt x="-970" y="8469"/>
                  <a:pt x="2892" y="10965"/>
                </a:cubicBezTo>
                <a:cubicBezTo>
                  <a:pt x="4206" y="11814"/>
                  <a:pt x="5800" y="12363"/>
                  <a:pt x="7475" y="12622"/>
                </a:cubicBezTo>
                <a:cubicBezTo>
                  <a:pt x="7762" y="12691"/>
                  <a:pt x="8042" y="12773"/>
                  <a:pt x="8287" y="12887"/>
                </a:cubicBezTo>
                <a:cubicBezTo>
                  <a:pt x="9051" y="13242"/>
                  <a:pt x="9546" y="13745"/>
                  <a:pt x="9536" y="14466"/>
                </a:cubicBezTo>
                <a:cubicBezTo>
                  <a:pt x="9521" y="15536"/>
                  <a:pt x="8045" y="16230"/>
                  <a:pt x="7047" y="17056"/>
                </a:cubicBezTo>
                <a:cubicBezTo>
                  <a:pt x="5711" y="18159"/>
                  <a:pt x="5627" y="19719"/>
                  <a:pt x="7224" y="20664"/>
                </a:cubicBezTo>
                <a:cubicBezTo>
                  <a:pt x="8805" y="21599"/>
                  <a:pt x="11272" y="21551"/>
                  <a:pt x="12747" y="20548"/>
                </a:cubicBezTo>
                <a:cubicBezTo>
                  <a:pt x="14222" y="19544"/>
                  <a:pt x="14030" y="17978"/>
                  <a:pt x="12605" y="16939"/>
                </a:cubicBezTo>
                <a:cubicBezTo>
                  <a:pt x="11573" y="16187"/>
                  <a:pt x="10202" y="15473"/>
                  <a:pt x="10143" y="14439"/>
                </a:cubicBezTo>
                <a:cubicBezTo>
                  <a:pt x="10107" y="13808"/>
                  <a:pt x="10598" y="13272"/>
                  <a:pt x="11383" y="12917"/>
                </a:cubicBezTo>
                <a:cubicBezTo>
                  <a:pt x="11637" y="12802"/>
                  <a:pt x="11938" y="12729"/>
                  <a:pt x="12235" y="12661"/>
                </a:cubicBezTo>
                <a:cubicBezTo>
                  <a:pt x="13907" y="12384"/>
                  <a:pt x="15490" y="11822"/>
                  <a:pt x="16796" y="10965"/>
                </a:cubicBezTo>
                <a:cubicBezTo>
                  <a:pt x="20626" y="8452"/>
                  <a:pt x="20630" y="4388"/>
                  <a:pt x="16796" y="1880"/>
                </a:cubicBezTo>
                <a:cubicBezTo>
                  <a:pt x="14877" y="625"/>
                  <a:pt x="12362" y="-1"/>
                  <a:pt x="9846" y="0"/>
                </a:cubicBezTo>
                <a:close/>
              </a:path>
            </a:pathLst>
          </a:custGeom>
          <a:gradFill>
            <a:gsLst>
              <a:gs pos="849">
                <a:srgbClr val="FF00A2"/>
              </a:gs>
              <a:gs pos="62946">
                <a:srgbClr val="FF0071"/>
              </a:gs>
              <a:gs pos="97627">
                <a:srgbClr val="FF0040"/>
              </a:gs>
            </a:gsLst>
            <a:lin ang="5216690"/>
          </a:gradFill>
          <a:ln w="12700">
            <a:miter lim="400000"/>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0" name="Oval 30">
            <a:extLst>
              <a:ext uri="{FF2B5EF4-FFF2-40B4-BE49-F238E27FC236}">
                <a16:creationId xmlns:a16="http://schemas.microsoft.com/office/drawing/2014/main" id="{7DC6086F-913B-44E4-884A-F4C88DAC352A}"/>
              </a:ext>
            </a:extLst>
          </p:cNvPr>
          <p:cNvSpPr/>
          <p:nvPr/>
        </p:nvSpPr>
        <p:spPr>
          <a:xfrm rot="21429906">
            <a:off x="3320625" y="1702760"/>
            <a:ext cx="1370907" cy="1370905"/>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sz="1200">
              <a:latin typeface="Open Sans" panose="020B0606030504020204" pitchFamily="34" charset="0"/>
              <a:ea typeface="Open Sans" panose="020B0606030504020204" pitchFamily="34" charset="0"/>
              <a:cs typeface="Open Sans" panose="020B0606030504020204" pitchFamily="34" charset="0"/>
            </a:endParaRPr>
          </a:p>
        </p:txBody>
      </p:sp>
      <p:sp>
        <p:nvSpPr>
          <p:cNvPr id="131" name="Shape">
            <a:extLst>
              <a:ext uri="{FF2B5EF4-FFF2-40B4-BE49-F238E27FC236}">
                <a16:creationId xmlns:a16="http://schemas.microsoft.com/office/drawing/2014/main" id="{8D391BF7-C10F-452A-960E-E16C33DA8DC8}"/>
              </a:ext>
            </a:extLst>
          </p:cNvPr>
          <p:cNvSpPr/>
          <p:nvPr/>
        </p:nvSpPr>
        <p:spPr>
          <a:xfrm rot="14235">
            <a:off x="5357608" y="979083"/>
            <a:ext cx="1712048" cy="2841464"/>
          </a:xfrm>
          <a:custGeom>
            <a:avLst/>
            <a:gdLst/>
            <a:ahLst/>
            <a:cxnLst>
              <a:cxn ang="0">
                <a:pos x="wd2" y="hd2"/>
              </a:cxn>
              <a:cxn ang="5400000">
                <a:pos x="wd2" y="hd2"/>
              </a:cxn>
              <a:cxn ang="10800000">
                <a:pos x="wd2" y="hd2"/>
              </a:cxn>
              <a:cxn ang="16200000">
                <a:pos x="wd2" y="hd2"/>
              </a:cxn>
            </a:cxnLst>
            <a:rect l="0" t="0" r="r" b="b"/>
            <a:pathLst>
              <a:path w="19670" h="21334" extrusionOk="0">
                <a:moveTo>
                  <a:pt x="9846" y="0"/>
                </a:moveTo>
                <a:cubicBezTo>
                  <a:pt x="7331" y="0"/>
                  <a:pt x="4814" y="627"/>
                  <a:pt x="2892" y="1880"/>
                </a:cubicBezTo>
                <a:cubicBezTo>
                  <a:pt x="-959" y="4391"/>
                  <a:pt x="-970" y="8469"/>
                  <a:pt x="2892" y="10965"/>
                </a:cubicBezTo>
                <a:cubicBezTo>
                  <a:pt x="4206" y="11814"/>
                  <a:pt x="5800" y="12363"/>
                  <a:pt x="7475" y="12622"/>
                </a:cubicBezTo>
                <a:cubicBezTo>
                  <a:pt x="7762" y="12691"/>
                  <a:pt x="8042" y="12773"/>
                  <a:pt x="8287" y="12887"/>
                </a:cubicBezTo>
                <a:cubicBezTo>
                  <a:pt x="9051" y="13242"/>
                  <a:pt x="9546" y="13745"/>
                  <a:pt x="9536" y="14466"/>
                </a:cubicBezTo>
                <a:cubicBezTo>
                  <a:pt x="9521" y="15536"/>
                  <a:pt x="8045" y="16230"/>
                  <a:pt x="7047" y="17056"/>
                </a:cubicBezTo>
                <a:cubicBezTo>
                  <a:pt x="5711" y="18159"/>
                  <a:pt x="5627" y="19719"/>
                  <a:pt x="7224" y="20664"/>
                </a:cubicBezTo>
                <a:cubicBezTo>
                  <a:pt x="8805" y="21599"/>
                  <a:pt x="11272" y="21551"/>
                  <a:pt x="12747" y="20548"/>
                </a:cubicBezTo>
                <a:cubicBezTo>
                  <a:pt x="14222" y="19544"/>
                  <a:pt x="14030" y="17978"/>
                  <a:pt x="12605" y="16939"/>
                </a:cubicBezTo>
                <a:cubicBezTo>
                  <a:pt x="11573" y="16187"/>
                  <a:pt x="10202" y="15473"/>
                  <a:pt x="10143" y="14439"/>
                </a:cubicBezTo>
                <a:cubicBezTo>
                  <a:pt x="10107" y="13808"/>
                  <a:pt x="10598" y="13272"/>
                  <a:pt x="11383" y="12917"/>
                </a:cubicBezTo>
                <a:cubicBezTo>
                  <a:pt x="11637" y="12802"/>
                  <a:pt x="11938" y="12729"/>
                  <a:pt x="12235" y="12661"/>
                </a:cubicBezTo>
                <a:cubicBezTo>
                  <a:pt x="13907" y="12384"/>
                  <a:pt x="15490" y="11822"/>
                  <a:pt x="16796" y="10965"/>
                </a:cubicBezTo>
                <a:cubicBezTo>
                  <a:pt x="20626" y="8452"/>
                  <a:pt x="20630" y="4388"/>
                  <a:pt x="16796" y="1880"/>
                </a:cubicBezTo>
                <a:cubicBezTo>
                  <a:pt x="14877" y="625"/>
                  <a:pt x="12362" y="-1"/>
                  <a:pt x="9846" y="0"/>
                </a:cubicBezTo>
                <a:close/>
              </a:path>
            </a:pathLst>
          </a:custGeom>
          <a:gradFill>
            <a:gsLst>
              <a:gs pos="0">
                <a:srgbClr val="F000C6"/>
              </a:gs>
              <a:gs pos="46532">
                <a:srgbClr val="B800C4"/>
              </a:gs>
              <a:gs pos="100000">
                <a:srgbClr val="8000C2"/>
              </a:gs>
            </a:gsLst>
            <a:lin ang="4776668"/>
          </a:gradFill>
          <a:ln w="12700">
            <a:miter lim="400000"/>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2" name="Oval 15">
            <a:extLst>
              <a:ext uri="{FF2B5EF4-FFF2-40B4-BE49-F238E27FC236}">
                <a16:creationId xmlns:a16="http://schemas.microsoft.com/office/drawing/2014/main" id="{8CA691E8-D9CF-4712-9964-9E23321B725C}"/>
              </a:ext>
            </a:extLst>
          </p:cNvPr>
          <p:cNvSpPr/>
          <p:nvPr/>
        </p:nvSpPr>
        <p:spPr>
          <a:xfrm rot="14875397" flipH="1">
            <a:off x="5535619" y="1102541"/>
            <a:ext cx="1370905" cy="1370905"/>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3" name="Shape">
            <a:extLst>
              <a:ext uri="{FF2B5EF4-FFF2-40B4-BE49-F238E27FC236}">
                <a16:creationId xmlns:a16="http://schemas.microsoft.com/office/drawing/2014/main" id="{D0D61BA9-054C-41C0-8628-4EC002B6C8C6}"/>
              </a:ext>
            </a:extLst>
          </p:cNvPr>
          <p:cNvSpPr/>
          <p:nvPr/>
        </p:nvSpPr>
        <p:spPr>
          <a:xfrm rot="2283818">
            <a:off x="7257298" y="1467789"/>
            <a:ext cx="1712048" cy="2841464"/>
          </a:xfrm>
          <a:custGeom>
            <a:avLst/>
            <a:gdLst/>
            <a:ahLst/>
            <a:cxnLst>
              <a:cxn ang="0">
                <a:pos x="wd2" y="hd2"/>
              </a:cxn>
              <a:cxn ang="5400000">
                <a:pos x="wd2" y="hd2"/>
              </a:cxn>
              <a:cxn ang="10800000">
                <a:pos x="wd2" y="hd2"/>
              </a:cxn>
              <a:cxn ang="16200000">
                <a:pos x="wd2" y="hd2"/>
              </a:cxn>
            </a:cxnLst>
            <a:rect l="0" t="0" r="r" b="b"/>
            <a:pathLst>
              <a:path w="19670" h="21334" extrusionOk="0">
                <a:moveTo>
                  <a:pt x="9846" y="0"/>
                </a:moveTo>
                <a:cubicBezTo>
                  <a:pt x="7331" y="0"/>
                  <a:pt x="4814" y="627"/>
                  <a:pt x="2892" y="1880"/>
                </a:cubicBezTo>
                <a:cubicBezTo>
                  <a:pt x="-959" y="4391"/>
                  <a:pt x="-970" y="8469"/>
                  <a:pt x="2892" y="10965"/>
                </a:cubicBezTo>
                <a:cubicBezTo>
                  <a:pt x="4206" y="11814"/>
                  <a:pt x="5800" y="12363"/>
                  <a:pt x="7475" y="12622"/>
                </a:cubicBezTo>
                <a:cubicBezTo>
                  <a:pt x="7762" y="12691"/>
                  <a:pt x="8042" y="12773"/>
                  <a:pt x="8287" y="12887"/>
                </a:cubicBezTo>
                <a:cubicBezTo>
                  <a:pt x="9051" y="13242"/>
                  <a:pt x="9546" y="13745"/>
                  <a:pt x="9536" y="14466"/>
                </a:cubicBezTo>
                <a:cubicBezTo>
                  <a:pt x="9521" y="15536"/>
                  <a:pt x="8045" y="16230"/>
                  <a:pt x="7047" y="17056"/>
                </a:cubicBezTo>
                <a:cubicBezTo>
                  <a:pt x="5711" y="18159"/>
                  <a:pt x="5627" y="19719"/>
                  <a:pt x="7224" y="20664"/>
                </a:cubicBezTo>
                <a:cubicBezTo>
                  <a:pt x="8805" y="21599"/>
                  <a:pt x="11272" y="21551"/>
                  <a:pt x="12747" y="20548"/>
                </a:cubicBezTo>
                <a:cubicBezTo>
                  <a:pt x="14222" y="19544"/>
                  <a:pt x="14030" y="17978"/>
                  <a:pt x="12605" y="16939"/>
                </a:cubicBezTo>
                <a:cubicBezTo>
                  <a:pt x="11573" y="16187"/>
                  <a:pt x="10202" y="15473"/>
                  <a:pt x="10143" y="14439"/>
                </a:cubicBezTo>
                <a:cubicBezTo>
                  <a:pt x="10107" y="13808"/>
                  <a:pt x="10598" y="13272"/>
                  <a:pt x="11383" y="12917"/>
                </a:cubicBezTo>
                <a:cubicBezTo>
                  <a:pt x="11637" y="12802"/>
                  <a:pt x="11938" y="12729"/>
                  <a:pt x="12235" y="12661"/>
                </a:cubicBezTo>
                <a:cubicBezTo>
                  <a:pt x="13907" y="12384"/>
                  <a:pt x="15490" y="11822"/>
                  <a:pt x="16796" y="10965"/>
                </a:cubicBezTo>
                <a:cubicBezTo>
                  <a:pt x="20626" y="8452"/>
                  <a:pt x="20630" y="4388"/>
                  <a:pt x="16796" y="1880"/>
                </a:cubicBezTo>
                <a:cubicBezTo>
                  <a:pt x="14877" y="625"/>
                  <a:pt x="12362" y="-1"/>
                  <a:pt x="9846" y="0"/>
                </a:cubicBezTo>
                <a:close/>
              </a:path>
            </a:pathLst>
          </a:custGeom>
          <a:gradFill>
            <a:gsLst>
              <a:gs pos="0">
                <a:srgbClr val="00F2FE"/>
              </a:gs>
              <a:gs pos="41897">
                <a:srgbClr val="28CFFE"/>
              </a:gs>
              <a:gs pos="97514">
                <a:srgbClr val="4FACFE"/>
              </a:gs>
            </a:gsLst>
          </a:gradFill>
          <a:ln w="12700">
            <a:miter lim="400000"/>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4" name="Oval 15">
            <a:extLst>
              <a:ext uri="{FF2B5EF4-FFF2-40B4-BE49-F238E27FC236}">
                <a16:creationId xmlns:a16="http://schemas.microsoft.com/office/drawing/2014/main" id="{5BE0A9CA-B3C5-4650-BC74-555B027B00AA}"/>
              </a:ext>
            </a:extLst>
          </p:cNvPr>
          <p:cNvSpPr/>
          <p:nvPr/>
        </p:nvSpPr>
        <p:spPr>
          <a:xfrm rot="17144980">
            <a:off x="7778342" y="1765735"/>
            <a:ext cx="1370905" cy="1370907"/>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5" name="Shape">
            <a:extLst>
              <a:ext uri="{FF2B5EF4-FFF2-40B4-BE49-F238E27FC236}">
                <a16:creationId xmlns:a16="http://schemas.microsoft.com/office/drawing/2014/main" id="{24B67EF4-CD08-4DA6-8230-FBC63534BB19}"/>
              </a:ext>
            </a:extLst>
          </p:cNvPr>
          <p:cNvSpPr/>
          <p:nvPr/>
        </p:nvSpPr>
        <p:spPr>
          <a:xfrm rot="4117874">
            <a:off x="8276419" y="2879793"/>
            <a:ext cx="1712047" cy="2841465"/>
          </a:xfrm>
          <a:custGeom>
            <a:avLst/>
            <a:gdLst/>
            <a:ahLst/>
            <a:cxnLst>
              <a:cxn ang="0">
                <a:pos x="wd2" y="hd2"/>
              </a:cxn>
              <a:cxn ang="5400000">
                <a:pos x="wd2" y="hd2"/>
              </a:cxn>
              <a:cxn ang="10800000">
                <a:pos x="wd2" y="hd2"/>
              </a:cxn>
              <a:cxn ang="16200000">
                <a:pos x="wd2" y="hd2"/>
              </a:cxn>
            </a:cxnLst>
            <a:rect l="0" t="0" r="r" b="b"/>
            <a:pathLst>
              <a:path w="19670" h="21334" extrusionOk="0">
                <a:moveTo>
                  <a:pt x="9846" y="0"/>
                </a:moveTo>
                <a:cubicBezTo>
                  <a:pt x="7331" y="0"/>
                  <a:pt x="4814" y="627"/>
                  <a:pt x="2892" y="1880"/>
                </a:cubicBezTo>
                <a:cubicBezTo>
                  <a:pt x="-959" y="4391"/>
                  <a:pt x="-970" y="8469"/>
                  <a:pt x="2892" y="10965"/>
                </a:cubicBezTo>
                <a:cubicBezTo>
                  <a:pt x="4206" y="11814"/>
                  <a:pt x="5800" y="12363"/>
                  <a:pt x="7475" y="12622"/>
                </a:cubicBezTo>
                <a:cubicBezTo>
                  <a:pt x="7762" y="12691"/>
                  <a:pt x="8042" y="12773"/>
                  <a:pt x="8287" y="12887"/>
                </a:cubicBezTo>
                <a:cubicBezTo>
                  <a:pt x="9051" y="13242"/>
                  <a:pt x="9546" y="13745"/>
                  <a:pt x="9536" y="14466"/>
                </a:cubicBezTo>
                <a:cubicBezTo>
                  <a:pt x="9521" y="15536"/>
                  <a:pt x="8045" y="16230"/>
                  <a:pt x="7047" y="17056"/>
                </a:cubicBezTo>
                <a:cubicBezTo>
                  <a:pt x="5711" y="18159"/>
                  <a:pt x="5627" y="19719"/>
                  <a:pt x="7224" y="20664"/>
                </a:cubicBezTo>
                <a:cubicBezTo>
                  <a:pt x="8805" y="21599"/>
                  <a:pt x="11272" y="21551"/>
                  <a:pt x="12747" y="20548"/>
                </a:cubicBezTo>
                <a:cubicBezTo>
                  <a:pt x="14222" y="19544"/>
                  <a:pt x="14030" y="17978"/>
                  <a:pt x="12605" y="16939"/>
                </a:cubicBezTo>
                <a:cubicBezTo>
                  <a:pt x="11573" y="16187"/>
                  <a:pt x="10202" y="15473"/>
                  <a:pt x="10143" y="14439"/>
                </a:cubicBezTo>
                <a:cubicBezTo>
                  <a:pt x="10107" y="13808"/>
                  <a:pt x="10598" y="13272"/>
                  <a:pt x="11383" y="12917"/>
                </a:cubicBezTo>
                <a:cubicBezTo>
                  <a:pt x="11637" y="12802"/>
                  <a:pt x="11938" y="12729"/>
                  <a:pt x="12235" y="12661"/>
                </a:cubicBezTo>
                <a:cubicBezTo>
                  <a:pt x="13907" y="12384"/>
                  <a:pt x="15490" y="11822"/>
                  <a:pt x="16796" y="10965"/>
                </a:cubicBezTo>
                <a:cubicBezTo>
                  <a:pt x="20626" y="8452"/>
                  <a:pt x="20630" y="4388"/>
                  <a:pt x="16796" y="1880"/>
                </a:cubicBezTo>
                <a:cubicBezTo>
                  <a:pt x="14877" y="625"/>
                  <a:pt x="12362" y="-1"/>
                  <a:pt x="9846" y="0"/>
                </a:cubicBezTo>
                <a:close/>
              </a:path>
            </a:pathLst>
          </a:custGeom>
          <a:gradFill>
            <a:gsLst>
              <a:gs pos="924">
                <a:srgbClr val="C3EA03"/>
              </a:gs>
              <a:gs pos="53178">
                <a:srgbClr val="67CE02"/>
              </a:gs>
              <a:gs pos="100000">
                <a:srgbClr val="0CB100"/>
              </a:gs>
            </a:gsLst>
          </a:gradFill>
          <a:ln w="12700">
            <a:miter lim="400000"/>
          </a:ln>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6" name="Oval 15">
            <a:extLst>
              <a:ext uri="{FF2B5EF4-FFF2-40B4-BE49-F238E27FC236}">
                <a16:creationId xmlns:a16="http://schemas.microsoft.com/office/drawing/2014/main" id="{3B24C52F-7402-424F-A0F3-849E81598F0C}"/>
              </a:ext>
            </a:extLst>
          </p:cNvPr>
          <p:cNvSpPr/>
          <p:nvPr/>
        </p:nvSpPr>
        <p:spPr>
          <a:xfrm rot="18979036">
            <a:off x="8971164" y="3416752"/>
            <a:ext cx="1370905" cy="1370905"/>
          </a:xfrm>
          <a:prstGeom prst="ellipse">
            <a:avLst/>
          </a:prstGeom>
          <a:gradFill>
            <a:gsLst>
              <a:gs pos="22846">
                <a:srgbClr val="FFFFFF"/>
              </a:gs>
              <a:gs pos="63322">
                <a:srgbClr val="E6EAEB"/>
              </a:gs>
              <a:gs pos="99960">
                <a:srgbClr val="CDD5D8"/>
              </a:gs>
            </a:gsLst>
            <a:lin ang="2089255"/>
          </a:gradFill>
          <a:ln w="12700">
            <a:miter lim="400000"/>
          </a:ln>
          <a:effectLst>
            <a:outerShdw blurRad="50800" dist="35191" dir="2315233" rotWithShape="0">
              <a:srgbClr val="000000">
                <a:alpha val="38297"/>
              </a:srgbClr>
            </a:outerShdw>
          </a:effectLst>
        </p:spPr>
        <p:txBody>
          <a:bodyPr lIns="45719" rIns="45719" anchor="ctr"/>
          <a:lstStyle/>
          <a:p>
            <a:pPr algn="ctr">
              <a:defRPr>
                <a:solidFill>
                  <a:srgbClr val="FFFFFF"/>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sp>
        <p:nvSpPr>
          <p:cNvPr id="137" name="TextBox 52">
            <a:extLst>
              <a:ext uri="{FF2B5EF4-FFF2-40B4-BE49-F238E27FC236}">
                <a16:creationId xmlns:a16="http://schemas.microsoft.com/office/drawing/2014/main" id="{0C4AF7E4-5906-466D-8157-67CD99FC0339}"/>
              </a:ext>
            </a:extLst>
          </p:cNvPr>
          <p:cNvSpPr txBox="1"/>
          <p:nvPr/>
        </p:nvSpPr>
        <p:spPr>
          <a:xfrm>
            <a:off x="2180573" y="3581517"/>
            <a:ext cx="1127214" cy="11695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100">
                <a:solidFill>
                  <a:srgbClr val="535353"/>
                </a:solidFill>
              </a:defRPr>
            </a:lvl1p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Policy and advocacy work + career guidance</a:t>
            </a:r>
            <a:endParaRPr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8" name="TextBox 52">
            <a:extLst>
              <a:ext uri="{FF2B5EF4-FFF2-40B4-BE49-F238E27FC236}">
                <a16:creationId xmlns:a16="http://schemas.microsoft.com/office/drawing/2014/main" id="{EC6751F6-3E06-4985-852D-BF81967A2296}"/>
              </a:ext>
            </a:extLst>
          </p:cNvPr>
          <p:cNvSpPr txBox="1"/>
          <p:nvPr/>
        </p:nvSpPr>
        <p:spPr>
          <a:xfrm>
            <a:off x="3239638" y="2025049"/>
            <a:ext cx="1506795" cy="738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defRPr sz="2100">
                <a:solidFill>
                  <a:srgbClr val="535353"/>
                </a:solidFill>
              </a:defRPr>
            </a:lvl1pPr>
          </a:lstStyle>
          <a:p>
            <a:pPr algn="ctr"/>
            <a:r>
              <a:rPr lang="en-US" sz="1400" b="1" dirty="0">
                <a:latin typeface="Open Sans" panose="020B0606030504020204" pitchFamily="34" charset="0"/>
                <a:ea typeface="Open Sans" panose="020B0606030504020204" pitchFamily="34" charset="0"/>
                <a:cs typeface="Open Sans" panose="020B0606030504020204" pitchFamily="34" charset="0"/>
              </a:rPr>
              <a:t>International TVET system review</a:t>
            </a:r>
            <a:r>
              <a:rPr sz="1400" b="1" dirty="0">
                <a:latin typeface="Open Sans" panose="020B0606030504020204" pitchFamily="34" charset="0"/>
                <a:ea typeface="Open Sans" panose="020B0606030504020204" pitchFamily="34" charset="0"/>
                <a:cs typeface="Open Sans" panose="020B0606030504020204" pitchFamily="34" charset="0"/>
              </a:rPr>
              <a:t>    </a:t>
            </a:r>
          </a:p>
        </p:txBody>
      </p:sp>
      <p:sp>
        <p:nvSpPr>
          <p:cNvPr id="139" name="TextBox 52">
            <a:extLst>
              <a:ext uri="{FF2B5EF4-FFF2-40B4-BE49-F238E27FC236}">
                <a16:creationId xmlns:a16="http://schemas.microsoft.com/office/drawing/2014/main" id="{3ECD1C3F-CA0C-4F89-84E3-F97796811BBD}"/>
              </a:ext>
            </a:extLst>
          </p:cNvPr>
          <p:cNvSpPr txBox="1"/>
          <p:nvPr/>
        </p:nvSpPr>
        <p:spPr>
          <a:xfrm>
            <a:off x="5650350" y="1297438"/>
            <a:ext cx="1127214" cy="830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100">
                <a:solidFill>
                  <a:srgbClr val="535353"/>
                </a:solidFill>
              </a:defRPr>
            </a:lvl1pP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Green Skills  focus</a:t>
            </a:r>
            <a:endParaRPr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0" name="TextBox 52">
            <a:extLst>
              <a:ext uri="{FF2B5EF4-FFF2-40B4-BE49-F238E27FC236}">
                <a16:creationId xmlns:a16="http://schemas.microsoft.com/office/drawing/2014/main" id="{AA096195-97C3-47B3-AF6B-0CDB8AB6EA91}"/>
              </a:ext>
            </a:extLst>
          </p:cNvPr>
          <p:cNvSpPr txBox="1"/>
          <p:nvPr/>
        </p:nvSpPr>
        <p:spPr>
          <a:xfrm>
            <a:off x="7947572" y="1929077"/>
            <a:ext cx="1127213" cy="10772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2100">
                <a:solidFill>
                  <a:srgbClr val="535353"/>
                </a:solidFill>
              </a:defRPr>
            </a:lvl1pP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Country level policy analysis</a:t>
            </a:r>
            <a:endParaRPr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1" name="TextBox 52">
            <a:extLst>
              <a:ext uri="{FF2B5EF4-FFF2-40B4-BE49-F238E27FC236}">
                <a16:creationId xmlns:a16="http://schemas.microsoft.com/office/drawing/2014/main" id="{D357260C-CF6E-456C-AE97-77FD3D958286}"/>
              </a:ext>
            </a:extLst>
          </p:cNvPr>
          <p:cNvSpPr txBox="1"/>
          <p:nvPr/>
        </p:nvSpPr>
        <p:spPr>
          <a:xfrm>
            <a:off x="8923017" y="3568191"/>
            <a:ext cx="1443828" cy="10772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a:defRPr sz="2100">
                <a:solidFill>
                  <a:srgbClr val="535353"/>
                </a:solidFill>
              </a:defRPr>
            </a:lvl1pP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Future of Work and Work-based learning </a:t>
            </a:r>
            <a:endParaRPr sz="1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2" name="Logo4">
            <a:extLst>
              <a:ext uri="{FF2B5EF4-FFF2-40B4-BE49-F238E27FC236}">
                <a16:creationId xmlns:a16="http://schemas.microsoft.com/office/drawing/2014/main" id="{81C3AA5E-CF68-4F42-AE2A-3EA85DF6C2AA}"/>
              </a:ext>
            </a:extLst>
          </p:cNvPr>
          <p:cNvSpPr/>
          <p:nvPr/>
        </p:nvSpPr>
        <p:spPr>
          <a:xfrm>
            <a:off x="5525953" y="4859585"/>
            <a:ext cx="1373067" cy="1146508"/>
          </a:xfrm>
          <a:custGeom>
            <a:avLst/>
            <a:gdLst/>
            <a:ahLst/>
            <a:cxnLst>
              <a:cxn ang="0">
                <a:pos x="wd2" y="hd2"/>
              </a:cxn>
              <a:cxn ang="5400000">
                <a:pos x="wd2" y="hd2"/>
              </a:cxn>
              <a:cxn ang="10800000">
                <a:pos x="wd2" y="hd2"/>
              </a:cxn>
              <a:cxn ang="16200000">
                <a:pos x="wd2" y="hd2"/>
              </a:cxn>
            </a:cxnLst>
            <a:rect l="0" t="0" r="r" b="b"/>
            <a:pathLst>
              <a:path w="21595" h="21600" extrusionOk="0">
                <a:moveTo>
                  <a:pt x="11372" y="0"/>
                </a:moveTo>
                <a:cubicBezTo>
                  <a:pt x="11313" y="149"/>
                  <a:pt x="11274" y="314"/>
                  <a:pt x="11252" y="476"/>
                </a:cubicBezTo>
                <a:cubicBezTo>
                  <a:pt x="11214" y="761"/>
                  <a:pt x="11233" y="1047"/>
                  <a:pt x="11315" y="1318"/>
                </a:cubicBezTo>
                <a:cubicBezTo>
                  <a:pt x="11369" y="1517"/>
                  <a:pt x="11449" y="1703"/>
                  <a:pt x="11553" y="1868"/>
                </a:cubicBezTo>
                <a:cubicBezTo>
                  <a:pt x="11656" y="2033"/>
                  <a:pt x="11782" y="2178"/>
                  <a:pt x="11926" y="2296"/>
                </a:cubicBezTo>
                <a:cubicBezTo>
                  <a:pt x="11906" y="2188"/>
                  <a:pt x="11882" y="2082"/>
                  <a:pt x="11853" y="1979"/>
                </a:cubicBezTo>
                <a:cubicBezTo>
                  <a:pt x="11823" y="1876"/>
                  <a:pt x="11789" y="1775"/>
                  <a:pt x="11748" y="1675"/>
                </a:cubicBezTo>
                <a:cubicBezTo>
                  <a:pt x="11658" y="1440"/>
                  <a:pt x="11578" y="1192"/>
                  <a:pt x="11514" y="944"/>
                </a:cubicBezTo>
                <a:cubicBezTo>
                  <a:pt x="11478" y="805"/>
                  <a:pt x="11451" y="674"/>
                  <a:pt x="11429" y="544"/>
                </a:cubicBezTo>
                <a:cubicBezTo>
                  <a:pt x="11418" y="479"/>
                  <a:pt x="11411" y="412"/>
                  <a:pt x="11408" y="345"/>
                </a:cubicBezTo>
                <a:cubicBezTo>
                  <a:pt x="11404" y="278"/>
                  <a:pt x="11404" y="211"/>
                  <a:pt x="11408" y="145"/>
                </a:cubicBezTo>
                <a:cubicBezTo>
                  <a:pt x="11420" y="342"/>
                  <a:pt x="11448" y="538"/>
                  <a:pt x="11493" y="727"/>
                </a:cubicBezTo>
                <a:cubicBezTo>
                  <a:pt x="11538" y="917"/>
                  <a:pt x="11600" y="1101"/>
                  <a:pt x="11678" y="1276"/>
                </a:cubicBezTo>
                <a:cubicBezTo>
                  <a:pt x="11753" y="1438"/>
                  <a:pt x="11817" y="1608"/>
                  <a:pt x="11868" y="1783"/>
                </a:cubicBezTo>
                <a:cubicBezTo>
                  <a:pt x="11920" y="1958"/>
                  <a:pt x="11959" y="2138"/>
                  <a:pt x="11983" y="2322"/>
                </a:cubicBezTo>
                <a:cubicBezTo>
                  <a:pt x="12023" y="2209"/>
                  <a:pt x="12052" y="2085"/>
                  <a:pt x="12068" y="1964"/>
                </a:cubicBezTo>
                <a:cubicBezTo>
                  <a:pt x="12092" y="1778"/>
                  <a:pt x="12092" y="1590"/>
                  <a:pt x="12068" y="1403"/>
                </a:cubicBezTo>
                <a:cubicBezTo>
                  <a:pt x="12057" y="1250"/>
                  <a:pt x="12031" y="1101"/>
                  <a:pt x="11992" y="956"/>
                </a:cubicBezTo>
                <a:cubicBezTo>
                  <a:pt x="11954" y="810"/>
                  <a:pt x="11903" y="670"/>
                  <a:pt x="11841" y="536"/>
                </a:cubicBezTo>
                <a:cubicBezTo>
                  <a:pt x="11787" y="409"/>
                  <a:pt x="11719" y="288"/>
                  <a:pt x="11635" y="187"/>
                </a:cubicBezTo>
                <a:cubicBezTo>
                  <a:pt x="11563" y="101"/>
                  <a:pt x="11470" y="34"/>
                  <a:pt x="11372" y="0"/>
                </a:cubicBezTo>
                <a:close/>
                <a:moveTo>
                  <a:pt x="9413" y="298"/>
                </a:moveTo>
                <a:cubicBezTo>
                  <a:pt x="9402" y="325"/>
                  <a:pt x="9393" y="352"/>
                  <a:pt x="9386" y="381"/>
                </a:cubicBezTo>
                <a:cubicBezTo>
                  <a:pt x="9379" y="409"/>
                  <a:pt x="9374" y="438"/>
                  <a:pt x="9370" y="468"/>
                </a:cubicBezTo>
                <a:cubicBezTo>
                  <a:pt x="9361" y="545"/>
                  <a:pt x="9359" y="623"/>
                  <a:pt x="9365" y="700"/>
                </a:cubicBezTo>
                <a:cubicBezTo>
                  <a:pt x="9371" y="777"/>
                  <a:pt x="9385" y="852"/>
                  <a:pt x="9406" y="927"/>
                </a:cubicBezTo>
                <a:cubicBezTo>
                  <a:pt x="9439" y="1049"/>
                  <a:pt x="9482" y="1166"/>
                  <a:pt x="9536" y="1274"/>
                </a:cubicBezTo>
                <a:cubicBezTo>
                  <a:pt x="9591" y="1383"/>
                  <a:pt x="9656" y="1483"/>
                  <a:pt x="9732" y="1573"/>
                </a:cubicBezTo>
                <a:cubicBezTo>
                  <a:pt x="9777" y="1628"/>
                  <a:pt x="9826" y="1681"/>
                  <a:pt x="9877" y="1730"/>
                </a:cubicBezTo>
                <a:cubicBezTo>
                  <a:pt x="9929" y="1779"/>
                  <a:pt x="9983" y="1824"/>
                  <a:pt x="10038" y="1862"/>
                </a:cubicBezTo>
                <a:cubicBezTo>
                  <a:pt x="10094" y="1904"/>
                  <a:pt x="10153" y="1938"/>
                  <a:pt x="10213" y="1967"/>
                </a:cubicBezTo>
                <a:cubicBezTo>
                  <a:pt x="10273" y="1996"/>
                  <a:pt x="10335" y="2020"/>
                  <a:pt x="10400" y="2041"/>
                </a:cubicBezTo>
                <a:cubicBezTo>
                  <a:pt x="10246" y="1773"/>
                  <a:pt x="10104" y="1520"/>
                  <a:pt x="9974" y="1267"/>
                </a:cubicBezTo>
                <a:cubicBezTo>
                  <a:pt x="9822" y="974"/>
                  <a:pt x="9657" y="696"/>
                  <a:pt x="9470" y="434"/>
                </a:cubicBezTo>
                <a:cubicBezTo>
                  <a:pt x="9578" y="548"/>
                  <a:pt x="9680" y="672"/>
                  <a:pt x="9775" y="803"/>
                </a:cubicBezTo>
                <a:cubicBezTo>
                  <a:pt x="9870" y="933"/>
                  <a:pt x="9958" y="1072"/>
                  <a:pt x="10038" y="1216"/>
                </a:cubicBezTo>
                <a:cubicBezTo>
                  <a:pt x="10107" y="1349"/>
                  <a:pt x="10176" y="1479"/>
                  <a:pt x="10243" y="1608"/>
                </a:cubicBezTo>
                <a:cubicBezTo>
                  <a:pt x="10310" y="1736"/>
                  <a:pt x="10377" y="1863"/>
                  <a:pt x="10442" y="1990"/>
                </a:cubicBezTo>
                <a:lnTo>
                  <a:pt x="10456" y="1888"/>
                </a:lnTo>
                <a:cubicBezTo>
                  <a:pt x="10480" y="1713"/>
                  <a:pt x="10475" y="1550"/>
                  <a:pt x="10443" y="1400"/>
                </a:cubicBezTo>
                <a:cubicBezTo>
                  <a:pt x="10411" y="1251"/>
                  <a:pt x="10351" y="1115"/>
                  <a:pt x="10265" y="995"/>
                </a:cubicBezTo>
                <a:cubicBezTo>
                  <a:pt x="10170" y="857"/>
                  <a:pt x="10051" y="731"/>
                  <a:pt x="9909" y="615"/>
                </a:cubicBezTo>
                <a:cubicBezTo>
                  <a:pt x="9767" y="499"/>
                  <a:pt x="9602" y="394"/>
                  <a:pt x="9413" y="298"/>
                </a:cubicBezTo>
                <a:close/>
                <a:moveTo>
                  <a:pt x="8014" y="680"/>
                </a:moveTo>
                <a:cubicBezTo>
                  <a:pt x="7964" y="671"/>
                  <a:pt x="7913" y="671"/>
                  <a:pt x="7863" y="678"/>
                </a:cubicBezTo>
                <a:cubicBezTo>
                  <a:pt x="7813" y="685"/>
                  <a:pt x="7763" y="700"/>
                  <a:pt x="7716" y="723"/>
                </a:cubicBezTo>
                <a:cubicBezTo>
                  <a:pt x="7739" y="957"/>
                  <a:pt x="7775" y="1159"/>
                  <a:pt x="7822" y="1329"/>
                </a:cubicBezTo>
                <a:cubicBezTo>
                  <a:pt x="7870" y="1499"/>
                  <a:pt x="7929" y="1637"/>
                  <a:pt x="8000" y="1743"/>
                </a:cubicBezTo>
                <a:cubicBezTo>
                  <a:pt x="8104" y="1895"/>
                  <a:pt x="8260" y="1992"/>
                  <a:pt x="8476" y="2032"/>
                </a:cubicBezTo>
                <a:cubicBezTo>
                  <a:pt x="8557" y="2047"/>
                  <a:pt x="8643" y="2060"/>
                  <a:pt x="8724" y="2058"/>
                </a:cubicBezTo>
                <a:cubicBezTo>
                  <a:pt x="8547" y="1857"/>
                  <a:pt x="8383" y="1677"/>
                  <a:pt x="8234" y="1522"/>
                </a:cubicBezTo>
                <a:cubicBezTo>
                  <a:pt x="8085" y="1368"/>
                  <a:pt x="7947" y="1124"/>
                  <a:pt x="7816" y="799"/>
                </a:cubicBezTo>
                <a:cubicBezTo>
                  <a:pt x="7881" y="923"/>
                  <a:pt x="7952" y="1041"/>
                  <a:pt x="8030" y="1151"/>
                </a:cubicBezTo>
                <a:cubicBezTo>
                  <a:pt x="8108" y="1262"/>
                  <a:pt x="8193" y="1366"/>
                  <a:pt x="8284" y="1463"/>
                </a:cubicBezTo>
                <a:cubicBezTo>
                  <a:pt x="8373" y="1547"/>
                  <a:pt x="8460" y="1639"/>
                  <a:pt x="8543" y="1734"/>
                </a:cubicBezTo>
                <a:cubicBezTo>
                  <a:pt x="8626" y="1830"/>
                  <a:pt x="8706" y="1930"/>
                  <a:pt x="8781" y="2032"/>
                </a:cubicBezTo>
                <a:cubicBezTo>
                  <a:pt x="8770" y="1797"/>
                  <a:pt x="8734" y="1588"/>
                  <a:pt x="8674" y="1406"/>
                </a:cubicBezTo>
                <a:cubicBezTo>
                  <a:pt x="8613" y="1224"/>
                  <a:pt x="8528" y="1070"/>
                  <a:pt x="8419" y="944"/>
                </a:cubicBezTo>
                <a:cubicBezTo>
                  <a:pt x="8365" y="876"/>
                  <a:pt x="8302" y="819"/>
                  <a:pt x="8234" y="774"/>
                </a:cubicBezTo>
                <a:cubicBezTo>
                  <a:pt x="8166" y="730"/>
                  <a:pt x="8092" y="698"/>
                  <a:pt x="8014" y="680"/>
                </a:cubicBezTo>
                <a:close/>
                <a:moveTo>
                  <a:pt x="12991" y="748"/>
                </a:moveTo>
                <a:cubicBezTo>
                  <a:pt x="12978" y="861"/>
                  <a:pt x="12967" y="974"/>
                  <a:pt x="12960" y="1088"/>
                </a:cubicBezTo>
                <a:cubicBezTo>
                  <a:pt x="12952" y="1201"/>
                  <a:pt x="12948" y="1315"/>
                  <a:pt x="12948" y="1429"/>
                </a:cubicBezTo>
                <a:cubicBezTo>
                  <a:pt x="12951" y="1643"/>
                  <a:pt x="12975" y="1856"/>
                  <a:pt x="13012" y="2066"/>
                </a:cubicBezTo>
                <a:cubicBezTo>
                  <a:pt x="13077" y="2432"/>
                  <a:pt x="13271" y="2676"/>
                  <a:pt x="13594" y="2798"/>
                </a:cubicBezTo>
                <a:cubicBezTo>
                  <a:pt x="13475" y="2525"/>
                  <a:pt x="13377" y="2242"/>
                  <a:pt x="13303" y="1947"/>
                </a:cubicBezTo>
                <a:cubicBezTo>
                  <a:pt x="13211" y="1596"/>
                  <a:pt x="13142" y="1239"/>
                  <a:pt x="13090" y="876"/>
                </a:cubicBezTo>
                <a:lnTo>
                  <a:pt x="13360" y="1913"/>
                </a:lnTo>
                <a:cubicBezTo>
                  <a:pt x="13400" y="2064"/>
                  <a:pt x="13444" y="2214"/>
                  <a:pt x="13492" y="2362"/>
                </a:cubicBezTo>
                <a:cubicBezTo>
                  <a:pt x="13541" y="2510"/>
                  <a:pt x="13593" y="2655"/>
                  <a:pt x="13651" y="2798"/>
                </a:cubicBezTo>
                <a:cubicBezTo>
                  <a:pt x="13665" y="2727"/>
                  <a:pt x="13677" y="2657"/>
                  <a:pt x="13687" y="2585"/>
                </a:cubicBezTo>
                <a:cubicBezTo>
                  <a:pt x="13699" y="2492"/>
                  <a:pt x="13705" y="2399"/>
                  <a:pt x="13708" y="2305"/>
                </a:cubicBezTo>
                <a:cubicBezTo>
                  <a:pt x="13711" y="2147"/>
                  <a:pt x="13708" y="1984"/>
                  <a:pt x="13687" y="1828"/>
                </a:cubicBezTo>
                <a:cubicBezTo>
                  <a:pt x="13670" y="1695"/>
                  <a:pt x="13640" y="1563"/>
                  <a:pt x="13597" y="1438"/>
                </a:cubicBezTo>
                <a:cubicBezTo>
                  <a:pt x="13555" y="1312"/>
                  <a:pt x="13502" y="1192"/>
                  <a:pt x="13438" y="1080"/>
                </a:cubicBezTo>
                <a:cubicBezTo>
                  <a:pt x="13391" y="993"/>
                  <a:pt x="13331" y="922"/>
                  <a:pt x="13261" y="868"/>
                </a:cubicBezTo>
                <a:cubicBezTo>
                  <a:pt x="13191" y="813"/>
                  <a:pt x="13111" y="776"/>
                  <a:pt x="13026" y="757"/>
                </a:cubicBezTo>
                <a:lnTo>
                  <a:pt x="12991" y="748"/>
                </a:lnTo>
                <a:close/>
                <a:moveTo>
                  <a:pt x="6140" y="825"/>
                </a:moveTo>
                <a:cubicBezTo>
                  <a:pt x="6092" y="816"/>
                  <a:pt x="6042" y="814"/>
                  <a:pt x="5993" y="820"/>
                </a:cubicBezTo>
                <a:cubicBezTo>
                  <a:pt x="5944" y="825"/>
                  <a:pt x="5895" y="838"/>
                  <a:pt x="5849" y="859"/>
                </a:cubicBezTo>
                <a:cubicBezTo>
                  <a:pt x="5914" y="1101"/>
                  <a:pt x="5988" y="1318"/>
                  <a:pt x="6070" y="1509"/>
                </a:cubicBezTo>
                <a:cubicBezTo>
                  <a:pt x="6153" y="1700"/>
                  <a:pt x="6245" y="1866"/>
                  <a:pt x="6346" y="2007"/>
                </a:cubicBezTo>
                <a:cubicBezTo>
                  <a:pt x="6410" y="2103"/>
                  <a:pt x="6487" y="2183"/>
                  <a:pt x="6573" y="2243"/>
                </a:cubicBezTo>
                <a:cubicBezTo>
                  <a:pt x="6660" y="2304"/>
                  <a:pt x="6756" y="2345"/>
                  <a:pt x="6857" y="2364"/>
                </a:cubicBezTo>
                <a:cubicBezTo>
                  <a:pt x="6906" y="2372"/>
                  <a:pt x="6954" y="2377"/>
                  <a:pt x="7003" y="2377"/>
                </a:cubicBezTo>
                <a:cubicBezTo>
                  <a:pt x="7051" y="2377"/>
                  <a:pt x="7100" y="2372"/>
                  <a:pt x="7148" y="2364"/>
                </a:cubicBezTo>
                <a:cubicBezTo>
                  <a:pt x="7053" y="2274"/>
                  <a:pt x="6958" y="2178"/>
                  <a:pt x="6860" y="2078"/>
                </a:cubicBezTo>
                <a:cubicBezTo>
                  <a:pt x="6762" y="1977"/>
                  <a:pt x="6662" y="1871"/>
                  <a:pt x="6559" y="1760"/>
                </a:cubicBezTo>
                <a:cubicBezTo>
                  <a:pt x="6448" y="1633"/>
                  <a:pt x="6341" y="1499"/>
                  <a:pt x="6238" y="1360"/>
                </a:cubicBezTo>
                <a:cubicBezTo>
                  <a:pt x="6136" y="1221"/>
                  <a:pt x="6039" y="1076"/>
                  <a:pt x="5949" y="927"/>
                </a:cubicBezTo>
                <a:cubicBezTo>
                  <a:pt x="6189" y="1230"/>
                  <a:pt x="6407" y="1490"/>
                  <a:pt x="6602" y="1701"/>
                </a:cubicBezTo>
                <a:cubicBezTo>
                  <a:pt x="6796" y="1912"/>
                  <a:pt x="6999" y="2125"/>
                  <a:pt x="7205" y="2339"/>
                </a:cubicBezTo>
                <a:cubicBezTo>
                  <a:pt x="7186" y="2190"/>
                  <a:pt x="7153" y="2045"/>
                  <a:pt x="7107" y="1907"/>
                </a:cubicBezTo>
                <a:cubicBezTo>
                  <a:pt x="7060" y="1769"/>
                  <a:pt x="7001" y="1637"/>
                  <a:pt x="6928" y="1514"/>
                </a:cubicBezTo>
                <a:cubicBezTo>
                  <a:pt x="6866" y="1398"/>
                  <a:pt x="6794" y="1292"/>
                  <a:pt x="6712" y="1197"/>
                </a:cubicBezTo>
                <a:cubicBezTo>
                  <a:pt x="6630" y="1103"/>
                  <a:pt x="6538" y="1021"/>
                  <a:pt x="6438" y="952"/>
                </a:cubicBezTo>
                <a:cubicBezTo>
                  <a:pt x="6394" y="920"/>
                  <a:pt x="6347" y="893"/>
                  <a:pt x="6298" y="872"/>
                </a:cubicBezTo>
                <a:cubicBezTo>
                  <a:pt x="6249" y="851"/>
                  <a:pt x="6199" y="835"/>
                  <a:pt x="6147" y="825"/>
                </a:cubicBezTo>
                <a:lnTo>
                  <a:pt x="6140" y="825"/>
                </a:lnTo>
                <a:close/>
                <a:moveTo>
                  <a:pt x="14858" y="1692"/>
                </a:moveTo>
                <a:cubicBezTo>
                  <a:pt x="14827" y="1817"/>
                  <a:pt x="14805" y="1947"/>
                  <a:pt x="14787" y="2075"/>
                </a:cubicBezTo>
                <a:cubicBezTo>
                  <a:pt x="14748" y="2355"/>
                  <a:pt x="14754" y="2638"/>
                  <a:pt x="14801" y="2917"/>
                </a:cubicBezTo>
                <a:cubicBezTo>
                  <a:pt x="14859" y="3263"/>
                  <a:pt x="15041" y="3527"/>
                  <a:pt x="15348" y="3699"/>
                </a:cubicBezTo>
                <a:cubicBezTo>
                  <a:pt x="15264" y="3427"/>
                  <a:pt x="15175" y="3138"/>
                  <a:pt x="15085" y="2840"/>
                </a:cubicBezTo>
                <a:cubicBezTo>
                  <a:pt x="14990" y="2513"/>
                  <a:pt x="14931" y="2174"/>
                  <a:pt x="14908" y="1828"/>
                </a:cubicBezTo>
                <a:cubicBezTo>
                  <a:pt x="14968" y="2162"/>
                  <a:pt x="15049" y="2495"/>
                  <a:pt x="15149" y="2815"/>
                </a:cubicBezTo>
                <a:cubicBezTo>
                  <a:pt x="15235" y="3095"/>
                  <a:pt x="15323" y="3385"/>
                  <a:pt x="15405" y="3699"/>
                </a:cubicBezTo>
                <a:cubicBezTo>
                  <a:pt x="15429" y="3635"/>
                  <a:pt x="15449" y="3570"/>
                  <a:pt x="15465" y="3503"/>
                </a:cubicBezTo>
                <a:cubicBezTo>
                  <a:pt x="15481" y="3437"/>
                  <a:pt x="15494" y="3370"/>
                  <a:pt x="15504" y="3300"/>
                </a:cubicBezTo>
                <a:lnTo>
                  <a:pt x="15518" y="3223"/>
                </a:lnTo>
                <a:cubicBezTo>
                  <a:pt x="15526" y="3147"/>
                  <a:pt x="15530" y="3072"/>
                  <a:pt x="15530" y="2998"/>
                </a:cubicBezTo>
                <a:cubicBezTo>
                  <a:pt x="15530" y="2923"/>
                  <a:pt x="15526" y="2848"/>
                  <a:pt x="15518" y="2772"/>
                </a:cubicBezTo>
                <a:cubicBezTo>
                  <a:pt x="15507" y="2642"/>
                  <a:pt x="15482" y="2514"/>
                  <a:pt x="15445" y="2391"/>
                </a:cubicBezTo>
                <a:cubicBezTo>
                  <a:pt x="15408" y="2268"/>
                  <a:pt x="15358" y="2151"/>
                  <a:pt x="15298" y="2041"/>
                </a:cubicBezTo>
                <a:cubicBezTo>
                  <a:pt x="15250" y="1951"/>
                  <a:pt x="15188" y="1873"/>
                  <a:pt x="15115" y="1813"/>
                </a:cubicBezTo>
                <a:cubicBezTo>
                  <a:pt x="15043" y="1753"/>
                  <a:pt x="14960" y="1711"/>
                  <a:pt x="14872" y="1692"/>
                </a:cubicBezTo>
                <a:lnTo>
                  <a:pt x="14858" y="1692"/>
                </a:lnTo>
                <a:close/>
                <a:moveTo>
                  <a:pt x="10045" y="2066"/>
                </a:moveTo>
                <a:cubicBezTo>
                  <a:pt x="8952" y="2024"/>
                  <a:pt x="7974" y="2165"/>
                  <a:pt x="7113" y="2483"/>
                </a:cubicBezTo>
                <a:cubicBezTo>
                  <a:pt x="6672" y="2640"/>
                  <a:pt x="6253" y="2863"/>
                  <a:pt x="5863" y="3155"/>
                </a:cubicBezTo>
                <a:cubicBezTo>
                  <a:pt x="5702" y="3272"/>
                  <a:pt x="5552" y="3407"/>
                  <a:pt x="5413" y="3559"/>
                </a:cubicBezTo>
                <a:cubicBezTo>
                  <a:pt x="5274" y="3710"/>
                  <a:pt x="5147" y="3877"/>
                  <a:pt x="5033" y="4056"/>
                </a:cubicBezTo>
                <a:lnTo>
                  <a:pt x="5019" y="4039"/>
                </a:lnTo>
                <a:cubicBezTo>
                  <a:pt x="4634" y="4302"/>
                  <a:pt x="4353" y="4594"/>
                  <a:pt x="4181" y="4907"/>
                </a:cubicBezTo>
                <a:cubicBezTo>
                  <a:pt x="4109" y="5037"/>
                  <a:pt x="4067" y="5186"/>
                  <a:pt x="4046" y="5340"/>
                </a:cubicBezTo>
                <a:cubicBezTo>
                  <a:pt x="4015" y="5562"/>
                  <a:pt x="4032" y="5787"/>
                  <a:pt x="4103" y="5995"/>
                </a:cubicBezTo>
                <a:cubicBezTo>
                  <a:pt x="4211" y="5711"/>
                  <a:pt x="4325" y="5416"/>
                  <a:pt x="4451" y="5111"/>
                </a:cubicBezTo>
                <a:cubicBezTo>
                  <a:pt x="4591" y="4778"/>
                  <a:pt x="4771" y="4465"/>
                  <a:pt x="4976" y="4184"/>
                </a:cubicBezTo>
                <a:cubicBezTo>
                  <a:pt x="4890" y="4337"/>
                  <a:pt x="4809" y="4495"/>
                  <a:pt x="4731" y="4655"/>
                </a:cubicBezTo>
                <a:cubicBezTo>
                  <a:pt x="4654" y="4815"/>
                  <a:pt x="4582" y="4979"/>
                  <a:pt x="4515" y="5145"/>
                </a:cubicBezTo>
                <a:cubicBezTo>
                  <a:pt x="4460" y="5290"/>
                  <a:pt x="4402" y="5439"/>
                  <a:pt x="4341" y="5591"/>
                </a:cubicBezTo>
                <a:cubicBezTo>
                  <a:pt x="4279" y="5743"/>
                  <a:pt x="4214" y="5898"/>
                  <a:pt x="4145" y="6055"/>
                </a:cubicBezTo>
                <a:cubicBezTo>
                  <a:pt x="4278" y="5986"/>
                  <a:pt x="4400" y="5896"/>
                  <a:pt x="4515" y="5791"/>
                </a:cubicBezTo>
                <a:cubicBezTo>
                  <a:pt x="4624" y="5692"/>
                  <a:pt x="4730" y="5584"/>
                  <a:pt x="4820" y="5460"/>
                </a:cubicBezTo>
                <a:cubicBezTo>
                  <a:pt x="4972" y="5248"/>
                  <a:pt x="5073" y="4993"/>
                  <a:pt x="5118" y="4720"/>
                </a:cubicBezTo>
                <a:cubicBezTo>
                  <a:pt x="5121" y="4713"/>
                  <a:pt x="5124" y="4706"/>
                  <a:pt x="5126" y="4699"/>
                </a:cubicBezTo>
                <a:cubicBezTo>
                  <a:pt x="5129" y="4692"/>
                  <a:pt x="5131" y="4685"/>
                  <a:pt x="5132" y="4677"/>
                </a:cubicBezTo>
                <a:cubicBezTo>
                  <a:pt x="5145" y="4599"/>
                  <a:pt x="5148" y="4519"/>
                  <a:pt x="5142" y="4440"/>
                </a:cubicBezTo>
                <a:cubicBezTo>
                  <a:pt x="5136" y="4361"/>
                  <a:pt x="5121" y="4283"/>
                  <a:pt x="5097" y="4209"/>
                </a:cubicBezTo>
                <a:cubicBezTo>
                  <a:pt x="5297" y="3877"/>
                  <a:pt x="5549" y="3588"/>
                  <a:pt x="5854" y="3340"/>
                </a:cubicBezTo>
                <a:cubicBezTo>
                  <a:pt x="6159" y="3093"/>
                  <a:pt x="6517" y="2887"/>
                  <a:pt x="6928" y="2721"/>
                </a:cubicBezTo>
                <a:cubicBezTo>
                  <a:pt x="7031" y="2683"/>
                  <a:pt x="7136" y="2645"/>
                  <a:pt x="7241" y="2607"/>
                </a:cubicBezTo>
                <a:cubicBezTo>
                  <a:pt x="7347" y="2570"/>
                  <a:pt x="7453" y="2534"/>
                  <a:pt x="7560" y="2500"/>
                </a:cubicBezTo>
                <a:cubicBezTo>
                  <a:pt x="7570" y="2499"/>
                  <a:pt x="7580" y="2499"/>
                  <a:pt x="7589" y="2498"/>
                </a:cubicBezTo>
                <a:cubicBezTo>
                  <a:pt x="7598" y="2497"/>
                  <a:pt x="7607" y="2495"/>
                  <a:pt x="7617" y="2492"/>
                </a:cubicBezTo>
                <a:cubicBezTo>
                  <a:pt x="7615" y="2651"/>
                  <a:pt x="7613" y="2808"/>
                  <a:pt x="7609" y="2961"/>
                </a:cubicBezTo>
                <a:cubicBezTo>
                  <a:pt x="7604" y="3114"/>
                  <a:pt x="7598" y="3264"/>
                  <a:pt x="7588" y="3410"/>
                </a:cubicBezTo>
                <a:cubicBezTo>
                  <a:pt x="7579" y="3582"/>
                  <a:pt x="7575" y="3754"/>
                  <a:pt x="7577" y="3925"/>
                </a:cubicBezTo>
                <a:cubicBezTo>
                  <a:pt x="7579" y="4096"/>
                  <a:pt x="7587" y="4267"/>
                  <a:pt x="7603" y="4439"/>
                </a:cubicBezTo>
                <a:cubicBezTo>
                  <a:pt x="7570" y="4270"/>
                  <a:pt x="7546" y="4100"/>
                  <a:pt x="7532" y="3928"/>
                </a:cubicBezTo>
                <a:cubicBezTo>
                  <a:pt x="7518" y="3756"/>
                  <a:pt x="7513" y="3583"/>
                  <a:pt x="7517" y="3410"/>
                </a:cubicBezTo>
                <a:cubicBezTo>
                  <a:pt x="7524" y="3250"/>
                  <a:pt x="7531" y="3094"/>
                  <a:pt x="7539" y="2942"/>
                </a:cubicBezTo>
                <a:cubicBezTo>
                  <a:pt x="7546" y="2790"/>
                  <a:pt x="7553" y="2642"/>
                  <a:pt x="7560" y="2500"/>
                </a:cubicBezTo>
                <a:cubicBezTo>
                  <a:pt x="7488" y="2610"/>
                  <a:pt x="7427" y="2730"/>
                  <a:pt x="7379" y="2858"/>
                </a:cubicBezTo>
                <a:cubicBezTo>
                  <a:pt x="7331" y="2985"/>
                  <a:pt x="7296" y="3120"/>
                  <a:pt x="7276" y="3257"/>
                </a:cubicBezTo>
                <a:cubicBezTo>
                  <a:pt x="7272" y="3291"/>
                  <a:pt x="7268" y="3325"/>
                  <a:pt x="7266" y="3359"/>
                </a:cubicBezTo>
                <a:cubicBezTo>
                  <a:pt x="7263" y="3393"/>
                  <a:pt x="7262" y="3427"/>
                  <a:pt x="7262" y="3461"/>
                </a:cubicBezTo>
                <a:cubicBezTo>
                  <a:pt x="7259" y="3629"/>
                  <a:pt x="7284" y="3806"/>
                  <a:pt x="7336" y="3992"/>
                </a:cubicBezTo>
                <a:cubicBezTo>
                  <a:pt x="7388" y="4179"/>
                  <a:pt x="7468" y="4376"/>
                  <a:pt x="7574" y="4584"/>
                </a:cubicBezTo>
                <a:cubicBezTo>
                  <a:pt x="7654" y="4538"/>
                  <a:pt x="7723" y="4472"/>
                  <a:pt x="7774" y="4390"/>
                </a:cubicBezTo>
                <a:cubicBezTo>
                  <a:pt x="7825" y="4309"/>
                  <a:pt x="7860" y="4212"/>
                  <a:pt x="7872" y="4107"/>
                </a:cubicBezTo>
                <a:lnTo>
                  <a:pt x="7872" y="4099"/>
                </a:lnTo>
                <a:cubicBezTo>
                  <a:pt x="7888" y="3976"/>
                  <a:pt x="7893" y="3852"/>
                  <a:pt x="7890" y="3728"/>
                </a:cubicBezTo>
                <a:cubicBezTo>
                  <a:pt x="7886" y="3604"/>
                  <a:pt x="7873" y="3481"/>
                  <a:pt x="7851" y="3359"/>
                </a:cubicBezTo>
                <a:cubicBezTo>
                  <a:pt x="7838" y="3283"/>
                  <a:pt x="7825" y="3207"/>
                  <a:pt x="7808" y="3131"/>
                </a:cubicBezTo>
                <a:cubicBezTo>
                  <a:pt x="7792" y="3056"/>
                  <a:pt x="7774" y="2982"/>
                  <a:pt x="7752" y="2908"/>
                </a:cubicBezTo>
                <a:cubicBezTo>
                  <a:pt x="7735" y="2837"/>
                  <a:pt x="7715" y="2765"/>
                  <a:pt x="7694" y="2693"/>
                </a:cubicBezTo>
                <a:cubicBezTo>
                  <a:pt x="7672" y="2622"/>
                  <a:pt x="7649" y="2552"/>
                  <a:pt x="7624" y="2483"/>
                </a:cubicBezTo>
                <a:cubicBezTo>
                  <a:pt x="8314" y="2299"/>
                  <a:pt x="9018" y="2207"/>
                  <a:pt x="9725" y="2220"/>
                </a:cubicBezTo>
                <a:cubicBezTo>
                  <a:pt x="10187" y="2223"/>
                  <a:pt x="10644" y="2257"/>
                  <a:pt x="11102" y="2322"/>
                </a:cubicBezTo>
                <a:cubicBezTo>
                  <a:pt x="11052" y="2366"/>
                  <a:pt x="11002" y="2413"/>
                  <a:pt x="10952" y="2462"/>
                </a:cubicBezTo>
                <a:cubicBezTo>
                  <a:pt x="10903" y="2510"/>
                  <a:pt x="10854" y="2561"/>
                  <a:pt x="10804" y="2611"/>
                </a:cubicBezTo>
                <a:cubicBezTo>
                  <a:pt x="10707" y="2714"/>
                  <a:pt x="10618" y="2823"/>
                  <a:pt x="10535" y="2942"/>
                </a:cubicBezTo>
                <a:cubicBezTo>
                  <a:pt x="10395" y="3139"/>
                  <a:pt x="10287" y="3365"/>
                  <a:pt x="10229" y="3614"/>
                </a:cubicBezTo>
                <a:cubicBezTo>
                  <a:pt x="10220" y="3645"/>
                  <a:pt x="10219" y="3684"/>
                  <a:pt x="10215" y="3716"/>
                </a:cubicBezTo>
                <a:cubicBezTo>
                  <a:pt x="10193" y="3894"/>
                  <a:pt x="10226" y="4073"/>
                  <a:pt x="10314" y="4218"/>
                </a:cubicBezTo>
                <a:cubicBezTo>
                  <a:pt x="10673" y="3972"/>
                  <a:pt x="10917" y="3690"/>
                  <a:pt x="11046" y="3376"/>
                </a:cubicBezTo>
                <a:cubicBezTo>
                  <a:pt x="11104" y="3236"/>
                  <a:pt x="11145" y="3088"/>
                  <a:pt x="11166" y="2934"/>
                </a:cubicBezTo>
                <a:cubicBezTo>
                  <a:pt x="11178" y="2843"/>
                  <a:pt x="11183" y="2750"/>
                  <a:pt x="11182" y="2657"/>
                </a:cubicBezTo>
                <a:cubicBezTo>
                  <a:pt x="11181" y="2564"/>
                  <a:pt x="11174" y="2471"/>
                  <a:pt x="11159" y="2381"/>
                </a:cubicBezTo>
                <a:cubicBezTo>
                  <a:pt x="11109" y="2515"/>
                  <a:pt x="11055" y="2652"/>
                  <a:pt x="11001" y="2791"/>
                </a:cubicBezTo>
                <a:cubicBezTo>
                  <a:pt x="10946" y="2929"/>
                  <a:pt x="10890" y="3071"/>
                  <a:pt x="10833" y="3214"/>
                </a:cubicBezTo>
                <a:cubicBezTo>
                  <a:pt x="10769" y="3370"/>
                  <a:pt x="10697" y="3521"/>
                  <a:pt x="10617" y="3666"/>
                </a:cubicBezTo>
                <a:cubicBezTo>
                  <a:pt x="10538" y="3811"/>
                  <a:pt x="10451" y="3950"/>
                  <a:pt x="10357" y="4082"/>
                </a:cubicBezTo>
                <a:cubicBezTo>
                  <a:pt x="10513" y="3792"/>
                  <a:pt x="10649" y="3485"/>
                  <a:pt x="10769" y="3172"/>
                </a:cubicBezTo>
                <a:cubicBezTo>
                  <a:pt x="10872" y="2899"/>
                  <a:pt x="10985" y="2623"/>
                  <a:pt x="11110" y="2330"/>
                </a:cubicBezTo>
                <a:lnTo>
                  <a:pt x="11415" y="2381"/>
                </a:lnTo>
                <a:cubicBezTo>
                  <a:pt x="11990" y="2486"/>
                  <a:pt x="12557" y="2649"/>
                  <a:pt x="13112" y="2857"/>
                </a:cubicBezTo>
                <a:cubicBezTo>
                  <a:pt x="13961" y="3174"/>
                  <a:pt x="14766" y="3624"/>
                  <a:pt x="15518" y="4192"/>
                </a:cubicBezTo>
                <a:cubicBezTo>
                  <a:pt x="16250" y="4740"/>
                  <a:pt x="16893" y="5445"/>
                  <a:pt x="17406" y="6276"/>
                </a:cubicBezTo>
                <a:cubicBezTo>
                  <a:pt x="17424" y="6264"/>
                  <a:pt x="17440" y="6249"/>
                  <a:pt x="17455" y="6233"/>
                </a:cubicBezTo>
                <a:cubicBezTo>
                  <a:pt x="17471" y="6217"/>
                  <a:pt x="17485" y="6200"/>
                  <a:pt x="17499" y="6182"/>
                </a:cubicBezTo>
                <a:cubicBezTo>
                  <a:pt x="17511" y="6159"/>
                  <a:pt x="17521" y="6134"/>
                  <a:pt x="17529" y="6108"/>
                </a:cubicBezTo>
                <a:cubicBezTo>
                  <a:pt x="17537" y="6083"/>
                  <a:pt x="17544" y="6056"/>
                  <a:pt x="17548" y="6029"/>
                </a:cubicBezTo>
                <a:cubicBezTo>
                  <a:pt x="17294" y="5630"/>
                  <a:pt x="17009" y="5261"/>
                  <a:pt x="16698" y="4927"/>
                </a:cubicBezTo>
                <a:cubicBezTo>
                  <a:pt x="16387" y="4594"/>
                  <a:pt x="16049" y="4297"/>
                  <a:pt x="15688" y="4039"/>
                </a:cubicBezTo>
                <a:cubicBezTo>
                  <a:pt x="14929" y="3479"/>
                  <a:pt x="14113" y="3037"/>
                  <a:pt x="13261" y="2721"/>
                </a:cubicBezTo>
                <a:cubicBezTo>
                  <a:pt x="12219" y="2330"/>
                  <a:pt x="11136" y="2111"/>
                  <a:pt x="10045" y="2066"/>
                </a:cubicBezTo>
                <a:close/>
                <a:moveTo>
                  <a:pt x="4635" y="2134"/>
                </a:moveTo>
                <a:cubicBezTo>
                  <a:pt x="4581" y="2126"/>
                  <a:pt x="4526" y="2123"/>
                  <a:pt x="4471" y="2125"/>
                </a:cubicBezTo>
                <a:cubicBezTo>
                  <a:pt x="4416" y="2128"/>
                  <a:pt x="4362" y="2137"/>
                  <a:pt x="4309" y="2151"/>
                </a:cubicBezTo>
                <a:cubicBezTo>
                  <a:pt x="4260" y="2163"/>
                  <a:pt x="4215" y="2182"/>
                  <a:pt x="4172" y="2208"/>
                </a:cubicBezTo>
                <a:cubicBezTo>
                  <a:pt x="4130" y="2233"/>
                  <a:pt x="4090" y="2265"/>
                  <a:pt x="4053" y="2305"/>
                </a:cubicBezTo>
                <a:cubicBezTo>
                  <a:pt x="4176" y="2502"/>
                  <a:pt x="4305" y="2672"/>
                  <a:pt x="4439" y="2815"/>
                </a:cubicBezTo>
                <a:cubicBezTo>
                  <a:pt x="4574" y="2959"/>
                  <a:pt x="4715" y="3075"/>
                  <a:pt x="4862" y="3163"/>
                </a:cubicBezTo>
                <a:cubicBezTo>
                  <a:pt x="4910" y="3193"/>
                  <a:pt x="4958" y="3217"/>
                  <a:pt x="5008" y="3237"/>
                </a:cubicBezTo>
                <a:cubicBezTo>
                  <a:pt x="5057" y="3257"/>
                  <a:pt x="5108" y="3272"/>
                  <a:pt x="5161" y="3283"/>
                </a:cubicBezTo>
                <a:cubicBezTo>
                  <a:pt x="5264" y="3301"/>
                  <a:pt x="5369" y="3299"/>
                  <a:pt x="5471" y="3277"/>
                </a:cubicBezTo>
                <a:cubicBezTo>
                  <a:pt x="5573" y="3256"/>
                  <a:pt x="5672" y="3214"/>
                  <a:pt x="5764" y="3155"/>
                </a:cubicBezTo>
                <a:cubicBezTo>
                  <a:pt x="5532" y="3062"/>
                  <a:pt x="5274" y="2952"/>
                  <a:pt x="4990" y="2832"/>
                </a:cubicBezTo>
                <a:cubicBezTo>
                  <a:pt x="4699" y="2707"/>
                  <a:pt x="4423" y="2545"/>
                  <a:pt x="4167" y="2339"/>
                </a:cubicBezTo>
                <a:lnTo>
                  <a:pt x="4167" y="2330"/>
                </a:lnTo>
                <a:cubicBezTo>
                  <a:pt x="4441" y="2497"/>
                  <a:pt x="4727" y="2646"/>
                  <a:pt x="5019" y="2764"/>
                </a:cubicBezTo>
                <a:cubicBezTo>
                  <a:pt x="5289" y="2869"/>
                  <a:pt x="5546" y="2983"/>
                  <a:pt x="5799" y="3104"/>
                </a:cubicBezTo>
                <a:cubicBezTo>
                  <a:pt x="5676" y="2854"/>
                  <a:pt x="5511" y="2640"/>
                  <a:pt x="5317" y="2475"/>
                </a:cubicBezTo>
                <a:cubicBezTo>
                  <a:pt x="5124" y="2309"/>
                  <a:pt x="4901" y="2191"/>
                  <a:pt x="4664" y="2134"/>
                </a:cubicBezTo>
                <a:lnTo>
                  <a:pt x="4635" y="2134"/>
                </a:lnTo>
                <a:close/>
                <a:moveTo>
                  <a:pt x="9434" y="2271"/>
                </a:moveTo>
                <a:cubicBezTo>
                  <a:pt x="9425" y="2433"/>
                  <a:pt x="9414" y="2592"/>
                  <a:pt x="9401" y="2748"/>
                </a:cubicBezTo>
                <a:cubicBezTo>
                  <a:pt x="9388" y="2904"/>
                  <a:pt x="9374" y="3057"/>
                  <a:pt x="9356" y="3206"/>
                </a:cubicBezTo>
                <a:cubicBezTo>
                  <a:pt x="9338" y="3377"/>
                  <a:pt x="9326" y="3548"/>
                  <a:pt x="9320" y="3720"/>
                </a:cubicBezTo>
                <a:cubicBezTo>
                  <a:pt x="9314" y="3891"/>
                  <a:pt x="9314" y="4063"/>
                  <a:pt x="9321" y="4235"/>
                </a:cubicBezTo>
                <a:cubicBezTo>
                  <a:pt x="9296" y="4062"/>
                  <a:pt x="9281" y="3890"/>
                  <a:pt x="9275" y="3718"/>
                </a:cubicBezTo>
                <a:cubicBezTo>
                  <a:pt x="9269" y="3545"/>
                  <a:pt x="9272" y="3372"/>
                  <a:pt x="9285" y="3197"/>
                </a:cubicBezTo>
                <a:cubicBezTo>
                  <a:pt x="9299" y="3041"/>
                  <a:pt x="9313" y="2887"/>
                  <a:pt x="9329" y="2735"/>
                </a:cubicBezTo>
                <a:cubicBezTo>
                  <a:pt x="9344" y="2583"/>
                  <a:pt x="9360" y="2434"/>
                  <a:pt x="9377" y="2288"/>
                </a:cubicBezTo>
                <a:cubicBezTo>
                  <a:pt x="9160" y="2494"/>
                  <a:pt x="9031" y="2737"/>
                  <a:pt x="8994" y="3010"/>
                </a:cubicBezTo>
                <a:cubicBezTo>
                  <a:pt x="8985" y="3072"/>
                  <a:pt x="8985" y="3127"/>
                  <a:pt x="8987" y="3189"/>
                </a:cubicBezTo>
                <a:cubicBezTo>
                  <a:pt x="8990" y="3366"/>
                  <a:pt x="9017" y="3554"/>
                  <a:pt x="9067" y="3753"/>
                </a:cubicBezTo>
                <a:cubicBezTo>
                  <a:pt x="9117" y="3952"/>
                  <a:pt x="9190" y="4161"/>
                  <a:pt x="9285" y="4380"/>
                </a:cubicBezTo>
                <a:cubicBezTo>
                  <a:pt x="9362" y="4317"/>
                  <a:pt x="9424" y="4233"/>
                  <a:pt x="9477" y="4141"/>
                </a:cubicBezTo>
                <a:cubicBezTo>
                  <a:pt x="9579" y="3962"/>
                  <a:pt x="9653" y="3760"/>
                  <a:pt x="9683" y="3546"/>
                </a:cubicBezTo>
                <a:cubicBezTo>
                  <a:pt x="9693" y="3465"/>
                  <a:pt x="9697" y="3382"/>
                  <a:pt x="9697" y="3300"/>
                </a:cubicBezTo>
                <a:cubicBezTo>
                  <a:pt x="9696" y="3217"/>
                  <a:pt x="9691" y="3135"/>
                  <a:pt x="9683" y="3053"/>
                </a:cubicBezTo>
                <a:cubicBezTo>
                  <a:pt x="9671" y="2911"/>
                  <a:pt x="9645" y="2773"/>
                  <a:pt x="9603" y="2641"/>
                </a:cubicBezTo>
                <a:cubicBezTo>
                  <a:pt x="9561" y="2510"/>
                  <a:pt x="9505" y="2385"/>
                  <a:pt x="9434" y="2271"/>
                </a:cubicBezTo>
                <a:close/>
                <a:moveTo>
                  <a:pt x="16888" y="2772"/>
                </a:moveTo>
                <a:cubicBezTo>
                  <a:pt x="16802" y="2815"/>
                  <a:pt x="16726" y="2878"/>
                  <a:pt x="16664" y="2958"/>
                </a:cubicBezTo>
                <a:cubicBezTo>
                  <a:pt x="16602" y="3038"/>
                  <a:pt x="16554" y="3134"/>
                  <a:pt x="16526" y="3240"/>
                </a:cubicBezTo>
                <a:cubicBezTo>
                  <a:pt x="16519" y="3256"/>
                  <a:pt x="16513" y="3273"/>
                  <a:pt x="16509" y="3290"/>
                </a:cubicBezTo>
                <a:cubicBezTo>
                  <a:pt x="16504" y="3307"/>
                  <a:pt x="16500" y="3324"/>
                  <a:pt x="16498" y="3342"/>
                </a:cubicBezTo>
                <a:cubicBezTo>
                  <a:pt x="16445" y="3557"/>
                  <a:pt x="16424" y="3783"/>
                  <a:pt x="16448" y="4005"/>
                </a:cubicBezTo>
                <a:cubicBezTo>
                  <a:pt x="16465" y="4159"/>
                  <a:pt x="16500" y="4312"/>
                  <a:pt x="16547" y="4456"/>
                </a:cubicBezTo>
                <a:cubicBezTo>
                  <a:pt x="16570" y="4532"/>
                  <a:pt x="16597" y="4604"/>
                  <a:pt x="16629" y="4673"/>
                </a:cubicBezTo>
                <a:cubicBezTo>
                  <a:pt x="16662" y="4743"/>
                  <a:pt x="16698" y="4809"/>
                  <a:pt x="16739" y="4873"/>
                </a:cubicBezTo>
                <a:cubicBezTo>
                  <a:pt x="16749" y="4710"/>
                  <a:pt x="16760" y="4552"/>
                  <a:pt x="16772" y="4397"/>
                </a:cubicBezTo>
                <a:cubicBezTo>
                  <a:pt x="16785" y="4243"/>
                  <a:pt x="16800" y="4092"/>
                  <a:pt x="16817" y="3946"/>
                </a:cubicBezTo>
                <a:cubicBezTo>
                  <a:pt x="16833" y="3774"/>
                  <a:pt x="16844" y="3601"/>
                  <a:pt x="16851" y="3428"/>
                </a:cubicBezTo>
                <a:cubicBezTo>
                  <a:pt x="16857" y="3254"/>
                  <a:pt x="16857" y="3081"/>
                  <a:pt x="16853" y="2908"/>
                </a:cubicBezTo>
                <a:cubicBezTo>
                  <a:pt x="16878" y="3080"/>
                  <a:pt x="16894" y="3255"/>
                  <a:pt x="16900" y="3430"/>
                </a:cubicBezTo>
                <a:cubicBezTo>
                  <a:pt x="16905" y="3605"/>
                  <a:pt x="16902" y="3780"/>
                  <a:pt x="16888" y="3954"/>
                </a:cubicBezTo>
                <a:cubicBezTo>
                  <a:pt x="16875" y="4110"/>
                  <a:pt x="16861" y="4264"/>
                  <a:pt x="16847" y="4416"/>
                </a:cubicBezTo>
                <a:cubicBezTo>
                  <a:pt x="16832" y="4568"/>
                  <a:pt x="16818" y="4718"/>
                  <a:pt x="16803" y="4864"/>
                </a:cubicBezTo>
                <a:cubicBezTo>
                  <a:pt x="17016" y="4661"/>
                  <a:pt x="17136" y="4427"/>
                  <a:pt x="17172" y="4158"/>
                </a:cubicBezTo>
                <a:cubicBezTo>
                  <a:pt x="17180" y="4094"/>
                  <a:pt x="17187" y="4028"/>
                  <a:pt x="17186" y="3963"/>
                </a:cubicBezTo>
                <a:cubicBezTo>
                  <a:pt x="17182" y="3786"/>
                  <a:pt x="17156" y="3597"/>
                  <a:pt x="17106" y="3399"/>
                </a:cubicBezTo>
                <a:cubicBezTo>
                  <a:pt x="17057" y="3200"/>
                  <a:pt x="16984" y="2991"/>
                  <a:pt x="16888" y="2772"/>
                </a:cubicBezTo>
                <a:close/>
                <a:moveTo>
                  <a:pt x="12813" y="2815"/>
                </a:moveTo>
                <a:cubicBezTo>
                  <a:pt x="12618" y="2821"/>
                  <a:pt x="12430" y="2894"/>
                  <a:pt x="12274" y="3036"/>
                </a:cubicBezTo>
                <a:cubicBezTo>
                  <a:pt x="12181" y="3122"/>
                  <a:pt x="12105" y="3229"/>
                  <a:pt x="12047" y="3351"/>
                </a:cubicBezTo>
                <a:cubicBezTo>
                  <a:pt x="11860" y="3731"/>
                  <a:pt x="11743" y="4162"/>
                  <a:pt x="11706" y="4601"/>
                </a:cubicBezTo>
                <a:lnTo>
                  <a:pt x="11741" y="4601"/>
                </a:lnTo>
                <a:cubicBezTo>
                  <a:pt x="11829" y="4615"/>
                  <a:pt x="11918" y="4607"/>
                  <a:pt x="12002" y="4578"/>
                </a:cubicBezTo>
                <a:cubicBezTo>
                  <a:pt x="12086" y="4550"/>
                  <a:pt x="12164" y="4500"/>
                  <a:pt x="12231" y="4431"/>
                </a:cubicBezTo>
                <a:cubicBezTo>
                  <a:pt x="12325" y="4346"/>
                  <a:pt x="12407" y="4248"/>
                  <a:pt x="12480" y="4139"/>
                </a:cubicBezTo>
                <a:cubicBezTo>
                  <a:pt x="12552" y="4030"/>
                  <a:pt x="12614" y="3911"/>
                  <a:pt x="12664" y="3784"/>
                </a:cubicBezTo>
                <a:cubicBezTo>
                  <a:pt x="12697" y="3712"/>
                  <a:pt x="12726" y="3639"/>
                  <a:pt x="12751" y="3565"/>
                </a:cubicBezTo>
                <a:cubicBezTo>
                  <a:pt x="12777" y="3490"/>
                  <a:pt x="12798" y="3413"/>
                  <a:pt x="12813" y="3334"/>
                </a:cubicBezTo>
                <a:cubicBezTo>
                  <a:pt x="12827" y="3271"/>
                  <a:pt x="12834" y="3205"/>
                  <a:pt x="12842" y="3146"/>
                </a:cubicBezTo>
                <a:cubicBezTo>
                  <a:pt x="12856" y="3044"/>
                  <a:pt x="12866" y="2944"/>
                  <a:pt x="12870" y="2840"/>
                </a:cubicBezTo>
                <a:cubicBezTo>
                  <a:pt x="12693" y="3091"/>
                  <a:pt x="12513" y="3329"/>
                  <a:pt x="12345" y="3546"/>
                </a:cubicBezTo>
                <a:cubicBezTo>
                  <a:pt x="12150" y="3799"/>
                  <a:pt x="11976" y="4066"/>
                  <a:pt x="11819" y="4354"/>
                </a:cubicBezTo>
                <a:cubicBezTo>
                  <a:pt x="11884" y="4199"/>
                  <a:pt x="11956" y="4050"/>
                  <a:pt x="12035" y="3907"/>
                </a:cubicBezTo>
                <a:cubicBezTo>
                  <a:pt x="12115" y="3764"/>
                  <a:pt x="12201" y="3627"/>
                  <a:pt x="12295" y="3495"/>
                </a:cubicBezTo>
                <a:cubicBezTo>
                  <a:pt x="12383" y="3378"/>
                  <a:pt x="12470" y="3262"/>
                  <a:pt x="12557" y="3149"/>
                </a:cubicBezTo>
                <a:cubicBezTo>
                  <a:pt x="12643" y="3035"/>
                  <a:pt x="12729" y="2924"/>
                  <a:pt x="12813" y="2815"/>
                </a:cubicBezTo>
                <a:close/>
                <a:moveTo>
                  <a:pt x="5913" y="3325"/>
                </a:moveTo>
                <a:cubicBezTo>
                  <a:pt x="5944" y="3486"/>
                  <a:pt x="5972" y="3645"/>
                  <a:pt x="5998" y="3803"/>
                </a:cubicBezTo>
                <a:cubicBezTo>
                  <a:pt x="6023" y="3960"/>
                  <a:pt x="6044" y="4116"/>
                  <a:pt x="6062" y="4269"/>
                </a:cubicBezTo>
                <a:cubicBezTo>
                  <a:pt x="6086" y="4445"/>
                  <a:pt x="6116" y="4620"/>
                  <a:pt x="6152" y="4793"/>
                </a:cubicBezTo>
                <a:cubicBezTo>
                  <a:pt x="6187" y="4966"/>
                  <a:pt x="6228" y="5137"/>
                  <a:pt x="6275" y="5306"/>
                </a:cubicBezTo>
                <a:cubicBezTo>
                  <a:pt x="6211" y="5144"/>
                  <a:pt x="6155" y="4977"/>
                  <a:pt x="6109" y="4807"/>
                </a:cubicBezTo>
                <a:cubicBezTo>
                  <a:pt x="6062" y="4637"/>
                  <a:pt x="6025" y="4463"/>
                  <a:pt x="5998" y="4286"/>
                </a:cubicBezTo>
                <a:cubicBezTo>
                  <a:pt x="5972" y="4125"/>
                  <a:pt x="5946" y="3967"/>
                  <a:pt x="5922" y="3814"/>
                </a:cubicBezTo>
                <a:cubicBezTo>
                  <a:pt x="5899" y="3660"/>
                  <a:pt x="5876" y="3511"/>
                  <a:pt x="5856" y="3368"/>
                </a:cubicBezTo>
                <a:cubicBezTo>
                  <a:pt x="5811" y="3445"/>
                  <a:pt x="5773" y="3528"/>
                  <a:pt x="5744" y="3615"/>
                </a:cubicBezTo>
                <a:cubicBezTo>
                  <a:pt x="5714" y="3702"/>
                  <a:pt x="5692" y="3793"/>
                  <a:pt x="5679" y="3886"/>
                </a:cubicBezTo>
                <a:cubicBezTo>
                  <a:pt x="5668" y="3970"/>
                  <a:pt x="5665" y="4055"/>
                  <a:pt x="5669" y="4139"/>
                </a:cubicBezTo>
                <a:cubicBezTo>
                  <a:pt x="5674" y="4224"/>
                  <a:pt x="5686" y="4307"/>
                  <a:pt x="5707" y="4388"/>
                </a:cubicBezTo>
                <a:cubicBezTo>
                  <a:pt x="5754" y="4561"/>
                  <a:pt x="5824" y="4737"/>
                  <a:pt x="5919" y="4914"/>
                </a:cubicBezTo>
                <a:cubicBezTo>
                  <a:pt x="6014" y="5092"/>
                  <a:pt x="6132" y="5271"/>
                  <a:pt x="6275" y="5451"/>
                </a:cubicBezTo>
                <a:cubicBezTo>
                  <a:pt x="6339" y="5390"/>
                  <a:pt x="6392" y="5315"/>
                  <a:pt x="6432" y="5231"/>
                </a:cubicBezTo>
                <a:cubicBezTo>
                  <a:pt x="6472" y="5147"/>
                  <a:pt x="6499" y="5055"/>
                  <a:pt x="6509" y="4958"/>
                </a:cubicBezTo>
                <a:cubicBezTo>
                  <a:pt x="6512" y="4940"/>
                  <a:pt x="6514" y="4921"/>
                  <a:pt x="6515" y="4903"/>
                </a:cubicBezTo>
                <a:cubicBezTo>
                  <a:pt x="6517" y="4884"/>
                  <a:pt x="6517" y="4865"/>
                  <a:pt x="6516" y="4847"/>
                </a:cubicBezTo>
                <a:cubicBezTo>
                  <a:pt x="6523" y="4714"/>
                  <a:pt x="6516" y="4581"/>
                  <a:pt x="6495" y="4452"/>
                </a:cubicBezTo>
                <a:cubicBezTo>
                  <a:pt x="6475" y="4322"/>
                  <a:pt x="6442" y="4195"/>
                  <a:pt x="6396" y="4073"/>
                </a:cubicBezTo>
                <a:cubicBezTo>
                  <a:pt x="6370" y="4001"/>
                  <a:pt x="6340" y="3930"/>
                  <a:pt x="6307" y="3862"/>
                </a:cubicBezTo>
                <a:cubicBezTo>
                  <a:pt x="6274" y="3794"/>
                  <a:pt x="6237" y="3728"/>
                  <a:pt x="6197" y="3665"/>
                </a:cubicBezTo>
                <a:cubicBezTo>
                  <a:pt x="6158" y="3600"/>
                  <a:pt x="6114" y="3539"/>
                  <a:pt x="6066" y="3482"/>
                </a:cubicBezTo>
                <a:cubicBezTo>
                  <a:pt x="6018" y="3425"/>
                  <a:pt x="5967" y="3373"/>
                  <a:pt x="5913" y="3325"/>
                </a:cubicBezTo>
                <a:close/>
                <a:moveTo>
                  <a:pt x="14304" y="3767"/>
                </a:moveTo>
                <a:cubicBezTo>
                  <a:pt x="14174" y="3787"/>
                  <a:pt x="14058" y="3829"/>
                  <a:pt x="13949" y="3895"/>
                </a:cubicBezTo>
                <a:cubicBezTo>
                  <a:pt x="13885" y="3930"/>
                  <a:pt x="13823" y="3972"/>
                  <a:pt x="13764" y="4020"/>
                </a:cubicBezTo>
                <a:cubicBezTo>
                  <a:pt x="13706" y="4069"/>
                  <a:pt x="13651" y="4124"/>
                  <a:pt x="13601" y="4184"/>
                </a:cubicBezTo>
                <a:cubicBezTo>
                  <a:pt x="13575" y="4215"/>
                  <a:pt x="13549" y="4247"/>
                  <a:pt x="13525" y="4281"/>
                </a:cubicBezTo>
                <a:cubicBezTo>
                  <a:pt x="13501" y="4315"/>
                  <a:pt x="13479" y="4351"/>
                  <a:pt x="13459" y="4388"/>
                </a:cubicBezTo>
                <a:cubicBezTo>
                  <a:pt x="13406" y="4498"/>
                  <a:pt x="13368" y="4620"/>
                  <a:pt x="13346" y="4745"/>
                </a:cubicBezTo>
                <a:cubicBezTo>
                  <a:pt x="13326" y="4862"/>
                  <a:pt x="13328" y="4986"/>
                  <a:pt x="13353" y="5102"/>
                </a:cubicBezTo>
                <a:cubicBezTo>
                  <a:pt x="13556" y="5076"/>
                  <a:pt x="13740" y="5033"/>
                  <a:pt x="13905" y="4972"/>
                </a:cubicBezTo>
                <a:cubicBezTo>
                  <a:pt x="14070" y="4911"/>
                  <a:pt x="14215" y="4833"/>
                  <a:pt x="14340" y="4737"/>
                </a:cubicBezTo>
                <a:cubicBezTo>
                  <a:pt x="14447" y="4650"/>
                  <a:pt x="14536" y="4538"/>
                  <a:pt x="14603" y="4409"/>
                </a:cubicBezTo>
                <a:cubicBezTo>
                  <a:pt x="14669" y="4280"/>
                  <a:pt x="14713" y="4134"/>
                  <a:pt x="14730" y="3980"/>
                </a:cubicBezTo>
                <a:lnTo>
                  <a:pt x="14744" y="3852"/>
                </a:lnTo>
                <a:cubicBezTo>
                  <a:pt x="14652" y="3947"/>
                  <a:pt x="14557" y="4043"/>
                  <a:pt x="14460" y="4140"/>
                </a:cubicBezTo>
                <a:cubicBezTo>
                  <a:pt x="14363" y="4237"/>
                  <a:pt x="14264" y="4336"/>
                  <a:pt x="14162" y="4439"/>
                </a:cubicBezTo>
                <a:cubicBezTo>
                  <a:pt x="14056" y="4542"/>
                  <a:pt x="13944" y="4637"/>
                  <a:pt x="13827" y="4723"/>
                </a:cubicBezTo>
                <a:cubicBezTo>
                  <a:pt x="13711" y="4810"/>
                  <a:pt x="13590" y="4888"/>
                  <a:pt x="13466" y="4958"/>
                </a:cubicBezTo>
                <a:cubicBezTo>
                  <a:pt x="13697" y="4779"/>
                  <a:pt x="13919" y="4578"/>
                  <a:pt x="14127" y="4363"/>
                </a:cubicBezTo>
                <a:cubicBezTo>
                  <a:pt x="14311" y="4166"/>
                  <a:pt x="14514" y="3973"/>
                  <a:pt x="14730" y="3776"/>
                </a:cubicBezTo>
                <a:cubicBezTo>
                  <a:pt x="14580" y="3750"/>
                  <a:pt x="14435" y="3747"/>
                  <a:pt x="14304" y="3767"/>
                </a:cubicBezTo>
                <a:close/>
                <a:moveTo>
                  <a:pt x="16100" y="4813"/>
                </a:moveTo>
                <a:cubicBezTo>
                  <a:pt x="15952" y="4785"/>
                  <a:pt x="15812" y="4795"/>
                  <a:pt x="15678" y="4846"/>
                </a:cubicBezTo>
                <a:cubicBezTo>
                  <a:pt x="15545" y="4896"/>
                  <a:pt x="15418" y="4987"/>
                  <a:pt x="15298" y="5119"/>
                </a:cubicBezTo>
                <a:cubicBezTo>
                  <a:pt x="15265" y="5158"/>
                  <a:pt x="15233" y="5199"/>
                  <a:pt x="15201" y="5241"/>
                </a:cubicBezTo>
                <a:cubicBezTo>
                  <a:pt x="15168" y="5282"/>
                  <a:pt x="15137" y="5324"/>
                  <a:pt x="15106" y="5366"/>
                </a:cubicBezTo>
                <a:cubicBezTo>
                  <a:pt x="15016" y="5499"/>
                  <a:pt x="14934" y="5639"/>
                  <a:pt x="14861" y="5786"/>
                </a:cubicBezTo>
                <a:cubicBezTo>
                  <a:pt x="14787" y="5932"/>
                  <a:pt x="14722" y="6084"/>
                  <a:pt x="14666" y="6242"/>
                </a:cubicBezTo>
                <a:cubicBezTo>
                  <a:pt x="14694" y="6262"/>
                  <a:pt x="14722" y="6281"/>
                  <a:pt x="14752" y="6295"/>
                </a:cubicBezTo>
                <a:cubicBezTo>
                  <a:pt x="14781" y="6310"/>
                  <a:pt x="14812" y="6321"/>
                  <a:pt x="14844" y="6327"/>
                </a:cubicBezTo>
                <a:cubicBezTo>
                  <a:pt x="14914" y="6337"/>
                  <a:pt x="14984" y="6335"/>
                  <a:pt x="15053" y="6323"/>
                </a:cubicBezTo>
                <a:cubicBezTo>
                  <a:pt x="15122" y="6311"/>
                  <a:pt x="15190" y="6290"/>
                  <a:pt x="15255" y="6259"/>
                </a:cubicBezTo>
                <a:cubicBezTo>
                  <a:pt x="15495" y="6160"/>
                  <a:pt x="15714" y="5996"/>
                  <a:pt x="15887" y="5774"/>
                </a:cubicBezTo>
                <a:cubicBezTo>
                  <a:pt x="15982" y="5651"/>
                  <a:pt x="16064" y="5506"/>
                  <a:pt x="16129" y="5357"/>
                </a:cubicBezTo>
                <a:cubicBezTo>
                  <a:pt x="16174" y="5244"/>
                  <a:pt x="16204" y="5125"/>
                  <a:pt x="16221" y="5000"/>
                </a:cubicBezTo>
                <a:cubicBezTo>
                  <a:pt x="16226" y="4959"/>
                  <a:pt x="16227" y="4914"/>
                  <a:pt x="16228" y="4873"/>
                </a:cubicBezTo>
                <a:cubicBezTo>
                  <a:pt x="15998" y="5062"/>
                  <a:pt x="15762" y="5260"/>
                  <a:pt x="15518" y="5477"/>
                </a:cubicBezTo>
                <a:cubicBezTo>
                  <a:pt x="15274" y="5693"/>
                  <a:pt x="15026" y="5933"/>
                  <a:pt x="14773" y="6182"/>
                </a:cubicBezTo>
                <a:cubicBezTo>
                  <a:pt x="14990" y="5902"/>
                  <a:pt x="15227" y="5639"/>
                  <a:pt x="15483" y="5409"/>
                </a:cubicBezTo>
                <a:cubicBezTo>
                  <a:pt x="15738" y="5177"/>
                  <a:pt x="15974" y="4987"/>
                  <a:pt x="16185" y="4830"/>
                </a:cubicBezTo>
                <a:lnTo>
                  <a:pt x="16100" y="4813"/>
                </a:lnTo>
                <a:close/>
                <a:moveTo>
                  <a:pt x="7170" y="6454"/>
                </a:moveTo>
                <a:lnTo>
                  <a:pt x="6935" y="6540"/>
                </a:lnTo>
                <a:lnTo>
                  <a:pt x="6935" y="6599"/>
                </a:lnTo>
                <a:lnTo>
                  <a:pt x="7063" y="6616"/>
                </a:lnTo>
                <a:lnTo>
                  <a:pt x="7063" y="7050"/>
                </a:lnTo>
                <a:cubicBezTo>
                  <a:pt x="6999" y="6961"/>
                  <a:pt x="6936" y="6914"/>
                  <a:pt x="6864" y="6914"/>
                </a:cubicBezTo>
                <a:cubicBezTo>
                  <a:pt x="6677" y="6914"/>
                  <a:pt x="6545" y="7104"/>
                  <a:pt x="6545" y="7381"/>
                </a:cubicBezTo>
                <a:cubicBezTo>
                  <a:pt x="6545" y="7645"/>
                  <a:pt x="6664" y="7832"/>
                  <a:pt x="6850" y="7832"/>
                </a:cubicBezTo>
                <a:cubicBezTo>
                  <a:pt x="6948" y="7832"/>
                  <a:pt x="7011" y="7766"/>
                  <a:pt x="7063" y="7679"/>
                </a:cubicBezTo>
                <a:lnTo>
                  <a:pt x="7077" y="7824"/>
                </a:lnTo>
                <a:lnTo>
                  <a:pt x="7312" y="7798"/>
                </a:lnTo>
                <a:lnTo>
                  <a:pt x="7312" y="7739"/>
                </a:lnTo>
                <a:lnTo>
                  <a:pt x="7184" y="7713"/>
                </a:lnTo>
                <a:lnTo>
                  <a:pt x="7184" y="6727"/>
                </a:lnTo>
                <a:lnTo>
                  <a:pt x="7191" y="6471"/>
                </a:lnTo>
                <a:lnTo>
                  <a:pt x="7170" y="6454"/>
                </a:lnTo>
                <a:close/>
                <a:moveTo>
                  <a:pt x="12395" y="6454"/>
                </a:moveTo>
                <a:lnTo>
                  <a:pt x="12160" y="6540"/>
                </a:lnTo>
                <a:lnTo>
                  <a:pt x="12160" y="6599"/>
                </a:lnTo>
                <a:lnTo>
                  <a:pt x="12295" y="6616"/>
                </a:lnTo>
                <a:lnTo>
                  <a:pt x="12295" y="7050"/>
                </a:lnTo>
                <a:cubicBezTo>
                  <a:pt x="12231" y="6961"/>
                  <a:pt x="12168" y="6914"/>
                  <a:pt x="12096" y="6914"/>
                </a:cubicBezTo>
                <a:cubicBezTo>
                  <a:pt x="11909" y="6914"/>
                  <a:pt x="11770" y="7104"/>
                  <a:pt x="11770" y="7381"/>
                </a:cubicBezTo>
                <a:cubicBezTo>
                  <a:pt x="11770" y="7645"/>
                  <a:pt x="11896" y="7832"/>
                  <a:pt x="12082" y="7832"/>
                </a:cubicBezTo>
                <a:cubicBezTo>
                  <a:pt x="12179" y="7832"/>
                  <a:pt x="12243" y="7766"/>
                  <a:pt x="12295" y="7679"/>
                </a:cubicBezTo>
                <a:lnTo>
                  <a:pt x="12302" y="7824"/>
                </a:lnTo>
                <a:lnTo>
                  <a:pt x="12536" y="7798"/>
                </a:lnTo>
                <a:lnTo>
                  <a:pt x="12536" y="7739"/>
                </a:lnTo>
                <a:lnTo>
                  <a:pt x="12409" y="7713"/>
                </a:lnTo>
                <a:lnTo>
                  <a:pt x="12409" y="6735"/>
                </a:lnTo>
                <a:lnTo>
                  <a:pt x="12416" y="6471"/>
                </a:lnTo>
                <a:lnTo>
                  <a:pt x="12395" y="6454"/>
                </a:lnTo>
                <a:close/>
                <a:moveTo>
                  <a:pt x="13183" y="6454"/>
                </a:moveTo>
                <a:lnTo>
                  <a:pt x="12955" y="6540"/>
                </a:lnTo>
                <a:lnTo>
                  <a:pt x="12955" y="6599"/>
                </a:lnTo>
                <a:lnTo>
                  <a:pt x="13083" y="6616"/>
                </a:lnTo>
                <a:lnTo>
                  <a:pt x="13083" y="7424"/>
                </a:lnTo>
                <a:cubicBezTo>
                  <a:pt x="13083" y="7467"/>
                  <a:pt x="13082" y="7516"/>
                  <a:pt x="13080" y="7566"/>
                </a:cubicBezTo>
                <a:cubicBezTo>
                  <a:pt x="13079" y="7616"/>
                  <a:pt x="13077" y="7667"/>
                  <a:pt x="13076" y="7713"/>
                </a:cubicBezTo>
                <a:lnTo>
                  <a:pt x="12962" y="7739"/>
                </a:lnTo>
                <a:lnTo>
                  <a:pt x="12962" y="7807"/>
                </a:lnTo>
                <a:lnTo>
                  <a:pt x="13183" y="7824"/>
                </a:lnTo>
                <a:lnTo>
                  <a:pt x="13197" y="7679"/>
                </a:lnTo>
                <a:cubicBezTo>
                  <a:pt x="13263" y="7780"/>
                  <a:pt x="13338" y="7824"/>
                  <a:pt x="13410" y="7824"/>
                </a:cubicBezTo>
                <a:cubicBezTo>
                  <a:pt x="13588" y="7824"/>
                  <a:pt x="13722" y="7645"/>
                  <a:pt x="13722" y="7364"/>
                </a:cubicBezTo>
                <a:cubicBezTo>
                  <a:pt x="13722" y="7084"/>
                  <a:pt x="13592" y="6914"/>
                  <a:pt x="13431" y="6914"/>
                </a:cubicBezTo>
                <a:cubicBezTo>
                  <a:pt x="13348" y="6914"/>
                  <a:pt x="13270" y="6976"/>
                  <a:pt x="13197" y="7075"/>
                </a:cubicBezTo>
                <a:lnTo>
                  <a:pt x="13197" y="6735"/>
                </a:lnTo>
                <a:lnTo>
                  <a:pt x="13204" y="6471"/>
                </a:lnTo>
                <a:lnTo>
                  <a:pt x="13183" y="6454"/>
                </a:lnTo>
                <a:close/>
                <a:moveTo>
                  <a:pt x="8994" y="6471"/>
                </a:moveTo>
                <a:cubicBezTo>
                  <a:pt x="8939" y="6475"/>
                  <a:pt x="8892" y="6533"/>
                  <a:pt x="8895" y="6599"/>
                </a:cubicBezTo>
                <a:cubicBezTo>
                  <a:pt x="8895" y="6602"/>
                  <a:pt x="8895" y="6604"/>
                  <a:pt x="8895" y="6608"/>
                </a:cubicBezTo>
                <a:cubicBezTo>
                  <a:pt x="8898" y="6670"/>
                  <a:pt x="8942" y="6714"/>
                  <a:pt x="8994" y="6710"/>
                </a:cubicBezTo>
                <a:lnTo>
                  <a:pt x="9001" y="6710"/>
                </a:lnTo>
                <a:cubicBezTo>
                  <a:pt x="9057" y="6706"/>
                  <a:pt x="9096" y="6648"/>
                  <a:pt x="9093" y="6582"/>
                </a:cubicBezTo>
                <a:cubicBezTo>
                  <a:pt x="9091" y="6516"/>
                  <a:pt x="9050" y="6468"/>
                  <a:pt x="8994" y="6471"/>
                </a:cubicBezTo>
                <a:close/>
                <a:moveTo>
                  <a:pt x="7752" y="6914"/>
                </a:moveTo>
                <a:cubicBezTo>
                  <a:pt x="7562" y="6914"/>
                  <a:pt x="7404" y="7104"/>
                  <a:pt x="7404" y="7381"/>
                </a:cubicBezTo>
                <a:cubicBezTo>
                  <a:pt x="7404" y="7658"/>
                  <a:pt x="7534" y="7832"/>
                  <a:pt x="7738" y="7832"/>
                </a:cubicBezTo>
                <a:cubicBezTo>
                  <a:pt x="7799" y="7835"/>
                  <a:pt x="7859" y="7815"/>
                  <a:pt x="7910" y="7778"/>
                </a:cubicBezTo>
                <a:cubicBezTo>
                  <a:pt x="7960" y="7741"/>
                  <a:pt x="8002" y="7686"/>
                  <a:pt x="8029" y="7620"/>
                </a:cubicBezTo>
                <a:lnTo>
                  <a:pt x="7993" y="7586"/>
                </a:lnTo>
                <a:cubicBezTo>
                  <a:pt x="7937" y="7662"/>
                  <a:pt x="7877" y="7713"/>
                  <a:pt x="7780" y="7713"/>
                </a:cubicBezTo>
                <a:cubicBezTo>
                  <a:pt x="7631" y="7713"/>
                  <a:pt x="7535" y="7587"/>
                  <a:pt x="7532" y="7364"/>
                </a:cubicBezTo>
                <a:lnTo>
                  <a:pt x="8021" y="7364"/>
                </a:lnTo>
                <a:cubicBezTo>
                  <a:pt x="8025" y="7348"/>
                  <a:pt x="8027" y="7331"/>
                  <a:pt x="8028" y="7314"/>
                </a:cubicBezTo>
                <a:cubicBezTo>
                  <a:pt x="8029" y="7297"/>
                  <a:pt x="8029" y="7280"/>
                  <a:pt x="8029" y="7262"/>
                </a:cubicBezTo>
                <a:cubicBezTo>
                  <a:pt x="8029" y="7042"/>
                  <a:pt x="7908" y="6913"/>
                  <a:pt x="7752" y="6914"/>
                </a:cubicBezTo>
                <a:close/>
                <a:moveTo>
                  <a:pt x="8455" y="6914"/>
                </a:moveTo>
                <a:cubicBezTo>
                  <a:pt x="8285" y="6914"/>
                  <a:pt x="8192" y="7038"/>
                  <a:pt x="8192" y="7169"/>
                </a:cubicBezTo>
                <a:cubicBezTo>
                  <a:pt x="8192" y="7293"/>
                  <a:pt x="8265" y="7366"/>
                  <a:pt x="8376" y="7415"/>
                </a:cubicBezTo>
                <a:lnTo>
                  <a:pt x="8447" y="7441"/>
                </a:lnTo>
                <a:cubicBezTo>
                  <a:pt x="8543" y="7483"/>
                  <a:pt x="8582" y="7524"/>
                  <a:pt x="8582" y="7603"/>
                </a:cubicBezTo>
                <a:cubicBezTo>
                  <a:pt x="8582" y="7686"/>
                  <a:pt x="8529" y="7747"/>
                  <a:pt x="8412" y="7747"/>
                </a:cubicBezTo>
                <a:cubicBezTo>
                  <a:pt x="8390" y="7748"/>
                  <a:pt x="8370" y="7745"/>
                  <a:pt x="8350" y="7738"/>
                </a:cubicBezTo>
                <a:cubicBezTo>
                  <a:pt x="8330" y="7732"/>
                  <a:pt x="8311" y="7724"/>
                  <a:pt x="8291" y="7713"/>
                </a:cubicBezTo>
                <a:lnTo>
                  <a:pt x="8263" y="7560"/>
                </a:lnTo>
                <a:lnTo>
                  <a:pt x="8178" y="7560"/>
                </a:lnTo>
                <a:lnTo>
                  <a:pt x="8185" y="7756"/>
                </a:lnTo>
                <a:cubicBezTo>
                  <a:pt x="8254" y="7802"/>
                  <a:pt x="8333" y="7832"/>
                  <a:pt x="8412" y="7832"/>
                </a:cubicBezTo>
                <a:cubicBezTo>
                  <a:pt x="8607" y="7832"/>
                  <a:pt x="8703" y="7703"/>
                  <a:pt x="8703" y="7569"/>
                </a:cubicBezTo>
                <a:cubicBezTo>
                  <a:pt x="8703" y="7456"/>
                  <a:pt x="8649" y="7372"/>
                  <a:pt x="8497" y="7305"/>
                </a:cubicBezTo>
                <a:lnTo>
                  <a:pt x="8447" y="7279"/>
                </a:lnTo>
                <a:cubicBezTo>
                  <a:pt x="8344" y="7234"/>
                  <a:pt x="8305" y="7208"/>
                  <a:pt x="8305" y="7126"/>
                </a:cubicBezTo>
                <a:cubicBezTo>
                  <a:pt x="8305" y="7050"/>
                  <a:pt x="8353" y="6999"/>
                  <a:pt x="8447" y="6999"/>
                </a:cubicBezTo>
                <a:cubicBezTo>
                  <a:pt x="8467" y="6999"/>
                  <a:pt x="8487" y="7006"/>
                  <a:pt x="8506" y="7016"/>
                </a:cubicBezTo>
                <a:cubicBezTo>
                  <a:pt x="8525" y="7026"/>
                  <a:pt x="8544" y="7039"/>
                  <a:pt x="8561" y="7050"/>
                </a:cubicBezTo>
                <a:lnTo>
                  <a:pt x="8582" y="7177"/>
                </a:lnTo>
                <a:lnTo>
                  <a:pt x="8660" y="7177"/>
                </a:lnTo>
                <a:lnTo>
                  <a:pt x="8668" y="6990"/>
                </a:lnTo>
                <a:cubicBezTo>
                  <a:pt x="8605" y="6941"/>
                  <a:pt x="8530" y="6913"/>
                  <a:pt x="8455" y="6914"/>
                </a:cubicBezTo>
                <a:close/>
                <a:moveTo>
                  <a:pt x="9037" y="6914"/>
                </a:moveTo>
                <a:lnTo>
                  <a:pt x="8809" y="7024"/>
                </a:lnTo>
                <a:lnTo>
                  <a:pt x="8809" y="7084"/>
                </a:lnTo>
                <a:lnTo>
                  <a:pt x="8937" y="7109"/>
                </a:lnTo>
                <a:cubicBezTo>
                  <a:pt x="8939" y="7146"/>
                  <a:pt x="8939" y="7178"/>
                  <a:pt x="8938" y="7214"/>
                </a:cubicBezTo>
                <a:cubicBezTo>
                  <a:pt x="8938" y="7250"/>
                  <a:pt x="8937" y="7289"/>
                  <a:pt x="8937" y="7339"/>
                </a:cubicBezTo>
                <a:lnTo>
                  <a:pt x="8937" y="7424"/>
                </a:lnTo>
                <a:cubicBezTo>
                  <a:pt x="8937" y="7467"/>
                  <a:pt x="8938" y="7516"/>
                  <a:pt x="8938" y="7566"/>
                </a:cubicBezTo>
                <a:cubicBezTo>
                  <a:pt x="8938" y="7616"/>
                  <a:pt x="8938" y="7667"/>
                  <a:pt x="8937" y="7713"/>
                </a:cubicBezTo>
                <a:lnTo>
                  <a:pt x="8817" y="7739"/>
                </a:lnTo>
                <a:lnTo>
                  <a:pt x="8817" y="7798"/>
                </a:lnTo>
                <a:lnTo>
                  <a:pt x="9172" y="7798"/>
                </a:lnTo>
                <a:lnTo>
                  <a:pt x="9172" y="7739"/>
                </a:lnTo>
                <a:lnTo>
                  <a:pt x="9065" y="7713"/>
                </a:lnTo>
                <a:cubicBezTo>
                  <a:pt x="9064" y="7667"/>
                  <a:pt x="9062" y="7616"/>
                  <a:pt x="9061" y="7566"/>
                </a:cubicBezTo>
                <a:cubicBezTo>
                  <a:pt x="9059" y="7516"/>
                  <a:pt x="9058" y="7467"/>
                  <a:pt x="9058" y="7424"/>
                </a:cubicBezTo>
                <a:lnTo>
                  <a:pt x="9058" y="7177"/>
                </a:lnTo>
                <a:lnTo>
                  <a:pt x="9065" y="6939"/>
                </a:lnTo>
                <a:lnTo>
                  <a:pt x="9037" y="6914"/>
                </a:lnTo>
                <a:close/>
                <a:moveTo>
                  <a:pt x="9583" y="6914"/>
                </a:moveTo>
                <a:cubicBezTo>
                  <a:pt x="9429" y="6914"/>
                  <a:pt x="9307" y="7017"/>
                  <a:pt x="9306" y="7211"/>
                </a:cubicBezTo>
                <a:cubicBezTo>
                  <a:pt x="9306" y="7339"/>
                  <a:pt x="9360" y="7429"/>
                  <a:pt x="9434" y="7475"/>
                </a:cubicBezTo>
                <a:cubicBezTo>
                  <a:pt x="9361" y="7559"/>
                  <a:pt x="9321" y="7617"/>
                  <a:pt x="9321" y="7671"/>
                </a:cubicBezTo>
                <a:cubicBezTo>
                  <a:pt x="9321" y="7744"/>
                  <a:pt x="9363" y="7794"/>
                  <a:pt x="9434" y="7815"/>
                </a:cubicBezTo>
                <a:cubicBezTo>
                  <a:pt x="9323" y="7881"/>
                  <a:pt x="9271" y="7941"/>
                  <a:pt x="9271" y="8019"/>
                </a:cubicBezTo>
                <a:cubicBezTo>
                  <a:pt x="9271" y="8150"/>
                  <a:pt x="9371" y="8240"/>
                  <a:pt x="9590" y="8240"/>
                </a:cubicBezTo>
                <a:cubicBezTo>
                  <a:pt x="9837" y="8240"/>
                  <a:pt x="9960" y="8082"/>
                  <a:pt x="9960" y="7926"/>
                </a:cubicBezTo>
                <a:cubicBezTo>
                  <a:pt x="9960" y="7778"/>
                  <a:pt x="9881" y="7696"/>
                  <a:pt x="9718" y="7696"/>
                </a:cubicBezTo>
                <a:lnTo>
                  <a:pt x="9519" y="7696"/>
                </a:lnTo>
                <a:cubicBezTo>
                  <a:pt x="9449" y="7696"/>
                  <a:pt x="9427" y="7660"/>
                  <a:pt x="9427" y="7611"/>
                </a:cubicBezTo>
                <a:cubicBezTo>
                  <a:pt x="9427" y="7570"/>
                  <a:pt x="9452" y="7539"/>
                  <a:pt x="9477" y="7500"/>
                </a:cubicBezTo>
                <a:cubicBezTo>
                  <a:pt x="9508" y="7511"/>
                  <a:pt x="9547" y="7517"/>
                  <a:pt x="9583" y="7517"/>
                </a:cubicBezTo>
                <a:cubicBezTo>
                  <a:pt x="9737" y="7517"/>
                  <a:pt x="9853" y="7404"/>
                  <a:pt x="9853" y="7211"/>
                </a:cubicBezTo>
                <a:cubicBezTo>
                  <a:pt x="9853" y="7141"/>
                  <a:pt x="9836" y="7095"/>
                  <a:pt x="9810" y="7050"/>
                </a:cubicBezTo>
                <a:lnTo>
                  <a:pt x="9967" y="7050"/>
                </a:lnTo>
                <a:lnTo>
                  <a:pt x="9967" y="6939"/>
                </a:lnTo>
                <a:lnTo>
                  <a:pt x="9945" y="6914"/>
                </a:lnTo>
                <a:lnTo>
                  <a:pt x="9768" y="6990"/>
                </a:lnTo>
                <a:cubicBezTo>
                  <a:pt x="9720" y="6945"/>
                  <a:pt x="9658" y="6914"/>
                  <a:pt x="9583" y="6914"/>
                </a:cubicBezTo>
                <a:close/>
                <a:moveTo>
                  <a:pt x="10265" y="6914"/>
                </a:moveTo>
                <a:lnTo>
                  <a:pt x="10059" y="7024"/>
                </a:lnTo>
                <a:lnTo>
                  <a:pt x="10059" y="7084"/>
                </a:lnTo>
                <a:lnTo>
                  <a:pt x="10180" y="7109"/>
                </a:lnTo>
                <a:cubicBezTo>
                  <a:pt x="10181" y="7146"/>
                  <a:pt x="10183" y="7178"/>
                  <a:pt x="10184" y="7214"/>
                </a:cubicBezTo>
                <a:cubicBezTo>
                  <a:pt x="10186" y="7250"/>
                  <a:pt x="10187" y="7289"/>
                  <a:pt x="10187" y="7339"/>
                </a:cubicBezTo>
                <a:lnTo>
                  <a:pt x="10187" y="7424"/>
                </a:lnTo>
                <a:cubicBezTo>
                  <a:pt x="10187" y="7467"/>
                  <a:pt x="10185" y="7516"/>
                  <a:pt x="10184" y="7566"/>
                </a:cubicBezTo>
                <a:cubicBezTo>
                  <a:pt x="10182" y="7616"/>
                  <a:pt x="10181" y="7667"/>
                  <a:pt x="10180" y="7713"/>
                </a:cubicBezTo>
                <a:lnTo>
                  <a:pt x="10066" y="7739"/>
                </a:lnTo>
                <a:lnTo>
                  <a:pt x="10066" y="7798"/>
                </a:lnTo>
                <a:lnTo>
                  <a:pt x="10180" y="7798"/>
                </a:lnTo>
                <a:lnTo>
                  <a:pt x="10307" y="7807"/>
                </a:lnTo>
                <a:lnTo>
                  <a:pt x="10414" y="7798"/>
                </a:lnTo>
                <a:lnTo>
                  <a:pt x="10414" y="7739"/>
                </a:lnTo>
                <a:lnTo>
                  <a:pt x="10307" y="7713"/>
                </a:lnTo>
                <a:cubicBezTo>
                  <a:pt x="10306" y="7667"/>
                  <a:pt x="10306" y="7616"/>
                  <a:pt x="10307" y="7566"/>
                </a:cubicBezTo>
                <a:cubicBezTo>
                  <a:pt x="10307" y="7516"/>
                  <a:pt x="10307" y="7467"/>
                  <a:pt x="10307" y="7424"/>
                </a:cubicBezTo>
                <a:lnTo>
                  <a:pt x="10307" y="7160"/>
                </a:lnTo>
                <a:cubicBezTo>
                  <a:pt x="10387" y="7081"/>
                  <a:pt x="10448" y="7041"/>
                  <a:pt x="10520" y="7041"/>
                </a:cubicBezTo>
                <a:cubicBezTo>
                  <a:pt x="10612" y="7041"/>
                  <a:pt x="10648" y="7101"/>
                  <a:pt x="10648" y="7271"/>
                </a:cubicBezTo>
                <a:lnTo>
                  <a:pt x="10648" y="7424"/>
                </a:lnTo>
                <a:cubicBezTo>
                  <a:pt x="10648" y="7468"/>
                  <a:pt x="10647" y="7518"/>
                  <a:pt x="10645" y="7567"/>
                </a:cubicBezTo>
                <a:cubicBezTo>
                  <a:pt x="10644" y="7617"/>
                  <a:pt x="10642" y="7667"/>
                  <a:pt x="10641" y="7713"/>
                </a:cubicBezTo>
                <a:lnTo>
                  <a:pt x="10527" y="7739"/>
                </a:lnTo>
                <a:lnTo>
                  <a:pt x="10527" y="7798"/>
                </a:lnTo>
                <a:lnTo>
                  <a:pt x="10641" y="7798"/>
                </a:lnTo>
                <a:lnTo>
                  <a:pt x="10769" y="7807"/>
                </a:lnTo>
                <a:lnTo>
                  <a:pt x="10882" y="7798"/>
                </a:lnTo>
                <a:lnTo>
                  <a:pt x="10882" y="7739"/>
                </a:lnTo>
                <a:lnTo>
                  <a:pt x="10769" y="7713"/>
                </a:lnTo>
                <a:cubicBezTo>
                  <a:pt x="10768" y="7667"/>
                  <a:pt x="10768" y="7617"/>
                  <a:pt x="10768" y="7567"/>
                </a:cubicBezTo>
                <a:cubicBezTo>
                  <a:pt x="10768" y="7518"/>
                  <a:pt x="10769" y="7468"/>
                  <a:pt x="10769" y="7424"/>
                </a:cubicBezTo>
                <a:lnTo>
                  <a:pt x="10769" y="7254"/>
                </a:lnTo>
                <a:cubicBezTo>
                  <a:pt x="10769" y="7014"/>
                  <a:pt x="10708" y="6913"/>
                  <a:pt x="10577" y="6914"/>
                </a:cubicBezTo>
                <a:cubicBezTo>
                  <a:pt x="10481" y="6914"/>
                  <a:pt x="10380" y="6989"/>
                  <a:pt x="10307" y="7084"/>
                </a:cubicBezTo>
                <a:lnTo>
                  <a:pt x="10300" y="7084"/>
                </a:lnTo>
                <a:lnTo>
                  <a:pt x="10286" y="6939"/>
                </a:lnTo>
                <a:lnTo>
                  <a:pt x="10265" y="6914"/>
                </a:lnTo>
                <a:close/>
                <a:moveTo>
                  <a:pt x="11344" y="6914"/>
                </a:moveTo>
                <a:cubicBezTo>
                  <a:pt x="11155" y="6914"/>
                  <a:pt x="10996" y="7104"/>
                  <a:pt x="10996" y="7381"/>
                </a:cubicBezTo>
                <a:cubicBezTo>
                  <a:pt x="10996" y="7658"/>
                  <a:pt x="11126" y="7832"/>
                  <a:pt x="11330" y="7832"/>
                </a:cubicBezTo>
                <a:cubicBezTo>
                  <a:pt x="11468" y="7832"/>
                  <a:pt x="11566" y="7749"/>
                  <a:pt x="11621" y="7620"/>
                </a:cubicBezTo>
                <a:lnTo>
                  <a:pt x="11585" y="7586"/>
                </a:lnTo>
                <a:cubicBezTo>
                  <a:pt x="11530" y="7662"/>
                  <a:pt x="11470" y="7713"/>
                  <a:pt x="11372" y="7713"/>
                </a:cubicBezTo>
                <a:cubicBezTo>
                  <a:pt x="11223" y="7713"/>
                  <a:pt x="11127" y="7587"/>
                  <a:pt x="11124" y="7364"/>
                </a:cubicBezTo>
                <a:lnTo>
                  <a:pt x="11614" y="7364"/>
                </a:lnTo>
                <a:cubicBezTo>
                  <a:pt x="11617" y="7348"/>
                  <a:pt x="11619" y="7331"/>
                  <a:pt x="11620" y="7314"/>
                </a:cubicBezTo>
                <a:cubicBezTo>
                  <a:pt x="11621" y="7297"/>
                  <a:pt x="11621" y="7280"/>
                  <a:pt x="11621" y="7262"/>
                </a:cubicBezTo>
                <a:cubicBezTo>
                  <a:pt x="11621" y="7042"/>
                  <a:pt x="11501" y="6914"/>
                  <a:pt x="11344" y="6914"/>
                </a:cubicBezTo>
                <a:close/>
                <a:moveTo>
                  <a:pt x="13779" y="6939"/>
                </a:moveTo>
                <a:lnTo>
                  <a:pt x="13779" y="7007"/>
                </a:lnTo>
                <a:lnTo>
                  <a:pt x="13864" y="7024"/>
                </a:lnTo>
                <a:lnTo>
                  <a:pt x="14141" y="7849"/>
                </a:lnTo>
                <a:lnTo>
                  <a:pt x="14134" y="7875"/>
                </a:lnTo>
                <a:cubicBezTo>
                  <a:pt x="14119" y="7925"/>
                  <a:pt x="14098" y="7972"/>
                  <a:pt x="14073" y="8015"/>
                </a:cubicBezTo>
                <a:cubicBezTo>
                  <a:pt x="14048" y="8058"/>
                  <a:pt x="14018" y="8096"/>
                  <a:pt x="13985" y="8130"/>
                </a:cubicBezTo>
                <a:cubicBezTo>
                  <a:pt x="13944" y="8081"/>
                  <a:pt x="13918" y="8062"/>
                  <a:pt x="13878" y="8062"/>
                </a:cubicBezTo>
                <a:cubicBezTo>
                  <a:pt x="13833" y="8062"/>
                  <a:pt x="13790" y="8087"/>
                  <a:pt x="13779" y="8138"/>
                </a:cubicBezTo>
                <a:cubicBezTo>
                  <a:pt x="13779" y="8174"/>
                  <a:pt x="13794" y="8204"/>
                  <a:pt x="13818" y="8225"/>
                </a:cubicBezTo>
                <a:cubicBezTo>
                  <a:pt x="13843" y="8246"/>
                  <a:pt x="13876" y="8258"/>
                  <a:pt x="13914" y="8257"/>
                </a:cubicBezTo>
                <a:cubicBezTo>
                  <a:pt x="13976" y="8257"/>
                  <a:pt x="14028" y="8222"/>
                  <a:pt x="14078" y="8146"/>
                </a:cubicBezTo>
                <a:cubicBezTo>
                  <a:pt x="14127" y="8070"/>
                  <a:pt x="14174" y="7954"/>
                  <a:pt x="14226" y="7790"/>
                </a:cubicBezTo>
                <a:lnTo>
                  <a:pt x="14467" y="7024"/>
                </a:lnTo>
                <a:lnTo>
                  <a:pt x="14553" y="7007"/>
                </a:lnTo>
                <a:lnTo>
                  <a:pt x="14553" y="6939"/>
                </a:lnTo>
                <a:lnTo>
                  <a:pt x="14254" y="6939"/>
                </a:lnTo>
                <a:lnTo>
                  <a:pt x="14254" y="7007"/>
                </a:lnTo>
                <a:lnTo>
                  <a:pt x="14389" y="7024"/>
                </a:lnTo>
                <a:lnTo>
                  <a:pt x="14198" y="7654"/>
                </a:lnTo>
                <a:lnTo>
                  <a:pt x="14006" y="7024"/>
                </a:lnTo>
                <a:lnTo>
                  <a:pt x="14141" y="7007"/>
                </a:lnTo>
                <a:lnTo>
                  <a:pt x="14141" y="6939"/>
                </a:lnTo>
                <a:lnTo>
                  <a:pt x="13779" y="6939"/>
                </a:lnTo>
                <a:close/>
                <a:moveTo>
                  <a:pt x="9583" y="6990"/>
                </a:moveTo>
                <a:cubicBezTo>
                  <a:pt x="9679" y="6990"/>
                  <a:pt x="9732" y="7082"/>
                  <a:pt x="9732" y="7211"/>
                </a:cubicBezTo>
                <a:cubicBezTo>
                  <a:pt x="9732" y="7345"/>
                  <a:pt x="9675" y="7441"/>
                  <a:pt x="9576" y="7441"/>
                </a:cubicBezTo>
                <a:cubicBezTo>
                  <a:pt x="9482" y="7441"/>
                  <a:pt x="9427" y="7353"/>
                  <a:pt x="9427" y="7220"/>
                </a:cubicBezTo>
                <a:cubicBezTo>
                  <a:pt x="9427" y="7087"/>
                  <a:pt x="9487" y="6990"/>
                  <a:pt x="9583" y="6990"/>
                </a:cubicBezTo>
                <a:close/>
                <a:moveTo>
                  <a:pt x="7738" y="6999"/>
                </a:moveTo>
                <a:cubicBezTo>
                  <a:pt x="7830" y="6999"/>
                  <a:pt x="7906" y="7084"/>
                  <a:pt x="7908" y="7194"/>
                </a:cubicBezTo>
                <a:cubicBezTo>
                  <a:pt x="7908" y="7220"/>
                  <a:pt x="7905" y="7243"/>
                  <a:pt x="7893" y="7260"/>
                </a:cubicBezTo>
                <a:cubicBezTo>
                  <a:pt x="7881" y="7277"/>
                  <a:pt x="7859" y="7288"/>
                  <a:pt x="7823" y="7288"/>
                </a:cubicBezTo>
                <a:lnTo>
                  <a:pt x="7539" y="7288"/>
                </a:lnTo>
                <a:cubicBezTo>
                  <a:pt x="7558" y="7083"/>
                  <a:pt x="7650" y="6999"/>
                  <a:pt x="7738" y="6999"/>
                </a:cubicBezTo>
                <a:close/>
                <a:moveTo>
                  <a:pt x="11330" y="6999"/>
                </a:moveTo>
                <a:cubicBezTo>
                  <a:pt x="11422" y="6999"/>
                  <a:pt x="11498" y="7084"/>
                  <a:pt x="11500" y="7194"/>
                </a:cubicBezTo>
                <a:cubicBezTo>
                  <a:pt x="11500" y="7220"/>
                  <a:pt x="11497" y="7243"/>
                  <a:pt x="11485" y="7260"/>
                </a:cubicBezTo>
                <a:cubicBezTo>
                  <a:pt x="11473" y="7277"/>
                  <a:pt x="11451" y="7288"/>
                  <a:pt x="11415" y="7288"/>
                </a:cubicBezTo>
                <a:lnTo>
                  <a:pt x="11131" y="7288"/>
                </a:lnTo>
                <a:cubicBezTo>
                  <a:pt x="11150" y="7083"/>
                  <a:pt x="11242" y="6999"/>
                  <a:pt x="11330" y="6999"/>
                </a:cubicBezTo>
                <a:close/>
                <a:moveTo>
                  <a:pt x="6886" y="7016"/>
                </a:moveTo>
                <a:cubicBezTo>
                  <a:pt x="6936" y="7016"/>
                  <a:pt x="6993" y="7046"/>
                  <a:pt x="7063" y="7118"/>
                </a:cubicBezTo>
                <a:lnTo>
                  <a:pt x="7063" y="7611"/>
                </a:lnTo>
                <a:cubicBezTo>
                  <a:pt x="7006" y="7689"/>
                  <a:pt x="6953" y="7730"/>
                  <a:pt x="6886" y="7730"/>
                </a:cubicBezTo>
                <a:cubicBezTo>
                  <a:pt x="6762" y="7730"/>
                  <a:pt x="6673" y="7615"/>
                  <a:pt x="6673" y="7373"/>
                </a:cubicBezTo>
                <a:cubicBezTo>
                  <a:pt x="6673" y="7123"/>
                  <a:pt x="6772" y="7016"/>
                  <a:pt x="6886" y="7016"/>
                </a:cubicBezTo>
                <a:close/>
                <a:moveTo>
                  <a:pt x="12111" y="7016"/>
                </a:moveTo>
                <a:cubicBezTo>
                  <a:pt x="12161" y="7016"/>
                  <a:pt x="12218" y="7046"/>
                  <a:pt x="12288" y="7118"/>
                </a:cubicBezTo>
                <a:lnTo>
                  <a:pt x="12288" y="7611"/>
                </a:lnTo>
                <a:cubicBezTo>
                  <a:pt x="12231" y="7689"/>
                  <a:pt x="12178" y="7730"/>
                  <a:pt x="12111" y="7730"/>
                </a:cubicBezTo>
                <a:cubicBezTo>
                  <a:pt x="11987" y="7730"/>
                  <a:pt x="11898" y="7615"/>
                  <a:pt x="11898" y="7373"/>
                </a:cubicBezTo>
                <a:cubicBezTo>
                  <a:pt x="11898" y="7123"/>
                  <a:pt x="11996" y="7016"/>
                  <a:pt x="12111" y="7016"/>
                </a:cubicBezTo>
                <a:close/>
                <a:moveTo>
                  <a:pt x="13395" y="7016"/>
                </a:moveTo>
                <a:cubicBezTo>
                  <a:pt x="13511" y="7016"/>
                  <a:pt x="13587" y="7146"/>
                  <a:pt x="13587" y="7381"/>
                </a:cubicBezTo>
                <a:cubicBezTo>
                  <a:pt x="13587" y="7616"/>
                  <a:pt x="13498" y="7731"/>
                  <a:pt x="13388" y="7730"/>
                </a:cubicBezTo>
                <a:cubicBezTo>
                  <a:pt x="13331" y="7730"/>
                  <a:pt x="13268" y="7685"/>
                  <a:pt x="13204" y="7611"/>
                </a:cubicBezTo>
                <a:lnTo>
                  <a:pt x="13204" y="7135"/>
                </a:lnTo>
                <a:cubicBezTo>
                  <a:pt x="13286" y="7052"/>
                  <a:pt x="13350" y="7016"/>
                  <a:pt x="13395" y="7016"/>
                </a:cubicBezTo>
                <a:close/>
                <a:moveTo>
                  <a:pt x="9463" y="7824"/>
                </a:moveTo>
                <a:cubicBezTo>
                  <a:pt x="9471" y="7825"/>
                  <a:pt x="9481" y="7827"/>
                  <a:pt x="9491" y="7829"/>
                </a:cubicBezTo>
                <a:cubicBezTo>
                  <a:pt x="9501" y="7831"/>
                  <a:pt x="9511" y="7832"/>
                  <a:pt x="9519" y="7832"/>
                </a:cubicBezTo>
                <a:lnTo>
                  <a:pt x="9697" y="7832"/>
                </a:lnTo>
                <a:cubicBezTo>
                  <a:pt x="9808" y="7832"/>
                  <a:pt x="9853" y="7886"/>
                  <a:pt x="9853" y="7968"/>
                </a:cubicBezTo>
                <a:cubicBezTo>
                  <a:pt x="9853" y="8072"/>
                  <a:pt x="9759" y="8154"/>
                  <a:pt x="9590" y="8155"/>
                </a:cubicBezTo>
                <a:cubicBezTo>
                  <a:pt x="9472" y="8155"/>
                  <a:pt x="9399" y="8114"/>
                  <a:pt x="9399" y="7994"/>
                </a:cubicBezTo>
                <a:cubicBezTo>
                  <a:pt x="9399" y="7933"/>
                  <a:pt x="9419" y="7881"/>
                  <a:pt x="9463" y="7824"/>
                </a:cubicBezTo>
                <a:close/>
                <a:moveTo>
                  <a:pt x="1135" y="8011"/>
                </a:moveTo>
                <a:cubicBezTo>
                  <a:pt x="970" y="8010"/>
                  <a:pt x="808" y="8050"/>
                  <a:pt x="660" y="8128"/>
                </a:cubicBezTo>
                <a:cubicBezTo>
                  <a:pt x="513" y="8206"/>
                  <a:pt x="379" y="8321"/>
                  <a:pt x="269" y="8470"/>
                </a:cubicBezTo>
                <a:cubicBezTo>
                  <a:pt x="183" y="8583"/>
                  <a:pt x="117" y="8713"/>
                  <a:pt x="72" y="8853"/>
                </a:cubicBezTo>
                <a:cubicBezTo>
                  <a:pt x="26" y="8992"/>
                  <a:pt x="2" y="9142"/>
                  <a:pt x="0" y="9295"/>
                </a:cubicBezTo>
                <a:cubicBezTo>
                  <a:pt x="-2" y="9545"/>
                  <a:pt x="69" y="9794"/>
                  <a:pt x="205" y="9984"/>
                </a:cubicBezTo>
                <a:cubicBezTo>
                  <a:pt x="277" y="10085"/>
                  <a:pt x="366" y="10172"/>
                  <a:pt x="461" y="10239"/>
                </a:cubicBezTo>
                <a:cubicBezTo>
                  <a:pt x="493" y="10271"/>
                  <a:pt x="529" y="10297"/>
                  <a:pt x="567" y="10315"/>
                </a:cubicBezTo>
                <a:cubicBezTo>
                  <a:pt x="606" y="10334"/>
                  <a:pt x="646" y="10345"/>
                  <a:pt x="688" y="10349"/>
                </a:cubicBezTo>
                <a:cubicBezTo>
                  <a:pt x="723" y="10349"/>
                  <a:pt x="750" y="10340"/>
                  <a:pt x="768" y="10321"/>
                </a:cubicBezTo>
                <a:cubicBezTo>
                  <a:pt x="786" y="10302"/>
                  <a:pt x="795" y="10275"/>
                  <a:pt x="795" y="10239"/>
                </a:cubicBezTo>
                <a:cubicBezTo>
                  <a:pt x="793" y="10212"/>
                  <a:pt x="781" y="10179"/>
                  <a:pt x="773" y="10154"/>
                </a:cubicBezTo>
                <a:cubicBezTo>
                  <a:pt x="748" y="10072"/>
                  <a:pt x="690" y="10019"/>
                  <a:pt x="617" y="10018"/>
                </a:cubicBezTo>
                <a:cubicBezTo>
                  <a:pt x="580" y="10012"/>
                  <a:pt x="542" y="10006"/>
                  <a:pt x="505" y="9996"/>
                </a:cubicBezTo>
                <a:cubicBezTo>
                  <a:pt x="469" y="9987"/>
                  <a:pt x="432" y="9975"/>
                  <a:pt x="397" y="9958"/>
                </a:cubicBezTo>
                <a:cubicBezTo>
                  <a:pt x="300" y="9906"/>
                  <a:pt x="227" y="9826"/>
                  <a:pt x="179" y="9717"/>
                </a:cubicBezTo>
                <a:cubicBezTo>
                  <a:pt x="130" y="9609"/>
                  <a:pt x="106" y="9474"/>
                  <a:pt x="106" y="9312"/>
                </a:cubicBezTo>
                <a:lnTo>
                  <a:pt x="106" y="9286"/>
                </a:lnTo>
                <a:cubicBezTo>
                  <a:pt x="112" y="9037"/>
                  <a:pt x="187" y="8790"/>
                  <a:pt x="319" y="8597"/>
                </a:cubicBezTo>
                <a:cubicBezTo>
                  <a:pt x="522" y="8298"/>
                  <a:pt x="828" y="8127"/>
                  <a:pt x="1150" y="8130"/>
                </a:cubicBezTo>
                <a:cubicBezTo>
                  <a:pt x="1290" y="8131"/>
                  <a:pt x="1430" y="8165"/>
                  <a:pt x="1561" y="8223"/>
                </a:cubicBezTo>
                <a:cubicBezTo>
                  <a:pt x="1580" y="8223"/>
                  <a:pt x="1670" y="8275"/>
                  <a:pt x="1832" y="8379"/>
                </a:cubicBezTo>
                <a:cubicBezTo>
                  <a:pt x="1994" y="8482"/>
                  <a:pt x="2227" y="8637"/>
                  <a:pt x="2534" y="8844"/>
                </a:cubicBezTo>
                <a:cubicBezTo>
                  <a:pt x="2507" y="8963"/>
                  <a:pt x="2435" y="9263"/>
                  <a:pt x="2321" y="9746"/>
                </a:cubicBezTo>
                <a:cubicBezTo>
                  <a:pt x="1932" y="11380"/>
                  <a:pt x="1739" y="12503"/>
                  <a:pt x="1739" y="13122"/>
                </a:cubicBezTo>
                <a:lnTo>
                  <a:pt x="1739" y="13164"/>
                </a:lnTo>
                <a:cubicBezTo>
                  <a:pt x="1736" y="13247"/>
                  <a:pt x="1742" y="13330"/>
                  <a:pt x="1754" y="13411"/>
                </a:cubicBezTo>
                <a:cubicBezTo>
                  <a:pt x="1766" y="13492"/>
                  <a:pt x="1785" y="13571"/>
                  <a:pt x="1810" y="13649"/>
                </a:cubicBezTo>
                <a:cubicBezTo>
                  <a:pt x="1837" y="13703"/>
                  <a:pt x="1865" y="13744"/>
                  <a:pt x="1893" y="13770"/>
                </a:cubicBezTo>
                <a:cubicBezTo>
                  <a:pt x="1921" y="13797"/>
                  <a:pt x="1950" y="13810"/>
                  <a:pt x="1980" y="13810"/>
                </a:cubicBezTo>
                <a:lnTo>
                  <a:pt x="1987" y="13810"/>
                </a:lnTo>
                <a:cubicBezTo>
                  <a:pt x="2000" y="13810"/>
                  <a:pt x="2011" y="13807"/>
                  <a:pt x="2019" y="13799"/>
                </a:cubicBezTo>
                <a:cubicBezTo>
                  <a:pt x="2028" y="13791"/>
                  <a:pt x="2034" y="13778"/>
                  <a:pt x="2037" y="13759"/>
                </a:cubicBezTo>
                <a:cubicBezTo>
                  <a:pt x="2024" y="13654"/>
                  <a:pt x="2017" y="13543"/>
                  <a:pt x="2016" y="13436"/>
                </a:cubicBezTo>
                <a:cubicBezTo>
                  <a:pt x="2010" y="13045"/>
                  <a:pt x="2089" y="12465"/>
                  <a:pt x="2250" y="11693"/>
                </a:cubicBezTo>
                <a:cubicBezTo>
                  <a:pt x="2411" y="10921"/>
                  <a:pt x="2620" y="10046"/>
                  <a:pt x="2882" y="9065"/>
                </a:cubicBezTo>
                <a:cubicBezTo>
                  <a:pt x="3191" y="9252"/>
                  <a:pt x="3468" y="9392"/>
                  <a:pt x="3713" y="9486"/>
                </a:cubicBezTo>
                <a:cubicBezTo>
                  <a:pt x="3957" y="9580"/>
                  <a:pt x="4168" y="9626"/>
                  <a:pt x="4344" y="9626"/>
                </a:cubicBezTo>
                <a:lnTo>
                  <a:pt x="4387" y="9626"/>
                </a:lnTo>
                <a:cubicBezTo>
                  <a:pt x="4459" y="9627"/>
                  <a:pt x="4531" y="9618"/>
                  <a:pt x="4601" y="9599"/>
                </a:cubicBezTo>
                <a:cubicBezTo>
                  <a:pt x="4672" y="9581"/>
                  <a:pt x="4741" y="9553"/>
                  <a:pt x="4806" y="9516"/>
                </a:cubicBezTo>
                <a:cubicBezTo>
                  <a:pt x="4907" y="9452"/>
                  <a:pt x="4983" y="9386"/>
                  <a:pt x="5034" y="9318"/>
                </a:cubicBezTo>
                <a:cubicBezTo>
                  <a:pt x="5085" y="9250"/>
                  <a:pt x="5111" y="9180"/>
                  <a:pt x="5111" y="9108"/>
                </a:cubicBezTo>
                <a:lnTo>
                  <a:pt x="5111" y="9091"/>
                </a:lnTo>
                <a:cubicBezTo>
                  <a:pt x="5114" y="9032"/>
                  <a:pt x="5074" y="8984"/>
                  <a:pt x="5026" y="8980"/>
                </a:cubicBezTo>
                <a:lnTo>
                  <a:pt x="5004" y="8980"/>
                </a:lnTo>
                <a:cubicBezTo>
                  <a:pt x="4979" y="8982"/>
                  <a:pt x="4956" y="8991"/>
                  <a:pt x="4937" y="9007"/>
                </a:cubicBezTo>
                <a:cubicBezTo>
                  <a:pt x="4917" y="9024"/>
                  <a:pt x="4901" y="9046"/>
                  <a:pt x="4891" y="9074"/>
                </a:cubicBezTo>
                <a:lnTo>
                  <a:pt x="4855" y="9252"/>
                </a:lnTo>
                <a:cubicBezTo>
                  <a:pt x="4847" y="9276"/>
                  <a:pt x="4836" y="9300"/>
                  <a:pt x="4823" y="9322"/>
                </a:cubicBezTo>
                <a:cubicBezTo>
                  <a:pt x="4810" y="9344"/>
                  <a:pt x="4794" y="9364"/>
                  <a:pt x="4777" y="9380"/>
                </a:cubicBezTo>
                <a:cubicBezTo>
                  <a:pt x="4715" y="9424"/>
                  <a:pt x="4648" y="9457"/>
                  <a:pt x="4579" y="9479"/>
                </a:cubicBezTo>
                <a:cubicBezTo>
                  <a:pt x="4510" y="9500"/>
                  <a:pt x="4438" y="9510"/>
                  <a:pt x="4365" y="9507"/>
                </a:cubicBezTo>
                <a:cubicBezTo>
                  <a:pt x="4255" y="9507"/>
                  <a:pt x="4131" y="9489"/>
                  <a:pt x="3994" y="9453"/>
                </a:cubicBezTo>
                <a:cubicBezTo>
                  <a:pt x="3856" y="9416"/>
                  <a:pt x="3705" y="9361"/>
                  <a:pt x="3542" y="9286"/>
                </a:cubicBezTo>
                <a:cubicBezTo>
                  <a:pt x="3428" y="9232"/>
                  <a:pt x="3305" y="9167"/>
                  <a:pt x="3174" y="9094"/>
                </a:cubicBezTo>
                <a:cubicBezTo>
                  <a:pt x="3043" y="9020"/>
                  <a:pt x="2904" y="8937"/>
                  <a:pt x="2754" y="8844"/>
                </a:cubicBezTo>
                <a:cubicBezTo>
                  <a:pt x="2511" y="8682"/>
                  <a:pt x="2313" y="8550"/>
                  <a:pt x="2162" y="8450"/>
                </a:cubicBezTo>
                <a:cubicBezTo>
                  <a:pt x="2011" y="8351"/>
                  <a:pt x="1907" y="8283"/>
                  <a:pt x="1852" y="8249"/>
                </a:cubicBezTo>
                <a:cubicBezTo>
                  <a:pt x="1746" y="8172"/>
                  <a:pt x="1634" y="8113"/>
                  <a:pt x="1518" y="8074"/>
                </a:cubicBezTo>
                <a:cubicBezTo>
                  <a:pt x="1402" y="8034"/>
                  <a:pt x="1281" y="8013"/>
                  <a:pt x="1157" y="8011"/>
                </a:cubicBezTo>
                <a:lnTo>
                  <a:pt x="1135" y="8011"/>
                </a:lnTo>
                <a:close/>
                <a:moveTo>
                  <a:pt x="17627" y="8011"/>
                </a:moveTo>
                <a:cubicBezTo>
                  <a:pt x="17461" y="8010"/>
                  <a:pt x="17299" y="8050"/>
                  <a:pt x="17151" y="8128"/>
                </a:cubicBezTo>
                <a:cubicBezTo>
                  <a:pt x="17004" y="8206"/>
                  <a:pt x="16870" y="8321"/>
                  <a:pt x="16760" y="8470"/>
                </a:cubicBezTo>
                <a:cubicBezTo>
                  <a:pt x="16674" y="8583"/>
                  <a:pt x="16606" y="8713"/>
                  <a:pt x="16559" y="8852"/>
                </a:cubicBezTo>
                <a:cubicBezTo>
                  <a:pt x="16512" y="8992"/>
                  <a:pt x="16486" y="9142"/>
                  <a:pt x="16484" y="9295"/>
                </a:cubicBezTo>
                <a:cubicBezTo>
                  <a:pt x="16482" y="9545"/>
                  <a:pt x="16560" y="9794"/>
                  <a:pt x="16697" y="9984"/>
                </a:cubicBezTo>
                <a:cubicBezTo>
                  <a:pt x="16768" y="10085"/>
                  <a:pt x="16849" y="10172"/>
                  <a:pt x="16945" y="10239"/>
                </a:cubicBezTo>
                <a:cubicBezTo>
                  <a:pt x="16977" y="10271"/>
                  <a:pt x="17013" y="10297"/>
                  <a:pt x="17051" y="10315"/>
                </a:cubicBezTo>
                <a:cubicBezTo>
                  <a:pt x="17090" y="10334"/>
                  <a:pt x="17130" y="10345"/>
                  <a:pt x="17172" y="10349"/>
                </a:cubicBezTo>
                <a:cubicBezTo>
                  <a:pt x="17207" y="10349"/>
                  <a:pt x="17234" y="10340"/>
                  <a:pt x="17252" y="10321"/>
                </a:cubicBezTo>
                <a:cubicBezTo>
                  <a:pt x="17270" y="10302"/>
                  <a:pt x="17279" y="10275"/>
                  <a:pt x="17279" y="10239"/>
                </a:cubicBezTo>
                <a:cubicBezTo>
                  <a:pt x="17277" y="10212"/>
                  <a:pt x="17272" y="10179"/>
                  <a:pt x="17264" y="10154"/>
                </a:cubicBezTo>
                <a:cubicBezTo>
                  <a:pt x="17239" y="10072"/>
                  <a:pt x="17174" y="10018"/>
                  <a:pt x="17101" y="10018"/>
                </a:cubicBezTo>
                <a:cubicBezTo>
                  <a:pt x="17064" y="10012"/>
                  <a:pt x="17026" y="10006"/>
                  <a:pt x="16989" y="9996"/>
                </a:cubicBezTo>
                <a:cubicBezTo>
                  <a:pt x="16953" y="9987"/>
                  <a:pt x="16916" y="9974"/>
                  <a:pt x="16881" y="9958"/>
                </a:cubicBezTo>
                <a:cubicBezTo>
                  <a:pt x="16784" y="9906"/>
                  <a:pt x="16712" y="9826"/>
                  <a:pt x="16663" y="9717"/>
                </a:cubicBezTo>
                <a:cubicBezTo>
                  <a:pt x="16614" y="9609"/>
                  <a:pt x="16590" y="9474"/>
                  <a:pt x="16590" y="9312"/>
                </a:cubicBezTo>
                <a:lnTo>
                  <a:pt x="16590" y="9286"/>
                </a:lnTo>
                <a:cubicBezTo>
                  <a:pt x="16596" y="9037"/>
                  <a:pt x="16671" y="8790"/>
                  <a:pt x="16803" y="8597"/>
                </a:cubicBezTo>
                <a:cubicBezTo>
                  <a:pt x="17006" y="8298"/>
                  <a:pt x="17312" y="8126"/>
                  <a:pt x="17634" y="8130"/>
                </a:cubicBezTo>
                <a:cubicBezTo>
                  <a:pt x="17774" y="8131"/>
                  <a:pt x="17914" y="8165"/>
                  <a:pt x="18045" y="8223"/>
                </a:cubicBezTo>
                <a:cubicBezTo>
                  <a:pt x="18065" y="8223"/>
                  <a:pt x="18156" y="8275"/>
                  <a:pt x="18320" y="8379"/>
                </a:cubicBezTo>
                <a:cubicBezTo>
                  <a:pt x="18483" y="8482"/>
                  <a:pt x="18719" y="8637"/>
                  <a:pt x="19025" y="8844"/>
                </a:cubicBezTo>
                <a:cubicBezTo>
                  <a:pt x="18999" y="8963"/>
                  <a:pt x="18926" y="9263"/>
                  <a:pt x="18812" y="9746"/>
                </a:cubicBezTo>
                <a:cubicBezTo>
                  <a:pt x="18423" y="11380"/>
                  <a:pt x="18230" y="12503"/>
                  <a:pt x="18230" y="13122"/>
                </a:cubicBezTo>
                <a:lnTo>
                  <a:pt x="18230" y="13164"/>
                </a:lnTo>
                <a:cubicBezTo>
                  <a:pt x="18227" y="13247"/>
                  <a:pt x="18231" y="13330"/>
                  <a:pt x="18241" y="13411"/>
                </a:cubicBezTo>
                <a:cubicBezTo>
                  <a:pt x="18251" y="13492"/>
                  <a:pt x="18268" y="13572"/>
                  <a:pt x="18294" y="13649"/>
                </a:cubicBezTo>
                <a:cubicBezTo>
                  <a:pt x="18321" y="13703"/>
                  <a:pt x="18350" y="13744"/>
                  <a:pt x="18380" y="13770"/>
                </a:cubicBezTo>
                <a:cubicBezTo>
                  <a:pt x="18410" y="13797"/>
                  <a:pt x="18441" y="13810"/>
                  <a:pt x="18471" y="13810"/>
                </a:cubicBezTo>
                <a:lnTo>
                  <a:pt x="18478" y="13810"/>
                </a:lnTo>
                <a:cubicBezTo>
                  <a:pt x="18491" y="13810"/>
                  <a:pt x="18500" y="13807"/>
                  <a:pt x="18507" y="13799"/>
                </a:cubicBezTo>
                <a:cubicBezTo>
                  <a:pt x="18514" y="13791"/>
                  <a:pt x="18518" y="13778"/>
                  <a:pt x="18521" y="13759"/>
                </a:cubicBezTo>
                <a:cubicBezTo>
                  <a:pt x="18508" y="13654"/>
                  <a:pt x="18501" y="13543"/>
                  <a:pt x="18500" y="13436"/>
                </a:cubicBezTo>
                <a:cubicBezTo>
                  <a:pt x="18495" y="13045"/>
                  <a:pt x="18574" y="12465"/>
                  <a:pt x="18734" y="11693"/>
                </a:cubicBezTo>
                <a:cubicBezTo>
                  <a:pt x="18894" y="10921"/>
                  <a:pt x="19104" y="10046"/>
                  <a:pt x="19366" y="9065"/>
                </a:cubicBezTo>
                <a:lnTo>
                  <a:pt x="19373" y="9065"/>
                </a:lnTo>
                <a:cubicBezTo>
                  <a:pt x="19682" y="9252"/>
                  <a:pt x="19958" y="9392"/>
                  <a:pt x="20200" y="9486"/>
                </a:cubicBezTo>
                <a:cubicBezTo>
                  <a:pt x="20442" y="9580"/>
                  <a:pt x="20652" y="9626"/>
                  <a:pt x="20828" y="9626"/>
                </a:cubicBezTo>
                <a:lnTo>
                  <a:pt x="20878" y="9626"/>
                </a:lnTo>
                <a:cubicBezTo>
                  <a:pt x="20950" y="9627"/>
                  <a:pt x="21020" y="9618"/>
                  <a:pt x="21089" y="9599"/>
                </a:cubicBezTo>
                <a:cubicBezTo>
                  <a:pt x="21158" y="9581"/>
                  <a:pt x="21225" y="9553"/>
                  <a:pt x="21290" y="9516"/>
                </a:cubicBezTo>
                <a:cubicBezTo>
                  <a:pt x="21391" y="9452"/>
                  <a:pt x="21467" y="9386"/>
                  <a:pt x="21518" y="9318"/>
                </a:cubicBezTo>
                <a:cubicBezTo>
                  <a:pt x="21569" y="9250"/>
                  <a:pt x="21595" y="9180"/>
                  <a:pt x="21595" y="9108"/>
                </a:cubicBezTo>
                <a:lnTo>
                  <a:pt x="21595" y="9091"/>
                </a:lnTo>
                <a:cubicBezTo>
                  <a:pt x="21598" y="9032"/>
                  <a:pt x="21565" y="8984"/>
                  <a:pt x="21517" y="8980"/>
                </a:cubicBezTo>
                <a:lnTo>
                  <a:pt x="21495" y="8980"/>
                </a:lnTo>
                <a:cubicBezTo>
                  <a:pt x="21470" y="8982"/>
                  <a:pt x="21445" y="8991"/>
                  <a:pt x="21424" y="9007"/>
                </a:cubicBezTo>
                <a:cubicBezTo>
                  <a:pt x="21403" y="9024"/>
                  <a:pt x="21385" y="9046"/>
                  <a:pt x="21375" y="9074"/>
                </a:cubicBezTo>
                <a:lnTo>
                  <a:pt x="21339" y="9252"/>
                </a:lnTo>
                <a:cubicBezTo>
                  <a:pt x="21331" y="9277"/>
                  <a:pt x="21322" y="9300"/>
                  <a:pt x="21311" y="9322"/>
                </a:cubicBezTo>
                <a:cubicBezTo>
                  <a:pt x="21299" y="9344"/>
                  <a:pt x="21286" y="9364"/>
                  <a:pt x="21268" y="9380"/>
                </a:cubicBezTo>
                <a:cubicBezTo>
                  <a:pt x="21206" y="9424"/>
                  <a:pt x="21137" y="9457"/>
                  <a:pt x="21066" y="9479"/>
                </a:cubicBezTo>
                <a:cubicBezTo>
                  <a:pt x="20995" y="9500"/>
                  <a:pt x="20922" y="9510"/>
                  <a:pt x="20849" y="9507"/>
                </a:cubicBezTo>
                <a:cubicBezTo>
                  <a:pt x="20739" y="9507"/>
                  <a:pt x="20617" y="9489"/>
                  <a:pt x="20481" y="9453"/>
                </a:cubicBezTo>
                <a:cubicBezTo>
                  <a:pt x="20345" y="9416"/>
                  <a:pt x="20196" y="9361"/>
                  <a:pt x="20033" y="9286"/>
                </a:cubicBezTo>
                <a:cubicBezTo>
                  <a:pt x="19919" y="9232"/>
                  <a:pt x="19795" y="9167"/>
                  <a:pt x="19662" y="9094"/>
                </a:cubicBezTo>
                <a:cubicBezTo>
                  <a:pt x="19529" y="9020"/>
                  <a:pt x="19388" y="8937"/>
                  <a:pt x="19238" y="8844"/>
                </a:cubicBezTo>
                <a:cubicBezTo>
                  <a:pt x="18995" y="8682"/>
                  <a:pt x="18798" y="8550"/>
                  <a:pt x="18649" y="8450"/>
                </a:cubicBezTo>
                <a:cubicBezTo>
                  <a:pt x="18500" y="8351"/>
                  <a:pt x="18398" y="8283"/>
                  <a:pt x="18344" y="8249"/>
                </a:cubicBezTo>
                <a:cubicBezTo>
                  <a:pt x="18237" y="8172"/>
                  <a:pt x="18124" y="8113"/>
                  <a:pt x="18006" y="8074"/>
                </a:cubicBezTo>
                <a:cubicBezTo>
                  <a:pt x="17887" y="8034"/>
                  <a:pt x="17765" y="8013"/>
                  <a:pt x="17641" y="8011"/>
                </a:cubicBezTo>
                <a:lnTo>
                  <a:pt x="17627" y="8011"/>
                </a:lnTo>
                <a:close/>
                <a:moveTo>
                  <a:pt x="9583" y="9193"/>
                </a:moveTo>
                <a:cubicBezTo>
                  <a:pt x="9505" y="9199"/>
                  <a:pt x="9427" y="9214"/>
                  <a:pt x="9351" y="9237"/>
                </a:cubicBezTo>
                <a:cubicBezTo>
                  <a:pt x="9275" y="9259"/>
                  <a:pt x="9201" y="9290"/>
                  <a:pt x="9129" y="9329"/>
                </a:cubicBezTo>
                <a:cubicBezTo>
                  <a:pt x="9091" y="9348"/>
                  <a:pt x="9054" y="9369"/>
                  <a:pt x="9017" y="9393"/>
                </a:cubicBezTo>
                <a:cubicBezTo>
                  <a:pt x="8981" y="9416"/>
                  <a:pt x="8945" y="9440"/>
                  <a:pt x="8909" y="9465"/>
                </a:cubicBezTo>
                <a:cubicBezTo>
                  <a:pt x="8866" y="9497"/>
                  <a:pt x="8824" y="9530"/>
                  <a:pt x="8784" y="9565"/>
                </a:cubicBezTo>
                <a:cubicBezTo>
                  <a:pt x="8745" y="9600"/>
                  <a:pt x="8706" y="9638"/>
                  <a:pt x="8668" y="9677"/>
                </a:cubicBezTo>
                <a:cubicBezTo>
                  <a:pt x="8632" y="9713"/>
                  <a:pt x="8596" y="9752"/>
                  <a:pt x="8561" y="9792"/>
                </a:cubicBezTo>
                <a:cubicBezTo>
                  <a:pt x="8527" y="9832"/>
                  <a:pt x="8493" y="9874"/>
                  <a:pt x="8462" y="9916"/>
                </a:cubicBezTo>
                <a:cubicBezTo>
                  <a:pt x="8434" y="9954"/>
                  <a:pt x="8408" y="9991"/>
                  <a:pt x="8383" y="10028"/>
                </a:cubicBezTo>
                <a:cubicBezTo>
                  <a:pt x="8359" y="10065"/>
                  <a:pt x="8335" y="10101"/>
                  <a:pt x="8313" y="10137"/>
                </a:cubicBezTo>
                <a:cubicBezTo>
                  <a:pt x="8228" y="10285"/>
                  <a:pt x="8151" y="10448"/>
                  <a:pt x="8092" y="10613"/>
                </a:cubicBezTo>
                <a:cubicBezTo>
                  <a:pt x="8026" y="10799"/>
                  <a:pt x="7985" y="10989"/>
                  <a:pt x="7972" y="11191"/>
                </a:cubicBezTo>
                <a:lnTo>
                  <a:pt x="7972" y="11242"/>
                </a:lnTo>
                <a:cubicBezTo>
                  <a:pt x="7977" y="11301"/>
                  <a:pt x="7989" y="11345"/>
                  <a:pt x="8006" y="11375"/>
                </a:cubicBezTo>
                <a:cubicBezTo>
                  <a:pt x="8024" y="11405"/>
                  <a:pt x="8048" y="11421"/>
                  <a:pt x="8078" y="11421"/>
                </a:cubicBezTo>
                <a:cubicBezTo>
                  <a:pt x="8083" y="11421"/>
                  <a:pt x="8088" y="11419"/>
                  <a:pt x="8093" y="11417"/>
                </a:cubicBezTo>
                <a:cubicBezTo>
                  <a:pt x="8097" y="11415"/>
                  <a:pt x="8102" y="11413"/>
                  <a:pt x="8107" y="11412"/>
                </a:cubicBezTo>
                <a:cubicBezTo>
                  <a:pt x="8132" y="11401"/>
                  <a:pt x="8153" y="11381"/>
                  <a:pt x="8168" y="11356"/>
                </a:cubicBezTo>
                <a:cubicBezTo>
                  <a:pt x="8183" y="11331"/>
                  <a:pt x="8192" y="11300"/>
                  <a:pt x="8192" y="11268"/>
                </a:cubicBezTo>
                <a:cubicBezTo>
                  <a:pt x="8191" y="11254"/>
                  <a:pt x="8190" y="11242"/>
                  <a:pt x="8187" y="11229"/>
                </a:cubicBezTo>
                <a:cubicBezTo>
                  <a:pt x="8185" y="11216"/>
                  <a:pt x="8182" y="11204"/>
                  <a:pt x="8178" y="11191"/>
                </a:cubicBezTo>
                <a:cubicBezTo>
                  <a:pt x="8160" y="11156"/>
                  <a:pt x="8145" y="11119"/>
                  <a:pt x="8134" y="11081"/>
                </a:cubicBezTo>
                <a:cubicBezTo>
                  <a:pt x="8123" y="11042"/>
                  <a:pt x="8116" y="11002"/>
                  <a:pt x="8114" y="10962"/>
                </a:cubicBezTo>
                <a:lnTo>
                  <a:pt x="8114" y="10945"/>
                </a:lnTo>
                <a:cubicBezTo>
                  <a:pt x="8120" y="10870"/>
                  <a:pt x="8134" y="10798"/>
                  <a:pt x="8154" y="10728"/>
                </a:cubicBezTo>
                <a:cubicBezTo>
                  <a:pt x="8175" y="10659"/>
                  <a:pt x="8202" y="10592"/>
                  <a:pt x="8234" y="10528"/>
                </a:cubicBezTo>
                <a:cubicBezTo>
                  <a:pt x="8293" y="10397"/>
                  <a:pt x="8357" y="10271"/>
                  <a:pt x="8433" y="10154"/>
                </a:cubicBezTo>
                <a:cubicBezTo>
                  <a:pt x="8499" y="10051"/>
                  <a:pt x="8575" y="9954"/>
                  <a:pt x="8653" y="9865"/>
                </a:cubicBezTo>
                <a:cubicBezTo>
                  <a:pt x="8692" y="9822"/>
                  <a:pt x="8730" y="9782"/>
                  <a:pt x="8770" y="9744"/>
                </a:cubicBezTo>
                <a:cubicBezTo>
                  <a:pt x="8810" y="9706"/>
                  <a:pt x="8851" y="9670"/>
                  <a:pt x="8895" y="9635"/>
                </a:cubicBezTo>
                <a:cubicBezTo>
                  <a:pt x="8968" y="9579"/>
                  <a:pt x="9047" y="9533"/>
                  <a:pt x="9129" y="9500"/>
                </a:cubicBezTo>
                <a:cubicBezTo>
                  <a:pt x="9212" y="9467"/>
                  <a:pt x="9298" y="9446"/>
                  <a:pt x="9385" y="9439"/>
                </a:cubicBezTo>
                <a:cubicBezTo>
                  <a:pt x="9400" y="9440"/>
                  <a:pt x="9415" y="9442"/>
                  <a:pt x="9431" y="9445"/>
                </a:cubicBezTo>
                <a:cubicBezTo>
                  <a:pt x="9447" y="9448"/>
                  <a:pt x="9462" y="9452"/>
                  <a:pt x="9477" y="9456"/>
                </a:cubicBezTo>
                <a:cubicBezTo>
                  <a:pt x="9516" y="9470"/>
                  <a:pt x="9548" y="9499"/>
                  <a:pt x="9570" y="9537"/>
                </a:cubicBezTo>
                <a:cubicBezTo>
                  <a:pt x="9591" y="9574"/>
                  <a:pt x="9602" y="9620"/>
                  <a:pt x="9597" y="9669"/>
                </a:cubicBezTo>
                <a:cubicBezTo>
                  <a:pt x="9598" y="9673"/>
                  <a:pt x="9598" y="9677"/>
                  <a:pt x="9598" y="9682"/>
                </a:cubicBezTo>
                <a:cubicBezTo>
                  <a:pt x="9598" y="9686"/>
                  <a:pt x="9598" y="9691"/>
                  <a:pt x="9597" y="9694"/>
                </a:cubicBezTo>
                <a:cubicBezTo>
                  <a:pt x="9588" y="9771"/>
                  <a:pt x="9576" y="9846"/>
                  <a:pt x="9561" y="9921"/>
                </a:cubicBezTo>
                <a:cubicBezTo>
                  <a:pt x="9546" y="9996"/>
                  <a:pt x="9529" y="10071"/>
                  <a:pt x="9512" y="10145"/>
                </a:cubicBezTo>
                <a:cubicBezTo>
                  <a:pt x="9441" y="10502"/>
                  <a:pt x="9347" y="10965"/>
                  <a:pt x="9221" y="11531"/>
                </a:cubicBezTo>
                <a:cubicBezTo>
                  <a:pt x="8999" y="12570"/>
                  <a:pt x="8888" y="13337"/>
                  <a:pt x="8888" y="13827"/>
                </a:cubicBezTo>
                <a:cubicBezTo>
                  <a:pt x="8887" y="14242"/>
                  <a:pt x="8959" y="14511"/>
                  <a:pt x="9108" y="14644"/>
                </a:cubicBezTo>
                <a:cubicBezTo>
                  <a:pt x="9137" y="14668"/>
                  <a:pt x="9169" y="14689"/>
                  <a:pt x="9202" y="14703"/>
                </a:cubicBezTo>
                <a:cubicBezTo>
                  <a:pt x="9236" y="14718"/>
                  <a:pt x="9271" y="14727"/>
                  <a:pt x="9306" y="14729"/>
                </a:cubicBezTo>
                <a:lnTo>
                  <a:pt x="9314" y="14729"/>
                </a:lnTo>
                <a:cubicBezTo>
                  <a:pt x="9324" y="14729"/>
                  <a:pt x="9331" y="14724"/>
                  <a:pt x="9336" y="14716"/>
                </a:cubicBezTo>
                <a:cubicBezTo>
                  <a:pt x="9342" y="14707"/>
                  <a:pt x="9346" y="14694"/>
                  <a:pt x="9349" y="14678"/>
                </a:cubicBezTo>
                <a:lnTo>
                  <a:pt x="9349" y="14669"/>
                </a:lnTo>
                <a:cubicBezTo>
                  <a:pt x="9350" y="14666"/>
                  <a:pt x="9350" y="14661"/>
                  <a:pt x="9350" y="14657"/>
                </a:cubicBezTo>
                <a:cubicBezTo>
                  <a:pt x="9350" y="14652"/>
                  <a:pt x="9350" y="14647"/>
                  <a:pt x="9349" y="14644"/>
                </a:cubicBezTo>
                <a:cubicBezTo>
                  <a:pt x="9314" y="14581"/>
                  <a:pt x="9287" y="14497"/>
                  <a:pt x="9269" y="14391"/>
                </a:cubicBezTo>
                <a:cubicBezTo>
                  <a:pt x="9252" y="14285"/>
                  <a:pt x="9243" y="14157"/>
                  <a:pt x="9243" y="14006"/>
                </a:cubicBezTo>
                <a:cubicBezTo>
                  <a:pt x="9246" y="13821"/>
                  <a:pt x="9257" y="13635"/>
                  <a:pt x="9273" y="13451"/>
                </a:cubicBezTo>
                <a:cubicBezTo>
                  <a:pt x="9290" y="13266"/>
                  <a:pt x="9313" y="13083"/>
                  <a:pt x="9342" y="12900"/>
                </a:cubicBezTo>
                <a:cubicBezTo>
                  <a:pt x="9380" y="12643"/>
                  <a:pt x="9421" y="12394"/>
                  <a:pt x="9465" y="12152"/>
                </a:cubicBezTo>
                <a:cubicBezTo>
                  <a:pt x="9509" y="11910"/>
                  <a:pt x="9556" y="11675"/>
                  <a:pt x="9605" y="11446"/>
                </a:cubicBezTo>
                <a:cubicBezTo>
                  <a:pt x="9613" y="11398"/>
                  <a:pt x="9622" y="11345"/>
                  <a:pt x="9632" y="11289"/>
                </a:cubicBezTo>
                <a:cubicBezTo>
                  <a:pt x="9643" y="11232"/>
                  <a:pt x="9654" y="11171"/>
                  <a:pt x="9668" y="11106"/>
                </a:cubicBezTo>
                <a:cubicBezTo>
                  <a:pt x="9676" y="11060"/>
                  <a:pt x="9685" y="11014"/>
                  <a:pt x="9696" y="10969"/>
                </a:cubicBezTo>
                <a:cubicBezTo>
                  <a:pt x="9707" y="10923"/>
                  <a:pt x="9719" y="10878"/>
                  <a:pt x="9732" y="10834"/>
                </a:cubicBezTo>
                <a:cubicBezTo>
                  <a:pt x="9757" y="10769"/>
                  <a:pt x="9784" y="10705"/>
                  <a:pt x="9814" y="10642"/>
                </a:cubicBezTo>
                <a:cubicBezTo>
                  <a:pt x="9844" y="10580"/>
                  <a:pt x="9876" y="10519"/>
                  <a:pt x="9910" y="10460"/>
                </a:cubicBezTo>
                <a:cubicBezTo>
                  <a:pt x="9944" y="10403"/>
                  <a:pt x="9980" y="10347"/>
                  <a:pt x="10018" y="10293"/>
                </a:cubicBezTo>
                <a:cubicBezTo>
                  <a:pt x="10056" y="10239"/>
                  <a:pt x="10096" y="10187"/>
                  <a:pt x="10137" y="10137"/>
                </a:cubicBezTo>
                <a:cubicBezTo>
                  <a:pt x="10177" y="10090"/>
                  <a:pt x="10218" y="10046"/>
                  <a:pt x="10261" y="10004"/>
                </a:cubicBezTo>
                <a:cubicBezTo>
                  <a:pt x="10304" y="9962"/>
                  <a:pt x="10348" y="9921"/>
                  <a:pt x="10393" y="9882"/>
                </a:cubicBezTo>
                <a:cubicBezTo>
                  <a:pt x="10642" y="9678"/>
                  <a:pt x="10840" y="9575"/>
                  <a:pt x="10996" y="9575"/>
                </a:cubicBezTo>
                <a:cubicBezTo>
                  <a:pt x="11141" y="9575"/>
                  <a:pt x="11252" y="9660"/>
                  <a:pt x="11323" y="9839"/>
                </a:cubicBezTo>
                <a:cubicBezTo>
                  <a:pt x="11355" y="9932"/>
                  <a:pt x="11380" y="10028"/>
                  <a:pt x="11397" y="10127"/>
                </a:cubicBezTo>
                <a:cubicBezTo>
                  <a:pt x="11414" y="10225"/>
                  <a:pt x="11422" y="10325"/>
                  <a:pt x="11422" y="10426"/>
                </a:cubicBezTo>
                <a:cubicBezTo>
                  <a:pt x="11418" y="10604"/>
                  <a:pt x="11396" y="10780"/>
                  <a:pt x="11357" y="10951"/>
                </a:cubicBezTo>
                <a:cubicBezTo>
                  <a:pt x="11319" y="11122"/>
                  <a:pt x="11264" y="11288"/>
                  <a:pt x="11195" y="11446"/>
                </a:cubicBezTo>
                <a:cubicBezTo>
                  <a:pt x="11167" y="11512"/>
                  <a:pt x="11137" y="11576"/>
                  <a:pt x="11105" y="11638"/>
                </a:cubicBezTo>
                <a:cubicBezTo>
                  <a:pt x="11073" y="11700"/>
                  <a:pt x="11039" y="11761"/>
                  <a:pt x="11003" y="11820"/>
                </a:cubicBezTo>
                <a:cubicBezTo>
                  <a:pt x="10971" y="11875"/>
                  <a:pt x="10937" y="11928"/>
                  <a:pt x="10902" y="11979"/>
                </a:cubicBezTo>
                <a:cubicBezTo>
                  <a:pt x="10866" y="12030"/>
                  <a:pt x="10829" y="12079"/>
                  <a:pt x="10790" y="12127"/>
                </a:cubicBezTo>
                <a:cubicBezTo>
                  <a:pt x="10755" y="12164"/>
                  <a:pt x="10724" y="12199"/>
                  <a:pt x="10695" y="12230"/>
                </a:cubicBezTo>
                <a:cubicBezTo>
                  <a:pt x="10665" y="12262"/>
                  <a:pt x="10638" y="12290"/>
                  <a:pt x="10613" y="12314"/>
                </a:cubicBezTo>
                <a:cubicBezTo>
                  <a:pt x="10596" y="12303"/>
                  <a:pt x="10583" y="12295"/>
                  <a:pt x="10575" y="12289"/>
                </a:cubicBezTo>
                <a:cubicBezTo>
                  <a:pt x="10567" y="12283"/>
                  <a:pt x="10563" y="12280"/>
                  <a:pt x="10563" y="12280"/>
                </a:cubicBezTo>
                <a:cubicBezTo>
                  <a:pt x="10361" y="12118"/>
                  <a:pt x="10179" y="12042"/>
                  <a:pt x="10016" y="12042"/>
                </a:cubicBezTo>
                <a:cubicBezTo>
                  <a:pt x="9945" y="12041"/>
                  <a:pt x="9874" y="12054"/>
                  <a:pt x="9810" y="12093"/>
                </a:cubicBezTo>
                <a:cubicBezTo>
                  <a:pt x="9764" y="12119"/>
                  <a:pt x="9726" y="12161"/>
                  <a:pt x="9699" y="12211"/>
                </a:cubicBezTo>
                <a:cubicBezTo>
                  <a:pt x="9672" y="12261"/>
                  <a:pt x="9656" y="12320"/>
                  <a:pt x="9654" y="12382"/>
                </a:cubicBezTo>
                <a:cubicBezTo>
                  <a:pt x="9655" y="12416"/>
                  <a:pt x="9660" y="12452"/>
                  <a:pt x="9670" y="12485"/>
                </a:cubicBezTo>
                <a:cubicBezTo>
                  <a:pt x="9679" y="12519"/>
                  <a:pt x="9693" y="12550"/>
                  <a:pt x="9711" y="12577"/>
                </a:cubicBezTo>
                <a:cubicBezTo>
                  <a:pt x="9757" y="12637"/>
                  <a:pt x="9812" y="12682"/>
                  <a:pt x="9872" y="12711"/>
                </a:cubicBezTo>
                <a:cubicBezTo>
                  <a:pt x="9933" y="12740"/>
                  <a:pt x="9998" y="12753"/>
                  <a:pt x="10066" y="12747"/>
                </a:cubicBezTo>
                <a:lnTo>
                  <a:pt x="10109" y="12747"/>
                </a:lnTo>
                <a:cubicBezTo>
                  <a:pt x="10264" y="12741"/>
                  <a:pt x="10411" y="12705"/>
                  <a:pt x="10556" y="12637"/>
                </a:cubicBezTo>
                <a:cubicBezTo>
                  <a:pt x="10628" y="12603"/>
                  <a:pt x="10702" y="12564"/>
                  <a:pt x="10769" y="12518"/>
                </a:cubicBezTo>
                <a:cubicBezTo>
                  <a:pt x="10854" y="12555"/>
                  <a:pt x="10942" y="12582"/>
                  <a:pt x="11031" y="12600"/>
                </a:cubicBezTo>
                <a:cubicBezTo>
                  <a:pt x="11120" y="12618"/>
                  <a:pt x="11210" y="12627"/>
                  <a:pt x="11301" y="12628"/>
                </a:cubicBezTo>
                <a:cubicBezTo>
                  <a:pt x="11304" y="12628"/>
                  <a:pt x="11308" y="12627"/>
                  <a:pt x="11312" y="12627"/>
                </a:cubicBezTo>
                <a:cubicBezTo>
                  <a:pt x="11316" y="12627"/>
                  <a:pt x="11320" y="12628"/>
                  <a:pt x="11323" y="12628"/>
                </a:cubicBezTo>
                <a:cubicBezTo>
                  <a:pt x="11325" y="12628"/>
                  <a:pt x="11327" y="12627"/>
                  <a:pt x="11330" y="12627"/>
                </a:cubicBezTo>
                <a:cubicBezTo>
                  <a:pt x="11332" y="12627"/>
                  <a:pt x="11334" y="12628"/>
                  <a:pt x="11337" y="12628"/>
                </a:cubicBezTo>
                <a:lnTo>
                  <a:pt x="11351" y="12628"/>
                </a:lnTo>
                <a:cubicBezTo>
                  <a:pt x="11562" y="12625"/>
                  <a:pt x="11773" y="12579"/>
                  <a:pt x="11969" y="12484"/>
                </a:cubicBezTo>
                <a:cubicBezTo>
                  <a:pt x="12051" y="12443"/>
                  <a:pt x="12133" y="12394"/>
                  <a:pt x="12210" y="12339"/>
                </a:cubicBezTo>
                <a:cubicBezTo>
                  <a:pt x="12239" y="12323"/>
                  <a:pt x="12260" y="12308"/>
                  <a:pt x="12274" y="12294"/>
                </a:cubicBezTo>
                <a:cubicBezTo>
                  <a:pt x="12288" y="12280"/>
                  <a:pt x="12295" y="12266"/>
                  <a:pt x="12295" y="12254"/>
                </a:cubicBezTo>
                <a:lnTo>
                  <a:pt x="12295" y="12237"/>
                </a:lnTo>
                <a:cubicBezTo>
                  <a:pt x="12295" y="12225"/>
                  <a:pt x="12291" y="12214"/>
                  <a:pt x="12284" y="12205"/>
                </a:cubicBezTo>
                <a:cubicBezTo>
                  <a:pt x="12277" y="12197"/>
                  <a:pt x="12266" y="12190"/>
                  <a:pt x="12253" y="12186"/>
                </a:cubicBezTo>
                <a:lnTo>
                  <a:pt x="12231" y="12186"/>
                </a:lnTo>
                <a:cubicBezTo>
                  <a:pt x="12096" y="12289"/>
                  <a:pt x="11951" y="12369"/>
                  <a:pt x="11799" y="12423"/>
                </a:cubicBezTo>
                <a:cubicBezTo>
                  <a:pt x="11648" y="12478"/>
                  <a:pt x="11490" y="12507"/>
                  <a:pt x="11330" y="12509"/>
                </a:cubicBezTo>
                <a:cubicBezTo>
                  <a:pt x="11253" y="12509"/>
                  <a:pt x="11176" y="12503"/>
                  <a:pt x="11100" y="12491"/>
                </a:cubicBezTo>
                <a:cubicBezTo>
                  <a:pt x="11024" y="12478"/>
                  <a:pt x="10949" y="12459"/>
                  <a:pt x="10875" y="12433"/>
                </a:cubicBezTo>
                <a:lnTo>
                  <a:pt x="10875" y="12424"/>
                </a:lnTo>
                <a:cubicBezTo>
                  <a:pt x="10957" y="12358"/>
                  <a:pt x="11033" y="12288"/>
                  <a:pt x="11102" y="12203"/>
                </a:cubicBezTo>
                <a:cubicBezTo>
                  <a:pt x="11183" y="12104"/>
                  <a:pt x="11250" y="11994"/>
                  <a:pt x="11315" y="11880"/>
                </a:cubicBezTo>
                <a:cubicBezTo>
                  <a:pt x="11386" y="11752"/>
                  <a:pt x="11453" y="11620"/>
                  <a:pt x="11507" y="11480"/>
                </a:cubicBezTo>
                <a:cubicBezTo>
                  <a:pt x="11651" y="11111"/>
                  <a:pt x="11725" y="10706"/>
                  <a:pt x="11734" y="10298"/>
                </a:cubicBezTo>
                <a:cubicBezTo>
                  <a:pt x="11737" y="10195"/>
                  <a:pt x="11729" y="10093"/>
                  <a:pt x="11710" y="9994"/>
                </a:cubicBezTo>
                <a:cubicBezTo>
                  <a:pt x="11690" y="9895"/>
                  <a:pt x="11658" y="9800"/>
                  <a:pt x="11614" y="9711"/>
                </a:cubicBezTo>
                <a:cubicBezTo>
                  <a:pt x="11560" y="9617"/>
                  <a:pt x="11487" y="9541"/>
                  <a:pt x="11404" y="9491"/>
                </a:cubicBezTo>
                <a:cubicBezTo>
                  <a:pt x="11320" y="9442"/>
                  <a:pt x="11226" y="9417"/>
                  <a:pt x="11131" y="9422"/>
                </a:cubicBezTo>
                <a:lnTo>
                  <a:pt x="11124" y="9422"/>
                </a:lnTo>
                <a:cubicBezTo>
                  <a:pt x="11012" y="9422"/>
                  <a:pt x="10895" y="9448"/>
                  <a:pt x="10773" y="9499"/>
                </a:cubicBezTo>
                <a:cubicBezTo>
                  <a:pt x="10652" y="9550"/>
                  <a:pt x="10525" y="9627"/>
                  <a:pt x="10393" y="9729"/>
                </a:cubicBezTo>
                <a:cubicBezTo>
                  <a:pt x="10291" y="9811"/>
                  <a:pt x="10198" y="9900"/>
                  <a:pt x="10109" y="10001"/>
                </a:cubicBezTo>
                <a:cubicBezTo>
                  <a:pt x="10040" y="10079"/>
                  <a:pt x="9976" y="10168"/>
                  <a:pt x="9917" y="10256"/>
                </a:cubicBezTo>
                <a:lnTo>
                  <a:pt x="9818" y="10409"/>
                </a:lnTo>
                <a:cubicBezTo>
                  <a:pt x="9827" y="10362"/>
                  <a:pt x="9837" y="10312"/>
                  <a:pt x="9847" y="10260"/>
                </a:cubicBezTo>
                <a:cubicBezTo>
                  <a:pt x="9857" y="10207"/>
                  <a:pt x="9868" y="10152"/>
                  <a:pt x="9881" y="10094"/>
                </a:cubicBezTo>
                <a:cubicBezTo>
                  <a:pt x="9904" y="10013"/>
                  <a:pt x="9923" y="9930"/>
                  <a:pt x="9937" y="9846"/>
                </a:cubicBezTo>
                <a:cubicBezTo>
                  <a:pt x="9951" y="9763"/>
                  <a:pt x="9961" y="9678"/>
                  <a:pt x="9967" y="9592"/>
                </a:cubicBezTo>
                <a:lnTo>
                  <a:pt x="9967" y="9584"/>
                </a:lnTo>
                <a:cubicBezTo>
                  <a:pt x="9968" y="9542"/>
                  <a:pt x="9965" y="9500"/>
                  <a:pt x="9957" y="9460"/>
                </a:cubicBezTo>
                <a:cubicBezTo>
                  <a:pt x="9949" y="9420"/>
                  <a:pt x="9936" y="9382"/>
                  <a:pt x="9917" y="9346"/>
                </a:cubicBezTo>
                <a:cubicBezTo>
                  <a:pt x="9882" y="9293"/>
                  <a:pt x="9838" y="9253"/>
                  <a:pt x="9787" y="9226"/>
                </a:cubicBezTo>
                <a:cubicBezTo>
                  <a:pt x="9737" y="9200"/>
                  <a:pt x="9682" y="9188"/>
                  <a:pt x="9626" y="9193"/>
                </a:cubicBezTo>
                <a:lnTo>
                  <a:pt x="9583" y="9193"/>
                </a:lnTo>
                <a:close/>
                <a:moveTo>
                  <a:pt x="13843" y="9193"/>
                </a:moveTo>
                <a:cubicBezTo>
                  <a:pt x="13765" y="9198"/>
                  <a:pt x="13687" y="9214"/>
                  <a:pt x="13611" y="9237"/>
                </a:cubicBezTo>
                <a:cubicBezTo>
                  <a:pt x="13535" y="9260"/>
                  <a:pt x="13460" y="9292"/>
                  <a:pt x="13388" y="9329"/>
                </a:cubicBezTo>
                <a:cubicBezTo>
                  <a:pt x="13350" y="9348"/>
                  <a:pt x="13313" y="9367"/>
                  <a:pt x="13277" y="9388"/>
                </a:cubicBezTo>
                <a:cubicBezTo>
                  <a:pt x="13240" y="9409"/>
                  <a:pt x="13204" y="9432"/>
                  <a:pt x="13168" y="9456"/>
                </a:cubicBezTo>
                <a:cubicBezTo>
                  <a:pt x="13082" y="9520"/>
                  <a:pt x="13004" y="9589"/>
                  <a:pt x="12927" y="9669"/>
                </a:cubicBezTo>
                <a:cubicBezTo>
                  <a:pt x="12856" y="9743"/>
                  <a:pt x="12790" y="9830"/>
                  <a:pt x="12728" y="9916"/>
                </a:cubicBezTo>
                <a:cubicBezTo>
                  <a:pt x="12673" y="9992"/>
                  <a:pt x="12618" y="10065"/>
                  <a:pt x="12572" y="10137"/>
                </a:cubicBezTo>
                <a:cubicBezTo>
                  <a:pt x="12487" y="10285"/>
                  <a:pt x="12418" y="10448"/>
                  <a:pt x="12359" y="10613"/>
                </a:cubicBezTo>
                <a:cubicBezTo>
                  <a:pt x="12292" y="10799"/>
                  <a:pt x="12251" y="10989"/>
                  <a:pt x="12238" y="11191"/>
                </a:cubicBezTo>
                <a:lnTo>
                  <a:pt x="12238" y="11242"/>
                </a:lnTo>
                <a:cubicBezTo>
                  <a:pt x="12243" y="11301"/>
                  <a:pt x="12255" y="11345"/>
                  <a:pt x="12273" y="11375"/>
                </a:cubicBezTo>
                <a:cubicBezTo>
                  <a:pt x="12291" y="11405"/>
                  <a:pt x="12315" y="11421"/>
                  <a:pt x="12345" y="11421"/>
                </a:cubicBezTo>
                <a:cubicBezTo>
                  <a:pt x="12349" y="11421"/>
                  <a:pt x="12352" y="11419"/>
                  <a:pt x="12356" y="11417"/>
                </a:cubicBezTo>
                <a:cubicBezTo>
                  <a:pt x="12359" y="11415"/>
                  <a:pt x="12362" y="11413"/>
                  <a:pt x="12366" y="11412"/>
                </a:cubicBezTo>
                <a:cubicBezTo>
                  <a:pt x="12391" y="11401"/>
                  <a:pt x="12413" y="11381"/>
                  <a:pt x="12428" y="11356"/>
                </a:cubicBezTo>
                <a:cubicBezTo>
                  <a:pt x="12443" y="11331"/>
                  <a:pt x="12451" y="11300"/>
                  <a:pt x="12451" y="11268"/>
                </a:cubicBezTo>
                <a:cubicBezTo>
                  <a:pt x="12451" y="11254"/>
                  <a:pt x="12449" y="11242"/>
                  <a:pt x="12447" y="11229"/>
                </a:cubicBezTo>
                <a:cubicBezTo>
                  <a:pt x="12444" y="11216"/>
                  <a:pt x="12441" y="11204"/>
                  <a:pt x="12437" y="11191"/>
                </a:cubicBezTo>
                <a:cubicBezTo>
                  <a:pt x="12420" y="11156"/>
                  <a:pt x="12406" y="11119"/>
                  <a:pt x="12397" y="11081"/>
                </a:cubicBezTo>
                <a:cubicBezTo>
                  <a:pt x="12388" y="11042"/>
                  <a:pt x="12382" y="11002"/>
                  <a:pt x="12380" y="10962"/>
                </a:cubicBezTo>
                <a:lnTo>
                  <a:pt x="12380" y="10945"/>
                </a:lnTo>
                <a:cubicBezTo>
                  <a:pt x="12386" y="10870"/>
                  <a:pt x="12398" y="10798"/>
                  <a:pt x="12417" y="10728"/>
                </a:cubicBezTo>
                <a:cubicBezTo>
                  <a:pt x="12436" y="10659"/>
                  <a:pt x="12462" y="10592"/>
                  <a:pt x="12494" y="10528"/>
                </a:cubicBezTo>
                <a:cubicBezTo>
                  <a:pt x="12552" y="10397"/>
                  <a:pt x="12624" y="10271"/>
                  <a:pt x="12700" y="10154"/>
                </a:cubicBezTo>
                <a:cubicBezTo>
                  <a:pt x="12765" y="10051"/>
                  <a:pt x="12835" y="9954"/>
                  <a:pt x="12913" y="9865"/>
                </a:cubicBezTo>
                <a:cubicBezTo>
                  <a:pt x="12951" y="9822"/>
                  <a:pt x="12992" y="9782"/>
                  <a:pt x="13033" y="9744"/>
                </a:cubicBezTo>
                <a:cubicBezTo>
                  <a:pt x="13075" y="9706"/>
                  <a:pt x="13118" y="9670"/>
                  <a:pt x="13161" y="9635"/>
                </a:cubicBezTo>
                <a:cubicBezTo>
                  <a:pt x="13254" y="9572"/>
                  <a:pt x="13340" y="9523"/>
                  <a:pt x="13420" y="9490"/>
                </a:cubicBezTo>
                <a:cubicBezTo>
                  <a:pt x="13500" y="9457"/>
                  <a:pt x="13574" y="9439"/>
                  <a:pt x="13644" y="9439"/>
                </a:cubicBezTo>
                <a:cubicBezTo>
                  <a:pt x="13659" y="9440"/>
                  <a:pt x="13675" y="9442"/>
                  <a:pt x="13690" y="9445"/>
                </a:cubicBezTo>
                <a:cubicBezTo>
                  <a:pt x="13706" y="9448"/>
                  <a:pt x="13722" y="9452"/>
                  <a:pt x="13736" y="9456"/>
                </a:cubicBezTo>
                <a:cubicBezTo>
                  <a:pt x="13775" y="9470"/>
                  <a:pt x="13808" y="9499"/>
                  <a:pt x="13829" y="9537"/>
                </a:cubicBezTo>
                <a:cubicBezTo>
                  <a:pt x="13850" y="9574"/>
                  <a:pt x="13861" y="9620"/>
                  <a:pt x="13857" y="9669"/>
                </a:cubicBezTo>
                <a:cubicBezTo>
                  <a:pt x="13857" y="9673"/>
                  <a:pt x="13857" y="9677"/>
                  <a:pt x="13857" y="9682"/>
                </a:cubicBezTo>
                <a:cubicBezTo>
                  <a:pt x="13857" y="9686"/>
                  <a:pt x="13857" y="9691"/>
                  <a:pt x="13857" y="9694"/>
                </a:cubicBezTo>
                <a:cubicBezTo>
                  <a:pt x="13848" y="9771"/>
                  <a:pt x="13837" y="9846"/>
                  <a:pt x="13824" y="9921"/>
                </a:cubicBezTo>
                <a:cubicBezTo>
                  <a:pt x="13811" y="9997"/>
                  <a:pt x="13796" y="10071"/>
                  <a:pt x="13779" y="10145"/>
                </a:cubicBezTo>
                <a:cubicBezTo>
                  <a:pt x="13708" y="10502"/>
                  <a:pt x="13607" y="10965"/>
                  <a:pt x="13481" y="11531"/>
                </a:cubicBezTo>
                <a:cubicBezTo>
                  <a:pt x="13258" y="12570"/>
                  <a:pt x="13147" y="13337"/>
                  <a:pt x="13147" y="13827"/>
                </a:cubicBezTo>
                <a:cubicBezTo>
                  <a:pt x="13147" y="14242"/>
                  <a:pt x="13218" y="14511"/>
                  <a:pt x="13367" y="14644"/>
                </a:cubicBezTo>
                <a:cubicBezTo>
                  <a:pt x="13396" y="14669"/>
                  <a:pt x="13428" y="14689"/>
                  <a:pt x="13462" y="14703"/>
                </a:cubicBezTo>
                <a:cubicBezTo>
                  <a:pt x="13495" y="14718"/>
                  <a:pt x="13530" y="14727"/>
                  <a:pt x="13566" y="14729"/>
                </a:cubicBezTo>
                <a:cubicBezTo>
                  <a:pt x="13576" y="14729"/>
                  <a:pt x="13585" y="14724"/>
                  <a:pt x="13592" y="14716"/>
                </a:cubicBezTo>
                <a:cubicBezTo>
                  <a:pt x="13600" y="14707"/>
                  <a:pt x="13605" y="14694"/>
                  <a:pt x="13608" y="14678"/>
                </a:cubicBezTo>
                <a:lnTo>
                  <a:pt x="13608" y="14669"/>
                </a:lnTo>
                <a:cubicBezTo>
                  <a:pt x="13609" y="14666"/>
                  <a:pt x="13609" y="14661"/>
                  <a:pt x="13609" y="14656"/>
                </a:cubicBezTo>
                <a:cubicBezTo>
                  <a:pt x="13610" y="14652"/>
                  <a:pt x="13610" y="14647"/>
                  <a:pt x="13608" y="14644"/>
                </a:cubicBezTo>
                <a:cubicBezTo>
                  <a:pt x="13573" y="14581"/>
                  <a:pt x="13547" y="14497"/>
                  <a:pt x="13529" y="14391"/>
                </a:cubicBezTo>
                <a:cubicBezTo>
                  <a:pt x="13511" y="14285"/>
                  <a:pt x="13502" y="14157"/>
                  <a:pt x="13502" y="14006"/>
                </a:cubicBezTo>
                <a:cubicBezTo>
                  <a:pt x="13506" y="13821"/>
                  <a:pt x="13516" y="13635"/>
                  <a:pt x="13533" y="13451"/>
                </a:cubicBezTo>
                <a:cubicBezTo>
                  <a:pt x="13549" y="13266"/>
                  <a:pt x="13572" y="13083"/>
                  <a:pt x="13601" y="12900"/>
                </a:cubicBezTo>
                <a:cubicBezTo>
                  <a:pt x="13639" y="12643"/>
                  <a:pt x="13679" y="12394"/>
                  <a:pt x="13721" y="12152"/>
                </a:cubicBezTo>
                <a:cubicBezTo>
                  <a:pt x="13764" y="11910"/>
                  <a:pt x="13809" y="11675"/>
                  <a:pt x="13857" y="11446"/>
                </a:cubicBezTo>
                <a:cubicBezTo>
                  <a:pt x="13866" y="11398"/>
                  <a:pt x="13876" y="11345"/>
                  <a:pt x="13888" y="11289"/>
                </a:cubicBezTo>
                <a:cubicBezTo>
                  <a:pt x="13900" y="11232"/>
                  <a:pt x="13914" y="11171"/>
                  <a:pt x="13928" y="11106"/>
                </a:cubicBezTo>
                <a:cubicBezTo>
                  <a:pt x="13935" y="11060"/>
                  <a:pt x="13943" y="11014"/>
                  <a:pt x="13952" y="10969"/>
                </a:cubicBezTo>
                <a:cubicBezTo>
                  <a:pt x="13961" y="10923"/>
                  <a:pt x="13972" y="10878"/>
                  <a:pt x="13985" y="10834"/>
                </a:cubicBezTo>
                <a:cubicBezTo>
                  <a:pt x="14009" y="10769"/>
                  <a:pt x="14037" y="10705"/>
                  <a:pt x="14066" y="10642"/>
                </a:cubicBezTo>
                <a:cubicBezTo>
                  <a:pt x="14096" y="10580"/>
                  <a:pt x="14128" y="10519"/>
                  <a:pt x="14162" y="10460"/>
                </a:cubicBezTo>
                <a:cubicBezTo>
                  <a:pt x="14196" y="10403"/>
                  <a:pt x="14233" y="10347"/>
                  <a:pt x="14271" y="10293"/>
                </a:cubicBezTo>
                <a:cubicBezTo>
                  <a:pt x="14309" y="10239"/>
                  <a:pt x="14348" y="10187"/>
                  <a:pt x="14389" y="10137"/>
                </a:cubicBezTo>
                <a:cubicBezTo>
                  <a:pt x="14429" y="10090"/>
                  <a:pt x="14471" y="10046"/>
                  <a:pt x="14513" y="10004"/>
                </a:cubicBezTo>
                <a:cubicBezTo>
                  <a:pt x="14556" y="9962"/>
                  <a:pt x="14600" y="9921"/>
                  <a:pt x="14645" y="9882"/>
                </a:cubicBezTo>
                <a:cubicBezTo>
                  <a:pt x="14895" y="9678"/>
                  <a:pt x="15093" y="9575"/>
                  <a:pt x="15248" y="9575"/>
                </a:cubicBezTo>
                <a:cubicBezTo>
                  <a:pt x="15393" y="9575"/>
                  <a:pt x="15504" y="9660"/>
                  <a:pt x="15575" y="9839"/>
                </a:cubicBezTo>
                <a:cubicBezTo>
                  <a:pt x="15608" y="9932"/>
                  <a:pt x="15633" y="10028"/>
                  <a:pt x="15649" y="10127"/>
                </a:cubicBezTo>
                <a:cubicBezTo>
                  <a:pt x="15666" y="10225"/>
                  <a:pt x="15675" y="10325"/>
                  <a:pt x="15674" y="10426"/>
                </a:cubicBezTo>
                <a:cubicBezTo>
                  <a:pt x="15670" y="10604"/>
                  <a:pt x="15648" y="10780"/>
                  <a:pt x="15610" y="10951"/>
                </a:cubicBezTo>
                <a:cubicBezTo>
                  <a:pt x="15571" y="11122"/>
                  <a:pt x="15516" y="11288"/>
                  <a:pt x="15447" y="11446"/>
                </a:cubicBezTo>
                <a:cubicBezTo>
                  <a:pt x="15420" y="11512"/>
                  <a:pt x="15390" y="11576"/>
                  <a:pt x="15358" y="11638"/>
                </a:cubicBezTo>
                <a:cubicBezTo>
                  <a:pt x="15326" y="11700"/>
                  <a:pt x="15291" y="11761"/>
                  <a:pt x="15255" y="11820"/>
                </a:cubicBezTo>
                <a:cubicBezTo>
                  <a:pt x="15224" y="11875"/>
                  <a:pt x="15190" y="11928"/>
                  <a:pt x="15154" y="11979"/>
                </a:cubicBezTo>
                <a:cubicBezTo>
                  <a:pt x="15119" y="12030"/>
                  <a:pt x="15081" y="12079"/>
                  <a:pt x="15042" y="12127"/>
                </a:cubicBezTo>
                <a:cubicBezTo>
                  <a:pt x="15009" y="12164"/>
                  <a:pt x="14979" y="12199"/>
                  <a:pt x="14952" y="12230"/>
                </a:cubicBezTo>
                <a:cubicBezTo>
                  <a:pt x="14924" y="12262"/>
                  <a:pt x="14898" y="12290"/>
                  <a:pt x="14872" y="12314"/>
                </a:cubicBezTo>
                <a:cubicBezTo>
                  <a:pt x="14855" y="12303"/>
                  <a:pt x="14841" y="12295"/>
                  <a:pt x="14831" y="12289"/>
                </a:cubicBezTo>
                <a:cubicBezTo>
                  <a:pt x="14821" y="12283"/>
                  <a:pt x="14815" y="12280"/>
                  <a:pt x="14815" y="12280"/>
                </a:cubicBezTo>
                <a:cubicBezTo>
                  <a:pt x="14613" y="12118"/>
                  <a:pt x="14431" y="12042"/>
                  <a:pt x="14269" y="12042"/>
                </a:cubicBezTo>
                <a:cubicBezTo>
                  <a:pt x="14198" y="12041"/>
                  <a:pt x="14126" y="12054"/>
                  <a:pt x="14063" y="12093"/>
                </a:cubicBezTo>
                <a:cubicBezTo>
                  <a:pt x="14016" y="12119"/>
                  <a:pt x="13978" y="12161"/>
                  <a:pt x="13951" y="12211"/>
                </a:cubicBezTo>
                <a:cubicBezTo>
                  <a:pt x="13924" y="12261"/>
                  <a:pt x="13908" y="12320"/>
                  <a:pt x="13907" y="12382"/>
                </a:cubicBezTo>
                <a:cubicBezTo>
                  <a:pt x="13907" y="12416"/>
                  <a:pt x="13912" y="12452"/>
                  <a:pt x="13922" y="12485"/>
                </a:cubicBezTo>
                <a:cubicBezTo>
                  <a:pt x="13932" y="12519"/>
                  <a:pt x="13946" y="12550"/>
                  <a:pt x="13963" y="12577"/>
                </a:cubicBezTo>
                <a:cubicBezTo>
                  <a:pt x="14010" y="12637"/>
                  <a:pt x="14066" y="12682"/>
                  <a:pt x="14128" y="12711"/>
                </a:cubicBezTo>
                <a:cubicBezTo>
                  <a:pt x="14190" y="12740"/>
                  <a:pt x="14258" y="12753"/>
                  <a:pt x="14325" y="12747"/>
                </a:cubicBezTo>
                <a:lnTo>
                  <a:pt x="14361" y="12747"/>
                </a:lnTo>
                <a:cubicBezTo>
                  <a:pt x="14516" y="12741"/>
                  <a:pt x="14671" y="12705"/>
                  <a:pt x="14815" y="12637"/>
                </a:cubicBezTo>
                <a:cubicBezTo>
                  <a:pt x="14887" y="12603"/>
                  <a:pt x="14954" y="12564"/>
                  <a:pt x="15021" y="12518"/>
                </a:cubicBezTo>
                <a:cubicBezTo>
                  <a:pt x="15107" y="12555"/>
                  <a:pt x="15194" y="12582"/>
                  <a:pt x="15283" y="12600"/>
                </a:cubicBezTo>
                <a:cubicBezTo>
                  <a:pt x="15372" y="12618"/>
                  <a:pt x="15463" y="12627"/>
                  <a:pt x="15554" y="12628"/>
                </a:cubicBezTo>
                <a:lnTo>
                  <a:pt x="15561" y="12628"/>
                </a:lnTo>
                <a:cubicBezTo>
                  <a:pt x="15563" y="12628"/>
                  <a:pt x="15566" y="12627"/>
                  <a:pt x="15568" y="12627"/>
                </a:cubicBezTo>
                <a:cubicBezTo>
                  <a:pt x="15570" y="12627"/>
                  <a:pt x="15572" y="12628"/>
                  <a:pt x="15575" y="12628"/>
                </a:cubicBezTo>
                <a:cubicBezTo>
                  <a:pt x="15578" y="12628"/>
                  <a:pt x="15580" y="12627"/>
                  <a:pt x="15582" y="12627"/>
                </a:cubicBezTo>
                <a:cubicBezTo>
                  <a:pt x="15584" y="12627"/>
                  <a:pt x="15586" y="12628"/>
                  <a:pt x="15589" y="12628"/>
                </a:cubicBezTo>
                <a:lnTo>
                  <a:pt x="15610" y="12628"/>
                </a:lnTo>
                <a:cubicBezTo>
                  <a:pt x="15822" y="12625"/>
                  <a:pt x="16025" y="12579"/>
                  <a:pt x="16221" y="12484"/>
                </a:cubicBezTo>
                <a:cubicBezTo>
                  <a:pt x="16304" y="12443"/>
                  <a:pt x="16385" y="12394"/>
                  <a:pt x="16462" y="12339"/>
                </a:cubicBezTo>
                <a:cubicBezTo>
                  <a:pt x="16491" y="12323"/>
                  <a:pt x="16512" y="12308"/>
                  <a:pt x="16526" y="12294"/>
                </a:cubicBezTo>
                <a:cubicBezTo>
                  <a:pt x="16541" y="12280"/>
                  <a:pt x="16547" y="12266"/>
                  <a:pt x="16547" y="12254"/>
                </a:cubicBezTo>
                <a:lnTo>
                  <a:pt x="16547" y="12237"/>
                </a:lnTo>
                <a:cubicBezTo>
                  <a:pt x="16547" y="12225"/>
                  <a:pt x="16545" y="12214"/>
                  <a:pt x="16540" y="12205"/>
                </a:cubicBezTo>
                <a:cubicBezTo>
                  <a:pt x="16534" y="12197"/>
                  <a:pt x="16525" y="12190"/>
                  <a:pt x="16512" y="12186"/>
                </a:cubicBezTo>
                <a:lnTo>
                  <a:pt x="16484" y="12186"/>
                </a:lnTo>
                <a:cubicBezTo>
                  <a:pt x="16348" y="12289"/>
                  <a:pt x="16203" y="12369"/>
                  <a:pt x="16051" y="12423"/>
                </a:cubicBezTo>
                <a:cubicBezTo>
                  <a:pt x="15900" y="12478"/>
                  <a:pt x="15742" y="12507"/>
                  <a:pt x="15582" y="12509"/>
                </a:cubicBezTo>
                <a:cubicBezTo>
                  <a:pt x="15505" y="12509"/>
                  <a:pt x="15428" y="12503"/>
                  <a:pt x="15352" y="12491"/>
                </a:cubicBezTo>
                <a:cubicBezTo>
                  <a:pt x="15276" y="12478"/>
                  <a:pt x="15201" y="12459"/>
                  <a:pt x="15128" y="12433"/>
                </a:cubicBezTo>
                <a:lnTo>
                  <a:pt x="15128" y="12424"/>
                </a:lnTo>
                <a:cubicBezTo>
                  <a:pt x="15210" y="12358"/>
                  <a:pt x="15285" y="12288"/>
                  <a:pt x="15355" y="12203"/>
                </a:cubicBezTo>
                <a:cubicBezTo>
                  <a:pt x="15435" y="12104"/>
                  <a:pt x="15510" y="11994"/>
                  <a:pt x="15575" y="11880"/>
                </a:cubicBezTo>
                <a:cubicBezTo>
                  <a:pt x="15645" y="11752"/>
                  <a:pt x="15705" y="11620"/>
                  <a:pt x="15759" y="11480"/>
                </a:cubicBezTo>
                <a:cubicBezTo>
                  <a:pt x="15904" y="11111"/>
                  <a:pt x="15985" y="10706"/>
                  <a:pt x="15994" y="10298"/>
                </a:cubicBezTo>
                <a:cubicBezTo>
                  <a:pt x="15997" y="10195"/>
                  <a:pt x="15987" y="10093"/>
                  <a:pt x="15965" y="9994"/>
                </a:cubicBezTo>
                <a:cubicBezTo>
                  <a:pt x="15944" y="9895"/>
                  <a:pt x="15910" y="9800"/>
                  <a:pt x="15866" y="9711"/>
                </a:cubicBezTo>
                <a:cubicBezTo>
                  <a:pt x="15812" y="9617"/>
                  <a:pt x="15740" y="9541"/>
                  <a:pt x="15657" y="9491"/>
                </a:cubicBezTo>
                <a:cubicBezTo>
                  <a:pt x="15573" y="9442"/>
                  <a:pt x="15479" y="9417"/>
                  <a:pt x="15383" y="9422"/>
                </a:cubicBezTo>
                <a:cubicBezTo>
                  <a:pt x="15271" y="9422"/>
                  <a:pt x="15155" y="9448"/>
                  <a:pt x="15033" y="9499"/>
                </a:cubicBezTo>
                <a:cubicBezTo>
                  <a:pt x="14911" y="9550"/>
                  <a:pt x="14784" y="9627"/>
                  <a:pt x="14652" y="9729"/>
                </a:cubicBezTo>
                <a:cubicBezTo>
                  <a:pt x="14562" y="9801"/>
                  <a:pt x="14477" y="9883"/>
                  <a:pt x="14398" y="9971"/>
                </a:cubicBezTo>
                <a:cubicBezTo>
                  <a:pt x="14319" y="10059"/>
                  <a:pt x="14245" y="10155"/>
                  <a:pt x="14176" y="10256"/>
                </a:cubicBezTo>
                <a:lnTo>
                  <a:pt x="14070" y="10409"/>
                </a:lnTo>
                <a:cubicBezTo>
                  <a:pt x="14079" y="10362"/>
                  <a:pt x="14091" y="10312"/>
                  <a:pt x="14103" y="10260"/>
                </a:cubicBezTo>
                <a:cubicBezTo>
                  <a:pt x="14115" y="10207"/>
                  <a:pt x="14128" y="10152"/>
                  <a:pt x="14141" y="10094"/>
                </a:cubicBezTo>
                <a:cubicBezTo>
                  <a:pt x="14164" y="10013"/>
                  <a:pt x="14182" y="9930"/>
                  <a:pt x="14196" y="9846"/>
                </a:cubicBezTo>
                <a:cubicBezTo>
                  <a:pt x="14211" y="9763"/>
                  <a:pt x="14220" y="9678"/>
                  <a:pt x="14226" y="9592"/>
                </a:cubicBezTo>
                <a:lnTo>
                  <a:pt x="14226" y="9584"/>
                </a:lnTo>
                <a:cubicBezTo>
                  <a:pt x="14228" y="9542"/>
                  <a:pt x="14224" y="9500"/>
                  <a:pt x="14216" y="9460"/>
                </a:cubicBezTo>
                <a:cubicBezTo>
                  <a:pt x="14208" y="9420"/>
                  <a:pt x="14195" y="9382"/>
                  <a:pt x="14176" y="9346"/>
                </a:cubicBezTo>
                <a:cubicBezTo>
                  <a:pt x="14142" y="9293"/>
                  <a:pt x="14097" y="9253"/>
                  <a:pt x="14047" y="9226"/>
                </a:cubicBezTo>
                <a:cubicBezTo>
                  <a:pt x="13997" y="9200"/>
                  <a:pt x="13941" y="9188"/>
                  <a:pt x="13885" y="9193"/>
                </a:cubicBezTo>
                <a:lnTo>
                  <a:pt x="13843" y="9193"/>
                </a:lnTo>
                <a:close/>
                <a:moveTo>
                  <a:pt x="3258" y="11004"/>
                </a:moveTo>
                <a:cubicBezTo>
                  <a:pt x="3236" y="11006"/>
                  <a:pt x="3215" y="11011"/>
                  <a:pt x="3194" y="11021"/>
                </a:cubicBezTo>
                <a:cubicBezTo>
                  <a:pt x="3129" y="11053"/>
                  <a:pt x="3079" y="11124"/>
                  <a:pt x="3073" y="11208"/>
                </a:cubicBezTo>
                <a:lnTo>
                  <a:pt x="3073" y="11217"/>
                </a:lnTo>
                <a:cubicBezTo>
                  <a:pt x="3073" y="11253"/>
                  <a:pt x="3082" y="11280"/>
                  <a:pt x="3100" y="11300"/>
                </a:cubicBezTo>
                <a:cubicBezTo>
                  <a:pt x="3118" y="11319"/>
                  <a:pt x="3145" y="11331"/>
                  <a:pt x="3180" y="11336"/>
                </a:cubicBezTo>
                <a:cubicBezTo>
                  <a:pt x="3189" y="11335"/>
                  <a:pt x="3199" y="11335"/>
                  <a:pt x="3209" y="11333"/>
                </a:cubicBezTo>
                <a:cubicBezTo>
                  <a:pt x="3218" y="11332"/>
                  <a:pt x="3228" y="11330"/>
                  <a:pt x="3237" y="11327"/>
                </a:cubicBezTo>
                <a:cubicBezTo>
                  <a:pt x="3278" y="11303"/>
                  <a:pt x="3310" y="11275"/>
                  <a:pt x="3332" y="11244"/>
                </a:cubicBezTo>
                <a:cubicBezTo>
                  <a:pt x="3353" y="11213"/>
                  <a:pt x="3365" y="11179"/>
                  <a:pt x="3365" y="11140"/>
                </a:cubicBezTo>
                <a:lnTo>
                  <a:pt x="3365" y="11132"/>
                </a:lnTo>
                <a:cubicBezTo>
                  <a:pt x="3365" y="11096"/>
                  <a:pt x="3355" y="11067"/>
                  <a:pt x="3337" y="11045"/>
                </a:cubicBezTo>
                <a:cubicBezTo>
                  <a:pt x="3319" y="11023"/>
                  <a:pt x="3293" y="11009"/>
                  <a:pt x="3258" y="11004"/>
                </a:cubicBezTo>
                <a:close/>
                <a:moveTo>
                  <a:pt x="4962" y="11463"/>
                </a:moveTo>
                <a:cubicBezTo>
                  <a:pt x="4919" y="11467"/>
                  <a:pt x="4878" y="11479"/>
                  <a:pt x="4838" y="11498"/>
                </a:cubicBezTo>
                <a:cubicBezTo>
                  <a:pt x="4799" y="11517"/>
                  <a:pt x="4762" y="11543"/>
                  <a:pt x="4728" y="11574"/>
                </a:cubicBezTo>
                <a:cubicBezTo>
                  <a:pt x="4684" y="11611"/>
                  <a:pt x="4642" y="11652"/>
                  <a:pt x="4603" y="11696"/>
                </a:cubicBezTo>
                <a:cubicBezTo>
                  <a:pt x="4563" y="11740"/>
                  <a:pt x="4526" y="11787"/>
                  <a:pt x="4493" y="11837"/>
                </a:cubicBezTo>
                <a:cubicBezTo>
                  <a:pt x="4408" y="11975"/>
                  <a:pt x="4328" y="12115"/>
                  <a:pt x="4253" y="12259"/>
                </a:cubicBezTo>
                <a:cubicBezTo>
                  <a:pt x="4179" y="12403"/>
                  <a:pt x="4109" y="12552"/>
                  <a:pt x="4046" y="12705"/>
                </a:cubicBezTo>
                <a:cubicBezTo>
                  <a:pt x="4046" y="12704"/>
                  <a:pt x="4048" y="12690"/>
                  <a:pt x="4053" y="12664"/>
                </a:cubicBezTo>
                <a:cubicBezTo>
                  <a:pt x="4058" y="12639"/>
                  <a:pt x="4065" y="12601"/>
                  <a:pt x="4074" y="12552"/>
                </a:cubicBezTo>
                <a:cubicBezTo>
                  <a:pt x="4119" y="12340"/>
                  <a:pt x="4153" y="12180"/>
                  <a:pt x="4175" y="12073"/>
                </a:cubicBezTo>
                <a:cubicBezTo>
                  <a:pt x="4198" y="11965"/>
                  <a:pt x="4209" y="11910"/>
                  <a:pt x="4209" y="11906"/>
                </a:cubicBezTo>
                <a:cubicBezTo>
                  <a:pt x="4209" y="11898"/>
                  <a:pt x="4208" y="11889"/>
                  <a:pt x="4207" y="11880"/>
                </a:cubicBezTo>
                <a:cubicBezTo>
                  <a:pt x="4206" y="11871"/>
                  <a:pt x="4204" y="11862"/>
                  <a:pt x="4202" y="11854"/>
                </a:cubicBezTo>
                <a:cubicBezTo>
                  <a:pt x="4189" y="11816"/>
                  <a:pt x="4168" y="11785"/>
                  <a:pt x="4140" y="11765"/>
                </a:cubicBezTo>
                <a:cubicBezTo>
                  <a:pt x="4113" y="11744"/>
                  <a:pt x="4081" y="11734"/>
                  <a:pt x="4046" y="11735"/>
                </a:cubicBezTo>
                <a:cubicBezTo>
                  <a:pt x="4006" y="11734"/>
                  <a:pt x="3966" y="11746"/>
                  <a:pt x="3933" y="11770"/>
                </a:cubicBezTo>
                <a:cubicBezTo>
                  <a:pt x="3899" y="11793"/>
                  <a:pt x="3871" y="11828"/>
                  <a:pt x="3854" y="11871"/>
                </a:cubicBezTo>
                <a:cubicBezTo>
                  <a:pt x="3850" y="11887"/>
                  <a:pt x="3845" y="11918"/>
                  <a:pt x="3836" y="11966"/>
                </a:cubicBezTo>
                <a:cubicBezTo>
                  <a:pt x="3828" y="12013"/>
                  <a:pt x="3818" y="12076"/>
                  <a:pt x="3805" y="12152"/>
                </a:cubicBezTo>
                <a:cubicBezTo>
                  <a:pt x="3802" y="12164"/>
                  <a:pt x="3802" y="12169"/>
                  <a:pt x="3801" y="12174"/>
                </a:cubicBezTo>
                <a:cubicBezTo>
                  <a:pt x="3800" y="12179"/>
                  <a:pt x="3800" y="12183"/>
                  <a:pt x="3798" y="12195"/>
                </a:cubicBezTo>
                <a:cubicBezTo>
                  <a:pt x="3777" y="12240"/>
                  <a:pt x="3759" y="12280"/>
                  <a:pt x="3743" y="12317"/>
                </a:cubicBezTo>
                <a:cubicBezTo>
                  <a:pt x="3727" y="12353"/>
                  <a:pt x="3713" y="12386"/>
                  <a:pt x="3698" y="12416"/>
                </a:cubicBezTo>
                <a:cubicBezTo>
                  <a:pt x="3665" y="12475"/>
                  <a:pt x="3629" y="12533"/>
                  <a:pt x="3593" y="12590"/>
                </a:cubicBezTo>
                <a:cubicBezTo>
                  <a:pt x="3556" y="12647"/>
                  <a:pt x="3518" y="12702"/>
                  <a:pt x="3478" y="12756"/>
                </a:cubicBezTo>
                <a:cubicBezTo>
                  <a:pt x="3276" y="13002"/>
                  <a:pt x="3141" y="13122"/>
                  <a:pt x="3081" y="13122"/>
                </a:cubicBezTo>
                <a:cubicBezTo>
                  <a:pt x="3043" y="13122"/>
                  <a:pt x="3024" y="13081"/>
                  <a:pt x="3024" y="13003"/>
                </a:cubicBezTo>
                <a:cubicBezTo>
                  <a:pt x="3024" y="12794"/>
                  <a:pt x="3093" y="12475"/>
                  <a:pt x="3230" y="12033"/>
                </a:cubicBezTo>
                <a:cubicBezTo>
                  <a:pt x="3243" y="12000"/>
                  <a:pt x="3254" y="11965"/>
                  <a:pt x="3264" y="11929"/>
                </a:cubicBezTo>
                <a:cubicBezTo>
                  <a:pt x="3273" y="11893"/>
                  <a:pt x="3281" y="11856"/>
                  <a:pt x="3286" y="11820"/>
                </a:cubicBezTo>
                <a:cubicBezTo>
                  <a:pt x="3286" y="11809"/>
                  <a:pt x="3284" y="11800"/>
                  <a:pt x="3282" y="11790"/>
                </a:cubicBezTo>
                <a:cubicBezTo>
                  <a:pt x="3279" y="11781"/>
                  <a:pt x="3276" y="11771"/>
                  <a:pt x="3272" y="11761"/>
                </a:cubicBezTo>
                <a:cubicBezTo>
                  <a:pt x="3256" y="11720"/>
                  <a:pt x="3231" y="11688"/>
                  <a:pt x="3200" y="11666"/>
                </a:cubicBezTo>
                <a:cubicBezTo>
                  <a:pt x="3169" y="11644"/>
                  <a:pt x="3132" y="11632"/>
                  <a:pt x="3095" y="11633"/>
                </a:cubicBezTo>
                <a:cubicBezTo>
                  <a:pt x="3060" y="11633"/>
                  <a:pt x="3028" y="11642"/>
                  <a:pt x="3000" y="11661"/>
                </a:cubicBezTo>
                <a:cubicBezTo>
                  <a:pt x="2972" y="11680"/>
                  <a:pt x="2948" y="11708"/>
                  <a:pt x="2931" y="11744"/>
                </a:cubicBezTo>
                <a:cubicBezTo>
                  <a:pt x="2850" y="12025"/>
                  <a:pt x="2790" y="12265"/>
                  <a:pt x="2750" y="12463"/>
                </a:cubicBezTo>
                <a:cubicBezTo>
                  <a:pt x="2710" y="12660"/>
                  <a:pt x="2690" y="12815"/>
                  <a:pt x="2690" y="12926"/>
                </a:cubicBezTo>
                <a:lnTo>
                  <a:pt x="2690" y="12977"/>
                </a:lnTo>
                <a:cubicBezTo>
                  <a:pt x="2690" y="13016"/>
                  <a:pt x="2690" y="13058"/>
                  <a:pt x="2697" y="13096"/>
                </a:cubicBezTo>
                <a:cubicBezTo>
                  <a:pt x="2727" y="13251"/>
                  <a:pt x="2792" y="13317"/>
                  <a:pt x="2896" y="13317"/>
                </a:cubicBezTo>
                <a:cubicBezTo>
                  <a:pt x="3049" y="13317"/>
                  <a:pt x="3235" y="13197"/>
                  <a:pt x="3450" y="12951"/>
                </a:cubicBezTo>
                <a:cubicBezTo>
                  <a:pt x="3552" y="12835"/>
                  <a:pt x="3646" y="12707"/>
                  <a:pt x="3727" y="12569"/>
                </a:cubicBezTo>
                <a:cubicBezTo>
                  <a:pt x="3731" y="12561"/>
                  <a:pt x="3732" y="12558"/>
                  <a:pt x="3734" y="12556"/>
                </a:cubicBezTo>
                <a:cubicBezTo>
                  <a:pt x="3735" y="12553"/>
                  <a:pt x="3737" y="12550"/>
                  <a:pt x="3741" y="12543"/>
                </a:cubicBezTo>
                <a:cubicBezTo>
                  <a:pt x="3729" y="12613"/>
                  <a:pt x="3711" y="12703"/>
                  <a:pt x="3696" y="12782"/>
                </a:cubicBezTo>
                <a:cubicBezTo>
                  <a:pt x="3682" y="12861"/>
                  <a:pt x="3670" y="12929"/>
                  <a:pt x="3670" y="12951"/>
                </a:cubicBezTo>
                <a:cubicBezTo>
                  <a:pt x="3670" y="12968"/>
                  <a:pt x="3671" y="12986"/>
                  <a:pt x="3674" y="13003"/>
                </a:cubicBezTo>
                <a:cubicBezTo>
                  <a:pt x="3676" y="13020"/>
                  <a:pt x="3680" y="13038"/>
                  <a:pt x="3684" y="13054"/>
                </a:cubicBezTo>
                <a:cubicBezTo>
                  <a:pt x="3692" y="13100"/>
                  <a:pt x="3713" y="13138"/>
                  <a:pt x="3742" y="13165"/>
                </a:cubicBezTo>
                <a:cubicBezTo>
                  <a:pt x="3771" y="13192"/>
                  <a:pt x="3808" y="13207"/>
                  <a:pt x="3847" y="13207"/>
                </a:cubicBezTo>
                <a:cubicBezTo>
                  <a:pt x="3883" y="13206"/>
                  <a:pt x="3919" y="13195"/>
                  <a:pt x="3950" y="13175"/>
                </a:cubicBezTo>
                <a:cubicBezTo>
                  <a:pt x="3981" y="13155"/>
                  <a:pt x="4007" y="13125"/>
                  <a:pt x="4025" y="13088"/>
                </a:cubicBezTo>
                <a:cubicBezTo>
                  <a:pt x="4060" y="12975"/>
                  <a:pt x="4100" y="12863"/>
                  <a:pt x="4145" y="12756"/>
                </a:cubicBezTo>
                <a:cubicBezTo>
                  <a:pt x="4260" y="12480"/>
                  <a:pt x="4387" y="12216"/>
                  <a:pt x="4536" y="11965"/>
                </a:cubicBezTo>
                <a:cubicBezTo>
                  <a:pt x="4593" y="11875"/>
                  <a:pt x="4644" y="11806"/>
                  <a:pt x="4687" y="11756"/>
                </a:cubicBezTo>
                <a:cubicBezTo>
                  <a:pt x="4731" y="11706"/>
                  <a:pt x="4768" y="11677"/>
                  <a:pt x="4799" y="11667"/>
                </a:cubicBezTo>
                <a:cubicBezTo>
                  <a:pt x="4814" y="11667"/>
                  <a:pt x="4827" y="11682"/>
                  <a:pt x="4835" y="11710"/>
                </a:cubicBezTo>
                <a:cubicBezTo>
                  <a:pt x="4844" y="11738"/>
                  <a:pt x="4848" y="11781"/>
                  <a:pt x="4848" y="11837"/>
                </a:cubicBezTo>
                <a:lnTo>
                  <a:pt x="4848" y="11880"/>
                </a:lnTo>
                <a:cubicBezTo>
                  <a:pt x="4846" y="11965"/>
                  <a:pt x="4839" y="12049"/>
                  <a:pt x="4829" y="12133"/>
                </a:cubicBezTo>
                <a:cubicBezTo>
                  <a:pt x="4818" y="12217"/>
                  <a:pt x="4803" y="12300"/>
                  <a:pt x="4784" y="12382"/>
                </a:cubicBezTo>
                <a:cubicBezTo>
                  <a:pt x="4756" y="12492"/>
                  <a:pt x="4733" y="12605"/>
                  <a:pt x="4715" y="12718"/>
                </a:cubicBezTo>
                <a:cubicBezTo>
                  <a:pt x="4698" y="12832"/>
                  <a:pt x="4685" y="12947"/>
                  <a:pt x="4678" y="13062"/>
                </a:cubicBezTo>
                <a:lnTo>
                  <a:pt x="4678" y="13113"/>
                </a:lnTo>
                <a:cubicBezTo>
                  <a:pt x="4678" y="13158"/>
                  <a:pt x="4682" y="13203"/>
                  <a:pt x="4689" y="13247"/>
                </a:cubicBezTo>
                <a:cubicBezTo>
                  <a:pt x="4696" y="13291"/>
                  <a:pt x="4706" y="13334"/>
                  <a:pt x="4720" y="13377"/>
                </a:cubicBezTo>
                <a:cubicBezTo>
                  <a:pt x="4742" y="13445"/>
                  <a:pt x="4781" y="13501"/>
                  <a:pt x="4829" y="13540"/>
                </a:cubicBezTo>
                <a:cubicBezTo>
                  <a:pt x="4878" y="13578"/>
                  <a:pt x="4936" y="13599"/>
                  <a:pt x="4997" y="13598"/>
                </a:cubicBezTo>
                <a:cubicBezTo>
                  <a:pt x="5056" y="13594"/>
                  <a:pt x="5113" y="13580"/>
                  <a:pt x="5166" y="13555"/>
                </a:cubicBezTo>
                <a:cubicBezTo>
                  <a:pt x="5220" y="13531"/>
                  <a:pt x="5270" y="13497"/>
                  <a:pt x="5317" y="13453"/>
                </a:cubicBezTo>
                <a:cubicBezTo>
                  <a:pt x="5396" y="13384"/>
                  <a:pt x="5471" y="13308"/>
                  <a:pt x="5530" y="13215"/>
                </a:cubicBezTo>
                <a:cubicBezTo>
                  <a:pt x="5653" y="13020"/>
                  <a:pt x="5763" y="12812"/>
                  <a:pt x="5856" y="12594"/>
                </a:cubicBezTo>
                <a:cubicBezTo>
                  <a:pt x="5861" y="12583"/>
                  <a:pt x="5866" y="12572"/>
                  <a:pt x="5871" y="12560"/>
                </a:cubicBezTo>
                <a:cubicBezTo>
                  <a:pt x="5875" y="12549"/>
                  <a:pt x="5880" y="12537"/>
                  <a:pt x="5885" y="12526"/>
                </a:cubicBezTo>
                <a:cubicBezTo>
                  <a:pt x="5887" y="12567"/>
                  <a:pt x="5890" y="12607"/>
                  <a:pt x="5896" y="12647"/>
                </a:cubicBezTo>
                <a:cubicBezTo>
                  <a:pt x="5902" y="12686"/>
                  <a:pt x="5909" y="12726"/>
                  <a:pt x="5920" y="12764"/>
                </a:cubicBezTo>
                <a:cubicBezTo>
                  <a:pt x="5972" y="12923"/>
                  <a:pt x="6054" y="13003"/>
                  <a:pt x="6162" y="13003"/>
                </a:cubicBezTo>
                <a:cubicBezTo>
                  <a:pt x="6365" y="13002"/>
                  <a:pt x="6599" y="12743"/>
                  <a:pt x="6864" y="12212"/>
                </a:cubicBezTo>
                <a:cubicBezTo>
                  <a:pt x="6817" y="12448"/>
                  <a:pt x="6771" y="12661"/>
                  <a:pt x="6727" y="12853"/>
                </a:cubicBezTo>
                <a:cubicBezTo>
                  <a:pt x="6684" y="13044"/>
                  <a:pt x="6642" y="13213"/>
                  <a:pt x="6602" y="13360"/>
                </a:cubicBezTo>
                <a:cubicBezTo>
                  <a:pt x="6528" y="13400"/>
                  <a:pt x="6455" y="13443"/>
                  <a:pt x="6384" y="13490"/>
                </a:cubicBezTo>
                <a:cubicBezTo>
                  <a:pt x="6313" y="13537"/>
                  <a:pt x="6244" y="13587"/>
                  <a:pt x="6176" y="13640"/>
                </a:cubicBezTo>
                <a:cubicBezTo>
                  <a:pt x="6114" y="13686"/>
                  <a:pt x="6053" y="13735"/>
                  <a:pt x="5995" y="13787"/>
                </a:cubicBezTo>
                <a:cubicBezTo>
                  <a:pt x="5936" y="13839"/>
                  <a:pt x="5880" y="13895"/>
                  <a:pt x="5828" y="13955"/>
                </a:cubicBezTo>
                <a:cubicBezTo>
                  <a:pt x="5630" y="14195"/>
                  <a:pt x="5537" y="14409"/>
                  <a:pt x="5537" y="14601"/>
                </a:cubicBezTo>
                <a:cubicBezTo>
                  <a:pt x="5537" y="14663"/>
                  <a:pt x="5548" y="14725"/>
                  <a:pt x="5572" y="14780"/>
                </a:cubicBezTo>
                <a:cubicBezTo>
                  <a:pt x="5611" y="14845"/>
                  <a:pt x="5663" y="14896"/>
                  <a:pt x="5722" y="14930"/>
                </a:cubicBezTo>
                <a:cubicBezTo>
                  <a:pt x="5781" y="14965"/>
                  <a:pt x="5847" y="14981"/>
                  <a:pt x="5913" y="14975"/>
                </a:cubicBezTo>
                <a:cubicBezTo>
                  <a:pt x="6012" y="14973"/>
                  <a:pt x="6109" y="14943"/>
                  <a:pt x="6196" y="14890"/>
                </a:cubicBezTo>
                <a:cubicBezTo>
                  <a:pt x="6283" y="14837"/>
                  <a:pt x="6362" y="14762"/>
                  <a:pt x="6424" y="14669"/>
                </a:cubicBezTo>
                <a:cubicBezTo>
                  <a:pt x="6464" y="14615"/>
                  <a:pt x="6502" y="14559"/>
                  <a:pt x="6538" y="14501"/>
                </a:cubicBezTo>
                <a:cubicBezTo>
                  <a:pt x="6573" y="14443"/>
                  <a:pt x="6606" y="14383"/>
                  <a:pt x="6637" y="14321"/>
                </a:cubicBezTo>
                <a:cubicBezTo>
                  <a:pt x="6713" y="14157"/>
                  <a:pt x="6781" y="13987"/>
                  <a:pt x="6842" y="13814"/>
                </a:cubicBezTo>
                <a:cubicBezTo>
                  <a:pt x="6902" y="13640"/>
                  <a:pt x="6955" y="13463"/>
                  <a:pt x="6999" y="13283"/>
                </a:cubicBezTo>
                <a:cubicBezTo>
                  <a:pt x="7118" y="13213"/>
                  <a:pt x="7229" y="13140"/>
                  <a:pt x="7340" y="13054"/>
                </a:cubicBezTo>
                <a:cubicBezTo>
                  <a:pt x="7493" y="12932"/>
                  <a:pt x="7640" y="12790"/>
                  <a:pt x="7773" y="12637"/>
                </a:cubicBezTo>
                <a:cubicBezTo>
                  <a:pt x="7810" y="12595"/>
                  <a:pt x="7846" y="12553"/>
                  <a:pt x="7880" y="12510"/>
                </a:cubicBezTo>
                <a:cubicBezTo>
                  <a:pt x="7914" y="12466"/>
                  <a:pt x="7947" y="12421"/>
                  <a:pt x="7979" y="12373"/>
                </a:cubicBezTo>
                <a:cubicBezTo>
                  <a:pt x="8004" y="12342"/>
                  <a:pt x="8023" y="12315"/>
                  <a:pt x="8037" y="12293"/>
                </a:cubicBezTo>
                <a:cubicBezTo>
                  <a:pt x="8050" y="12272"/>
                  <a:pt x="8057" y="12256"/>
                  <a:pt x="8057" y="12246"/>
                </a:cubicBezTo>
                <a:lnTo>
                  <a:pt x="8057" y="12237"/>
                </a:lnTo>
                <a:cubicBezTo>
                  <a:pt x="8053" y="12218"/>
                  <a:pt x="8046" y="12203"/>
                  <a:pt x="8038" y="12193"/>
                </a:cubicBezTo>
                <a:cubicBezTo>
                  <a:pt x="8029" y="12183"/>
                  <a:pt x="8018" y="12178"/>
                  <a:pt x="8007" y="12178"/>
                </a:cubicBezTo>
                <a:cubicBezTo>
                  <a:pt x="8001" y="12178"/>
                  <a:pt x="7995" y="12179"/>
                  <a:pt x="7989" y="12180"/>
                </a:cubicBezTo>
                <a:cubicBezTo>
                  <a:pt x="7983" y="12181"/>
                  <a:pt x="7977" y="12183"/>
                  <a:pt x="7972" y="12186"/>
                </a:cubicBezTo>
                <a:cubicBezTo>
                  <a:pt x="7920" y="12264"/>
                  <a:pt x="7875" y="12330"/>
                  <a:pt x="7837" y="12382"/>
                </a:cubicBezTo>
                <a:cubicBezTo>
                  <a:pt x="7753" y="12493"/>
                  <a:pt x="7664" y="12601"/>
                  <a:pt x="7567" y="12696"/>
                </a:cubicBezTo>
                <a:cubicBezTo>
                  <a:pt x="7487" y="12778"/>
                  <a:pt x="7402" y="12855"/>
                  <a:pt x="7314" y="12926"/>
                </a:cubicBezTo>
                <a:cubicBezTo>
                  <a:pt x="7226" y="12997"/>
                  <a:pt x="7135" y="13062"/>
                  <a:pt x="7042" y="13122"/>
                </a:cubicBezTo>
                <a:cubicBezTo>
                  <a:pt x="7092" y="12919"/>
                  <a:pt x="7140" y="12703"/>
                  <a:pt x="7184" y="12473"/>
                </a:cubicBezTo>
                <a:cubicBezTo>
                  <a:pt x="7229" y="12243"/>
                  <a:pt x="7272" y="11999"/>
                  <a:pt x="7312" y="11744"/>
                </a:cubicBezTo>
                <a:cubicBezTo>
                  <a:pt x="7312" y="11742"/>
                  <a:pt x="7312" y="11740"/>
                  <a:pt x="7312" y="11736"/>
                </a:cubicBezTo>
                <a:cubicBezTo>
                  <a:pt x="7312" y="11732"/>
                  <a:pt x="7312" y="11727"/>
                  <a:pt x="7312" y="11718"/>
                </a:cubicBezTo>
                <a:cubicBezTo>
                  <a:pt x="7297" y="11680"/>
                  <a:pt x="7273" y="11649"/>
                  <a:pt x="7245" y="11627"/>
                </a:cubicBezTo>
                <a:cubicBezTo>
                  <a:pt x="7217" y="11606"/>
                  <a:pt x="7183" y="11595"/>
                  <a:pt x="7148" y="11599"/>
                </a:cubicBezTo>
                <a:lnTo>
                  <a:pt x="7134" y="11599"/>
                </a:lnTo>
                <a:cubicBezTo>
                  <a:pt x="7101" y="11598"/>
                  <a:pt x="7069" y="11608"/>
                  <a:pt x="7039" y="11626"/>
                </a:cubicBezTo>
                <a:cubicBezTo>
                  <a:pt x="7010" y="11644"/>
                  <a:pt x="6984" y="11670"/>
                  <a:pt x="6964" y="11701"/>
                </a:cubicBezTo>
                <a:cubicBezTo>
                  <a:pt x="6928" y="11794"/>
                  <a:pt x="6891" y="11886"/>
                  <a:pt x="6852" y="11977"/>
                </a:cubicBezTo>
                <a:cubicBezTo>
                  <a:pt x="6814" y="12068"/>
                  <a:pt x="6773" y="12157"/>
                  <a:pt x="6729" y="12246"/>
                </a:cubicBezTo>
                <a:cubicBezTo>
                  <a:pt x="6535" y="12602"/>
                  <a:pt x="6400" y="12773"/>
                  <a:pt x="6325" y="12773"/>
                </a:cubicBezTo>
                <a:cubicBezTo>
                  <a:pt x="6280" y="12773"/>
                  <a:pt x="6254" y="12704"/>
                  <a:pt x="6254" y="12560"/>
                </a:cubicBezTo>
                <a:lnTo>
                  <a:pt x="6254" y="12475"/>
                </a:lnTo>
                <a:cubicBezTo>
                  <a:pt x="6255" y="12375"/>
                  <a:pt x="6264" y="12276"/>
                  <a:pt x="6278" y="12178"/>
                </a:cubicBezTo>
                <a:cubicBezTo>
                  <a:pt x="6293" y="12080"/>
                  <a:pt x="6313" y="11983"/>
                  <a:pt x="6339" y="11889"/>
                </a:cubicBezTo>
                <a:cubicBezTo>
                  <a:pt x="6348" y="11860"/>
                  <a:pt x="6356" y="11830"/>
                  <a:pt x="6363" y="11800"/>
                </a:cubicBezTo>
                <a:cubicBezTo>
                  <a:pt x="6370" y="11770"/>
                  <a:pt x="6377" y="11740"/>
                  <a:pt x="6382" y="11710"/>
                </a:cubicBezTo>
                <a:lnTo>
                  <a:pt x="6375" y="11684"/>
                </a:lnTo>
                <a:cubicBezTo>
                  <a:pt x="6360" y="11647"/>
                  <a:pt x="6336" y="11618"/>
                  <a:pt x="6307" y="11599"/>
                </a:cubicBezTo>
                <a:cubicBezTo>
                  <a:pt x="6279" y="11580"/>
                  <a:pt x="6245" y="11571"/>
                  <a:pt x="6211" y="11574"/>
                </a:cubicBezTo>
                <a:lnTo>
                  <a:pt x="6183" y="11574"/>
                </a:lnTo>
                <a:cubicBezTo>
                  <a:pt x="6151" y="11573"/>
                  <a:pt x="6120" y="11582"/>
                  <a:pt x="6093" y="11600"/>
                </a:cubicBezTo>
                <a:cubicBezTo>
                  <a:pt x="6067" y="11618"/>
                  <a:pt x="6043" y="11644"/>
                  <a:pt x="6027" y="11676"/>
                </a:cubicBezTo>
                <a:cubicBezTo>
                  <a:pt x="5998" y="11755"/>
                  <a:pt x="5981" y="11838"/>
                  <a:pt x="5968" y="11923"/>
                </a:cubicBezTo>
                <a:cubicBezTo>
                  <a:pt x="5955" y="12007"/>
                  <a:pt x="5947" y="12093"/>
                  <a:pt x="5934" y="12178"/>
                </a:cubicBezTo>
                <a:cubicBezTo>
                  <a:pt x="5931" y="12179"/>
                  <a:pt x="5927" y="12180"/>
                  <a:pt x="5923" y="12181"/>
                </a:cubicBezTo>
                <a:cubicBezTo>
                  <a:pt x="5919" y="12182"/>
                  <a:pt x="5916" y="12183"/>
                  <a:pt x="5913" y="12186"/>
                </a:cubicBezTo>
                <a:cubicBezTo>
                  <a:pt x="5899" y="12213"/>
                  <a:pt x="5887" y="12239"/>
                  <a:pt x="5876" y="12266"/>
                </a:cubicBezTo>
                <a:cubicBezTo>
                  <a:pt x="5864" y="12292"/>
                  <a:pt x="5853" y="12319"/>
                  <a:pt x="5842" y="12348"/>
                </a:cubicBezTo>
                <a:cubicBezTo>
                  <a:pt x="5543" y="13070"/>
                  <a:pt x="5298" y="13436"/>
                  <a:pt x="5111" y="13436"/>
                </a:cubicBezTo>
                <a:cubicBezTo>
                  <a:pt x="5033" y="13436"/>
                  <a:pt x="4990" y="13377"/>
                  <a:pt x="4990" y="13258"/>
                </a:cubicBezTo>
                <a:lnTo>
                  <a:pt x="4990" y="13232"/>
                </a:lnTo>
                <a:cubicBezTo>
                  <a:pt x="4993" y="13175"/>
                  <a:pt x="4998" y="13117"/>
                  <a:pt x="5007" y="13060"/>
                </a:cubicBezTo>
                <a:cubicBezTo>
                  <a:pt x="5015" y="13004"/>
                  <a:pt x="5027" y="12947"/>
                  <a:pt x="5040" y="12892"/>
                </a:cubicBezTo>
                <a:cubicBezTo>
                  <a:pt x="5150" y="12467"/>
                  <a:pt x="5203" y="12137"/>
                  <a:pt x="5203" y="11897"/>
                </a:cubicBezTo>
                <a:cubicBezTo>
                  <a:pt x="5203" y="11824"/>
                  <a:pt x="5197" y="11746"/>
                  <a:pt x="5182" y="11676"/>
                </a:cubicBezTo>
                <a:cubicBezTo>
                  <a:pt x="5162" y="11604"/>
                  <a:pt x="5137" y="11551"/>
                  <a:pt x="5104" y="11516"/>
                </a:cubicBezTo>
                <a:cubicBezTo>
                  <a:pt x="5071" y="11480"/>
                  <a:pt x="5031" y="11463"/>
                  <a:pt x="4983" y="11463"/>
                </a:cubicBezTo>
                <a:lnTo>
                  <a:pt x="4962" y="11463"/>
                </a:lnTo>
                <a:close/>
                <a:moveTo>
                  <a:pt x="10009" y="12152"/>
                </a:moveTo>
                <a:lnTo>
                  <a:pt x="10013" y="12153"/>
                </a:lnTo>
                <a:lnTo>
                  <a:pt x="10016" y="12152"/>
                </a:lnTo>
                <a:lnTo>
                  <a:pt x="10023" y="12152"/>
                </a:lnTo>
                <a:cubicBezTo>
                  <a:pt x="10092" y="12152"/>
                  <a:pt x="10167" y="12171"/>
                  <a:pt x="10250" y="12209"/>
                </a:cubicBezTo>
                <a:cubicBezTo>
                  <a:pt x="10333" y="12247"/>
                  <a:pt x="10423" y="12304"/>
                  <a:pt x="10520" y="12382"/>
                </a:cubicBezTo>
                <a:cubicBezTo>
                  <a:pt x="10514" y="12385"/>
                  <a:pt x="10510" y="12389"/>
                  <a:pt x="10505" y="12393"/>
                </a:cubicBezTo>
                <a:cubicBezTo>
                  <a:pt x="10501" y="12397"/>
                  <a:pt x="10497" y="12402"/>
                  <a:pt x="10492" y="12407"/>
                </a:cubicBezTo>
                <a:cubicBezTo>
                  <a:pt x="10459" y="12430"/>
                  <a:pt x="10425" y="12452"/>
                  <a:pt x="10391" y="12471"/>
                </a:cubicBezTo>
                <a:cubicBezTo>
                  <a:pt x="10356" y="12491"/>
                  <a:pt x="10321" y="12509"/>
                  <a:pt x="10286" y="12526"/>
                </a:cubicBezTo>
                <a:cubicBezTo>
                  <a:pt x="10239" y="12548"/>
                  <a:pt x="10192" y="12565"/>
                  <a:pt x="10143" y="12578"/>
                </a:cubicBezTo>
                <a:cubicBezTo>
                  <a:pt x="10094" y="12591"/>
                  <a:pt x="10045" y="12599"/>
                  <a:pt x="9995" y="12603"/>
                </a:cubicBezTo>
                <a:lnTo>
                  <a:pt x="9967" y="12603"/>
                </a:lnTo>
                <a:cubicBezTo>
                  <a:pt x="9942" y="12603"/>
                  <a:pt x="9919" y="12598"/>
                  <a:pt x="9896" y="12589"/>
                </a:cubicBezTo>
                <a:cubicBezTo>
                  <a:pt x="9874" y="12581"/>
                  <a:pt x="9852" y="12568"/>
                  <a:pt x="9832" y="12552"/>
                </a:cubicBezTo>
                <a:cubicBezTo>
                  <a:pt x="9808" y="12534"/>
                  <a:pt x="9788" y="12510"/>
                  <a:pt x="9773" y="12483"/>
                </a:cubicBezTo>
                <a:cubicBezTo>
                  <a:pt x="9758" y="12455"/>
                  <a:pt x="9748" y="12424"/>
                  <a:pt x="9747" y="12390"/>
                </a:cubicBezTo>
                <a:lnTo>
                  <a:pt x="9747" y="12382"/>
                </a:lnTo>
                <a:cubicBezTo>
                  <a:pt x="9748" y="12351"/>
                  <a:pt x="9755" y="12322"/>
                  <a:pt x="9768" y="12297"/>
                </a:cubicBezTo>
                <a:cubicBezTo>
                  <a:pt x="9780" y="12271"/>
                  <a:pt x="9798" y="12248"/>
                  <a:pt x="9818" y="12229"/>
                </a:cubicBezTo>
                <a:cubicBezTo>
                  <a:pt x="9846" y="12203"/>
                  <a:pt x="9876" y="12184"/>
                  <a:pt x="9908" y="12171"/>
                </a:cubicBezTo>
                <a:cubicBezTo>
                  <a:pt x="9940" y="12158"/>
                  <a:pt x="9974" y="12152"/>
                  <a:pt x="10009" y="12152"/>
                </a:cubicBezTo>
                <a:close/>
                <a:moveTo>
                  <a:pt x="14269" y="12152"/>
                </a:moveTo>
                <a:lnTo>
                  <a:pt x="14272" y="12153"/>
                </a:lnTo>
                <a:lnTo>
                  <a:pt x="14276" y="12152"/>
                </a:lnTo>
                <a:lnTo>
                  <a:pt x="14283" y="12152"/>
                </a:lnTo>
                <a:cubicBezTo>
                  <a:pt x="14351" y="12152"/>
                  <a:pt x="14426" y="12171"/>
                  <a:pt x="14509" y="12209"/>
                </a:cubicBezTo>
                <a:cubicBezTo>
                  <a:pt x="14592" y="12247"/>
                  <a:pt x="14682" y="12304"/>
                  <a:pt x="14780" y="12382"/>
                </a:cubicBezTo>
                <a:cubicBezTo>
                  <a:pt x="14774" y="12385"/>
                  <a:pt x="14767" y="12389"/>
                  <a:pt x="14761" y="12393"/>
                </a:cubicBezTo>
                <a:cubicBezTo>
                  <a:pt x="14755" y="12397"/>
                  <a:pt x="14749" y="12402"/>
                  <a:pt x="14744" y="12407"/>
                </a:cubicBezTo>
                <a:cubicBezTo>
                  <a:pt x="14712" y="12430"/>
                  <a:pt x="14680" y="12452"/>
                  <a:pt x="14647" y="12471"/>
                </a:cubicBezTo>
                <a:cubicBezTo>
                  <a:pt x="14614" y="12491"/>
                  <a:pt x="14581" y="12509"/>
                  <a:pt x="14546" y="12526"/>
                </a:cubicBezTo>
                <a:cubicBezTo>
                  <a:pt x="14499" y="12548"/>
                  <a:pt x="14451" y="12565"/>
                  <a:pt x="14402" y="12578"/>
                </a:cubicBezTo>
                <a:cubicBezTo>
                  <a:pt x="14354" y="12591"/>
                  <a:pt x="14304" y="12599"/>
                  <a:pt x="14254" y="12603"/>
                </a:cubicBezTo>
                <a:lnTo>
                  <a:pt x="14226" y="12603"/>
                </a:lnTo>
                <a:cubicBezTo>
                  <a:pt x="14202" y="12603"/>
                  <a:pt x="14176" y="12598"/>
                  <a:pt x="14152" y="12589"/>
                </a:cubicBezTo>
                <a:cubicBezTo>
                  <a:pt x="14128" y="12581"/>
                  <a:pt x="14105" y="12568"/>
                  <a:pt x="14084" y="12552"/>
                </a:cubicBezTo>
                <a:cubicBezTo>
                  <a:pt x="14060" y="12534"/>
                  <a:pt x="14042" y="12510"/>
                  <a:pt x="14028" y="12483"/>
                </a:cubicBezTo>
                <a:cubicBezTo>
                  <a:pt x="14015" y="12455"/>
                  <a:pt x="14008" y="12424"/>
                  <a:pt x="14006" y="12390"/>
                </a:cubicBezTo>
                <a:lnTo>
                  <a:pt x="14006" y="12382"/>
                </a:lnTo>
                <a:cubicBezTo>
                  <a:pt x="14007" y="12351"/>
                  <a:pt x="14013" y="12322"/>
                  <a:pt x="14024" y="12297"/>
                </a:cubicBezTo>
                <a:cubicBezTo>
                  <a:pt x="14034" y="12271"/>
                  <a:pt x="14050" y="12248"/>
                  <a:pt x="14070" y="12229"/>
                </a:cubicBezTo>
                <a:cubicBezTo>
                  <a:pt x="14098" y="12203"/>
                  <a:pt x="14130" y="12184"/>
                  <a:pt x="14164" y="12171"/>
                </a:cubicBezTo>
                <a:cubicBezTo>
                  <a:pt x="14198" y="12158"/>
                  <a:pt x="14233" y="12152"/>
                  <a:pt x="14269" y="12152"/>
                </a:cubicBezTo>
                <a:close/>
                <a:moveTo>
                  <a:pt x="6559" y="13521"/>
                </a:moveTo>
                <a:cubicBezTo>
                  <a:pt x="6528" y="13640"/>
                  <a:pt x="6492" y="13757"/>
                  <a:pt x="6452" y="13872"/>
                </a:cubicBezTo>
                <a:cubicBezTo>
                  <a:pt x="6411" y="13987"/>
                  <a:pt x="6367" y="14100"/>
                  <a:pt x="6318" y="14210"/>
                </a:cubicBezTo>
                <a:cubicBezTo>
                  <a:pt x="6291" y="14265"/>
                  <a:pt x="6262" y="14317"/>
                  <a:pt x="6230" y="14367"/>
                </a:cubicBezTo>
                <a:cubicBezTo>
                  <a:pt x="6199" y="14418"/>
                  <a:pt x="6166" y="14467"/>
                  <a:pt x="6133" y="14516"/>
                </a:cubicBezTo>
                <a:cubicBezTo>
                  <a:pt x="6063" y="14608"/>
                  <a:pt x="5999" y="14676"/>
                  <a:pt x="5940" y="14721"/>
                </a:cubicBezTo>
                <a:cubicBezTo>
                  <a:pt x="5882" y="14766"/>
                  <a:pt x="5828" y="14788"/>
                  <a:pt x="5778" y="14788"/>
                </a:cubicBezTo>
                <a:lnTo>
                  <a:pt x="5757" y="14788"/>
                </a:lnTo>
                <a:cubicBezTo>
                  <a:pt x="5750" y="14788"/>
                  <a:pt x="5745" y="14787"/>
                  <a:pt x="5739" y="14786"/>
                </a:cubicBezTo>
                <a:cubicBezTo>
                  <a:pt x="5733" y="14785"/>
                  <a:pt x="5728" y="14783"/>
                  <a:pt x="5721" y="14780"/>
                </a:cubicBezTo>
                <a:cubicBezTo>
                  <a:pt x="5693" y="14765"/>
                  <a:pt x="5670" y="14741"/>
                  <a:pt x="5655" y="14711"/>
                </a:cubicBezTo>
                <a:cubicBezTo>
                  <a:pt x="5640" y="14682"/>
                  <a:pt x="5633" y="14646"/>
                  <a:pt x="5636" y="14610"/>
                </a:cubicBezTo>
                <a:cubicBezTo>
                  <a:pt x="5636" y="14533"/>
                  <a:pt x="5657" y="14451"/>
                  <a:pt x="5696" y="14363"/>
                </a:cubicBezTo>
                <a:cubicBezTo>
                  <a:pt x="5735" y="14275"/>
                  <a:pt x="5794" y="14182"/>
                  <a:pt x="5870" y="14083"/>
                </a:cubicBezTo>
                <a:cubicBezTo>
                  <a:pt x="5910" y="14035"/>
                  <a:pt x="5951" y="13989"/>
                  <a:pt x="5994" y="13945"/>
                </a:cubicBezTo>
                <a:cubicBezTo>
                  <a:pt x="6036" y="13900"/>
                  <a:pt x="6080" y="13858"/>
                  <a:pt x="6126" y="13819"/>
                </a:cubicBezTo>
                <a:cubicBezTo>
                  <a:pt x="6194" y="13762"/>
                  <a:pt x="6265" y="13709"/>
                  <a:pt x="6338" y="13660"/>
                </a:cubicBezTo>
                <a:cubicBezTo>
                  <a:pt x="6410" y="13611"/>
                  <a:pt x="6484" y="13565"/>
                  <a:pt x="6559" y="13521"/>
                </a:cubicBezTo>
                <a:close/>
                <a:moveTo>
                  <a:pt x="17101" y="15086"/>
                </a:moveTo>
                <a:cubicBezTo>
                  <a:pt x="16972" y="15163"/>
                  <a:pt x="16857" y="15264"/>
                  <a:pt x="16746" y="15375"/>
                </a:cubicBezTo>
                <a:cubicBezTo>
                  <a:pt x="16641" y="15481"/>
                  <a:pt x="16546" y="15593"/>
                  <a:pt x="16462" y="15724"/>
                </a:cubicBezTo>
                <a:cubicBezTo>
                  <a:pt x="16320" y="15945"/>
                  <a:pt x="16225" y="16213"/>
                  <a:pt x="16193" y="16489"/>
                </a:cubicBezTo>
                <a:cubicBezTo>
                  <a:pt x="16190" y="16496"/>
                  <a:pt x="16187" y="16503"/>
                  <a:pt x="16184" y="16510"/>
                </a:cubicBezTo>
                <a:cubicBezTo>
                  <a:pt x="16181" y="16517"/>
                  <a:pt x="16179" y="16524"/>
                  <a:pt x="16178" y="16532"/>
                </a:cubicBezTo>
                <a:cubicBezTo>
                  <a:pt x="16170" y="16610"/>
                  <a:pt x="16170" y="16689"/>
                  <a:pt x="16180" y="16766"/>
                </a:cubicBezTo>
                <a:cubicBezTo>
                  <a:pt x="16189" y="16843"/>
                  <a:pt x="16208" y="16919"/>
                  <a:pt x="16235" y="16991"/>
                </a:cubicBezTo>
                <a:cubicBezTo>
                  <a:pt x="16051" y="17336"/>
                  <a:pt x="15812" y="17642"/>
                  <a:pt x="15519" y="17909"/>
                </a:cubicBezTo>
                <a:cubicBezTo>
                  <a:pt x="15226" y="18177"/>
                  <a:pt x="14878" y="18406"/>
                  <a:pt x="14475" y="18598"/>
                </a:cubicBezTo>
                <a:cubicBezTo>
                  <a:pt x="14374" y="18644"/>
                  <a:pt x="14272" y="18690"/>
                  <a:pt x="14169" y="18734"/>
                </a:cubicBezTo>
                <a:cubicBezTo>
                  <a:pt x="14066" y="18778"/>
                  <a:pt x="13962" y="18821"/>
                  <a:pt x="13857" y="18862"/>
                </a:cubicBezTo>
                <a:cubicBezTo>
                  <a:pt x="13847" y="18864"/>
                  <a:pt x="13835" y="18866"/>
                  <a:pt x="13825" y="18868"/>
                </a:cubicBezTo>
                <a:cubicBezTo>
                  <a:pt x="13814" y="18871"/>
                  <a:pt x="13803" y="18874"/>
                  <a:pt x="13793" y="18879"/>
                </a:cubicBezTo>
                <a:lnTo>
                  <a:pt x="13793" y="18887"/>
                </a:lnTo>
                <a:cubicBezTo>
                  <a:pt x="13113" y="19115"/>
                  <a:pt x="12412" y="19245"/>
                  <a:pt x="11706" y="19278"/>
                </a:cubicBezTo>
                <a:cubicBezTo>
                  <a:pt x="11245" y="19304"/>
                  <a:pt x="10789" y="19305"/>
                  <a:pt x="10329" y="19270"/>
                </a:cubicBezTo>
                <a:cubicBezTo>
                  <a:pt x="10377" y="19222"/>
                  <a:pt x="10425" y="19173"/>
                  <a:pt x="10472" y="19121"/>
                </a:cubicBezTo>
                <a:cubicBezTo>
                  <a:pt x="10519" y="19070"/>
                  <a:pt x="10566" y="19017"/>
                  <a:pt x="10613" y="18964"/>
                </a:cubicBezTo>
                <a:cubicBezTo>
                  <a:pt x="10705" y="18855"/>
                  <a:pt x="10790" y="18739"/>
                  <a:pt x="10868" y="18615"/>
                </a:cubicBezTo>
                <a:cubicBezTo>
                  <a:pt x="10999" y="18409"/>
                  <a:pt x="11091" y="18170"/>
                  <a:pt x="11138" y="17918"/>
                </a:cubicBezTo>
                <a:cubicBezTo>
                  <a:pt x="11146" y="17887"/>
                  <a:pt x="11150" y="17857"/>
                  <a:pt x="11152" y="17824"/>
                </a:cubicBezTo>
                <a:cubicBezTo>
                  <a:pt x="11167" y="17645"/>
                  <a:pt x="11127" y="17462"/>
                  <a:pt x="11031" y="17323"/>
                </a:cubicBezTo>
                <a:cubicBezTo>
                  <a:pt x="10685" y="17593"/>
                  <a:pt x="10449" y="17892"/>
                  <a:pt x="10336" y="18215"/>
                </a:cubicBezTo>
                <a:cubicBezTo>
                  <a:pt x="10284" y="18359"/>
                  <a:pt x="10251" y="18511"/>
                  <a:pt x="10236" y="18666"/>
                </a:cubicBezTo>
                <a:cubicBezTo>
                  <a:pt x="10229" y="18758"/>
                  <a:pt x="10229" y="18849"/>
                  <a:pt x="10235" y="18940"/>
                </a:cubicBezTo>
                <a:cubicBezTo>
                  <a:pt x="10241" y="19031"/>
                  <a:pt x="10254" y="19121"/>
                  <a:pt x="10272" y="19210"/>
                </a:cubicBezTo>
                <a:cubicBezTo>
                  <a:pt x="10316" y="19074"/>
                  <a:pt x="10362" y="18935"/>
                  <a:pt x="10410" y="18794"/>
                </a:cubicBezTo>
                <a:cubicBezTo>
                  <a:pt x="10457" y="18652"/>
                  <a:pt x="10506" y="18508"/>
                  <a:pt x="10556" y="18360"/>
                </a:cubicBezTo>
                <a:cubicBezTo>
                  <a:pt x="10613" y="18200"/>
                  <a:pt x="10679" y="18046"/>
                  <a:pt x="10753" y="17897"/>
                </a:cubicBezTo>
                <a:cubicBezTo>
                  <a:pt x="10827" y="17749"/>
                  <a:pt x="10908" y="17605"/>
                  <a:pt x="10996" y="17467"/>
                </a:cubicBezTo>
                <a:cubicBezTo>
                  <a:pt x="10853" y="17766"/>
                  <a:pt x="10725" y="18074"/>
                  <a:pt x="10620" y="18394"/>
                </a:cubicBezTo>
                <a:cubicBezTo>
                  <a:pt x="10530" y="18673"/>
                  <a:pt x="10433" y="18961"/>
                  <a:pt x="10322" y="19261"/>
                </a:cubicBezTo>
                <a:lnTo>
                  <a:pt x="10016" y="19227"/>
                </a:lnTo>
                <a:cubicBezTo>
                  <a:pt x="9438" y="19160"/>
                  <a:pt x="8869" y="19034"/>
                  <a:pt x="8305" y="18862"/>
                </a:cubicBezTo>
                <a:cubicBezTo>
                  <a:pt x="7444" y="18600"/>
                  <a:pt x="6611" y="18207"/>
                  <a:pt x="5835" y="17688"/>
                </a:cubicBezTo>
                <a:cubicBezTo>
                  <a:pt x="5079" y="17190"/>
                  <a:pt x="4412" y="16527"/>
                  <a:pt x="3861" y="15732"/>
                </a:cubicBezTo>
                <a:cubicBezTo>
                  <a:pt x="3844" y="15745"/>
                  <a:pt x="3828" y="15760"/>
                  <a:pt x="3812" y="15775"/>
                </a:cubicBezTo>
                <a:cubicBezTo>
                  <a:pt x="3797" y="15790"/>
                  <a:pt x="3782" y="15807"/>
                  <a:pt x="3769" y="15826"/>
                </a:cubicBezTo>
                <a:cubicBezTo>
                  <a:pt x="3758" y="15850"/>
                  <a:pt x="3749" y="15877"/>
                  <a:pt x="3742" y="15904"/>
                </a:cubicBezTo>
                <a:cubicBezTo>
                  <a:pt x="3735" y="15932"/>
                  <a:pt x="3730" y="15960"/>
                  <a:pt x="3727" y="15987"/>
                </a:cubicBezTo>
                <a:cubicBezTo>
                  <a:pt x="3998" y="16370"/>
                  <a:pt x="4299" y="16719"/>
                  <a:pt x="4624" y="17030"/>
                </a:cubicBezTo>
                <a:cubicBezTo>
                  <a:pt x="4950" y="17342"/>
                  <a:pt x="5301" y="17616"/>
                  <a:pt x="5672" y="17850"/>
                </a:cubicBezTo>
                <a:cubicBezTo>
                  <a:pt x="6455" y="18361"/>
                  <a:pt x="7291" y="18755"/>
                  <a:pt x="8156" y="19015"/>
                </a:cubicBezTo>
                <a:cubicBezTo>
                  <a:pt x="8720" y="19186"/>
                  <a:pt x="9289" y="19307"/>
                  <a:pt x="9867" y="19380"/>
                </a:cubicBezTo>
                <a:cubicBezTo>
                  <a:pt x="10374" y="19444"/>
                  <a:pt x="10884" y="19471"/>
                  <a:pt x="11394" y="19457"/>
                </a:cubicBezTo>
                <a:cubicBezTo>
                  <a:pt x="12487" y="19430"/>
                  <a:pt x="13458" y="19227"/>
                  <a:pt x="14304" y="18853"/>
                </a:cubicBezTo>
                <a:cubicBezTo>
                  <a:pt x="14737" y="18666"/>
                  <a:pt x="15150" y="18407"/>
                  <a:pt x="15525" y="18088"/>
                </a:cubicBezTo>
                <a:cubicBezTo>
                  <a:pt x="15681" y="17961"/>
                  <a:pt x="15825" y="17818"/>
                  <a:pt x="15957" y="17661"/>
                </a:cubicBezTo>
                <a:cubicBezTo>
                  <a:pt x="16088" y="17503"/>
                  <a:pt x="16207" y="17331"/>
                  <a:pt x="16313" y="17144"/>
                </a:cubicBezTo>
                <a:lnTo>
                  <a:pt x="16327" y="17152"/>
                </a:lnTo>
                <a:cubicBezTo>
                  <a:pt x="16701" y="16869"/>
                  <a:pt x="16965" y="16566"/>
                  <a:pt x="17122" y="16243"/>
                </a:cubicBezTo>
                <a:cubicBezTo>
                  <a:pt x="17188" y="16108"/>
                  <a:pt x="17229" y="15955"/>
                  <a:pt x="17243" y="15800"/>
                </a:cubicBezTo>
                <a:cubicBezTo>
                  <a:pt x="17264" y="15577"/>
                  <a:pt x="17238" y="15357"/>
                  <a:pt x="17158" y="15154"/>
                </a:cubicBezTo>
                <a:cubicBezTo>
                  <a:pt x="17110" y="15299"/>
                  <a:pt x="17060" y="15447"/>
                  <a:pt x="17008" y="15597"/>
                </a:cubicBezTo>
                <a:cubicBezTo>
                  <a:pt x="16956" y="15747"/>
                  <a:pt x="16901" y="15899"/>
                  <a:pt x="16846" y="16055"/>
                </a:cubicBezTo>
                <a:cubicBezTo>
                  <a:pt x="16782" y="16226"/>
                  <a:pt x="16710" y="16390"/>
                  <a:pt x="16629" y="16549"/>
                </a:cubicBezTo>
                <a:cubicBezTo>
                  <a:pt x="16548" y="16708"/>
                  <a:pt x="16459" y="16861"/>
                  <a:pt x="16363" y="17008"/>
                </a:cubicBezTo>
                <a:cubicBezTo>
                  <a:pt x="16441" y="16849"/>
                  <a:pt x="16514" y="16685"/>
                  <a:pt x="16583" y="16519"/>
                </a:cubicBezTo>
                <a:cubicBezTo>
                  <a:pt x="16652" y="16353"/>
                  <a:pt x="16715" y="16183"/>
                  <a:pt x="16775" y="16013"/>
                </a:cubicBezTo>
                <a:cubicBezTo>
                  <a:pt x="16822" y="15865"/>
                  <a:pt x="16873" y="15714"/>
                  <a:pt x="16928" y="15560"/>
                </a:cubicBezTo>
                <a:cubicBezTo>
                  <a:pt x="16982" y="15405"/>
                  <a:pt x="17040" y="15248"/>
                  <a:pt x="17101" y="15086"/>
                </a:cubicBezTo>
                <a:close/>
                <a:moveTo>
                  <a:pt x="6417" y="15520"/>
                </a:moveTo>
                <a:cubicBezTo>
                  <a:pt x="6347" y="15515"/>
                  <a:pt x="6276" y="15521"/>
                  <a:pt x="6207" y="15537"/>
                </a:cubicBezTo>
                <a:cubicBezTo>
                  <a:pt x="6137" y="15553"/>
                  <a:pt x="6069" y="15578"/>
                  <a:pt x="6005" y="15613"/>
                </a:cubicBezTo>
                <a:cubicBezTo>
                  <a:pt x="5771" y="15727"/>
                  <a:pt x="5564" y="15908"/>
                  <a:pt x="5402" y="16140"/>
                </a:cubicBezTo>
                <a:cubicBezTo>
                  <a:pt x="5312" y="16270"/>
                  <a:pt x="5233" y="16413"/>
                  <a:pt x="5175" y="16566"/>
                </a:cubicBezTo>
                <a:cubicBezTo>
                  <a:pt x="5134" y="16682"/>
                  <a:pt x="5108" y="16806"/>
                  <a:pt x="5097" y="16931"/>
                </a:cubicBezTo>
                <a:cubicBezTo>
                  <a:pt x="5093" y="16972"/>
                  <a:pt x="5095" y="17009"/>
                  <a:pt x="5097" y="17050"/>
                </a:cubicBezTo>
                <a:cubicBezTo>
                  <a:pt x="5312" y="16853"/>
                  <a:pt x="5546" y="16635"/>
                  <a:pt x="5778" y="16404"/>
                </a:cubicBezTo>
                <a:cubicBezTo>
                  <a:pt x="6010" y="16173"/>
                  <a:pt x="6248" y="15921"/>
                  <a:pt x="6488" y="15656"/>
                </a:cubicBezTo>
                <a:cubicBezTo>
                  <a:pt x="6284" y="15950"/>
                  <a:pt x="6058" y="16225"/>
                  <a:pt x="5814" y="16472"/>
                </a:cubicBezTo>
                <a:cubicBezTo>
                  <a:pt x="5569" y="16719"/>
                  <a:pt x="5350" y="16922"/>
                  <a:pt x="5146" y="17093"/>
                </a:cubicBezTo>
                <a:lnTo>
                  <a:pt x="5224" y="17101"/>
                </a:lnTo>
                <a:cubicBezTo>
                  <a:pt x="5374" y="17120"/>
                  <a:pt x="5514" y="17101"/>
                  <a:pt x="5645" y="17042"/>
                </a:cubicBezTo>
                <a:cubicBezTo>
                  <a:pt x="5776" y="16983"/>
                  <a:pt x="5898" y="16884"/>
                  <a:pt x="6012" y="16744"/>
                </a:cubicBezTo>
                <a:cubicBezTo>
                  <a:pt x="6043" y="16704"/>
                  <a:pt x="6074" y="16662"/>
                  <a:pt x="6105" y="16619"/>
                </a:cubicBezTo>
                <a:cubicBezTo>
                  <a:pt x="6136" y="16577"/>
                  <a:pt x="6167" y="16533"/>
                  <a:pt x="6197" y="16489"/>
                </a:cubicBezTo>
                <a:cubicBezTo>
                  <a:pt x="6282" y="16351"/>
                  <a:pt x="6358" y="16206"/>
                  <a:pt x="6426" y="16055"/>
                </a:cubicBezTo>
                <a:cubicBezTo>
                  <a:pt x="6493" y="15905"/>
                  <a:pt x="6552" y="15748"/>
                  <a:pt x="6602" y="15588"/>
                </a:cubicBezTo>
                <a:cubicBezTo>
                  <a:pt x="6573" y="15569"/>
                  <a:pt x="6543" y="15554"/>
                  <a:pt x="6512" y="15543"/>
                </a:cubicBezTo>
                <a:cubicBezTo>
                  <a:pt x="6482" y="15531"/>
                  <a:pt x="6450" y="15523"/>
                  <a:pt x="6417" y="15520"/>
                </a:cubicBezTo>
                <a:close/>
                <a:moveTo>
                  <a:pt x="15000" y="15834"/>
                </a:moveTo>
                <a:cubicBezTo>
                  <a:pt x="14939" y="15900"/>
                  <a:pt x="14891" y="15976"/>
                  <a:pt x="14856" y="16061"/>
                </a:cubicBezTo>
                <a:cubicBezTo>
                  <a:pt x="14821" y="16146"/>
                  <a:pt x="14800" y="16239"/>
                  <a:pt x="14794" y="16336"/>
                </a:cubicBezTo>
                <a:cubicBezTo>
                  <a:pt x="14792" y="16354"/>
                  <a:pt x="14792" y="16373"/>
                  <a:pt x="14792" y="16391"/>
                </a:cubicBezTo>
                <a:cubicBezTo>
                  <a:pt x="14792" y="16410"/>
                  <a:pt x="14792" y="16429"/>
                  <a:pt x="14794" y="16447"/>
                </a:cubicBezTo>
                <a:cubicBezTo>
                  <a:pt x="14793" y="16580"/>
                  <a:pt x="14805" y="16712"/>
                  <a:pt x="14830" y="16840"/>
                </a:cubicBezTo>
                <a:cubicBezTo>
                  <a:pt x="14854" y="16969"/>
                  <a:pt x="14892" y="17093"/>
                  <a:pt x="14943" y="17212"/>
                </a:cubicBezTo>
                <a:cubicBezTo>
                  <a:pt x="14973" y="17282"/>
                  <a:pt x="15006" y="17353"/>
                  <a:pt x="15043" y="17420"/>
                </a:cubicBezTo>
                <a:cubicBezTo>
                  <a:pt x="15080" y="17487"/>
                  <a:pt x="15120" y="17552"/>
                  <a:pt x="15163" y="17612"/>
                </a:cubicBezTo>
                <a:cubicBezTo>
                  <a:pt x="15206" y="17674"/>
                  <a:pt x="15252" y="17733"/>
                  <a:pt x="15302" y="17787"/>
                </a:cubicBezTo>
                <a:cubicBezTo>
                  <a:pt x="15351" y="17841"/>
                  <a:pt x="15405" y="17891"/>
                  <a:pt x="15461" y="17935"/>
                </a:cubicBezTo>
                <a:cubicBezTo>
                  <a:pt x="15386" y="17617"/>
                  <a:pt x="15324" y="17305"/>
                  <a:pt x="15270" y="16999"/>
                </a:cubicBezTo>
                <a:cubicBezTo>
                  <a:pt x="15206" y="16651"/>
                  <a:pt x="15116" y="16310"/>
                  <a:pt x="15007" y="15979"/>
                </a:cubicBezTo>
                <a:cubicBezTo>
                  <a:pt x="15078" y="16137"/>
                  <a:pt x="15143" y="16300"/>
                  <a:pt x="15198" y="16468"/>
                </a:cubicBezTo>
                <a:cubicBezTo>
                  <a:pt x="15253" y="16636"/>
                  <a:pt x="15299" y="16808"/>
                  <a:pt x="15334" y="16982"/>
                </a:cubicBezTo>
                <a:cubicBezTo>
                  <a:pt x="15367" y="17140"/>
                  <a:pt x="15397" y="17293"/>
                  <a:pt x="15427" y="17443"/>
                </a:cubicBezTo>
                <a:cubicBezTo>
                  <a:pt x="15456" y="17593"/>
                  <a:pt x="15484" y="17740"/>
                  <a:pt x="15511" y="17884"/>
                </a:cubicBezTo>
                <a:cubicBezTo>
                  <a:pt x="15553" y="17803"/>
                  <a:pt x="15588" y="17716"/>
                  <a:pt x="15614" y="17626"/>
                </a:cubicBezTo>
                <a:cubicBezTo>
                  <a:pt x="15640" y="17536"/>
                  <a:pt x="15657" y="17443"/>
                  <a:pt x="15667" y="17348"/>
                </a:cubicBezTo>
                <a:cubicBezTo>
                  <a:pt x="15674" y="17264"/>
                  <a:pt x="15674" y="17180"/>
                  <a:pt x="15666" y="17098"/>
                </a:cubicBezTo>
                <a:cubicBezTo>
                  <a:pt x="15658" y="17015"/>
                  <a:pt x="15642" y="16934"/>
                  <a:pt x="15617" y="16855"/>
                </a:cubicBezTo>
                <a:cubicBezTo>
                  <a:pt x="15563" y="16685"/>
                  <a:pt x="15484" y="16515"/>
                  <a:pt x="15381" y="16345"/>
                </a:cubicBezTo>
                <a:cubicBezTo>
                  <a:pt x="15278" y="16175"/>
                  <a:pt x="15151" y="16005"/>
                  <a:pt x="15000" y="15834"/>
                </a:cubicBezTo>
                <a:close/>
                <a:moveTo>
                  <a:pt x="7965" y="16634"/>
                </a:moveTo>
                <a:cubicBezTo>
                  <a:pt x="7762" y="16675"/>
                  <a:pt x="7579" y="16732"/>
                  <a:pt x="7417" y="16804"/>
                </a:cubicBezTo>
                <a:cubicBezTo>
                  <a:pt x="7254" y="16877"/>
                  <a:pt x="7112" y="16965"/>
                  <a:pt x="6992" y="17067"/>
                </a:cubicBezTo>
                <a:cubicBezTo>
                  <a:pt x="6888" y="17160"/>
                  <a:pt x="6804" y="17278"/>
                  <a:pt x="6744" y="17412"/>
                </a:cubicBezTo>
                <a:cubicBezTo>
                  <a:pt x="6684" y="17546"/>
                  <a:pt x="6648" y="17695"/>
                  <a:pt x="6637" y="17850"/>
                </a:cubicBezTo>
                <a:lnTo>
                  <a:pt x="6623" y="17977"/>
                </a:lnTo>
                <a:cubicBezTo>
                  <a:pt x="6711" y="17876"/>
                  <a:pt x="6801" y="17773"/>
                  <a:pt x="6893" y="17669"/>
                </a:cubicBezTo>
                <a:cubicBezTo>
                  <a:pt x="6985" y="17564"/>
                  <a:pt x="7080" y="17457"/>
                  <a:pt x="7177" y="17348"/>
                </a:cubicBezTo>
                <a:cubicBezTo>
                  <a:pt x="7285" y="17231"/>
                  <a:pt x="7400" y="17123"/>
                  <a:pt x="7520" y="17023"/>
                </a:cubicBezTo>
                <a:cubicBezTo>
                  <a:pt x="7639" y="16924"/>
                  <a:pt x="7765" y="16833"/>
                  <a:pt x="7894" y="16753"/>
                </a:cubicBezTo>
                <a:cubicBezTo>
                  <a:pt x="7657" y="16955"/>
                  <a:pt x="7435" y="17174"/>
                  <a:pt x="7226" y="17416"/>
                </a:cubicBezTo>
                <a:cubicBezTo>
                  <a:pt x="7050" y="17624"/>
                  <a:pt x="6859" y="17835"/>
                  <a:pt x="6651" y="18045"/>
                </a:cubicBezTo>
                <a:cubicBezTo>
                  <a:pt x="6804" y="18061"/>
                  <a:pt x="6944" y="18055"/>
                  <a:pt x="7073" y="18026"/>
                </a:cubicBezTo>
                <a:cubicBezTo>
                  <a:pt x="7202" y="17998"/>
                  <a:pt x="7319" y="17947"/>
                  <a:pt x="7425" y="17875"/>
                </a:cubicBezTo>
                <a:cubicBezTo>
                  <a:pt x="7488" y="17836"/>
                  <a:pt x="7546" y="17789"/>
                  <a:pt x="7600" y="17736"/>
                </a:cubicBezTo>
                <a:cubicBezTo>
                  <a:pt x="7654" y="17683"/>
                  <a:pt x="7705" y="17624"/>
                  <a:pt x="7752" y="17561"/>
                </a:cubicBezTo>
                <a:cubicBezTo>
                  <a:pt x="7777" y="17528"/>
                  <a:pt x="7802" y="17494"/>
                  <a:pt x="7825" y="17459"/>
                </a:cubicBezTo>
                <a:cubicBezTo>
                  <a:pt x="7847" y="17424"/>
                  <a:pt x="7869" y="17387"/>
                  <a:pt x="7887" y="17348"/>
                </a:cubicBezTo>
                <a:cubicBezTo>
                  <a:pt x="7935" y="17235"/>
                  <a:pt x="7969" y="17108"/>
                  <a:pt x="7986" y="16982"/>
                </a:cubicBezTo>
                <a:cubicBezTo>
                  <a:pt x="8001" y="16865"/>
                  <a:pt x="7994" y="16747"/>
                  <a:pt x="7965" y="16634"/>
                </a:cubicBezTo>
                <a:close/>
                <a:moveTo>
                  <a:pt x="13750" y="16778"/>
                </a:moveTo>
                <a:cubicBezTo>
                  <a:pt x="13673" y="16829"/>
                  <a:pt x="13607" y="16899"/>
                  <a:pt x="13560" y="16984"/>
                </a:cubicBezTo>
                <a:cubicBezTo>
                  <a:pt x="13512" y="17068"/>
                  <a:pt x="13481" y="17166"/>
                  <a:pt x="13474" y="17271"/>
                </a:cubicBezTo>
                <a:lnTo>
                  <a:pt x="13474" y="17280"/>
                </a:lnTo>
                <a:cubicBezTo>
                  <a:pt x="13464" y="17404"/>
                  <a:pt x="13464" y="17529"/>
                  <a:pt x="13474" y="17653"/>
                </a:cubicBezTo>
                <a:cubicBezTo>
                  <a:pt x="13484" y="17777"/>
                  <a:pt x="13503" y="17900"/>
                  <a:pt x="13530" y="18020"/>
                </a:cubicBezTo>
                <a:cubicBezTo>
                  <a:pt x="13547" y="18095"/>
                  <a:pt x="13564" y="18170"/>
                  <a:pt x="13584" y="18244"/>
                </a:cubicBezTo>
                <a:cubicBezTo>
                  <a:pt x="13604" y="18317"/>
                  <a:pt x="13626" y="18390"/>
                  <a:pt x="13651" y="18462"/>
                </a:cubicBezTo>
                <a:cubicBezTo>
                  <a:pt x="13672" y="18532"/>
                  <a:pt x="13695" y="18601"/>
                  <a:pt x="13720" y="18669"/>
                </a:cubicBezTo>
                <a:cubicBezTo>
                  <a:pt x="13745" y="18737"/>
                  <a:pt x="13772" y="18804"/>
                  <a:pt x="13800" y="18870"/>
                </a:cubicBezTo>
                <a:cubicBezTo>
                  <a:pt x="13794" y="18709"/>
                  <a:pt x="13791" y="18551"/>
                  <a:pt x="13790" y="18397"/>
                </a:cubicBezTo>
                <a:cubicBezTo>
                  <a:pt x="13789" y="18242"/>
                  <a:pt x="13790" y="18091"/>
                  <a:pt x="13793" y="17943"/>
                </a:cubicBezTo>
                <a:cubicBezTo>
                  <a:pt x="13794" y="17788"/>
                  <a:pt x="13789" y="17633"/>
                  <a:pt x="13780" y="17479"/>
                </a:cubicBezTo>
                <a:cubicBezTo>
                  <a:pt x="13770" y="17324"/>
                  <a:pt x="13755" y="17170"/>
                  <a:pt x="13736" y="17016"/>
                </a:cubicBezTo>
                <a:cubicBezTo>
                  <a:pt x="13769" y="17168"/>
                  <a:pt x="13798" y="17322"/>
                  <a:pt x="13819" y="17476"/>
                </a:cubicBezTo>
                <a:cubicBezTo>
                  <a:pt x="13841" y="17630"/>
                  <a:pt x="13854" y="17786"/>
                  <a:pt x="13857" y="17943"/>
                </a:cubicBezTo>
                <a:cubicBezTo>
                  <a:pt x="13857" y="18104"/>
                  <a:pt x="13857" y="18260"/>
                  <a:pt x="13857" y="18412"/>
                </a:cubicBezTo>
                <a:cubicBezTo>
                  <a:pt x="13857" y="18564"/>
                  <a:pt x="13857" y="18711"/>
                  <a:pt x="13857" y="18853"/>
                </a:cubicBezTo>
                <a:cubicBezTo>
                  <a:pt x="13924" y="18739"/>
                  <a:pt x="13979" y="18617"/>
                  <a:pt x="14021" y="18489"/>
                </a:cubicBezTo>
                <a:cubicBezTo>
                  <a:pt x="14063" y="18361"/>
                  <a:pt x="14091" y="18226"/>
                  <a:pt x="14105" y="18088"/>
                </a:cubicBezTo>
                <a:cubicBezTo>
                  <a:pt x="14108" y="18054"/>
                  <a:pt x="14109" y="18020"/>
                  <a:pt x="14109" y="17986"/>
                </a:cubicBezTo>
                <a:cubicBezTo>
                  <a:pt x="14109" y="17952"/>
                  <a:pt x="14107" y="17918"/>
                  <a:pt x="14105" y="17884"/>
                </a:cubicBezTo>
                <a:cubicBezTo>
                  <a:pt x="14100" y="17716"/>
                  <a:pt x="14069" y="17540"/>
                  <a:pt x="14011" y="17356"/>
                </a:cubicBezTo>
                <a:cubicBezTo>
                  <a:pt x="13952" y="17171"/>
                  <a:pt x="13866" y="16979"/>
                  <a:pt x="13750" y="16778"/>
                </a:cubicBezTo>
                <a:close/>
                <a:moveTo>
                  <a:pt x="9590" y="17033"/>
                </a:moveTo>
                <a:cubicBezTo>
                  <a:pt x="9502" y="17025"/>
                  <a:pt x="9413" y="17039"/>
                  <a:pt x="9330" y="17073"/>
                </a:cubicBezTo>
                <a:cubicBezTo>
                  <a:pt x="9248" y="17108"/>
                  <a:pt x="9172" y="17163"/>
                  <a:pt x="9108" y="17237"/>
                </a:cubicBezTo>
                <a:cubicBezTo>
                  <a:pt x="9018" y="17328"/>
                  <a:pt x="8940" y="17429"/>
                  <a:pt x="8872" y="17540"/>
                </a:cubicBezTo>
                <a:cubicBezTo>
                  <a:pt x="8805" y="17651"/>
                  <a:pt x="8748" y="17771"/>
                  <a:pt x="8703" y="17901"/>
                </a:cubicBezTo>
                <a:cubicBezTo>
                  <a:pt x="8675" y="17975"/>
                  <a:pt x="8650" y="18052"/>
                  <a:pt x="8630" y="18130"/>
                </a:cubicBezTo>
                <a:cubicBezTo>
                  <a:pt x="8610" y="18208"/>
                  <a:pt x="8594" y="18288"/>
                  <a:pt x="8582" y="18369"/>
                </a:cubicBezTo>
                <a:cubicBezTo>
                  <a:pt x="8572" y="18433"/>
                  <a:pt x="8559" y="18497"/>
                  <a:pt x="8554" y="18556"/>
                </a:cubicBezTo>
                <a:cubicBezTo>
                  <a:pt x="8545" y="18659"/>
                  <a:pt x="8546" y="18758"/>
                  <a:pt x="8547" y="18862"/>
                </a:cubicBezTo>
                <a:cubicBezTo>
                  <a:pt x="8711" y="18602"/>
                  <a:pt x="8871" y="18356"/>
                  <a:pt x="9030" y="18130"/>
                </a:cubicBezTo>
                <a:cubicBezTo>
                  <a:pt x="9213" y="17865"/>
                  <a:pt x="9376" y="17586"/>
                  <a:pt x="9519" y="17289"/>
                </a:cubicBezTo>
                <a:cubicBezTo>
                  <a:pt x="9462" y="17448"/>
                  <a:pt x="9398" y="17602"/>
                  <a:pt x="9326" y="17751"/>
                </a:cubicBezTo>
                <a:cubicBezTo>
                  <a:pt x="9254" y="17900"/>
                  <a:pt x="9174" y="18043"/>
                  <a:pt x="9086" y="18181"/>
                </a:cubicBezTo>
                <a:cubicBezTo>
                  <a:pt x="9004" y="18304"/>
                  <a:pt x="8922" y="18426"/>
                  <a:pt x="8840" y="18545"/>
                </a:cubicBezTo>
                <a:cubicBezTo>
                  <a:pt x="8758" y="18664"/>
                  <a:pt x="8677" y="18781"/>
                  <a:pt x="8597" y="18896"/>
                </a:cubicBezTo>
                <a:cubicBezTo>
                  <a:pt x="8792" y="18877"/>
                  <a:pt x="8980" y="18784"/>
                  <a:pt x="9129" y="18632"/>
                </a:cubicBezTo>
                <a:cubicBezTo>
                  <a:pt x="9218" y="18540"/>
                  <a:pt x="9289" y="18426"/>
                  <a:pt x="9342" y="18300"/>
                </a:cubicBezTo>
                <a:cubicBezTo>
                  <a:pt x="9427" y="18104"/>
                  <a:pt x="9494" y="17898"/>
                  <a:pt x="9541" y="17685"/>
                </a:cubicBezTo>
                <a:cubicBezTo>
                  <a:pt x="9588" y="17473"/>
                  <a:pt x="9617" y="17254"/>
                  <a:pt x="9626" y="17033"/>
                </a:cubicBezTo>
                <a:lnTo>
                  <a:pt x="9590" y="17033"/>
                </a:lnTo>
                <a:close/>
                <a:moveTo>
                  <a:pt x="4586" y="17084"/>
                </a:moveTo>
                <a:cubicBezTo>
                  <a:pt x="4584" y="17247"/>
                  <a:pt x="4580" y="17407"/>
                  <a:pt x="4574" y="17564"/>
                </a:cubicBezTo>
                <a:cubicBezTo>
                  <a:pt x="4568" y="17720"/>
                  <a:pt x="4560" y="17872"/>
                  <a:pt x="4550" y="18020"/>
                </a:cubicBezTo>
                <a:cubicBezTo>
                  <a:pt x="4542" y="18192"/>
                  <a:pt x="4539" y="18363"/>
                  <a:pt x="4541" y="18535"/>
                </a:cubicBezTo>
                <a:cubicBezTo>
                  <a:pt x="4544" y="18706"/>
                  <a:pt x="4552" y="18877"/>
                  <a:pt x="4564" y="19049"/>
                </a:cubicBezTo>
                <a:cubicBezTo>
                  <a:pt x="4500" y="18710"/>
                  <a:pt x="4475" y="18368"/>
                  <a:pt x="4486" y="18020"/>
                </a:cubicBezTo>
                <a:cubicBezTo>
                  <a:pt x="4499" y="17708"/>
                  <a:pt x="4512" y="17397"/>
                  <a:pt x="4529" y="17101"/>
                </a:cubicBezTo>
                <a:cubicBezTo>
                  <a:pt x="4427" y="17210"/>
                  <a:pt x="4348" y="17326"/>
                  <a:pt x="4291" y="17448"/>
                </a:cubicBezTo>
                <a:cubicBezTo>
                  <a:pt x="4234" y="17570"/>
                  <a:pt x="4200" y="17698"/>
                  <a:pt x="4188" y="17833"/>
                </a:cubicBezTo>
                <a:cubicBezTo>
                  <a:pt x="4184" y="17898"/>
                  <a:pt x="4184" y="17963"/>
                  <a:pt x="4188" y="18028"/>
                </a:cubicBezTo>
                <a:cubicBezTo>
                  <a:pt x="4211" y="18382"/>
                  <a:pt x="4325" y="18778"/>
                  <a:pt x="4536" y="19202"/>
                </a:cubicBezTo>
                <a:cubicBezTo>
                  <a:pt x="4620" y="19154"/>
                  <a:pt x="4694" y="19085"/>
                  <a:pt x="4752" y="19001"/>
                </a:cubicBezTo>
                <a:cubicBezTo>
                  <a:pt x="4810" y="18916"/>
                  <a:pt x="4853" y="18817"/>
                  <a:pt x="4877" y="18709"/>
                </a:cubicBezTo>
                <a:cubicBezTo>
                  <a:pt x="4883" y="18692"/>
                  <a:pt x="4889" y="18673"/>
                  <a:pt x="4894" y="18654"/>
                </a:cubicBezTo>
                <a:cubicBezTo>
                  <a:pt x="4899" y="18636"/>
                  <a:pt x="4903" y="18616"/>
                  <a:pt x="4905" y="18598"/>
                </a:cubicBezTo>
                <a:cubicBezTo>
                  <a:pt x="4927" y="18489"/>
                  <a:pt x="4939" y="18378"/>
                  <a:pt x="4941" y="18267"/>
                </a:cubicBezTo>
                <a:cubicBezTo>
                  <a:pt x="4943" y="18156"/>
                  <a:pt x="4936" y="18045"/>
                  <a:pt x="4919" y="17935"/>
                </a:cubicBezTo>
                <a:cubicBezTo>
                  <a:pt x="4907" y="17859"/>
                  <a:pt x="4890" y="17783"/>
                  <a:pt x="4870" y="17709"/>
                </a:cubicBezTo>
                <a:cubicBezTo>
                  <a:pt x="4850" y="17636"/>
                  <a:pt x="4826" y="17563"/>
                  <a:pt x="4799" y="17493"/>
                </a:cubicBezTo>
                <a:cubicBezTo>
                  <a:pt x="4773" y="17418"/>
                  <a:pt x="4742" y="17347"/>
                  <a:pt x="4706" y="17279"/>
                </a:cubicBezTo>
                <a:cubicBezTo>
                  <a:pt x="4670" y="17210"/>
                  <a:pt x="4629" y="17145"/>
                  <a:pt x="4586" y="17084"/>
                </a:cubicBezTo>
                <a:close/>
                <a:moveTo>
                  <a:pt x="12054" y="17093"/>
                </a:moveTo>
                <a:cubicBezTo>
                  <a:pt x="11980" y="17161"/>
                  <a:pt x="11918" y="17245"/>
                  <a:pt x="11869" y="17340"/>
                </a:cubicBezTo>
                <a:cubicBezTo>
                  <a:pt x="11814" y="17445"/>
                  <a:pt x="11770" y="17560"/>
                  <a:pt x="11741" y="17680"/>
                </a:cubicBezTo>
                <a:cubicBezTo>
                  <a:pt x="11718" y="17768"/>
                  <a:pt x="11700" y="17852"/>
                  <a:pt x="11692" y="17943"/>
                </a:cubicBezTo>
                <a:cubicBezTo>
                  <a:pt x="11678" y="18107"/>
                  <a:pt x="11689" y="18274"/>
                  <a:pt x="11713" y="18437"/>
                </a:cubicBezTo>
                <a:cubicBezTo>
                  <a:pt x="11731" y="18578"/>
                  <a:pt x="11764" y="18714"/>
                  <a:pt x="11812" y="18843"/>
                </a:cubicBezTo>
                <a:cubicBezTo>
                  <a:pt x="11859" y="18971"/>
                  <a:pt x="11921" y="19092"/>
                  <a:pt x="11997" y="19202"/>
                </a:cubicBezTo>
                <a:cubicBezTo>
                  <a:pt x="11999" y="19040"/>
                  <a:pt x="12003" y="18883"/>
                  <a:pt x="12008" y="18729"/>
                </a:cubicBezTo>
                <a:cubicBezTo>
                  <a:pt x="12014" y="18575"/>
                  <a:pt x="12022" y="18424"/>
                  <a:pt x="12032" y="18275"/>
                </a:cubicBezTo>
                <a:cubicBezTo>
                  <a:pt x="12043" y="18103"/>
                  <a:pt x="12048" y="17929"/>
                  <a:pt x="12047" y="17756"/>
                </a:cubicBezTo>
                <a:cubicBezTo>
                  <a:pt x="12046" y="17582"/>
                  <a:pt x="12040" y="17409"/>
                  <a:pt x="12025" y="17237"/>
                </a:cubicBezTo>
                <a:cubicBezTo>
                  <a:pt x="12057" y="17407"/>
                  <a:pt x="12079" y="17579"/>
                  <a:pt x="12092" y="17753"/>
                </a:cubicBezTo>
                <a:cubicBezTo>
                  <a:pt x="12104" y="17927"/>
                  <a:pt x="12108" y="18101"/>
                  <a:pt x="12103" y="18275"/>
                </a:cubicBezTo>
                <a:cubicBezTo>
                  <a:pt x="12097" y="18431"/>
                  <a:pt x="12090" y="18586"/>
                  <a:pt x="12082" y="18737"/>
                </a:cubicBezTo>
                <a:cubicBezTo>
                  <a:pt x="12073" y="18889"/>
                  <a:pt x="12064" y="19038"/>
                  <a:pt x="12054" y="19185"/>
                </a:cubicBezTo>
                <a:cubicBezTo>
                  <a:pt x="12261" y="18968"/>
                  <a:pt x="12377" y="18721"/>
                  <a:pt x="12402" y="18445"/>
                </a:cubicBezTo>
                <a:cubicBezTo>
                  <a:pt x="12407" y="18383"/>
                  <a:pt x="12407" y="18320"/>
                  <a:pt x="12402" y="18258"/>
                </a:cubicBezTo>
                <a:cubicBezTo>
                  <a:pt x="12390" y="18082"/>
                  <a:pt x="12356" y="17896"/>
                  <a:pt x="12298" y="17702"/>
                </a:cubicBezTo>
                <a:cubicBezTo>
                  <a:pt x="12240" y="17508"/>
                  <a:pt x="12159" y="17305"/>
                  <a:pt x="12054" y="17093"/>
                </a:cubicBezTo>
                <a:close/>
                <a:moveTo>
                  <a:pt x="16214" y="17926"/>
                </a:moveTo>
                <a:cubicBezTo>
                  <a:pt x="16110" y="17914"/>
                  <a:pt x="16005" y="17922"/>
                  <a:pt x="15905" y="17949"/>
                </a:cubicBezTo>
                <a:cubicBezTo>
                  <a:pt x="15804" y="17977"/>
                  <a:pt x="15707" y="18023"/>
                  <a:pt x="15617" y="18088"/>
                </a:cubicBezTo>
                <a:cubicBezTo>
                  <a:pt x="15854" y="18167"/>
                  <a:pt x="16117" y="18259"/>
                  <a:pt x="16405" y="18360"/>
                </a:cubicBezTo>
                <a:cubicBezTo>
                  <a:pt x="16702" y="18466"/>
                  <a:pt x="16985" y="18612"/>
                  <a:pt x="17250" y="18802"/>
                </a:cubicBezTo>
                <a:lnTo>
                  <a:pt x="17250" y="18811"/>
                </a:lnTo>
                <a:cubicBezTo>
                  <a:pt x="17110" y="18736"/>
                  <a:pt x="16967" y="18667"/>
                  <a:pt x="16823" y="18605"/>
                </a:cubicBezTo>
                <a:cubicBezTo>
                  <a:pt x="16679" y="18542"/>
                  <a:pt x="16532" y="18486"/>
                  <a:pt x="16384" y="18437"/>
                </a:cubicBezTo>
                <a:cubicBezTo>
                  <a:pt x="16247" y="18393"/>
                  <a:pt x="16113" y="18347"/>
                  <a:pt x="15980" y="18299"/>
                </a:cubicBezTo>
                <a:cubicBezTo>
                  <a:pt x="15848" y="18250"/>
                  <a:pt x="15718" y="18200"/>
                  <a:pt x="15589" y="18147"/>
                </a:cubicBezTo>
                <a:cubicBezTo>
                  <a:pt x="15724" y="18389"/>
                  <a:pt x="15898" y="18591"/>
                  <a:pt x="16099" y="18744"/>
                </a:cubicBezTo>
                <a:cubicBezTo>
                  <a:pt x="16300" y="18897"/>
                  <a:pt x="16527" y="18999"/>
                  <a:pt x="16768" y="19040"/>
                </a:cubicBezTo>
                <a:lnTo>
                  <a:pt x="16796" y="19040"/>
                </a:lnTo>
                <a:cubicBezTo>
                  <a:pt x="16850" y="19045"/>
                  <a:pt x="16904" y="19044"/>
                  <a:pt x="16957" y="19036"/>
                </a:cubicBezTo>
                <a:cubicBezTo>
                  <a:pt x="17010" y="19029"/>
                  <a:pt x="17063" y="19016"/>
                  <a:pt x="17115" y="18998"/>
                </a:cubicBezTo>
                <a:cubicBezTo>
                  <a:pt x="17163" y="18983"/>
                  <a:pt x="17209" y="18961"/>
                  <a:pt x="17253" y="18933"/>
                </a:cubicBezTo>
                <a:cubicBezTo>
                  <a:pt x="17296" y="18904"/>
                  <a:pt x="17336" y="18869"/>
                  <a:pt x="17371" y="18828"/>
                </a:cubicBezTo>
                <a:cubicBezTo>
                  <a:pt x="17107" y="18450"/>
                  <a:pt x="16822" y="18187"/>
                  <a:pt x="16519" y="18028"/>
                </a:cubicBezTo>
                <a:cubicBezTo>
                  <a:pt x="16422" y="17977"/>
                  <a:pt x="16319" y="17941"/>
                  <a:pt x="16214" y="17926"/>
                </a:cubicBezTo>
                <a:close/>
                <a:moveTo>
                  <a:pt x="5977" y="18164"/>
                </a:moveTo>
                <a:cubicBezTo>
                  <a:pt x="5956" y="18230"/>
                  <a:pt x="5938" y="18297"/>
                  <a:pt x="5924" y="18365"/>
                </a:cubicBezTo>
                <a:cubicBezTo>
                  <a:pt x="5909" y="18434"/>
                  <a:pt x="5898" y="18503"/>
                  <a:pt x="5892" y="18573"/>
                </a:cubicBezTo>
                <a:lnTo>
                  <a:pt x="5885" y="18641"/>
                </a:lnTo>
                <a:cubicBezTo>
                  <a:pt x="5880" y="18717"/>
                  <a:pt x="5880" y="18794"/>
                  <a:pt x="5883" y="18871"/>
                </a:cubicBezTo>
                <a:cubicBezTo>
                  <a:pt x="5887" y="18948"/>
                  <a:pt x="5895" y="19025"/>
                  <a:pt x="5906" y="19100"/>
                </a:cubicBezTo>
                <a:cubicBezTo>
                  <a:pt x="5922" y="19230"/>
                  <a:pt x="5952" y="19358"/>
                  <a:pt x="5994" y="19479"/>
                </a:cubicBezTo>
                <a:cubicBezTo>
                  <a:pt x="6035" y="19601"/>
                  <a:pt x="6089" y="19717"/>
                  <a:pt x="6154" y="19823"/>
                </a:cubicBezTo>
                <a:cubicBezTo>
                  <a:pt x="6206" y="19910"/>
                  <a:pt x="6272" y="19980"/>
                  <a:pt x="6347" y="20032"/>
                </a:cubicBezTo>
                <a:cubicBezTo>
                  <a:pt x="6422" y="20083"/>
                  <a:pt x="6506" y="20116"/>
                  <a:pt x="6595" y="20129"/>
                </a:cubicBezTo>
                <a:lnTo>
                  <a:pt x="6609" y="20129"/>
                </a:lnTo>
                <a:cubicBezTo>
                  <a:pt x="6634" y="20002"/>
                  <a:pt x="6654" y="19875"/>
                  <a:pt x="6666" y="19746"/>
                </a:cubicBezTo>
                <a:cubicBezTo>
                  <a:pt x="6691" y="19463"/>
                  <a:pt x="6675" y="19180"/>
                  <a:pt x="6616" y="18904"/>
                </a:cubicBezTo>
                <a:cubicBezTo>
                  <a:pt x="6543" y="18563"/>
                  <a:pt x="6348" y="18317"/>
                  <a:pt x="6034" y="18164"/>
                </a:cubicBezTo>
                <a:cubicBezTo>
                  <a:pt x="6082" y="18298"/>
                  <a:pt x="6131" y="18436"/>
                  <a:pt x="6180" y="18577"/>
                </a:cubicBezTo>
                <a:cubicBezTo>
                  <a:pt x="6230" y="18717"/>
                  <a:pt x="6281" y="18861"/>
                  <a:pt x="6332" y="19006"/>
                </a:cubicBezTo>
                <a:cubicBezTo>
                  <a:pt x="6387" y="19168"/>
                  <a:pt x="6432" y="19332"/>
                  <a:pt x="6469" y="19499"/>
                </a:cubicBezTo>
                <a:cubicBezTo>
                  <a:pt x="6505" y="19667"/>
                  <a:pt x="6533" y="19837"/>
                  <a:pt x="6552" y="20010"/>
                </a:cubicBezTo>
                <a:cubicBezTo>
                  <a:pt x="6478" y="19679"/>
                  <a:pt x="6381" y="19355"/>
                  <a:pt x="6268" y="19040"/>
                </a:cubicBezTo>
                <a:cubicBezTo>
                  <a:pt x="6168" y="18766"/>
                  <a:pt x="6073" y="18473"/>
                  <a:pt x="5977" y="18164"/>
                </a:cubicBezTo>
                <a:close/>
                <a:moveTo>
                  <a:pt x="14567" y="18947"/>
                </a:moveTo>
                <a:cubicBezTo>
                  <a:pt x="14470" y="18935"/>
                  <a:pt x="14372" y="18941"/>
                  <a:pt x="14276" y="18964"/>
                </a:cubicBezTo>
                <a:cubicBezTo>
                  <a:pt x="14374" y="19048"/>
                  <a:pt x="14475" y="19138"/>
                  <a:pt x="14578" y="19234"/>
                </a:cubicBezTo>
                <a:cubicBezTo>
                  <a:pt x="14681" y="19329"/>
                  <a:pt x="14786" y="19429"/>
                  <a:pt x="14893" y="19534"/>
                </a:cubicBezTo>
                <a:cubicBezTo>
                  <a:pt x="15010" y="19654"/>
                  <a:pt x="15121" y="19780"/>
                  <a:pt x="15227" y="19912"/>
                </a:cubicBezTo>
                <a:cubicBezTo>
                  <a:pt x="15334" y="20044"/>
                  <a:pt x="15435" y="20181"/>
                  <a:pt x="15532" y="20324"/>
                </a:cubicBezTo>
                <a:cubicBezTo>
                  <a:pt x="15280" y="20037"/>
                  <a:pt x="15056" y="19791"/>
                  <a:pt x="14851" y="19593"/>
                </a:cubicBezTo>
                <a:cubicBezTo>
                  <a:pt x="14646" y="19396"/>
                  <a:pt x="14435" y="19198"/>
                  <a:pt x="14219" y="18998"/>
                </a:cubicBezTo>
                <a:cubicBezTo>
                  <a:pt x="14245" y="19146"/>
                  <a:pt x="14284" y="19291"/>
                  <a:pt x="14336" y="19428"/>
                </a:cubicBezTo>
                <a:cubicBezTo>
                  <a:pt x="14388" y="19565"/>
                  <a:pt x="14453" y="19695"/>
                  <a:pt x="14531" y="19814"/>
                </a:cubicBezTo>
                <a:cubicBezTo>
                  <a:pt x="14599" y="19926"/>
                  <a:pt x="14677" y="20027"/>
                  <a:pt x="14764" y="20115"/>
                </a:cubicBezTo>
                <a:cubicBezTo>
                  <a:pt x="14851" y="20204"/>
                  <a:pt x="14947" y="20280"/>
                  <a:pt x="15050" y="20341"/>
                </a:cubicBezTo>
                <a:cubicBezTo>
                  <a:pt x="15095" y="20371"/>
                  <a:pt x="15144" y="20395"/>
                  <a:pt x="15194" y="20414"/>
                </a:cubicBezTo>
                <a:cubicBezTo>
                  <a:pt x="15244" y="20433"/>
                  <a:pt x="15296" y="20445"/>
                  <a:pt x="15348" y="20452"/>
                </a:cubicBezTo>
                <a:lnTo>
                  <a:pt x="15355" y="20452"/>
                </a:lnTo>
                <a:cubicBezTo>
                  <a:pt x="15404" y="20458"/>
                  <a:pt x="15452" y="20457"/>
                  <a:pt x="15500" y="20449"/>
                </a:cubicBezTo>
                <a:cubicBezTo>
                  <a:pt x="15547" y="20440"/>
                  <a:pt x="15594" y="20425"/>
                  <a:pt x="15639" y="20401"/>
                </a:cubicBezTo>
                <a:cubicBezTo>
                  <a:pt x="15563" y="20163"/>
                  <a:pt x="15480" y="19950"/>
                  <a:pt x="15389" y="19763"/>
                </a:cubicBezTo>
                <a:cubicBezTo>
                  <a:pt x="15298" y="19575"/>
                  <a:pt x="15199" y="19414"/>
                  <a:pt x="15092" y="19278"/>
                </a:cubicBezTo>
                <a:cubicBezTo>
                  <a:pt x="14957" y="19093"/>
                  <a:pt x="14772" y="18973"/>
                  <a:pt x="14567" y="18947"/>
                </a:cubicBezTo>
                <a:close/>
                <a:moveTo>
                  <a:pt x="7816" y="18955"/>
                </a:moveTo>
                <a:cubicBezTo>
                  <a:pt x="7948" y="19218"/>
                  <a:pt x="8061" y="19492"/>
                  <a:pt x="8149" y="19780"/>
                </a:cubicBezTo>
                <a:cubicBezTo>
                  <a:pt x="8257" y="20125"/>
                  <a:pt x="8344" y="20484"/>
                  <a:pt x="8412" y="20843"/>
                </a:cubicBezTo>
                <a:lnTo>
                  <a:pt x="8085" y="19831"/>
                </a:lnTo>
                <a:cubicBezTo>
                  <a:pt x="8039" y="19683"/>
                  <a:pt x="7989" y="19535"/>
                  <a:pt x="7935" y="19390"/>
                </a:cubicBezTo>
                <a:cubicBezTo>
                  <a:pt x="7881" y="19245"/>
                  <a:pt x="7823" y="19103"/>
                  <a:pt x="7759" y="18964"/>
                </a:cubicBezTo>
                <a:cubicBezTo>
                  <a:pt x="7748" y="19036"/>
                  <a:pt x="7736" y="19104"/>
                  <a:pt x="7730" y="19176"/>
                </a:cubicBezTo>
                <a:cubicBezTo>
                  <a:pt x="7722" y="19270"/>
                  <a:pt x="7722" y="19362"/>
                  <a:pt x="7723" y="19457"/>
                </a:cubicBezTo>
                <a:cubicBezTo>
                  <a:pt x="7727" y="19615"/>
                  <a:pt x="7738" y="19779"/>
                  <a:pt x="7766" y="19933"/>
                </a:cubicBezTo>
                <a:cubicBezTo>
                  <a:pt x="7812" y="20198"/>
                  <a:pt x="7906" y="20441"/>
                  <a:pt x="8043" y="20656"/>
                </a:cubicBezTo>
                <a:cubicBezTo>
                  <a:pt x="8094" y="20739"/>
                  <a:pt x="8157" y="20809"/>
                  <a:pt x="8230" y="20862"/>
                </a:cubicBezTo>
                <a:cubicBezTo>
                  <a:pt x="8302" y="20914"/>
                  <a:pt x="8383" y="20949"/>
                  <a:pt x="8469" y="20962"/>
                </a:cubicBezTo>
                <a:lnTo>
                  <a:pt x="8511" y="20971"/>
                </a:lnTo>
                <a:cubicBezTo>
                  <a:pt x="8528" y="20743"/>
                  <a:pt x="8529" y="20510"/>
                  <a:pt x="8518" y="20282"/>
                </a:cubicBezTo>
                <a:cubicBezTo>
                  <a:pt x="8507" y="20068"/>
                  <a:pt x="8479" y="19860"/>
                  <a:pt x="8433" y="19653"/>
                </a:cubicBezTo>
                <a:cubicBezTo>
                  <a:pt x="8352" y="19292"/>
                  <a:pt x="8144" y="19056"/>
                  <a:pt x="7816" y="18955"/>
                </a:cubicBezTo>
                <a:close/>
                <a:moveTo>
                  <a:pt x="9456" y="19329"/>
                </a:moveTo>
                <a:cubicBezTo>
                  <a:pt x="9420" y="19444"/>
                  <a:pt x="9395" y="19565"/>
                  <a:pt x="9385" y="19687"/>
                </a:cubicBezTo>
                <a:cubicBezTo>
                  <a:pt x="9368" y="19875"/>
                  <a:pt x="9380" y="20071"/>
                  <a:pt x="9413" y="20256"/>
                </a:cubicBezTo>
                <a:cubicBezTo>
                  <a:pt x="9431" y="20408"/>
                  <a:pt x="9461" y="20555"/>
                  <a:pt x="9503" y="20698"/>
                </a:cubicBezTo>
                <a:cubicBezTo>
                  <a:pt x="9546" y="20840"/>
                  <a:pt x="9601" y="20977"/>
                  <a:pt x="9668" y="21107"/>
                </a:cubicBezTo>
                <a:cubicBezTo>
                  <a:pt x="9699" y="21169"/>
                  <a:pt x="9735" y="21228"/>
                  <a:pt x="9775" y="21284"/>
                </a:cubicBezTo>
                <a:cubicBezTo>
                  <a:pt x="9814" y="21339"/>
                  <a:pt x="9857" y="21391"/>
                  <a:pt x="9903" y="21438"/>
                </a:cubicBezTo>
                <a:cubicBezTo>
                  <a:pt x="9941" y="21479"/>
                  <a:pt x="9982" y="21513"/>
                  <a:pt x="10025" y="21539"/>
                </a:cubicBezTo>
                <a:cubicBezTo>
                  <a:pt x="10069" y="21566"/>
                  <a:pt x="10116" y="21586"/>
                  <a:pt x="10165" y="21600"/>
                </a:cubicBezTo>
                <a:cubicBezTo>
                  <a:pt x="10218" y="21448"/>
                  <a:pt x="10257" y="21287"/>
                  <a:pt x="10272" y="21124"/>
                </a:cubicBezTo>
                <a:cubicBezTo>
                  <a:pt x="10297" y="20837"/>
                  <a:pt x="10260" y="20547"/>
                  <a:pt x="10165" y="20282"/>
                </a:cubicBezTo>
                <a:cubicBezTo>
                  <a:pt x="10103" y="20087"/>
                  <a:pt x="10014" y="19909"/>
                  <a:pt x="9904" y="19753"/>
                </a:cubicBezTo>
                <a:cubicBezTo>
                  <a:pt x="9793" y="19597"/>
                  <a:pt x="9661" y="19463"/>
                  <a:pt x="9512" y="19355"/>
                </a:cubicBezTo>
                <a:cubicBezTo>
                  <a:pt x="9536" y="19462"/>
                  <a:pt x="9566" y="19566"/>
                  <a:pt x="9600" y="19668"/>
                </a:cubicBezTo>
                <a:cubicBezTo>
                  <a:pt x="9634" y="19771"/>
                  <a:pt x="9674" y="19870"/>
                  <a:pt x="9718" y="19967"/>
                </a:cubicBezTo>
                <a:cubicBezTo>
                  <a:pt x="9769" y="20082"/>
                  <a:pt x="9816" y="20197"/>
                  <a:pt x="9860" y="20315"/>
                </a:cubicBezTo>
                <a:cubicBezTo>
                  <a:pt x="9903" y="20432"/>
                  <a:pt x="9944" y="20551"/>
                  <a:pt x="9981" y="20673"/>
                </a:cubicBezTo>
                <a:cubicBezTo>
                  <a:pt x="10002" y="20737"/>
                  <a:pt x="10021" y="20801"/>
                  <a:pt x="10038" y="20867"/>
                </a:cubicBezTo>
                <a:cubicBezTo>
                  <a:pt x="10056" y="20932"/>
                  <a:pt x="10072" y="20999"/>
                  <a:pt x="10087" y="21064"/>
                </a:cubicBezTo>
                <a:cubicBezTo>
                  <a:pt x="10101" y="21129"/>
                  <a:pt x="10112" y="21193"/>
                  <a:pt x="10119" y="21258"/>
                </a:cubicBezTo>
                <a:cubicBezTo>
                  <a:pt x="10127" y="21323"/>
                  <a:pt x="10130" y="21389"/>
                  <a:pt x="10130" y="21455"/>
                </a:cubicBezTo>
                <a:lnTo>
                  <a:pt x="10123" y="21464"/>
                </a:lnTo>
                <a:cubicBezTo>
                  <a:pt x="10102" y="21267"/>
                  <a:pt x="10065" y="21076"/>
                  <a:pt x="10012" y="20891"/>
                </a:cubicBezTo>
                <a:cubicBezTo>
                  <a:pt x="9959" y="20706"/>
                  <a:pt x="9889" y="20528"/>
                  <a:pt x="9803" y="20358"/>
                </a:cubicBezTo>
                <a:cubicBezTo>
                  <a:pt x="9721" y="20201"/>
                  <a:pt x="9650" y="20035"/>
                  <a:pt x="9592" y="19862"/>
                </a:cubicBezTo>
                <a:cubicBezTo>
                  <a:pt x="9534" y="19689"/>
                  <a:pt x="9488" y="19511"/>
                  <a:pt x="9456" y="19329"/>
                </a:cubicBezTo>
                <a:close/>
                <a:moveTo>
                  <a:pt x="12721" y="19380"/>
                </a:moveTo>
                <a:cubicBezTo>
                  <a:pt x="12907" y="19572"/>
                  <a:pt x="13076" y="19738"/>
                  <a:pt x="13232" y="19882"/>
                </a:cubicBezTo>
                <a:cubicBezTo>
                  <a:pt x="13388" y="20026"/>
                  <a:pt x="13541" y="20255"/>
                  <a:pt x="13687" y="20571"/>
                </a:cubicBezTo>
                <a:cubicBezTo>
                  <a:pt x="13616" y="20451"/>
                  <a:pt x="13538" y="20337"/>
                  <a:pt x="13454" y="20230"/>
                </a:cubicBezTo>
                <a:cubicBezTo>
                  <a:pt x="13369" y="20123"/>
                  <a:pt x="13278" y="20024"/>
                  <a:pt x="13183" y="19933"/>
                </a:cubicBezTo>
                <a:cubicBezTo>
                  <a:pt x="13090" y="19855"/>
                  <a:pt x="13000" y="19773"/>
                  <a:pt x="12914" y="19688"/>
                </a:cubicBezTo>
                <a:cubicBezTo>
                  <a:pt x="12827" y="19602"/>
                  <a:pt x="12744" y="19511"/>
                  <a:pt x="12664" y="19414"/>
                </a:cubicBezTo>
                <a:cubicBezTo>
                  <a:pt x="12686" y="19646"/>
                  <a:pt x="12732" y="19849"/>
                  <a:pt x="12800" y="20023"/>
                </a:cubicBezTo>
                <a:cubicBezTo>
                  <a:pt x="12869" y="20197"/>
                  <a:pt x="12961" y="20343"/>
                  <a:pt x="13076" y="20460"/>
                </a:cubicBezTo>
                <a:cubicBezTo>
                  <a:pt x="13132" y="20525"/>
                  <a:pt x="13197" y="20580"/>
                  <a:pt x="13266" y="20622"/>
                </a:cubicBezTo>
                <a:cubicBezTo>
                  <a:pt x="13336" y="20664"/>
                  <a:pt x="13411" y="20694"/>
                  <a:pt x="13488" y="20707"/>
                </a:cubicBezTo>
                <a:cubicBezTo>
                  <a:pt x="13538" y="20713"/>
                  <a:pt x="13588" y="20709"/>
                  <a:pt x="13637" y="20697"/>
                </a:cubicBezTo>
                <a:cubicBezTo>
                  <a:pt x="13685" y="20685"/>
                  <a:pt x="13733" y="20665"/>
                  <a:pt x="13779" y="20639"/>
                </a:cubicBezTo>
                <a:cubicBezTo>
                  <a:pt x="13745" y="20406"/>
                  <a:pt x="13701" y="20206"/>
                  <a:pt x="13647" y="20039"/>
                </a:cubicBezTo>
                <a:cubicBezTo>
                  <a:pt x="13593" y="19872"/>
                  <a:pt x="13528" y="19737"/>
                  <a:pt x="13452" y="19636"/>
                </a:cubicBezTo>
                <a:cubicBezTo>
                  <a:pt x="13342" y="19492"/>
                  <a:pt x="13178" y="19408"/>
                  <a:pt x="12962" y="19380"/>
                </a:cubicBezTo>
                <a:cubicBezTo>
                  <a:pt x="12881" y="19371"/>
                  <a:pt x="12803" y="19374"/>
                  <a:pt x="12721" y="19380"/>
                </a:cubicBezTo>
                <a:close/>
                <a:moveTo>
                  <a:pt x="11046" y="19491"/>
                </a:moveTo>
                <a:cubicBezTo>
                  <a:pt x="11211" y="19749"/>
                  <a:pt x="11365" y="20005"/>
                  <a:pt x="11507" y="20248"/>
                </a:cubicBezTo>
                <a:cubicBezTo>
                  <a:pt x="11671" y="20531"/>
                  <a:pt x="11855" y="20798"/>
                  <a:pt x="12054" y="21047"/>
                </a:cubicBezTo>
                <a:cubicBezTo>
                  <a:pt x="11941" y="20940"/>
                  <a:pt x="11833" y="20822"/>
                  <a:pt x="11732" y="20697"/>
                </a:cubicBezTo>
                <a:cubicBezTo>
                  <a:pt x="11631" y="20571"/>
                  <a:pt x="11536" y="20438"/>
                  <a:pt x="11450" y="20299"/>
                </a:cubicBezTo>
                <a:cubicBezTo>
                  <a:pt x="11375" y="20171"/>
                  <a:pt x="11300" y="20045"/>
                  <a:pt x="11227" y="19921"/>
                </a:cubicBezTo>
                <a:cubicBezTo>
                  <a:pt x="11153" y="19797"/>
                  <a:pt x="11081" y="19674"/>
                  <a:pt x="11010" y="19551"/>
                </a:cubicBezTo>
                <a:lnTo>
                  <a:pt x="11003" y="19661"/>
                </a:lnTo>
                <a:cubicBezTo>
                  <a:pt x="10987" y="19837"/>
                  <a:pt x="10999" y="19996"/>
                  <a:pt x="11037" y="20140"/>
                </a:cubicBezTo>
                <a:cubicBezTo>
                  <a:pt x="11075" y="20284"/>
                  <a:pt x="11139" y="20413"/>
                  <a:pt x="11230" y="20529"/>
                </a:cubicBezTo>
                <a:cubicBezTo>
                  <a:pt x="11330" y="20660"/>
                  <a:pt x="11454" y="20781"/>
                  <a:pt x="11601" y="20891"/>
                </a:cubicBezTo>
                <a:cubicBezTo>
                  <a:pt x="11748" y="21001"/>
                  <a:pt x="11918" y="21099"/>
                  <a:pt x="12111" y="21183"/>
                </a:cubicBezTo>
                <a:cubicBezTo>
                  <a:pt x="12131" y="21128"/>
                  <a:pt x="12141" y="21065"/>
                  <a:pt x="12146" y="21005"/>
                </a:cubicBezTo>
                <a:cubicBezTo>
                  <a:pt x="12158" y="20848"/>
                  <a:pt x="12138" y="20692"/>
                  <a:pt x="12089" y="20546"/>
                </a:cubicBezTo>
                <a:cubicBezTo>
                  <a:pt x="12051" y="20426"/>
                  <a:pt x="12001" y="20311"/>
                  <a:pt x="11940" y="20205"/>
                </a:cubicBezTo>
                <a:cubicBezTo>
                  <a:pt x="11879" y="20099"/>
                  <a:pt x="11807" y="20001"/>
                  <a:pt x="11727" y="19916"/>
                </a:cubicBezTo>
                <a:cubicBezTo>
                  <a:pt x="11634" y="19813"/>
                  <a:pt x="11535" y="19732"/>
                  <a:pt x="11422" y="19661"/>
                </a:cubicBezTo>
                <a:cubicBezTo>
                  <a:pt x="11305" y="19586"/>
                  <a:pt x="11176" y="19524"/>
                  <a:pt x="11046" y="19491"/>
                </a:cubicBezTo>
                <a:close/>
              </a:path>
            </a:pathLst>
          </a:custGeom>
          <a:gradFill>
            <a:gsLst>
              <a:gs pos="1644">
                <a:srgbClr val="FFEA03"/>
              </a:gs>
              <a:gs pos="7910">
                <a:srgbClr val="FFBA02"/>
              </a:gs>
              <a:gs pos="14944">
                <a:srgbClr val="FF8A00"/>
              </a:gs>
              <a:gs pos="30431">
                <a:srgbClr val="FF0040"/>
              </a:gs>
              <a:gs pos="45699">
                <a:srgbClr val="C23FC6"/>
              </a:gs>
              <a:gs pos="60000">
                <a:srgbClr val="8000C2"/>
              </a:gs>
              <a:gs pos="72416">
                <a:srgbClr val="4FACFE"/>
              </a:gs>
              <a:gs pos="82813">
                <a:srgbClr val="2DAE7F"/>
              </a:gs>
              <a:gs pos="86326">
                <a:srgbClr val="0CB100"/>
              </a:gs>
              <a:gs pos="100000">
                <a:srgbClr val="A9E800"/>
              </a:gs>
            </a:gsLst>
          </a:gradFill>
          <a:ln w="12700">
            <a:miter lim="400000"/>
          </a:ln>
        </p:spPr>
        <p:txBody>
          <a:bodyPr lIns="45719" rIns="45719" anchor="ctr"/>
          <a:lstStyle/>
          <a:p>
            <a:pPr algn="ctr">
              <a:defRPr>
                <a:solidFill>
                  <a:srgbClr val="A9E800"/>
                </a:solidFill>
              </a:defRPr>
            </a:pPr>
            <a:endParaRPr>
              <a:latin typeface="Open Sans" panose="020B0606030504020204" pitchFamily="34" charset="0"/>
              <a:ea typeface="Open Sans" panose="020B0606030504020204" pitchFamily="34" charset="0"/>
              <a:cs typeface="Open Sans" panose="020B0606030504020204" pitchFamily="34" charset="0"/>
            </a:endParaRPr>
          </a:p>
        </p:txBody>
      </p:sp>
      <p:pic>
        <p:nvPicPr>
          <p:cNvPr id="143" name="Graphic 142" descr="Globe outline">
            <a:extLst>
              <a:ext uri="{FF2B5EF4-FFF2-40B4-BE49-F238E27FC236}">
                <a16:creationId xmlns:a16="http://schemas.microsoft.com/office/drawing/2014/main" id="{88B86598-1DC0-4757-A6B2-F3855C7C5D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08672" y="3467830"/>
            <a:ext cx="524182" cy="524182"/>
          </a:xfrm>
          <a:prstGeom prst="rect">
            <a:avLst/>
          </a:prstGeom>
        </p:spPr>
      </p:pic>
      <p:pic>
        <p:nvPicPr>
          <p:cNvPr id="144" name="Graphic 143" descr="Internet Of Things outline">
            <a:extLst>
              <a:ext uri="{FF2B5EF4-FFF2-40B4-BE49-F238E27FC236}">
                <a16:creationId xmlns:a16="http://schemas.microsoft.com/office/drawing/2014/main" id="{99987613-5573-40F1-90A6-3D2F6BF8C83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70659" y="4483596"/>
            <a:ext cx="485876" cy="485876"/>
          </a:xfrm>
          <a:prstGeom prst="rect">
            <a:avLst/>
          </a:prstGeom>
        </p:spPr>
      </p:pic>
      <p:pic>
        <p:nvPicPr>
          <p:cNvPr id="145" name="Graphic 144" descr="Renewable Energy outline">
            <a:extLst>
              <a:ext uri="{FF2B5EF4-FFF2-40B4-BE49-F238E27FC236}">
                <a16:creationId xmlns:a16="http://schemas.microsoft.com/office/drawing/2014/main" id="{7D9291CC-02DF-452E-A9CF-88A4241B26C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04811" y="3074589"/>
            <a:ext cx="568804" cy="568804"/>
          </a:xfrm>
          <a:prstGeom prst="rect">
            <a:avLst/>
          </a:prstGeom>
        </p:spPr>
      </p:pic>
      <p:pic>
        <p:nvPicPr>
          <p:cNvPr id="146" name="Graphic 145" descr="Classroom outline">
            <a:extLst>
              <a:ext uri="{FF2B5EF4-FFF2-40B4-BE49-F238E27FC236}">
                <a16:creationId xmlns:a16="http://schemas.microsoft.com/office/drawing/2014/main" id="{A1A0C633-F683-4D58-8DB6-2EF89D77C04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32339" y="3492143"/>
            <a:ext cx="487307" cy="487307"/>
          </a:xfrm>
          <a:prstGeom prst="rect">
            <a:avLst/>
          </a:prstGeom>
        </p:spPr>
      </p:pic>
      <p:pic>
        <p:nvPicPr>
          <p:cNvPr id="147" name="Graphic 146" descr="Cycle with people outline">
            <a:extLst>
              <a:ext uri="{FF2B5EF4-FFF2-40B4-BE49-F238E27FC236}">
                <a16:creationId xmlns:a16="http://schemas.microsoft.com/office/drawing/2014/main" id="{8C4CA591-0249-4FB5-A587-ECB01BDF88F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000546" y="4483600"/>
            <a:ext cx="548108" cy="548108"/>
          </a:xfrm>
          <a:prstGeom prst="rect">
            <a:avLst/>
          </a:prstGeom>
        </p:spPr>
      </p:pic>
      <p:sp>
        <p:nvSpPr>
          <p:cNvPr id="12" name="Oval 11">
            <a:extLst>
              <a:ext uri="{FF2B5EF4-FFF2-40B4-BE49-F238E27FC236}">
                <a16:creationId xmlns:a16="http://schemas.microsoft.com/office/drawing/2014/main" id="{EA197C93-FAFA-4F58-ABC0-263BA06B80B5}"/>
              </a:ext>
            </a:extLst>
          </p:cNvPr>
          <p:cNvSpPr/>
          <p:nvPr/>
        </p:nvSpPr>
        <p:spPr>
          <a:xfrm>
            <a:off x="5594448" y="4800990"/>
            <a:ext cx="1255879" cy="1250089"/>
          </a:xfrm>
          <a:prstGeom prst="ellipse">
            <a:avLst/>
          </a:prstGeom>
          <a:solidFill>
            <a:srgbClr val="821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2D96E7F0-3BEC-4AFD-9312-03B37AA0F247}"/>
              </a:ext>
            </a:extLst>
          </p:cNvPr>
          <p:cNvSpPr txBox="1"/>
          <p:nvPr/>
        </p:nvSpPr>
        <p:spPr>
          <a:xfrm>
            <a:off x="5723069" y="5033610"/>
            <a:ext cx="1161317" cy="646331"/>
          </a:xfrm>
          <a:prstGeom prst="rect">
            <a:avLst/>
          </a:prstGeom>
          <a:noFill/>
        </p:spPr>
        <p:txBody>
          <a:bodyPr wrap="square" rtlCol="0">
            <a:spAutoFit/>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Current projects</a:t>
            </a:r>
          </a:p>
        </p:txBody>
      </p:sp>
    </p:spTree>
    <p:extLst>
      <p:ext uri="{BB962C8B-B14F-4D97-AF65-F5344CB8AC3E}">
        <p14:creationId xmlns:p14="http://schemas.microsoft.com/office/powerpoint/2010/main" val="264645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iterate>
                                    <p:tmAbs val="0"/>
                                  </p:iterate>
                                  <p:childTnLst>
                                    <p:set>
                                      <p:cBhvr>
                                        <p:cTn id="6" fill="hold"/>
                                        <p:tgtEl>
                                          <p:spTgt spid="121"/>
                                        </p:tgtEl>
                                        <p:attrNameLst>
                                          <p:attrName>style.visibility</p:attrName>
                                        </p:attrNameLst>
                                      </p:cBhvr>
                                      <p:to>
                                        <p:strVal val="visible"/>
                                      </p:to>
                                    </p:set>
                                    <p:animEffect transition="in" filter="box(out)">
                                      <p:cBhvr>
                                        <p:cTn id="7" dur="10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iterate>
                                    <p:tmAbs val="0"/>
                                  </p:iterate>
                                  <p:childTnLst>
                                    <p:set>
                                      <p:cBhvr>
                                        <p:cTn id="11" fill="hold"/>
                                        <p:tgtEl>
                                          <p:spTgt spid="122"/>
                                        </p:tgtEl>
                                        <p:attrNameLst>
                                          <p:attrName>style.visibility</p:attrName>
                                        </p:attrNameLst>
                                      </p:cBhvr>
                                      <p:to>
                                        <p:strVal val="visible"/>
                                      </p:to>
                                    </p:set>
                                    <p:animEffect transition="in" filter="box(out)">
                                      <p:cBhvr>
                                        <p:cTn id="12" dur="1000"/>
                                        <p:tgtEl>
                                          <p:spTgt spid="122"/>
                                        </p:tgtEl>
                                      </p:cBhvr>
                                    </p:animEffect>
                                  </p:childTnLst>
                                </p:cTn>
                              </p:par>
                            </p:childTnLst>
                          </p:cTn>
                        </p:par>
                        <p:par>
                          <p:cTn id="13" fill="hold">
                            <p:stCondLst>
                              <p:cond delay="1000"/>
                            </p:stCondLst>
                            <p:childTnLst>
                              <p:par>
                                <p:cTn id="14" presetID="4" presetClass="entr" presetSubtype="32" fill="hold" grpId="0" nodeType="afterEffect">
                                  <p:stCondLst>
                                    <p:cond delay="0"/>
                                  </p:stCondLst>
                                  <p:iterate>
                                    <p:tmAbs val="0"/>
                                  </p:iterate>
                                  <p:childTnLst>
                                    <p:set>
                                      <p:cBhvr>
                                        <p:cTn id="15" fill="hold"/>
                                        <p:tgtEl>
                                          <p:spTgt spid="116"/>
                                        </p:tgtEl>
                                        <p:attrNameLst>
                                          <p:attrName>style.visibility</p:attrName>
                                        </p:attrNameLst>
                                      </p:cBhvr>
                                      <p:to>
                                        <p:strVal val="visible"/>
                                      </p:to>
                                    </p:set>
                                    <p:animEffect transition="in" filter="box(out)">
                                      <p:cBhvr>
                                        <p:cTn id="16" dur="1000"/>
                                        <p:tgtEl>
                                          <p:spTgt spid="116"/>
                                        </p:tgtEl>
                                      </p:cBhvr>
                                    </p:animEffect>
                                  </p:childTnLst>
                                </p:cTn>
                              </p:par>
                            </p:childTnLst>
                          </p:cTn>
                        </p:par>
                        <p:par>
                          <p:cTn id="17" fill="hold">
                            <p:stCondLst>
                              <p:cond delay="2000"/>
                            </p:stCondLst>
                            <p:childTnLst>
                              <p:par>
                                <p:cTn id="18" presetID="4" presetClass="entr" presetSubtype="32" fill="hold" grpId="0" nodeType="afterEffect">
                                  <p:stCondLst>
                                    <p:cond delay="0"/>
                                  </p:stCondLst>
                                  <p:iterate>
                                    <p:tmAbs val="0"/>
                                  </p:iterate>
                                  <p:childTnLst>
                                    <p:set>
                                      <p:cBhvr>
                                        <p:cTn id="19" fill="hold"/>
                                        <p:tgtEl>
                                          <p:spTgt spid="127"/>
                                        </p:tgtEl>
                                        <p:attrNameLst>
                                          <p:attrName>style.visibility</p:attrName>
                                        </p:attrNameLst>
                                      </p:cBhvr>
                                      <p:to>
                                        <p:strVal val="visible"/>
                                      </p:to>
                                    </p:set>
                                    <p:animEffect transition="in" filter="box(out)">
                                      <p:cBhvr>
                                        <p:cTn id="20" dur="1000"/>
                                        <p:tgtEl>
                                          <p:spTgt spid="127"/>
                                        </p:tgtEl>
                                      </p:cBhvr>
                                    </p:animEffect>
                                  </p:childTnLst>
                                </p:cTn>
                              </p:par>
                            </p:childTnLst>
                          </p:cTn>
                        </p:par>
                        <p:par>
                          <p:cTn id="21" fill="hold">
                            <p:stCondLst>
                              <p:cond delay="3000"/>
                            </p:stCondLst>
                            <p:childTnLst>
                              <p:par>
                                <p:cTn id="22" presetID="4" presetClass="entr" presetSubtype="32" fill="hold" grpId="0" nodeType="afterEffect">
                                  <p:stCondLst>
                                    <p:cond delay="0"/>
                                  </p:stCondLst>
                                  <p:iterate>
                                    <p:tmAbs val="0"/>
                                  </p:iterate>
                                  <p:childTnLst>
                                    <p:set>
                                      <p:cBhvr>
                                        <p:cTn id="23" fill="hold"/>
                                        <p:tgtEl>
                                          <p:spTgt spid="128"/>
                                        </p:tgtEl>
                                        <p:attrNameLst>
                                          <p:attrName>style.visibility</p:attrName>
                                        </p:attrNameLst>
                                      </p:cBhvr>
                                      <p:to>
                                        <p:strVal val="visible"/>
                                      </p:to>
                                    </p:set>
                                    <p:animEffect transition="in" filter="box(out)">
                                      <p:cBhvr>
                                        <p:cTn id="24" dur="1000"/>
                                        <p:tgtEl>
                                          <p:spTgt spid="128"/>
                                        </p:tgtEl>
                                      </p:cBhvr>
                                    </p:animEffect>
                                  </p:childTnLst>
                                </p:cTn>
                              </p:par>
                            </p:childTnLst>
                          </p:cTn>
                        </p:par>
                        <p:par>
                          <p:cTn id="25" fill="hold">
                            <p:stCondLst>
                              <p:cond delay="4000"/>
                            </p:stCondLst>
                            <p:childTnLst>
                              <p:par>
                                <p:cTn id="26" presetID="4" presetClass="entr" presetSubtype="32" fill="hold" grpId="0" nodeType="afterEffect">
                                  <p:stCondLst>
                                    <p:cond delay="0"/>
                                  </p:stCondLst>
                                  <p:iterate>
                                    <p:tmAbs val="0"/>
                                  </p:iterate>
                                  <p:childTnLst>
                                    <p:set>
                                      <p:cBhvr>
                                        <p:cTn id="27" fill="hold"/>
                                        <p:tgtEl>
                                          <p:spTgt spid="137"/>
                                        </p:tgtEl>
                                        <p:attrNameLst>
                                          <p:attrName>style.visibility</p:attrName>
                                        </p:attrNameLst>
                                      </p:cBhvr>
                                      <p:to>
                                        <p:strVal val="visible"/>
                                      </p:to>
                                    </p:set>
                                    <p:animEffect transition="in" filter="box(out)">
                                      <p:cBhvr>
                                        <p:cTn id="28" dur="600"/>
                                        <p:tgtEl>
                                          <p:spTgt spid="137"/>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32" fill="hold" grpId="0" nodeType="clickEffect">
                                  <p:stCondLst>
                                    <p:cond delay="0"/>
                                  </p:stCondLst>
                                  <p:iterate>
                                    <p:tmAbs val="0"/>
                                  </p:iterate>
                                  <p:childTnLst>
                                    <p:set>
                                      <p:cBhvr>
                                        <p:cTn id="32" fill="hold"/>
                                        <p:tgtEl>
                                          <p:spTgt spid="123"/>
                                        </p:tgtEl>
                                        <p:attrNameLst>
                                          <p:attrName>style.visibility</p:attrName>
                                        </p:attrNameLst>
                                      </p:cBhvr>
                                      <p:to>
                                        <p:strVal val="visible"/>
                                      </p:to>
                                    </p:set>
                                    <p:animEffect transition="in" filter="box(out)">
                                      <p:cBhvr>
                                        <p:cTn id="33" dur="1000"/>
                                        <p:tgtEl>
                                          <p:spTgt spid="123"/>
                                        </p:tgtEl>
                                      </p:cBhvr>
                                    </p:animEffect>
                                  </p:childTnLst>
                                </p:cTn>
                              </p:par>
                            </p:childTnLst>
                          </p:cTn>
                        </p:par>
                        <p:par>
                          <p:cTn id="34" fill="hold">
                            <p:stCondLst>
                              <p:cond delay="1000"/>
                            </p:stCondLst>
                            <p:childTnLst>
                              <p:par>
                                <p:cTn id="35" presetID="4" presetClass="entr" presetSubtype="32" fill="hold" grpId="0" nodeType="afterEffect">
                                  <p:stCondLst>
                                    <p:cond delay="0"/>
                                  </p:stCondLst>
                                  <p:iterate>
                                    <p:tmAbs val="0"/>
                                  </p:iterate>
                                  <p:childTnLst>
                                    <p:set>
                                      <p:cBhvr>
                                        <p:cTn id="36" fill="hold"/>
                                        <p:tgtEl>
                                          <p:spTgt spid="117"/>
                                        </p:tgtEl>
                                        <p:attrNameLst>
                                          <p:attrName>style.visibility</p:attrName>
                                        </p:attrNameLst>
                                      </p:cBhvr>
                                      <p:to>
                                        <p:strVal val="visible"/>
                                      </p:to>
                                    </p:set>
                                    <p:animEffect transition="in" filter="box(out)">
                                      <p:cBhvr>
                                        <p:cTn id="37" dur="1000"/>
                                        <p:tgtEl>
                                          <p:spTgt spid="117"/>
                                        </p:tgtEl>
                                      </p:cBhvr>
                                    </p:animEffect>
                                  </p:childTnLst>
                                </p:cTn>
                              </p:par>
                            </p:childTnLst>
                          </p:cTn>
                        </p:par>
                        <p:par>
                          <p:cTn id="38" fill="hold">
                            <p:stCondLst>
                              <p:cond delay="2000"/>
                            </p:stCondLst>
                            <p:childTnLst>
                              <p:par>
                                <p:cTn id="39" presetID="4" presetClass="entr" presetSubtype="32" fill="hold" grpId="0" nodeType="afterEffect">
                                  <p:stCondLst>
                                    <p:cond delay="0"/>
                                  </p:stCondLst>
                                  <p:iterate>
                                    <p:tmAbs val="0"/>
                                  </p:iterate>
                                  <p:childTnLst>
                                    <p:set>
                                      <p:cBhvr>
                                        <p:cTn id="40" fill="hold"/>
                                        <p:tgtEl>
                                          <p:spTgt spid="129"/>
                                        </p:tgtEl>
                                        <p:attrNameLst>
                                          <p:attrName>style.visibility</p:attrName>
                                        </p:attrNameLst>
                                      </p:cBhvr>
                                      <p:to>
                                        <p:strVal val="visible"/>
                                      </p:to>
                                    </p:set>
                                    <p:animEffect transition="in" filter="box(out)">
                                      <p:cBhvr>
                                        <p:cTn id="41" dur="1000"/>
                                        <p:tgtEl>
                                          <p:spTgt spid="129"/>
                                        </p:tgtEl>
                                      </p:cBhvr>
                                    </p:animEffect>
                                  </p:childTnLst>
                                </p:cTn>
                              </p:par>
                            </p:childTnLst>
                          </p:cTn>
                        </p:par>
                        <p:par>
                          <p:cTn id="42" fill="hold">
                            <p:stCondLst>
                              <p:cond delay="3000"/>
                            </p:stCondLst>
                            <p:childTnLst>
                              <p:par>
                                <p:cTn id="43" presetID="4" presetClass="entr" presetSubtype="32" fill="hold" grpId="0" nodeType="afterEffect">
                                  <p:stCondLst>
                                    <p:cond delay="0"/>
                                  </p:stCondLst>
                                  <p:iterate>
                                    <p:tmAbs val="0"/>
                                  </p:iterate>
                                  <p:childTnLst>
                                    <p:set>
                                      <p:cBhvr>
                                        <p:cTn id="44" fill="hold"/>
                                        <p:tgtEl>
                                          <p:spTgt spid="130"/>
                                        </p:tgtEl>
                                        <p:attrNameLst>
                                          <p:attrName>style.visibility</p:attrName>
                                        </p:attrNameLst>
                                      </p:cBhvr>
                                      <p:to>
                                        <p:strVal val="visible"/>
                                      </p:to>
                                    </p:set>
                                    <p:animEffect transition="in" filter="box(out)">
                                      <p:cBhvr>
                                        <p:cTn id="45" dur="1000"/>
                                        <p:tgtEl>
                                          <p:spTgt spid="130"/>
                                        </p:tgtEl>
                                      </p:cBhvr>
                                    </p:animEffect>
                                  </p:childTnLst>
                                </p:cTn>
                              </p:par>
                            </p:childTnLst>
                          </p:cTn>
                        </p:par>
                        <p:par>
                          <p:cTn id="46" fill="hold">
                            <p:stCondLst>
                              <p:cond delay="4000"/>
                            </p:stCondLst>
                            <p:childTnLst>
                              <p:par>
                                <p:cTn id="47" presetID="4" presetClass="entr" presetSubtype="32" fill="hold" grpId="0" nodeType="afterEffect">
                                  <p:stCondLst>
                                    <p:cond delay="0"/>
                                  </p:stCondLst>
                                  <p:iterate>
                                    <p:tmAbs val="0"/>
                                  </p:iterate>
                                  <p:childTnLst>
                                    <p:set>
                                      <p:cBhvr>
                                        <p:cTn id="48" fill="hold"/>
                                        <p:tgtEl>
                                          <p:spTgt spid="138"/>
                                        </p:tgtEl>
                                        <p:attrNameLst>
                                          <p:attrName>style.visibility</p:attrName>
                                        </p:attrNameLst>
                                      </p:cBhvr>
                                      <p:to>
                                        <p:strVal val="visible"/>
                                      </p:to>
                                    </p:set>
                                    <p:animEffect transition="in" filter="box(out)">
                                      <p:cBhvr>
                                        <p:cTn id="49" dur="600"/>
                                        <p:tgtEl>
                                          <p:spTgt spid="138"/>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32" fill="hold" grpId="0" nodeType="clickEffect">
                                  <p:stCondLst>
                                    <p:cond delay="0"/>
                                  </p:stCondLst>
                                  <p:iterate>
                                    <p:tmAbs val="0"/>
                                  </p:iterate>
                                  <p:childTnLst>
                                    <p:set>
                                      <p:cBhvr>
                                        <p:cTn id="53" fill="hold"/>
                                        <p:tgtEl>
                                          <p:spTgt spid="124"/>
                                        </p:tgtEl>
                                        <p:attrNameLst>
                                          <p:attrName>style.visibility</p:attrName>
                                        </p:attrNameLst>
                                      </p:cBhvr>
                                      <p:to>
                                        <p:strVal val="visible"/>
                                      </p:to>
                                    </p:set>
                                    <p:animEffect transition="in" filter="box(out)">
                                      <p:cBhvr>
                                        <p:cTn id="54" dur="1000"/>
                                        <p:tgtEl>
                                          <p:spTgt spid="124"/>
                                        </p:tgtEl>
                                      </p:cBhvr>
                                    </p:animEffect>
                                  </p:childTnLst>
                                </p:cTn>
                              </p:par>
                            </p:childTnLst>
                          </p:cTn>
                        </p:par>
                        <p:par>
                          <p:cTn id="55" fill="hold">
                            <p:stCondLst>
                              <p:cond delay="1000"/>
                            </p:stCondLst>
                            <p:childTnLst>
                              <p:par>
                                <p:cTn id="56" presetID="4" presetClass="entr" presetSubtype="32" fill="hold" grpId="0" nodeType="afterEffect">
                                  <p:stCondLst>
                                    <p:cond delay="0"/>
                                  </p:stCondLst>
                                  <p:iterate>
                                    <p:tmAbs val="0"/>
                                  </p:iterate>
                                  <p:childTnLst>
                                    <p:set>
                                      <p:cBhvr>
                                        <p:cTn id="57" fill="hold"/>
                                        <p:tgtEl>
                                          <p:spTgt spid="118"/>
                                        </p:tgtEl>
                                        <p:attrNameLst>
                                          <p:attrName>style.visibility</p:attrName>
                                        </p:attrNameLst>
                                      </p:cBhvr>
                                      <p:to>
                                        <p:strVal val="visible"/>
                                      </p:to>
                                    </p:set>
                                    <p:animEffect transition="in" filter="box(out)">
                                      <p:cBhvr>
                                        <p:cTn id="58" dur="1000"/>
                                        <p:tgtEl>
                                          <p:spTgt spid="118"/>
                                        </p:tgtEl>
                                      </p:cBhvr>
                                    </p:animEffect>
                                  </p:childTnLst>
                                </p:cTn>
                              </p:par>
                            </p:childTnLst>
                          </p:cTn>
                        </p:par>
                        <p:par>
                          <p:cTn id="59" fill="hold">
                            <p:stCondLst>
                              <p:cond delay="2000"/>
                            </p:stCondLst>
                            <p:childTnLst>
                              <p:par>
                                <p:cTn id="60" presetID="4" presetClass="entr" presetSubtype="32" fill="hold" grpId="0" nodeType="afterEffect">
                                  <p:stCondLst>
                                    <p:cond delay="0"/>
                                  </p:stCondLst>
                                  <p:iterate>
                                    <p:tmAbs val="0"/>
                                  </p:iterate>
                                  <p:childTnLst>
                                    <p:set>
                                      <p:cBhvr>
                                        <p:cTn id="61" fill="hold"/>
                                        <p:tgtEl>
                                          <p:spTgt spid="131"/>
                                        </p:tgtEl>
                                        <p:attrNameLst>
                                          <p:attrName>style.visibility</p:attrName>
                                        </p:attrNameLst>
                                      </p:cBhvr>
                                      <p:to>
                                        <p:strVal val="visible"/>
                                      </p:to>
                                    </p:set>
                                    <p:animEffect transition="in" filter="box(out)">
                                      <p:cBhvr>
                                        <p:cTn id="62" dur="1000"/>
                                        <p:tgtEl>
                                          <p:spTgt spid="131"/>
                                        </p:tgtEl>
                                      </p:cBhvr>
                                    </p:animEffect>
                                  </p:childTnLst>
                                </p:cTn>
                              </p:par>
                            </p:childTnLst>
                          </p:cTn>
                        </p:par>
                        <p:par>
                          <p:cTn id="63" fill="hold">
                            <p:stCondLst>
                              <p:cond delay="3000"/>
                            </p:stCondLst>
                            <p:childTnLst>
                              <p:par>
                                <p:cTn id="64" presetID="4" presetClass="entr" presetSubtype="32" fill="hold" grpId="0" nodeType="afterEffect">
                                  <p:stCondLst>
                                    <p:cond delay="0"/>
                                  </p:stCondLst>
                                  <p:iterate>
                                    <p:tmAbs val="0"/>
                                  </p:iterate>
                                  <p:childTnLst>
                                    <p:set>
                                      <p:cBhvr>
                                        <p:cTn id="65" fill="hold"/>
                                        <p:tgtEl>
                                          <p:spTgt spid="132"/>
                                        </p:tgtEl>
                                        <p:attrNameLst>
                                          <p:attrName>style.visibility</p:attrName>
                                        </p:attrNameLst>
                                      </p:cBhvr>
                                      <p:to>
                                        <p:strVal val="visible"/>
                                      </p:to>
                                    </p:set>
                                    <p:animEffect transition="in" filter="box(out)">
                                      <p:cBhvr>
                                        <p:cTn id="66" dur="1000"/>
                                        <p:tgtEl>
                                          <p:spTgt spid="132"/>
                                        </p:tgtEl>
                                      </p:cBhvr>
                                    </p:animEffect>
                                  </p:childTnLst>
                                </p:cTn>
                              </p:par>
                            </p:childTnLst>
                          </p:cTn>
                        </p:par>
                        <p:par>
                          <p:cTn id="67" fill="hold">
                            <p:stCondLst>
                              <p:cond delay="4000"/>
                            </p:stCondLst>
                            <p:childTnLst>
                              <p:par>
                                <p:cTn id="68" presetID="4" presetClass="entr" presetSubtype="32" fill="hold" grpId="0" nodeType="afterEffect">
                                  <p:stCondLst>
                                    <p:cond delay="0"/>
                                  </p:stCondLst>
                                  <p:iterate>
                                    <p:tmAbs val="0"/>
                                  </p:iterate>
                                  <p:childTnLst>
                                    <p:set>
                                      <p:cBhvr>
                                        <p:cTn id="69" fill="hold"/>
                                        <p:tgtEl>
                                          <p:spTgt spid="139"/>
                                        </p:tgtEl>
                                        <p:attrNameLst>
                                          <p:attrName>style.visibility</p:attrName>
                                        </p:attrNameLst>
                                      </p:cBhvr>
                                      <p:to>
                                        <p:strVal val="visible"/>
                                      </p:to>
                                    </p:set>
                                    <p:animEffect transition="in" filter="box(out)">
                                      <p:cBhvr>
                                        <p:cTn id="70" dur="600"/>
                                        <p:tgtEl>
                                          <p:spTgt spid="139"/>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32" fill="hold" grpId="0" nodeType="clickEffect">
                                  <p:stCondLst>
                                    <p:cond delay="0"/>
                                  </p:stCondLst>
                                  <p:iterate>
                                    <p:tmAbs val="0"/>
                                  </p:iterate>
                                  <p:childTnLst>
                                    <p:set>
                                      <p:cBhvr>
                                        <p:cTn id="74" fill="hold"/>
                                        <p:tgtEl>
                                          <p:spTgt spid="125"/>
                                        </p:tgtEl>
                                        <p:attrNameLst>
                                          <p:attrName>style.visibility</p:attrName>
                                        </p:attrNameLst>
                                      </p:cBhvr>
                                      <p:to>
                                        <p:strVal val="visible"/>
                                      </p:to>
                                    </p:set>
                                    <p:animEffect transition="in" filter="box(out)">
                                      <p:cBhvr>
                                        <p:cTn id="75" dur="1000"/>
                                        <p:tgtEl>
                                          <p:spTgt spid="125"/>
                                        </p:tgtEl>
                                      </p:cBhvr>
                                    </p:animEffect>
                                  </p:childTnLst>
                                </p:cTn>
                              </p:par>
                            </p:childTnLst>
                          </p:cTn>
                        </p:par>
                        <p:par>
                          <p:cTn id="76" fill="hold">
                            <p:stCondLst>
                              <p:cond delay="1000"/>
                            </p:stCondLst>
                            <p:childTnLst>
                              <p:par>
                                <p:cTn id="77" presetID="4" presetClass="entr" presetSubtype="32" fill="hold" grpId="0" nodeType="afterEffect">
                                  <p:stCondLst>
                                    <p:cond delay="0"/>
                                  </p:stCondLst>
                                  <p:iterate>
                                    <p:tmAbs val="0"/>
                                  </p:iterate>
                                  <p:childTnLst>
                                    <p:set>
                                      <p:cBhvr>
                                        <p:cTn id="78" fill="hold"/>
                                        <p:tgtEl>
                                          <p:spTgt spid="119"/>
                                        </p:tgtEl>
                                        <p:attrNameLst>
                                          <p:attrName>style.visibility</p:attrName>
                                        </p:attrNameLst>
                                      </p:cBhvr>
                                      <p:to>
                                        <p:strVal val="visible"/>
                                      </p:to>
                                    </p:set>
                                    <p:animEffect transition="in" filter="box(out)">
                                      <p:cBhvr>
                                        <p:cTn id="79" dur="1000"/>
                                        <p:tgtEl>
                                          <p:spTgt spid="119"/>
                                        </p:tgtEl>
                                      </p:cBhvr>
                                    </p:animEffect>
                                  </p:childTnLst>
                                </p:cTn>
                              </p:par>
                            </p:childTnLst>
                          </p:cTn>
                        </p:par>
                        <p:par>
                          <p:cTn id="80" fill="hold">
                            <p:stCondLst>
                              <p:cond delay="2000"/>
                            </p:stCondLst>
                            <p:childTnLst>
                              <p:par>
                                <p:cTn id="81" presetID="4" presetClass="entr" presetSubtype="32" fill="hold" grpId="0" nodeType="afterEffect">
                                  <p:stCondLst>
                                    <p:cond delay="0"/>
                                  </p:stCondLst>
                                  <p:iterate>
                                    <p:tmAbs val="0"/>
                                  </p:iterate>
                                  <p:childTnLst>
                                    <p:set>
                                      <p:cBhvr>
                                        <p:cTn id="82" fill="hold"/>
                                        <p:tgtEl>
                                          <p:spTgt spid="133"/>
                                        </p:tgtEl>
                                        <p:attrNameLst>
                                          <p:attrName>style.visibility</p:attrName>
                                        </p:attrNameLst>
                                      </p:cBhvr>
                                      <p:to>
                                        <p:strVal val="visible"/>
                                      </p:to>
                                    </p:set>
                                    <p:animEffect transition="in" filter="box(out)">
                                      <p:cBhvr>
                                        <p:cTn id="83" dur="1000"/>
                                        <p:tgtEl>
                                          <p:spTgt spid="133"/>
                                        </p:tgtEl>
                                      </p:cBhvr>
                                    </p:animEffect>
                                  </p:childTnLst>
                                </p:cTn>
                              </p:par>
                            </p:childTnLst>
                          </p:cTn>
                        </p:par>
                        <p:par>
                          <p:cTn id="84" fill="hold">
                            <p:stCondLst>
                              <p:cond delay="3000"/>
                            </p:stCondLst>
                            <p:childTnLst>
                              <p:par>
                                <p:cTn id="85" presetID="4" presetClass="entr" presetSubtype="32" fill="hold" grpId="0" nodeType="afterEffect">
                                  <p:stCondLst>
                                    <p:cond delay="0"/>
                                  </p:stCondLst>
                                  <p:iterate>
                                    <p:tmAbs val="0"/>
                                  </p:iterate>
                                  <p:childTnLst>
                                    <p:set>
                                      <p:cBhvr>
                                        <p:cTn id="86" fill="hold"/>
                                        <p:tgtEl>
                                          <p:spTgt spid="134"/>
                                        </p:tgtEl>
                                        <p:attrNameLst>
                                          <p:attrName>style.visibility</p:attrName>
                                        </p:attrNameLst>
                                      </p:cBhvr>
                                      <p:to>
                                        <p:strVal val="visible"/>
                                      </p:to>
                                    </p:set>
                                    <p:animEffect transition="in" filter="box(out)">
                                      <p:cBhvr>
                                        <p:cTn id="87" dur="1000"/>
                                        <p:tgtEl>
                                          <p:spTgt spid="134"/>
                                        </p:tgtEl>
                                      </p:cBhvr>
                                    </p:animEffect>
                                  </p:childTnLst>
                                </p:cTn>
                              </p:par>
                            </p:childTnLst>
                          </p:cTn>
                        </p:par>
                        <p:par>
                          <p:cTn id="88" fill="hold">
                            <p:stCondLst>
                              <p:cond delay="4000"/>
                            </p:stCondLst>
                            <p:childTnLst>
                              <p:par>
                                <p:cTn id="89" presetID="4" presetClass="entr" presetSubtype="32" fill="hold" grpId="0" nodeType="afterEffect">
                                  <p:stCondLst>
                                    <p:cond delay="0"/>
                                  </p:stCondLst>
                                  <p:iterate>
                                    <p:tmAbs val="0"/>
                                  </p:iterate>
                                  <p:childTnLst>
                                    <p:set>
                                      <p:cBhvr>
                                        <p:cTn id="90" fill="hold"/>
                                        <p:tgtEl>
                                          <p:spTgt spid="140"/>
                                        </p:tgtEl>
                                        <p:attrNameLst>
                                          <p:attrName>style.visibility</p:attrName>
                                        </p:attrNameLst>
                                      </p:cBhvr>
                                      <p:to>
                                        <p:strVal val="visible"/>
                                      </p:to>
                                    </p:set>
                                    <p:animEffect transition="in" filter="box(out)">
                                      <p:cBhvr>
                                        <p:cTn id="91" dur="600"/>
                                        <p:tgtEl>
                                          <p:spTgt spid="140"/>
                                        </p:tgtEl>
                                      </p:cBhvr>
                                    </p:animEffect>
                                  </p:childTnLst>
                                </p:cTn>
                              </p:par>
                            </p:childTnLst>
                          </p:cTn>
                        </p:par>
                      </p:childTnLst>
                    </p:cTn>
                  </p:par>
                  <p:par>
                    <p:cTn id="92" fill="hold">
                      <p:stCondLst>
                        <p:cond delay="indefinite"/>
                      </p:stCondLst>
                      <p:childTnLst>
                        <p:par>
                          <p:cTn id="93" fill="hold">
                            <p:stCondLst>
                              <p:cond delay="0"/>
                            </p:stCondLst>
                            <p:childTnLst>
                              <p:par>
                                <p:cTn id="94" presetID="4" presetClass="entr" presetSubtype="32" fill="hold" grpId="0" nodeType="clickEffect">
                                  <p:stCondLst>
                                    <p:cond delay="0"/>
                                  </p:stCondLst>
                                  <p:iterate>
                                    <p:tmAbs val="0"/>
                                  </p:iterate>
                                  <p:childTnLst>
                                    <p:set>
                                      <p:cBhvr>
                                        <p:cTn id="95" fill="hold"/>
                                        <p:tgtEl>
                                          <p:spTgt spid="126"/>
                                        </p:tgtEl>
                                        <p:attrNameLst>
                                          <p:attrName>style.visibility</p:attrName>
                                        </p:attrNameLst>
                                      </p:cBhvr>
                                      <p:to>
                                        <p:strVal val="visible"/>
                                      </p:to>
                                    </p:set>
                                    <p:animEffect transition="in" filter="box(out)">
                                      <p:cBhvr>
                                        <p:cTn id="96" dur="1000"/>
                                        <p:tgtEl>
                                          <p:spTgt spid="126"/>
                                        </p:tgtEl>
                                      </p:cBhvr>
                                    </p:animEffect>
                                  </p:childTnLst>
                                </p:cTn>
                              </p:par>
                            </p:childTnLst>
                          </p:cTn>
                        </p:par>
                        <p:par>
                          <p:cTn id="97" fill="hold">
                            <p:stCondLst>
                              <p:cond delay="1000"/>
                            </p:stCondLst>
                            <p:childTnLst>
                              <p:par>
                                <p:cTn id="98" presetID="4" presetClass="entr" presetSubtype="32" fill="hold" grpId="0" nodeType="afterEffect">
                                  <p:stCondLst>
                                    <p:cond delay="0"/>
                                  </p:stCondLst>
                                  <p:iterate>
                                    <p:tmAbs val="0"/>
                                  </p:iterate>
                                  <p:childTnLst>
                                    <p:set>
                                      <p:cBhvr>
                                        <p:cTn id="99" fill="hold"/>
                                        <p:tgtEl>
                                          <p:spTgt spid="120"/>
                                        </p:tgtEl>
                                        <p:attrNameLst>
                                          <p:attrName>style.visibility</p:attrName>
                                        </p:attrNameLst>
                                      </p:cBhvr>
                                      <p:to>
                                        <p:strVal val="visible"/>
                                      </p:to>
                                    </p:set>
                                    <p:animEffect transition="in" filter="box(out)">
                                      <p:cBhvr>
                                        <p:cTn id="100" dur="1000"/>
                                        <p:tgtEl>
                                          <p:spTgt spid="120"/>
                                        </p:tgtEl>
                                      </p:cBhvr>
                                    </p:animEffect>
                                  </p:childTnLst>
                                </p:cTn>
                              </p:par>
                            </p:childTnLst>
                          </p:cTn>
                        </p:par>
                        <p:par>
                          <p:cTn id="101" fill="hold">
                            <p:stCondLst>
                              <p:cond delay="2000"/>
                            </p:stCondLst>
                            <p:childTnLst>
                              <p:par>
                                <p:cTn id="102" presetID="4" presetClass="entr" presetSubtype="32" fill="hold" grpId="0" nodeType="afterEffect">
                                  <p:stCondLst>
                                    <p:cond delay="0"/>
                                  </p:stCondLst>
                                  <p:iterate>
                                    <p:tmAbs val="0"/>
                                  </p:iterate>
                                  <p:childTnLst>
                                    <p:set>
                                      <p:cBhvr>
                                        <p:cTn id="103" fill="hold"/>
                                        <p:tgtEl>
                                          <p:spTgt spid="135"/>
                                        </p:tgtEl>
                                        <p:attrNameLst>
                                          <p:attrName>style.visibility</p:attrName>
                                        </p:attrNameLst>
                                      </p:cBhvr>
                                      <p:to>
                                        <p:strVal val="visible"/>
                                      </p:to>
                                    </p:set>
                                    <p:animEffect transition="in" filter="box(out)">
                                      <p:cBhvr>
                                        <p:cTn id="104" dur="1000"/>
                                        <p:tgtEl>
                                          <p:spTgt spid="135"/>
                                        </p:tgtEl>
                                      </p:cBhvr>
                                    </p:animEffect>
                                  </p:childTnLst>
                                </p:cTn>
                              </p:par>
                            </p:childTnLst>
                          </p:cTn>
                        </p:par>
                        <p:par>
                          <p:cTn id="105" fill="hold">
                            <p:stCondLst>
                              <p:cond delay="3000"/>
                            </p:stCondLst>
                            <p:childTnLst>
                              <p:par>
                                <p:cTn id="106" presetID="4" presetClass="entr" presetSubtype="32" fill="hold" grpId="0" nodeType="afterEffect">
                                  <p:stCondLst>
                                    <p:cond delay="0"/>
                                  </p:stCondLst>
                                  <p:iterate>
                                    <p:tmAbs val="0"/>
                                  </p:iterate>
                                  <p:childTnLst>
                                    <p:set>
                                      <p:cBhvr>
                                        <p:cTn id="107" fill="hold"/>
                                        <p:tgtEl>
                                          <p:spTgt spid="136"/>
                                        </p:tgtEl>
                                        <p:attrNameLst>
                                          <p:attrName>style.visibility</p:attrName>
                                        </p:attrNameLst>
                                      </p:cBhvr>
                                      <p:to>
                                        <p:strVal val="visible"/>
                                      </p:to>
                                    </p:set>
                                    <p:animEffect transition="in" filter="box(out)">
                                      <p:cBhvr>
                                        <p:cTn id="108" dur="1000"/>
                                        <p:tgtEl>
                                          <p:spTgt spid="136"/>
                                        </p:tgtEl>
                                      </p:cBhvr>
                                    </p:animEffect>
                                  </p:childTnLst>
                                </p:cTn>
                              </p:par>
                            </p:childTnLst>
                          </p:cTn>
                        </p:par>
                        <p:par>
                          <p:cTn id="109" fill="hold">
                            <p:stCondLst>
                              <p:cond delay="4000"/>
                            </p:stCondLst>
                            <p:childTnLst>
                              <p:par>
                                <p:cTn id="110" presetID="4" presetClass="entr" presetSubtype="32" fill="hold" grpId="0" nodeType="afterEffect">
                                  <p:stCondLst>
                                    <p:cond delay="0"/>
                                  </p:stCondLst>
                                  <p:iterate>
                                    <p:tmAbs val="0"/>
                                  </p:iterate>
                                  <p:childTnLst>
                                    <p:set>
                                      <p:cBhvr>
                                        <p:cTn id="111" fill="hold"/>
                                        <p:tgtEl>
                                          <p:spTgt spid="141"/>
                                        </p:tgtEl>
                                        <p:attrNameLst>
                                          <p:attrName>style.visibility</p:attrName>
                                        </p:attrNameLst>
                                      </p:cBhvr>
                                      <p:to>
                                        <p:strVal val="visible"/>
                                      </p:to>
                                    </p:set>
                                    <p:animEffect transition="in" filter="box(out)">
                                      <p:cBhvr>
                                        <p:cTn id="112" dur="6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advAuto="0"/>
      <p:bldP spid="117" grpId="0" animBg="1" advAuto="0"/>
      <p:bldP spid="118" grpId="0" animBg="1" advAuto="0"/>
      <p:bldP spid="119" grpId="0" animBg="1" advAuto="0"/>
      <p:bldP spid="120" grpId="0" animBg="1" advAuto="0"/>
      <p:bldP spid="121" grpId="0" animBg="1" advAuto="0"/>
      <p:bldP spid="122" grpId="0" animBg="1" advAuto="0"/>
      <p:bldP spid="123" grpId="0" animBg="1" advAuto="0"/>
      <p:bldP spid="124" grpId="0" animBg="1" advAuto="0"/>
      <p:bldP spid="125" grpId="0" animBg="1" advAuto="0"/>
      <p:bldP spid="126" grpId="0" animBg="1" advAuto="0"/>
      <p:bldP spid="127" grpId="0" animBg="1" advAuto="0"/>
      <p:bldP spid="128" grpId="0" animBg="1" advAuto="0"/>
      <p:bldP spid="129" grpId="0" animBg="1" advAuto="0"/>
      <p:bldP spid="130" grpId="0" animBg="1" advAuto="0"/>
      <p:bldP spid="131" grpId="0" animBg="1" advAuto="0"/>
      <p:bldP spid="132" grpId="0" animBg="1" advAuto="0"/>
      <p:bldP spid="133" grpId="0" animBg="1" advAuto="0"/>
      <p:bldP spid="134" grpId="0" animBg="1" advAuto="0"/>
      <p:bldP spid="135" grpId="0" animBg="1" advAuto="0"/>
      <p:bldP spid="136" grpId="0" animBg="1" advAuto="0"/>
      <p:bldP spid="137" grpId="0" animBg="1" advAuto="0"/>
      <p:bldP spid="138" grpId="0" animBg="1" advAuto="0"/>
      <p:bldP spid="139" grpId="0" animBg="1" advAuto="0"/>
      <p:bldP spid="140" grpId="0" animBg="1" advAuto="0"/>
      <p:bldP spid="141"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97F4471-D4F2-43BB-AFCB-6EF22F8C4908}"/>
              </a:ext>
            </a:extLst>
          </p:cNvPr>
          <p:cNvSpPr/>
          <p:nvPr/>
        </p:nvSpPr>
        <p:spPr>
          <a:xfrm>
            <a:off x="-822234" y="2886588"/>
            <a:ext cx="4061872" cy="976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GB" sz="16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46" name="Graphic 8" descr="Bullseye">
            <a:extLst>
              <a:ext uri="{FF2B5EF4-FFF2-40B4-BE49-F238E27FC236}">
                <a16:creationId xmlns:a16="http://schemas.microsoft.com/office/drawing/2014/main" id="{5E4C13E3-5E27-4026-9B5D-90D0B0E1F652}"/>
              </a:ext>
            </a:extLst>
          </p:cNvPr>
          <p:cNvGrpSpPr/>
          <p:nvPr/>
        </p:nvGrpSpPr>
        <p:grpSpPr>
          <a:xfrm>
            <a:off x="5595808" y="1280509"/>
            <a:ext cx="369369" cy="369369"/>
            <a:chOff x="5323054" y="1445173"/>
            <a:chExt cx="395135" cy="395135"/>
          </a:xfrm>
        </p:grpSpPr>
        <p:sp>
          <p:nvSpPr>
            <p:cNvPr id="47" name="Freeform: Shape 46">
              <a:extLst>
                <a:ext uri="{FF2B5EF4-FFF2-40B4-BE49-F238E27FC236}">
                  <a16:creationId xmlns:a16="http://schemas.microsoft.com/office/drawing/2014/main" id="{4AF25CE2-2770-4F39-A641-BA8E59DC7D4E}"/>
                </a:ext>
              </a:extLst>
            </p:cNvPr>
            <p:cNvSpPr/>
            <p:nvPr/>
          </p:nvSpPr>
          <p:spPr>
            <a:xfrm>
              <a:off x="5472876" y="1480158"/>
              <a:ext cx="210327" cy="209915"/>
            </a:xfrm>
            <a:custGeom>
              <a:avLst/>
              <a:gdLst>
                <a:gd name="connsiteX0" fmla="*/ 173283 w 210327"/>
                <a:gd name="connsiteY0" fmla="*/ 37044 h 209915"/>
                <a:gd name="connsiteX1" fmla="*/ 169167 w 210327"/>
                <a:gd name="connsiteY1" fmla="*/ 0 h 209915"/>
                <a:gd name="connsiteX2" fmla="*/ 123891 w 210327"/>
                <a:gd name="connsiteY2" fmla="*/ 45276 h 209915"/>
                <a:gd name="connsiteX3" fmla="*/ 126361 w 210327"/>
                <a:gd name="connsiteY3" fmla="*/ 66679 h 209915"/>
                <a:gd name="connsiteX4" fmla="*/ 60505 w 210327"/>
                <a:gd name="connsiteY4" fmla="*/ 132535 h 209915"/>
                <a:gd name="connsiteX5" fmla="*/ 41160 w 210327"/>
                <a:gd name="connsiteY5" fmla="*/ 127596 h 209915"/>
                <a:gd name="connsiteX6" fmla="*/ 0 w 210327"/>
                <a:gd name="connsiteY6" fmla="*/ 168756 h 209915"/>
                <a:gd name="connsiteX7" fmla="*/ 41160 w 210327"/>
                <a:gd name="connsiteY7" fmla="*/ 209915 h 209915"/>
                <a:gd name="connsiteX8" fmla="*/ 82320 w 210327"/>
                <a:gd name="connsiteY8" fmla="*/ 168756 h 209915"/>
                <a:gd name="connsiteX9" fmla="*/ 77792 w 210327"/>
                <a:gd name="connsiteY9" fmla="*/ 149822 h 209915"/>
                <a:gd name="connsiteX10" fmla="*/ 143648 w 210327"/>
                <a:gd name="connsiteY10" fmla="*/ 83966 h 209915"/>
                <a:gd name="connsiteX11" fmla="*/ 165051 w 210327"/>
                <a:gd name="connsiteY11" fmla="*/ 86436 h 209915"/>
                <a:gd name="connsiteX12" fmla="*/ 210327 w 210327"/>
                <a:gd name="connsiteY12" fmla="*/ 41160 h 209915"/>
                <a:gd name="connsiteX13" fmla="*/ 173283 w 210327"/>
                <a:gd name="connsiteY13" fmla="*/ 37044 h 209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327" h="209915">
                  <a:moveTo>
                    <a:pt x="173283" y="37044"/>
                  </a:moveTo>
                  <a:lnTo>
                    <a:pt x="169167" y="0"/>
                  </a:lnTo>
                  <a:lnTo>
                    <a:pt x="123891" y="45276"/>
                  </a:lnTo>
                  <a:lnTo>
                    <a:pt x="126361" y="66679"/>
                  </a:lnTo>
                  <a:lnTo>
                    <a:pt x="60505" y="132535"/>
                  </a:lnTo>
                  <a:cubicBezTo>
                    <a:pt x="54743" y="129654"/>
                    <a:pt x="48157" y="127596"/>
                    <a:pt x="41160" y="127596"/>
                  </a:cubicBezTo>
                  <a:cubicBezTo>
                    <a:pt x="18522" y="127596"/>
                    <a:pt x="0" y="146118"/>
                    <a:pt x="0" y="168756"/>
                  </a:cubicBezTo>
                  <a:cubicBezTo>
                    <a:pt x="0" y="191394"/>
                    <a:pt x="18522" y="209915"/>
                    <a:pt x="41160" y="209915"/>
                  </a:cubicBezTo>
                  <a:cubicBezTo>
                    <a:pt x="63798" y="209915"/>
                    <a:pt x="82320" y="191394"/>
                    <a:pt x="82320" y="168756"/>
                  </a:cubicBezTo>
                  <a:cubicBezTo>
                    <a:pt x="82320" y="161758"/>
                    <a:pt x="80673" y="155584"/>
                    <a:pt x="77792" y="149822"/>
                  </a:cubicBezTo>
                  <a:lnTo>
                    <a:pt x="143648" y="83966"/>
                  </a:lnTo>
                  <a:lnTo>
                    <a:pt x="165051" y="86436"/>
                  </a:lnTo>
                  <a:lnTo>
                    <a:pt x="210327" y="41160"/>
                  </a:lnTo>
                  <a:lnTo>
                    <a:pt x="173283" y="3704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Shape 49">
              <a:extLst>
                <a:ext uri="{FF2B5EF4-FFF2-40B4-BE49-F238E27FC236}">
                  <a16:creationId xmlns:a16="http://schemas.microsoft.com/office/drawing/2014/main" id="{2CBA3471-AB26-4C9E-BA26-DF7DE76C3B20}"/>
                </a:ext>
              </a:extLst>
            </p:cNvPr>
            <p:cNvSpPr/>
            <p:nvPr/>
          </p:nvSpPr>
          <p:spPr>
            <a:xfrm>
              <a:off x="5358039" y="1492506"/>
              <a:ext cx="312815" cy="312815"/>
            </a:xfrm>
            <a:custGeom>
              <a:avLst/>
              <a:gdLst>
                <a:gd name="connsiteX0" fmla="*/ 291412 w 312815"/>
                <a:gd name="connsiteY0" fmla="*/ 85613 h 312815"/>
                <a:gd name="connsiteX1" fmla="*/ 286061 w 312815"/>
                <a:gd name="connsiteY1" fmla="*/ 91375 h 312815"/>
                <a:gd name="connsiteX2" fmla="*/ 278241 w 312815"/>
                <a:gd name="connsiteY2" fmla="*/ 90552 h 312815"/>
                <a:gd name="connsiteX3" fmla="*/ 269597 w 312815"/>
                <a:gd name="connsiteY3" fmla="*/ 89317 h 312815"/>
                <a:gd name="connsiteX4" fmla="*/ 288119 w 312815"/>
                <a:gd name="connsiteY4" fmla="*/ 156408 h 312815"/>
                <a:gd name="connsiteX5" fmla="*/ 156408 w 312815"/>
                <a:gd name="connsiteY5" fmla="*/ 288119 h 312815"/>
                <a:gd name="connsiteX6" fmla="*/ 24696 w 312815"/>
                <a:gd name="connsiteY6" fmla="*/ 156408 h 312815"/>
                <a:gd name="connsiteX7" fmla="*/ 156408 w 312815"/>
                <a:gd name="connsiteY7" fmla="*/ 24696 h 312815"/>
                <a:gd name="connsiteX8" fmla="*/ 223498 w 312815"/>
                <a:gd name="connsiteY8" fmla="*/ 43218 h 312815"/>
                <a:gd name="connsiteX9" fmla="*/ 222675 w 312815"/>
                <a:gd name="connsiteY9" fmla="*/ 34986 h 312815"/>
                <a:gd name="connsiteX10" fmla="*/ 221440 w 312815"/>
                <a:gd name="connsiteY10" fmla="*/ 26754 h 312815"/>
                <a:gd name="connsiteX11" fmla="*/ 227203 w 312815"/>
                <a:gd name="connsiteY11" fmla="*/ 20992 h 312815"/>
                <a:gd name="connsiteX12" fmla="*/ 230084 w 312815"/>
                <a:gd name="connsiteY12" fmla="*/ 18110 h 312815"/>
                <a:gd name="connsiteX13" fmla="*/ 156408 w 312815"/>
                <a:gd name="connsiteY13" fmla="*/ 0 h 312815"/>
                <a:gd name="connsiteX14" fmla="*/ 0 w 312815"/>
                <a:gd name="connsiteY14" fmla="*/ 156408 h 312815"/>
                <a:gd name="connsiteX15" fmla="*/ 156408 w 312815"/>
                <a:gd name="connsiteY15" fmla="*/ 312815 h 312815"/>
                <a:gd name="connsiteX16" fmla="*/ 312815 w 312815"/>
                <a:gd name="connsiteY16" fmla="*/ 156408 h 312815"/>
                <a:gd name="connsiteX17" fmla="*/ 294293 w 312815"/>
                <a:gd name="connsiteY17" fmla="*/ 83143 h 312815"/>
                <a:gd name="connsiteX18" fmla="*/ 291412 w 312815"/>
                <a:gd name="connsiteY18" fmla="*/ 85613 h 312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815" h="312815">
                  <a:moveTo>
                    <a:pt x="291412" y="85613"/>
                  </a:moveTo>
                  <a:lnTo>
                    <a:pt x="286061" y="91375"/>
                  </a:lnTo>
                  <a:lnTo>
                    <a:pt x="278241" y="90552"/>
                  </a:lnTo>
                  <a:lnTo>
                    <a:pt x="269597" y="89317"/>
                  </a:lnTo>
                  <a:cubicBezTo>
                    <a:pt x="281122" y="109074"/>
                    <a:pt x="288119" y="131712"/>
                    <a:pt x="288119" y="156408"/>
                  </a:cubicBezTo>
                  <a:cubicBezTo>
                    <a:pt x="288119" y="228849"/>
                    <a:pt x="228849" y="288119"/>
                    <a:pt x="156408" y="288119"/>
                  </a:cubicBezTo>
                  <a:cubicBezTo>
                    <a:pt x="83966" y="288119"/>
                    <a:pt x="24696" y="228849"/>
                    <a:pt x="24696" y="156408"/>
                  </a:cubicBezTo>
                  <a:cubicBezTo>
                    <a:pt x="24696" y="83966"/>
                    <a:pt x="83966" y="24696"/>
                    <a:pt x="156408" y="24696"/>
                  </a:cubicBezTo>
                  <a:cubicBezTo>
                    <a:pt x="180692" y="24696"/>
                    <a:pt x="203741" y="31282"/>
                    <a:pt x="223498" y="43218"/>
                  </a:cubicBezTo>
                  <a:lnTo>
                    <a:pt x="222675" y="34986"/>
                  </a:lnTo>
                  <a:lnTo>
                    <a:pt x="221440" y="26754"/>
                  </a:lnTo>
                  <a:lnTo>
                    <a:pt x="227203" y="20992"/>
                  </a:lnTo>
                  <a:lnTo>
                    <a:pt x="230084" y="18110"/>
                  </a:lnTo>
                  <a:cubicBezTo>
                    <a:pt x="207857" y="6586"/>
                    <a:pt x="183162" y="0"/>
                    <a:pt x="156408" y="0"/>
                  </a:cubicBezTo>
                  <a:cubicBezTo>
                    <a:pt x="69972" y="0"/>
                    <a:pt x="0" y="69972"/>
                    <a:pt x="0" y="156408"/>
                  </a:cubicBezTo>
                  <a:cubicBezTo>
                    <a:pt x="0" y="242843"/>
                    <a:pt x="69972" y="312815"/>
                    <a:pt x="156408" y="312815"/>
                  </a:cubicBezTo>
                  <a:cubicBezTo>
                    <a:pt x="242843" y="312815"/>
                    <a:pt x="312815" y="242843"/>
                    <a:pt x="312815" y="156408"/>
                  </a:cubicBezTo>
                  <a:cubicBezTo>
                    <a:pt x="312815" y="129654"/>
                    <a:pt x="306230" y="104958"/>
                    <a:pt x="294293" y="83143"/>
                  </a:cubicBezTo>
                  <a:lnTo>
                    <a:pt x="291412" y="85613"/>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Shape 50">
              <a:extLst>
                <a:ext uri="{FF2B5EF4-FFF2-40B4-BE49-F238E27FC236}">
                  <a16:creationId xmlns:a16="http://schemas.microsoft.com/office/drawing/2014/main" id="{6B8DFA7C-E182-43E9-9B6A-6043AD0F23B5}"/>
                </a:ext>
              </a:extLst>
            </p:cNvPr>
            <p:cNvSpPr/>
            <p:nvPr/>
          </p:nvSpPr>
          <p:spPr>
            <a:xfrm>
              <a:off x="5415663" y="1550130"/>
              <a:ext cx="197567" cy="197567"/>
            </a:xfrm>
            <a:custGeom>
              <a:avLst/>
              <a:gdLst>
                <a:gd name="connsiteX0" fmla="*/ 167521 w 197567"/>
                <a:gd name="connsiteY0" fmla="*/ 70795 h 197567"/>
                <a:gd name="connsiteX1" fmla="*/ 172872 w 197567"/>
                <a:gd name="connsiteY1" fmla="*/ 98784 h 197567"/>
                <a:gd name="connsiteX2" fmla="*/ 98784 w 197567"/>
                <a:gd name="connsiteY2" fmla="*/ 172872 h 197567"/>
                <a:gd name="connsiteX3" fmla="*/ 24696 w 197567"/>
                <a:gd name="connsiteY3" fmla="*/ 98784 h 197567"/>
                <a:gd name="connsiteX4" fmla="*/ 98784 w 197567"/>
                <a:gd name="connsiteY4" fmla="*/ 24696 h 197567"/>
                <a:gd name="connsiteX5" fmla="*/ 126772 w 197567"/>
                <a:gd name="connsiteY5" fmla="*/ 30047 h 197567"/>
                <a:gd name="connsiteX6" fmla="*/ 145294 w 197567"/>
                <a:gd name="connsiteY6" fmla="*/ 11525 h 197567"/>
                <a:gd name="connsiteX7" fmla="*/ 98784 w 197567"/>
                <a:gd name="connsiteY7" fmla="*/ 0 h 197567"/>
                <a:gd name="connsiteX8" fmla="*/ 0 w 197567"/>
                <a:gd name="connsiteY8" fmla="*/ 98784 h 197567"/>
                <a:gd name="connsiteX9" fmla="*/ 98784 w 197567"/>
                <a:gd name="connsiteY9" fmla="*/ 197568 h 197567"/>
                <a:gd name="connsiteX10" fmla="*/ 197568 w 197567"/>
                <a:gd name="connsiteY10" fmla="*/ 98784 h 197567"/>
                <a:gd name="connsiteX11" fmla="*/ 186043 w 197567"/>
                <a:gd name="connsiteY11" fmla="*/ 52273 h 197567"/>
                <a:gd name="connsiteX12" fmla="*/ 167521 w 197567"/>
                <a:gd name="connsiteY12" fmla="*/ 70795 h 19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67" h="197567">
                  <a:moveTo>
                    <a:pt x="167521" y="70795"/>
                  </a:moveTo>
                  <a:cubicBezTo>
                    <a:pt x="171225" y="79439"/>
                    <a:pt x="172872" y="88905"/>
                    <a:pt x="172872" y="98784"/>
                  </a:cubicBezTo>
                  <a:cubicBezTo>
                    <a:pt x="172872" y="139532"/>
                    <a:pt x="139532" y="172872"/>
                    <a:pt x="98784" y="172872"/>
                  </a:cubicBezTo>
                  <a:cubicBezTo>
                    <a:pt x="58035" y="172872"/>
                    <a:pt x="24696" y="139532"/>
                    <a:pt x="24696" y="98784"/>
                  </a:cubicBezTo>
                  <a:cubicBezTo>
                    <a:pt x="24696" y="58035"/>
                    <a:pt x="58035" y="24696"/>
                    <a:pt x="98784" y="24696"/>
                  </a:cubicBezTo>
                  <a:cubicBezTo>
                    <a:pt x="108662" y="24696"/>
                    <a:pt x="118129" y="26754"/>
                    <a:pt x="126772" y="30047"/>
                  </a:cubicBezTo>
                  <a:lnTo>
                    <a:pt x="145294" y="11525"/>
                  </a:lnTo>
                  <a:cubicBezTo>
                    <a:pt x="131300" y="4116"/>
                    <a:pt x="115659" y="0"/>
                    <a:pt x="98784" y="0"/>
                  </a:cubicBezTo>
                  <a:cubicBezTo>
                    <a:pt x="44453" y="0"/>
                    <a:pt x="0" y="44453"/>
                    <a:pt x="0" y="98784"/>
                  </a:cubicBezTo>
                  <a:cubicBezTo>
                    <a:pt x="0" y="153115"/>
                    <a:pt x="44453" y="197568"/>
                    <a:pt x="98784" y="197568"/>
                  </a:cubicBezTo>
                  <a:cubicBezTo>
                    <a:pt x="153115" y="197568"/>
                    <a:pt x="197568" y="153115"/>
                    <a:pt x="197568" y="98784"/>
                  </a:cubicBezTo>
                  <a:cubicBezTo>
                    <a:pt x="197568" y="81908"/>
                    <a:pt x="193452" y="66267"/>
                    <a:pt x="186043" y="52273"/>
                  </a:cubicBezTo>
                  <a:lnTo>
                    <a:pt x="167521" y="70795"/>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53" name="Graphic 11" descr="Bar graph with upward trend">
            <a:extLst>
              <a:ext uri="{FF2B5EF4-FFF2-40B4-BE49-F238E27FC236}">
                <a16:creationId xmlns:a16="http://schemas.microsoft.com/office/drawing/2014/main" id="{4AC4DC05-4666-4E95-9DCF-5E5D5317E19F}"/>
              </a:ext>
            </a:extLst>
          </p:cNvPr>
          <p:cNvGrpSpPr/>
          <p:nvPr/>
        </p:nvGrpSpPr>
        <p:grpSpPr>
          <a:xfrm>
            <a:off x="6692577" y="1239831"/>
            <a:ext cx="369369" cy="369369"/>
            <a:chOff x="6496330" y="1401658"/>
            <a:chExt cx="395135" cy="395135"/>
          </a:xfrm>
        </p:grpSpPr>
        <p:sp>
          <p:nvSpPr>
            <p:cNvPr id="55" name="Freeform: Shape 54">
              <a:extLst>
                <a:ext uri="{FF2B5EF4-FFF2-40B4-BE49-F238E27FC236}">
                  <a16:creationId xmlns:a16="http://schemas.microsoft.com/office/drawing/2014/main" id="{982669CD-CA2B-4402-95B4-5D909234CCCD}"/>
                </a:ext>
              </a:extLst>
            </p:cNvPr>
            <p:cNvSpPr/>
            <p:nvPr/>
          </p:nvSpPr>
          <p:spPr>
            <a:xfrm>
              <a:off x="6553953" y="1455165"/>
              <a:ext cx="284003" cy="288119"/>
            </a:xfrm>
            <a:custGeom>
              <a:avLst/>
              <a:gdLst>
                <a:gd name="connsiteX0" fmla="*/ 24696 w 284003"/>
                <a:gd name="connsiteY0" fmla="*/ 0 h 288119"/>
                <a:gd name="connsiteX1" fmla="*/ 0 w 284003"/>
                <a:gd name="connsiteY1" fmla="*/ 0 h 288119"/>
                <a:gd name="connsiteX2" fmla="*/ 0 w 284003"/>
                <a:gd name="connsiteY2" fmla="*/ 288119 h 288119"/>
                <a:gd name="connsiteX3" fmla="*/ 284003 w 284003"/>
                <a:gd name="connsiteY3" fmla="*/ 288119 h 288119"/>
                <a:gd name="connsiteX4" fmla="*/ 284003 w 284003"/>
                <a:gd name="connsiteY4" fmla="*/ 263423 h 288119"/>
                <a:gd name="connsiteX5" fmla="*/ 24696 w 284003"/>
                <a:gd name="connsiteY5" fmla="*/ 263423 h 288119"/>
                <a:gd name="connsiteX6" fmla="*/ 24696 w 284003"/>
                <a:gd name="connsiteY6" fmla="*/ 0 h 28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003" h="288119">
                  <a:moveTo>
                    <a:pt x="24696" y="0"/>
                  </a:moveTo>
                  <a:lnTo>
                    <a:pt x="0" y="0"/>
                  </a:lnTo>
                  <a:lnTo>
                    <a:pt x="0" y="288119"/>
                  </a:lnTo>
                  <a:lnTo>
                    <a:pt x="284003" y="288119"/>
                  </a:lnTo>
                  <a:lnTo>
                    <a:pt x="284003" y="263423"/>
                  </a:lnTo>
                  <a:lnTo>
                    <a:pt x="24696" y="263423"/>
                  </a:lnTo>
                  <a:lnTo>
                    <a:pt x="24696" y="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Shape 55">
              <a:extLst>
                <a:ext uri="{FF2B5EF4-FFF2-40B4-BE49-F238E27FC236}">
                  <a16:creationId xmlns:a16="http://schemas.microsoft.com/office/drawing/2014/main" id="{2F3054CD-DB4F-4A8F-9F94-BBD1929C489B}"/>
                </a:ext>
              </a:extLst>
            </p:cNvPr>
            <p:cNvSpPr/>
            <p:nvPr/>
          </p:nvSpPr>
          <p:spPr>
            <a:xfrm rot="-10800000">
              <a:off x="6776217" y="1455165"/>
              <a:ext cx="61739" cy="238727"/>
            </a:xfrm>
            <a:custGeom>
              <a:avLst/>
              <a:gdLst>
                <a:gd name="connsiteX0" fmla="*/ 0 w 61739"/>
                <a:gd name="connsiteY0" fmla="*/ 0 h 238727"/>
                <a:gd name="connsiteX1" fmla="*/ 61740 w 61739"/>
                <a:gd name="connsiteY1" fmla="*/ 0 h 238727"/>
                <a:gd name="connsiteX2" fmla="*/ 61740 w 61739"/>
                <a:gd name="connsiteY2" fmla="*/ 238727 h 238727"/>
                <a:gd name="connsiteX3" fmla="*/ 0 w 61739"/>
                <a:gd name="connsiteY3" fmla="*/ 238727 h 238727"/>
              </a:gdLst>
              <a:ahLst/>
              <a:cxnLst>
                <a:cxn ang="0">
                  <a:pos x="connsiteX0" y="connsiteY0"/>
                </a:cxn>
                <a:cxn ang="0">
                  <a:pos x="connsiteX1" y="connsiteY1"/>
                </a:cxn>
                <a:cxn ang="0">
                  <a:pos x="connsiteX2" y="connsiteY2"/>
                </a:cxn>
                <a:cxn ang="0">
                  <a:pos x="connsiteX3" y="connsiteY3"/>
                </a:cxn>
              </a:cxnLst>
              <a:rect l="l" t="t" r="r" b="b"/>
              <a:pathLst>
                <a:path w="61739" h="238727">
                  <a:moveTo>
                    <a:pt x="0" y="0"/>
                  </a:moveTo>
                  <a:lnTo>
                    <a:pt x="61740" y="0"/>
                  </a:lnTo>
                  <a:lnTo>
                    <a:pt x="61740" y="238727"/>
                  </a:lnTo>
                  <a:lnTo>
                    <a:pt x="0" y="238727"/>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Shape 56">
              <a:extLst>
                <a:ext uri="{FF2B5EF4-FFF2-40B4-BE49-F238E27FC236}">
                  <a16:creationId xmlns:a16="http://schemas.microsoft.com/office/drawing/2014/main" id="{690C72A0-3BD1-4993-945E-1D65C28C25DC}"/>
                </a:ext>
              </a:extLst>
            </p:cNvPr>
            <p:cNvSpPr/>
            <p:nvPr/>
          </p:nvSpPr>
          <p:spPr>
            <a:xfrm rot="-10800000">
              <a:off x="6689781" y="1537485"/>
              <a:ext cx="61739" cy="156407"/>
            </a:xfrm>
            <a:custGeom>
              <a:avLst/>
              <a:gdLst>
                <a:gd name="connsiteX0" fmla="*/ 0 w 61739"/>
                <a:gd name="connsiteY0" fmla="*/ 0 h 156407"/>
                <a:gd name="connsiteX1" fmla="*/ 61740 w 61739"/>
                <a:gd name="connsiteY1" fmla="*/ 0 h 156407"/>
                <a:gd name="connsiteX2" fmla="*/ 61740 w 61739"/>
                <a:gd name="connsiteY2" fmla="*/ 156408 h 156407"/>
                <a:gd name="connsiteX3" fmla="*/ 0 w 61739"/>
                <a:gd name="connsiteY3" fmla="*/ 156408 h 156407"/>
              </a:gdLst>
              <a:ahLst/>
              <a:cxnLst>
                <a:cxn ang="0">
                  <a:pos x="connsiteX0" y="connsiteY0"/>
                </a:cxn>
                <a:cxn ang="0">
                  <a:pos x="connsiteX1" y="connsiteY1"/>
                </a:cxn>
                <a:cxn ang="0">
                  <a:pos x="connsiteX2" y="connsiteY2"/>
                </a:cxn>
                <a:cxn ang="0">
                  <a:pos x="connsiteX3" y="connsiteY3"/>
                </a:cxn>
              </a:cxnLst>
              <a:rect l="l" t="t" r="r" b="b"/>
              <a:pathLst>
                <a:path w="61739" h="156407">
                  <a:moveTo>
                    <a:pt x="0" y="0"/>
                  </a:moveTo>
                  <a:lnTo>
                    <a:pt x="61740" y="0"/>
                  </a:lnTo>
                  <a:lnTo>
                    <a:pt x="61740" y="156408"/>
                  </a:lnTo>
                  <a:lnTo>
                    <a:pt x="0" y="156408"/>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Shape 57">
              <a:extLst>
                <a:ext uri="{FF2B5EF4-FFF2-40B4-BE49-F238E27FC236}">
                  <a16:creationId xmlns:a16="http://schemas.microsoft.com/office/drawing/2014/main" id="{A1CC7900-6A33-4322-953A-8B7DF1EBE8CF}"/>
                </a:ext>
              </a:extLst>
            </p:cNvPr>
            <p:cNvSpPr/>
            <p:nvPr/>
          </p:nvSpPr>
          <p:spPr>
            <a:xfrm rot="-10800000">
              <a:off x="6603345" y="1611573"/>
              <a:ext cx="61739" cy="82319"/>
            </a:xfrm>
            <a:custGeom>
              <a:avLst/>
              <a:gdLst>
                <a:gd name="connsiteX0" fmla="*/ 0 w 61739"/>
                <a:gd name="connsiteY0" fmla="*/ 0 h 82319"/>
                <a:gd name="connsiteX1" fmla="*/ 61740 w 61739"/>
                <a:gd name="connsiteY1" fmla="*/ 0 h 82319"/>
                <a:gd name="connsiteX2" fmla="*/ 61740 w 61739"/>
                <a:gd name="connsiteY2" fmla="*/ 82320 h 82319"/>
                <a:gd name="connsiteX3" fmla="*/ 0 w 61739"/>
                <a:gd name="connsiteY3" fmla="*/ 82320 h 82319"/>
              </a:gdLst>
              <a:ahLst/>
              <a:cxnLst>
                <a:cxn ang="0">
                  <a:pos x="connsiteX0" y="connsiteY0"/>
                </a:cxn>
                <a:cxn ang="0">
                  <a:pos x="connsiteX1" y="connsiteY1"/>
                </a:cxn>
                <a:cxn ang="0">
                  <a:pos x="connsiteX2" y="connsiteY2"/>
                </a:cxn>
                <a:cxn ang="0">
                  <a:pos x="connsiteX3" y="connsiteY3"/>
                </a:cxn>
              </a:cxnLst>
              <a:rect l="l" t="t" r="r" b="b"/>
              <a:pathLst>
                <a:path w="61739" h="82319">
                  <a:moveTo>
                    <a:pt x="0" y="0"/>
                  </a:moveTo>
                  <a:lnTo>
                    <a:pt x="61740" y="0"/>
                  </a:lnTo>
                  <a:lnTo>
                    <a:pt x="61740" y="82320"/>
                  </a:lnTo>
                  <a:lnTo>
                    <a:pt x="0" y="82320"/>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Shape 58">
              <a:extLst>
                <a:ext uri="{FF2B5EF4-FFF2-40B4-BE49-F238E27FC236}">
                  <a16:creationId xmlns:a16="http://schemas.microsoft.com/office/drawing/2014/main" id="{A6D17E46-3074-4EE6-AEB4-F813873330A5}"/>
                </a:ext>
              </a:extLst>
            </p:cNvPr>
            <p:cNvSpPr/>
            <p:nvPr/>
          </p:nvSpPr>
          <p:spPr>
            <a:xfrm>
              <a:off x="6601658" y="1455165"/>
              <a:ext cx="133399" cy="133399"/>
            </a:xfrm>
            <a:custGeom>
              <a:avLst/>
              <a:gdLst>
                <a:gd name="connsiteX0" fmla="*/ 133399 w 133399"/>
                <a:gd name="connsiteY0" fmla="*/ 56554 h 133399"/>
                <a:gd name="connsiteX1" fmla="*/ 133399 w 133399"/>
                <a:gd name="connsiteY1" fmla="*/ 0 h 133399"/>
                <a:gd name="connsiteX2" fmla="*/ 76846 w 133399"/>
                <a:gd name="connsiteY2" fmla="*/ 0 h 133399"/>
                <a:gd name="connsiteX3" fmla="*/ 99319 w 133399"/>
                <a:gd name="connsiteY3" fmla="*/ 22473 h 133399"/>
                <a:gd name="connsiteX4" fmla="*/ 0 w 133399"/>
                <a:gd name="connsiteY4" fmla="*/ 121792 h 133399"/>
                <a:gd name="connsiteX5" fmla="*/ 11607 w 133399"/>
                <a:gd name="connsiteY5" fmla="*/ 133399 h 133399"/>
                <a:gd name="connsiteX6" fmla="*/ 110926 w 133399"/>
                <a:gd name="connsiteY6" fmla="*/ 34122 h 133399"/>
                <a:gd name="connsiteX7" fmla="*/ 133399 w 133399"/>
                <a:gd name="connsiteY7" fmla="*/ 56554 h 13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399" h="133399">
                  <a:moveTo>
                    <a:pt x="133399" y="56554"/>
                  </a:moveTo>
                  <a:lnTo>
                    <a:pt x="133399" y="0"/>
                  </a:lnTo>
                  <a:lnTo>
                    <a:pt x="76846" y="0"/>
                  </a:lnTo>
                  <a:lnTo>
                    <a:pt x="99319" y="22473"/>
                  </a:lnTo>
                  <a:lnTo>
                    <a:pt x="0" y="121792"/>
                  </a:lnTo>
                  <a:lnTo>
                    <a:pt x="11607" y="133399"/>
                  </a:lnTo>
                  <a:lnTo>
                    <a:pt x="110926" y="34122"/>
                  </a:lnTo>
                  <a:lnTo>
                    <a:pt x="133399" y="56554"/>
                  </a:lnTo>
                  <a:close/>
                </a:path>
              </a:pathLst>
            </a:custGeom>
            <a:solidFill>
              <a:schemeClr val="bg1"/>
            </a:solidFill>
            <a:ln w="40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latin typeface="Open Sans" panose="020B0606030504020204" pitchFamily="34" charset="0"/>
                <a:ea typeface="Open Sans" panose="020B0606030504020204" pitchFamily="34" charset="0"/>
                <a:cs typeface="Open Sans" panose="020B0606030504020204" pitchFamily="34" charset="0"/>
              </a:endParaRPr>
            </a:p>
          </p:txBody>
        </p:sp>
      </p:grpSp>
      <p:pic>
        <p:nvPicPr>
          <p:cNvPr id="37" name="Picture 36">
            <a:extLst>
              <a:ext uri="{FF2B5EF4-FFF2-40B4-BE49-F238E27FC236}">
                <a16:creationId xmlns:a16="http://schemas.microsoft.com/office/drawing/2014/main" id="{69E4ACF5-EC60-4E6D-8F14-D934E99EACFD}"/>
              </a:ext>
            </a:extLst>
          </p:cNvPr>
          <p:cNvPicPr>
            <a:picLocks noChangeAspect="1"/>
          </p:cNvPicPr>
          <p:nvPr/>
        </p:nvPicPr>
        <p:blipFill>
          <a:blip r:embed="rId3"/>
          <a:stretch>
            <a:fillRect/>
          </a:stretch>
        </p:blipFill>
        <p:spPr>
          <a:xfrm>
            <a:off x="266578" y="1145667"/>
            <a:ext cx="9491688" cy="5734129"/>
          </a:xfrm>
          <a:prstGeom prst="rect">
            <a:avLst/>
          </a:prstGeom>
        </p:spPr>
      </p:pic>
      <p:sp>
        <p:nvSpPr>
          <p:cNvPr id="7" name="Title 3">
            <a:extLst>
              <a:ext uri="{FF2B5EF4-FFF2-40B4-BE49-F238E27FC236}">
                <a16:creationId xmlns:a16="http://schemas.microsoft.com/office/drawing/2014/main" id="{22BA235A-E6D0-4C44-B652-F2927466D98F}"/>
              </a:ext>
            </a:extLst>
          </p:cNvPr>
          <p:cNvSpPr txBox="1">
            <a:spLocks/>
          </p:cNvSpPr>
          <p:nvPr/>
        </p:nvSpPr>
        <p:spPr>
          <a:xfrm>
            <a:off x="456436" y="301359"/>
            <a:ext cx="12152670" cy="104953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000" dirty="0">
                <a:solidFill>
                  <a:srgbClr val="821E82"/>
                </a:solidFill>
                <a:latin typeface="Open Sans" panose="020B0606030504020204" pitchFamily="34" charset="0"/>
                <a:ea typeface="Open Sans" panose="020B0606030504020204" pitchFamily="34" charset="0"/>
                <a:cs typeface="Open Sans" panose="020B0606030504020204" pitchFamily="34" charset="0"/>
              </a:rPr>
              <a:t>The role of partnerships</a:t>
            </a:r>
            <a:endParaRPr lang="en-US" sz="40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2" name="Picture 41" descr="Text&#10;&#10;Description automatically generated">
            <a:extLst>
              <a:ext uri="{FF2B5EF4-FFF2-40B4-BE49-F238E27FC236}">
                <a16:creationId xmlns:a16="http://schemas.microsoft.com/office/drawing/2014/main" id="{253BC689-CB7A-4BF5-9ECF-356EFDDEED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2697" y="6239710"/>
            <a:ext cx="3130296" cy="603504"/>
          </a:xfrm>
          <a:prstGeom prst="rect">
            <a:avLst/>
          </a:prstGeom>
        </p:spPr>
      </p:pic>
      <p:sp>
        <p:nvSpPr>
          <p:cNvPr id="48" name="Rectangle 47">
            <a:extLst>
              <a:ext uri="{FF2B5EF4-FFF2-40B4-BE49-F238E27FC236}">
                <a16:creationId xmlns:a16="http://schemas.microsoft.com/office/drawing/2014/main" id="{BCFB6745-E666-42F0-9755-A4DBC4714AF3}"/>
              </a:ext>
            </a:extLst>
          </p:cNvPr>
          <p:cNvSpPr/>
          <p:nvPr/>
        </p:nvSpPr>
        <p:spPr>
          <a:xfrm>
            <a:off x="456436" y="1039973"/>
            <a:ext cx="1520456" cy="6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22397771-6D28-4F64-B52B-92E1B42DB9E2}"/>
              </a:ext>
            </a:extLst>
          </p:cNvPr>
          <p:cNvSpPr txBox="1"/>
          <p:nvPr/>
        </p:nvSpPr>
        <p:spPr>
          <a:xfrm>
            <a:off x="9290267" y="2845253"/>
            <a:ext cx="2635155" cy="2554545"/>
          </a:xfrm>
          <a:prstGeom prst="rect">
            <a:avLst/>
          </a:prstGeom>
          <a:noFill/>
        </p:spPr>
        <p:txBody>
          <a:bodyPr wrap="square">
            <a:spAutoFit/>
          </a:bodyPr>
          <a:lstStyle/>
          <a:p>
            <a:pPr algn="ctr"/>
            <a:r>
              <a:rPr lang="en-GB" sz="2000" i="1" dirty="0">
                <a:solidFill>
                  <a:srgbClr val="821E82"/>
                </a:solidFill>
                <a:latin typeface="Open Sans" panose="020B0606030504020204" pitchFamily="34" charset="0"/>
                <a:ea typeface="Open Sans" panose="020B0606030504020204" pitchFamily="34" charset="0"/>
                <a:cs typeface="Open Sans" panose="020B0606030504020204" pitchFamily="34" charset="0"/>
              </a:rPr>
              <a:t>Driving innovation and digitalization in the skills development ecosystem and contributing towards a responsive future of inclusive growth</a:t>
            </a:r>
          </a:p>
        </p:txBody>
      </p:sp>
    </p:spTree>
    <p:extLst>
      <p:ext uri="{BB962C8B-B14F-4D97-AF65-F5344CB8AC3E}">
        <p14:creationId xmlns:p14="http://schemas.microsoft.com/office/powerpoint/2010/main" val="370286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5315E301-3641-4902-8CFC-A4F299C533F8}"/>
              </a:ext>
            </a:extLst>
          </p:cNvPr>
          <p:cNvSpPr txBox="1">
            <a:spLocks/>
          </p:cNvSpPr>
          <p:nvPr/>
        </p:nvSpPr>
        <p:spPr>
          <a:xfrm>
            <a:off x="378940" y="375121"/>
            <a:ext cx="11861646" cy="154183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3600" b="1" kern="1200">
                <a:solidFill>
                  <a:schemeClr val="bg2">
                    <a:lumMod val="25000"/>
                  </a:schemeClr>
                </a:solidFill>
                <a:latin typeface="Franklin Gothic Medium" panose="020B0603020102020204" pitchFamily="34" charset="0"/>
                <a:ea typeface="+mj-ea"/>
                <a:cs typeface="+mj-cs"/>
              </a:defRPr>
            </a:lvl1pPr>
          </a:lstStyle>
          <a:p>
            <a:pPr algn="l"/>
            <a:r>
              <a:rPr lang="en-US" sz="4000" dirty="0">
                <a:solidFill>
                  <a:srgbClr val="821E82"/>
                </a:solidFill>
                <a:latin typeface="Avenir Next LT Pro" panose="020B0504020202020204" pitchFamily="34" charset="0"/>
              </a:rPr>
              <a:t>Co-creating impact</a:t>
            </a:r>
          </a:p>
        </p:txBody>
      </p:sp>
      <p:sp>
        <p:nvSpPr>
          <p:cNvPr id="5" name="Rectangle 4">
            <a:extLst>
              <a:ext uri="{FF2B5EF4-FFF2-40B4-BE49-F238E27FC236}">
                <a16:creationId xmlns:a16="http://schemas.microsoft.com/office/drawing/2014/main" id="{CB9476CE-D7A6-44C9-A3C4-F7BA9A4EEA05}"/>
              </a:ext>
            </a:extLst>
          </p:cNvPr>
          <p:cNvSpPr/>
          <p:nvPr/>
        </p:nvSpPr>
        <p:spPr>
          <a:xfrm>
            <a:off x="433027" y="1090459"/>
            <a:ext cx="1520456" cy="6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78940" y="1125015"/>
            <a:ext cx="11521173" cy="6432530"/>
          </a:xfrm>
          <a:prstGeom prst="rect">
            <a:avLst/>
          </a:prstGeom>
          <a:noFill/>
        </p:spPr>
        <p:txBody>
          <a:bodyPr wrap="square" rtlCol="0">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As a unique business-driven and CEO-led multisector alliance, GAN rolled out the following strategy, which allows us to convene and leverage the experience, knowledge and networks of global and community corporate leaders and policy-makers. </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821E82"/>
                </a:solidFill>
                <a:latin typeface="Open Sans" panose="020B0606030504020204" pitchFamily="34" charset="0"/>
                <a:ea typeface="Open Sans" panose="020B0606030504020204" pitchFamily="34" charset="0"/>
                <a:cs typeface="Open Sans" panose="020B0606030504020204" pitchFamily="34" charset="0"/>
              </a:rPr>
              <a:t>GLOBAL POLICY AND ADVOCACY: </a:t>
            </a:r>
            <a:r>
              <a:rPr lang="en-GB" dirty="0">
                <a:latin typeface="Open Sans" panose="020B0606030504020204" pitchFamily="34" charset="0"/>
                <a:ea typeface="Open Sans" panose="020B0606030504020204" pitchFamily="34" charset="0"/>
                <a:cs typeface="Open Sans" panose="020B0606030504020204" pitchFamily="34" charset="0"/>
              </a:rPr>
              <a:t>Build on the global network and relationships with business organizations (employer representatives), private sector companies and working with multilateral policy organizations to advocate and shape for responsive TVET systems and frameworks </a:t>
            </a:r>
          </a:p>
          <a:p>
            <a:endParaRPr lang="en-GB" dirty="0">
              <a:solidFill>
                <a:srgbClr val="821E8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821E82"/>
                </a:solidFill>
                <a:latin typeface="Open Sans" panose="020B0606030504020204" pitchFamily="34" charset="0"/>
                <a:ea typeface="Open Sans" panose="020B0606030504020204" pitchFamily="34" charset="0"/>
                <a:cs typeface="Open Sans" panose="020B0606030504020204" pitchFamily="34" charset="0"/>
              </a:rPr>
              <a:t>TECHNICAL INSIGHT: </a:t>
            </a:r>
            <a:r>
              <a:rPr lang="en-GB" dirty="0">
                <a:latin typeface="Open Sans" panose="020B0606030504020204" pitchFamily="34" charset="0"/>
                <a:ea typeface="Open Sans" panose="020B0606030504020204" pitchFamily="34" charset="0"/>
                <a:cs typeface="Open Sans" panose="020B0606030504020204" pitchFamily="34" charset="0"/>
              </a:rPr>
              <a:t>GAN provides technical insight on WBL and apprenticeship related topics.</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821E82"/>
                </a:solidFill>
                <a:latin typeface="Open Sans" panose="020B0606030504020204" pitchFamily="34" charset="0"/>
                <a:ea typeface="Open Sans" panose="020B0606030504020204" pitchFamily="34" charset="0"/>
                <a:cs typeface="Open Sans" panose="020B0606030504020204" pitchFamily="34" charset="0"/>
              </a:rPr>
              <a:t>ADVOCACY AND PEER-TO-PEER NETWORKING: </a:t>
            </a:r>
            <a:r>
              <a:rPr lang="en-GB" dirty="0">
                <a:latin typeface="Open Sans" panose="020B0606030504020204" pitchFamily="34" charset="0"/>
                <a:ea typeface="Open Sans" panose="020B0606030504020204" pitchFamily="34" charset="0"/>
                <a:cs typeface="Open Sans" panose="020B0606030504020204" pitchFamily="34" charset="0"/>
              </a:rPr>
              <a:t>learn about current issues through discussion and engagement with other top companies and organizations, all with global outreach (including the ILO, the OECD and the G20/B20 structures, the Commonwealth, the African Union, the European Union and other partners)</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821E82"/>
                </a:solidFill>
                <a:latin typeface="Open Sans" panose="020B0606030504020204" pitchFamily="34" charset="0"/>
                <a:ea typeface="Open Sans" panose="020B0606030504020204" pitchFamily="34" charset="0"/>
                <a:cs typeface="Open Sans" panose="020B0606030504020204" pitchFamily="34" charset="0"/>
              </a:rPr>
              <a:t>COLLABORATION ON JOINT INITIATIVES</a:t>
            </a:r>
            <a:r>
              <a:rPr lang="en-GB" dirty="0">
                <a:solidFill>
                  <a:srgbClr val="821E82"/>
                </a:solidFill>
                <a:latin typeface="Open Sans" panose="020B0606030504020204" pitchFamily="34" charset="0"/>
                <a:ea typeface="Open Sans" panose="020B0606030504020204" pitchFamily="34" charset="0"/>
                <a:cs typeface="Open Sans" panose="020B0606030504020204" pitchFamily="34" charset="0"/>
              </a:rPr>
              <a:t> </a:t>
            </a:r>
            <a:r>
              <a:rPr lang="en-GB" dirty="0">
                <a:latin typeface="Open Sans" panose="020B0606030504020204" pitchFamily="34" charset="0"/>
                <a:ea typeface="Open Sans" panose="020B0606030504020204" pitchFamily="34" charset="0"/>
                <a:cs typeface="Open Sans" panose="020B0606030504020204" pitchFamily="34" charset="0"/>
              </a:rPr>
              <a:t>to accelerate skills acquisition and build a sustainable talent pipeline</a:t>
            </a: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821E82"/>
                </a:solidFill>
                <a:latin typeface="Open Sans" panose="020B0606030504020204" pitchFamily="34" charset="0"/>
                <a:ea typeface="Open Sans" panose="020B0606030504020204" pitchFamily="34" charset="0"/>
                <a:cs typeface="Open Sans" panose="020B0606030504020204" pitchFamily="34" charset="0"/>
              </a:rPr>
              <a:t>NATIONAL UNDERSTANDING: </a:t>
            </a:r>
            <a:r>
              <a:rPr lang="en-GB" dirty="0">
                <a:latin typeface="Open Sans" panose="020B0606030504020204" pitchFamily="34" charset="0"/>
                <a:ea typeface="Open Sans" panose="020B0606030504020204" pitchFamily="34" charset="0"/>
                <a:cs typeface="Open Sans" panose="020B0606030504020204" pitchFamily="34" charset="0"/>
              </a:rPr>
              <a:t>Access to local country networks to meet local market needs while seeking out and anticipating trends, changes, threats and opportunities</a:t>
            </a: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2364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22394" y="2859978"/>
            <a:ext cx="7906438" cy="4401205"/>
          </a:xfrm>
          <a:prstGeom prst="rect">
            <a:avLst/>
          </a:prstGeom>
          <a:noFill/>
        </p:spPr>
        <p:txBody>
          <a:bodyPr wrap="square" rtlCol="0">
            <a:spAutoFit/>
          </a:bodyPr>
          <a:lstStyle/>
          <a:p>
            <a:pPr defTabSz="914400">
              <a:lnSpc>
                <a:spcPct val="200000"/>
              </a:lnSpc>
            </a:pPr>
            <a:r>
              <a:rPr lang="en-US" sz="2000" dirty="0">
                <a:solidFill>
                  <a:srgbClr val="333333"/>
                </a:solidFill>
                <a:latin typeface="Open Sans" charset="0"/>
                <a:ea typeface="Open Sans" charset="0"/>
                <a:cs typeface="Open Sans" charset="0"/>
                <a:hlinkClick r:id="rId2"/>
              </a:rPr>
              <a:t>mannie@gan-global.org</a:t>
            </a:r>
            <a:endParaRPr lang="en-US" sz="2000" dirty="0">
              <a:solidFill>
                <a:srgbClr val="333333"/>
              </a:solidFill>
              <a:latin typeface="Open Sans" charset="0"/>
              <a:ea typeface="Open Sans" charset="0"/>
              <a:cs typeface="Open Sans" charset="0"/>
            </a:endParaRPr>
          </a:p>
          <a:p>
            <a:pPr defTabSz="914400">
              <a:lnSpc>
                <a:spcPct val="200000"/>
              </a:lnSpc>
            </a:pPr>
            <a:r>
              <a:rPr lang="en-US" sz="2000" dirty="0" err="1">
                <a:solidFill>
                  <a:srgbClr val="333333"/>
                </a:solidFill>
                <a:latin typeface="Open Sans" charset="0"/>
                <a:ea typeface="Open Sans" charset="0"/>
                <a:cs typeface="Open Sans" charset="0"/>
                <a:hlinkClick r:id="rId3"/>
              </a:rPr>
              <a:t>www.gan-global.org</a:t>
            </a:r>
            <a:endParaRPr lang="en-US" sz="2000" dirty="0">
              <a:solidFill>
                <a:srgbClr val="333333"/>
              </a:solidFill>
              <a:latin typeface="Open Sans" charset="0"/>
              <a:ea typeface="Open Sans" charset="0"/>
              <a:cs typeface="Open Sans" charset="0"/>
            </a:endParaRPr>
          </a:p>
          <a:p>
            <a:pPr defTabSz="914400">
              <a:lnSpc>
                <a:spcPct val="200000"/>
              </a:lnSpc>
            </a:pPr>
            <a:r>
              <a:rPr lang="en-US" sz="2000" dirty="0">
                <a:solidFill>
                  <a:srgbClr val="333333"/>
                </a:solidFill>
                <a:latin typeface="Open Sans" charset="0"/>
                <a:ea typeface="Open Sans" charset="0"/>
                <a:cs typeface="Open Sans" charset="0"/>
              </a:rPr>
              <a:t>       </a:t>
            </a:r>
            <a:r>
              <a:rPr lang="en-US" sz="2000" dirty="0">
                <a:solidFill>
                  <a:srgbClr val="333333"/>
                </a:solidFill>
                <a:latin typeface="Open Sans" charset="0"/>
                <a:ea typeface="Open Sans" charset="0"/>
                <a:cs typeface="Open Sans" charset="0"/>
                <a:hlinkClick r:id="rId4"/>
              </a:rPr>
              <a:t>@GAN4Skills</a:t>
            </a:r>
            <a:endParaRPr lang="en-US" sz="2000" dirty="0">
              <a:solidFill>
                <a:srgbClr val="333333"/>
              </a:solidFill>
              <a:latin typeface="Open Sans" charset="0"/>
              <a:ea typeface="Open Sans" charset="0"/>
              <a:cs typeface="Open Sans" charset="0"/>
            </a:endParaRPr>
          </a:p>
          <a:p>
            <a:pPr defTabSz="914400">
              <a:lnSpc>
                <a:spcPct val="200000"/>
              </a:lnSpc>
            </a:pPr>
            <a:r>
              <a:rPr lang="en-US" sz="2000" dirty="0">
                <a:solidFill>
                  <a:srgbClr val="333333"/>
                </a:solidFill>
                <a:latin typeface="Open Sans" charset="0"/>
                <a:ea typeface="Open Sans" charset="0"/>
                <a:cs typeface="Open Sans" charset="0"/>
              </a:rPr>
              <a:t>       </a:t>
            </a:r>
            <a:r>
              <a:rPr lang="en-US" sz="2000" dirty="0">
                <a:solidFill>
                  <a:srgbClr val="821E82"/>
                </a:solidFill>
                <a:latin typeface="Open Sans" charset="0"/>
                <a:ea typeface="Open Sans" charset="0"/>
                <a:cs typeface="Open Sans" charset="0"/>
                <a:hlinkClick r:id="rId5">
                  <a:extLst>
                    <a:ext uri="{A12FA001-AC4F-418D-AE19-62706E023703}">
                      <ahyp:hlinkClr xmlns:ahyp="http://schemas.microsoft.com/office/drawing/2018/hyperlinkcolor" val="tx"/>
                    </a:ext>
                  </a:extLst>
                </a:hlinkClick>
              </a:rPr>
              <a:t>GAN 4 Skills</a:t>
            </a:r>
            <a:endParaRPr lang="en-US" sz="2000" dirty="0">
              <a:solidFill>
                <a:srgbClr val="821E82"/>
              </a:solidFill>
              <a:latin typeface="Open Sans" charset="0"/>
              <a:ea typeface="Open Sans" charset="0"/>
              <a:cs typeface="Open Sans" charset="0"/>
            </a:endParaRPr>
          </a:p>
          <a:p>
            <a:pPr lvl="1" defTabSz="914400">
              <a:lnSpc>
                <a:spcPct val="200000"/>
              </a:lnSpc>
            </a:pPr>
            <a:r>
              <a:rPr lang="en-US" sz="2000" dirty="0">
                <a:solidFill>
                  <a:srgbClr val="333333"/>
                </a:solidFill>
                <a:latin typeface="Open Sans" charset="0"/>
                <a:ea typeface="Open Sans" charset="0"/>
                <a:cs typeface="Open Sans" charset="0"/>
                <a:hlinkClick r:id="rId6"/>
              </a:rPr>
              <a:t>@GAN4Skills</a:t>
            </a:r>
            <a:endParaRPr lang="en-US" sz="2000" dirty="0">
              <a:solidFill>
                <a:srgbClr val="333333"/>
              </a:solidFill>
              <a:latin typeface="Open Sans" charset="0"/>
              <a:ea typeface="Open Sans" charset="0"/>
              <a:cs typeface="Open Sans" charset="0"/>
            </a:endParaRPr>
          </a:p>
          <a:p>
            <a:pPr defTabSz="914400">
              <a:lnSpc>
                <a:spcPct val="200000"/>
              </a:lnSpc>
            </a:pPr>
            <a:endParaRPr lang="en-US" sz="2000" dirty="0">
              <a:solidFill>
                <a:srgbClr val="333333"/>
              </a:solidFill>
              <a:latin typeface="Open Sans" charset="0"/>
              <a:ea typeface="Open Sans" charset="0"/>
              <a:cs typeface="Open Sans" charset="0"/>
            </a:endParaRPr>
          </a:p>
          <a:p>
            <a:pPr defTabSz="914400">
              <a:lnSpc>
                <a:spcPct val="200000"/>
              </a:lnSpc>
            </a:pPr>
            <a:endParaRPr lang="en-US" sz="2000" dirty="0">
              <a:solidFill>
                <a:srgbClr val="333333"/>
              </a:solidFill>
              <a:latin typeface="Open Sans" charset="0"/>
              <a:ea typeface="Open Sans" charset="0"/>
              <a:cs typeface="Open Sans" charset="0"/>
            </a:endParaRPr>
          </a:p>
        </p:txBody>
      </p:sp>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2779" y="5515534"/>
            <a:ext cx="199035" cy="423587"/>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3168" y="4341442"/>
            <a:ext cx="398256" cy="326231"/>
          </a:xfrm>
          <a:prstGeom prst="rect">
            <a:avLst/>
          </a:prstGeom>
        </p:spPr>
      </p:pic>
      <p:pic>
        <p:nvPicPr>
          <p:cNvPr id="7" name="Picture 6"/>
          <p:cNvPicPr>
            <a:picLocks noChangeAspect="1"/>
          </p:cNvPicPr>
          <p:nvPr/>
        </p:nvPicPr>
        <p:blipFill>
          <a:blip r:embed="rId9"/>
          <a:stretch>
            <a:fillRect/>
          </a:stretch>
        </p:blipFill>
        <p:spPr>
          <a:xfrm>
            <a:off x="2163168" y="4959343"/>
            <a:ext cx="398256" cy="398256"/>
          </a:xfrm>
          <a:prstGeom prst="rect">
            <a:avLst/>
          </a:prstGeom>
        </p:spPr>
      </p:pic>
    </p:spTree>
    <p:extLst>
      <p:ext uri="{BB962C8B-B14F-4D97-AF65-F5344CB8AC3E}">
        <p14:creationId xmlns:p14="http://schemas.microsoft.com/office/powerpoint/2010/main" val="1484696383"/>
      </p:ext>
    </p:extLst>
  </p:cSld>
  <p:clrMapOvr>
    <a:masterClrMapping/>
  </p:clrMapOvr>
</p:sld>
</file>

<file path=ppt/theme/theme1.xml><?xml version="1.0" encoding="utf-8"?>
<a:theme xmlns:a="http://schemas.openxmlformats.org/drawingml/2006/main" name="Template Slides">
  <a:themeElements>
    <a:clrScheme name="Custom 30">
      <a:dk1>
        <a:srgbClr val="000000"/>
      </a:dk1>
      <a:lt1>
        <a:srgbClr val="FFFFFF"/>
      </a:lt1>
      <a:dk2>
        <a:srgbClr val="44546A"/>
      </a:dk2>
      <a:lt2>
        <a:srgbClr val="E7E6E6"/>
      </a:lt2>
      <a:accent1>
        <a:srgbClr val="E45E4C"/>
      </a:accent1>
      <a:accent2>
        <a:srgbClr val="424C62"/>
      </a:accent2>
      <a:accent3>
        <a:srgbClr val="EAA992"/>
      </a:accent3>
      <a:accent4>
        <a:srgbClr val="9BCAC7"/>
      </a:accent4>
      <a:accent5>
        <a:srgbClr val="9AA6A6"/>
      </a:accent5>
      <a:accent6>
        <a:srgbClr val="FFF1E5"/>
      </a:accent6>
      <a:hlink>
        <a:srgbClr val="0563C1"/>
      </a:hlink>
      <a:folHlink>
        <a:srgbClr val="954F72"/>
      </a:folHlink>
    </a:clrScheme>
    <a:fontScheme name="Custom 1">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1 Final" id="{A0060B69-1B64-40DC-A0A9-33E34C8F6902}" vid="{F0643D10-C9CD-4BAD-8824-35BC500B9D56}"/>
    </a:ext>
  </a:extLst>
</a:theme>
</file>

<file path=ppt/theme/theme2.xml><?xml version="1.0" encoding="utf-8"?>
<a:theme xmlns:a="http://schemas.openxmlformats.org/drawingml/2006/main" name="GAN sign off ">
  <a:themeElements>
    <a:clrScheme name="GAN Global">
      <a:dk1>
        <a:srgbClr val="333333"/>
      </a:dk1>
      <a:lt1>
        <a:srgbClr val="FFFFFF"/>
      </a:lt1>
      <a:dk2>
        <a:srgbClr val="821E82"/>
      </a:dk2>
      <a:lt2>
        <a:srgbClr val="B8BABC"/>
      </a:lt2>
      <a:accent1>
        <a:srgbClr val="821E82"/>
      </a:accent1>
      <a:accent2>
        <a:srgbClr val="333333"/>
      </a:accent2>
      <a:accent3>
        <a:srgbClr val="E0C87B"/>
      </a:accent3>
      <a:accent4>
        <a:srgbClr val="DACAE3"/>
      </a:accent4>
      <a:accent5>
        <a:srgbClr val="B8BABC"/>
      </a:accent5>
      <a:accent6>
        <a:srgbClr val="AFC2C0"/>
      </a:accent6>
      <a:hlink>
        <a:srgbClr val="821E82"/>
      </a:hlink>
      <a:folHlink>
        <a:srgbClr val="E0C87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01D03E4-ED87-4516-ABE5-5D56D5EFC921}" vid="{88DEA1AE-0DBF-4F0C-8280-45A33F6A732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FECEF522CAF345B1EA4057CEC8BA62" ma:contentTypeVersion="13" ma:contentTypeDescription="Create a new document." ma:contentTypeScope="" ma:versionID="b407600de82bc7c84fa9fe2826789962">
  <xsd:schema xmlns:xsd="http://www.w3.org/2001/XMLSchema" xmlns:xs="http://www.w3.org/2001/XMLSchema" xmlns:p="http://schemas.microsoft.com/office/2006/metadata/properties" xmlns:ns3="868d1ddf-8334-415f-aba9-5c3a11548b5b" xmlns:ns4="883d18bf-45d4-4020-ba2e-ca462d9f73e3" targetNamespace="http://schemas.microsoft.com/office/2006/metadata/properties" ma:root="true" ma:fieldsID="89564eb0b8cd106b4500224c107a373d" ns3:_="" ns4:_="">
    <xsd:import namespace="868d1ddf-8334-415f-aba9-5c3a11548b5b"/>
    <xsd:import namespace="883d18bf-45d4-4020-ba2e-ca462d9f73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8d1ddf-8334-415f-aba9-5c3a11548b5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3d18bf-45d4-4020-ba2e-ca462d9f73e3"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5179AD-5024-421D-8CBF-B4B7694F66AD}">
  <ds:schemaRefs>
    <ds:schemaRef ds:uri="http://schemas.openxmlformats.org/package/2006/metadata/core-properties"/>
    <ds:schemaRef ds:uri="http://schemas.microsoft.com/office/infopath/2007/PartnerControls"/>
    <ds:schemaRef ds:uri="http://purl.org/dc/elements/1.1/"/>
    <ds:schemaRef ds:uri="http://purl.org/dc/terms/"/>
    <ds:schemaRef ds:uri="883d18bf-45d4-4020-ba2e-ca462d9f73e3"/>
    <ds:schemaRef ds:uri="http://schemas.microsoft.com/office/2006/documentManagement/types"/>
    <ds:schemaRef ds:uri="http://purl.org/dc/dcmitype/"/>
    <ds:schemaRef ds:uri="868d1ddf-8334-415f-aba9-5c3a11548b5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BB9CD20-7985-4F46-A4EE-B3E321A6DF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8d1ddf-8334-415f-aba9-5c3a11548b5b"/>
    <ds:schemaRef ds:uri="883d18bf-45d4-4020-ba2e-ca462d9f7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6085DC-A44C-4E82-88CF-F2CB4D5D27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1895</TotalTime>
  <Words>444</Words>
  <Application>Microsoft Office PowerPoint</Application>
  <PresentationFormat>Widescreen</PresentationFormat>
  <Paragraphs>53</Paragraphs>
  <Slides>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Avenir Next LT Pro</vt:lpstr>
      <vt:lpstr>Calibri</vt:lpstr>
      <vt:lpstr>Franklin Gothic Book</vt:lpstr>
      <vt:lpstr>Franklin Gothic Medium</vt:lpstr>
      <vt:lpstr>Open Sans</vt:lpstr>
      <vt:lpstr>Open Sans SemiBold</vt:lpstr>
      <vt:lpstr>Template Slides</vt:lpstr>
      <vt:lpstr>GAN sign off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slideshop.com</dc:creator>
  <cp:keywords/>
  <dc:description/>
  <cp:lastModifiedBy>Nazrene Mannie</cp:lastModifiedBy>
  <cp:revision>380</cp:revision>
  <cp:lastPrinted>2020-02-20T10:26:52Z</cp:lastPrinted>
  <dcterms:created xsi:type="dcterms:W3CDTF">2019-02-04T18:47:06Z</dcterms:created>
  <dcterms:modified xsi:type="dcterms:W3CDTF">2021-08-31T13:07:03Z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0x01010007FECEF522CAF345B1EA4057CEC8BA62</vt:lpwstr>
  </property>
  <property fmtid="{D5CDD505-2E9C-101B-9397-08002B2CF9AE}" pid="3" name="MSIP_Label_1ada0a2f-b917-4d51-b0d0-d418a10c8b23_Enabled">
    <vt:lpwstr>true</vt:lpwstr>
  </property>
  <property fmtid="{D5CDD505-2E9C-101B-9397-08002B2CF9AE}" pid="4" name="MSIP_Label_1ada0a2f-b917-4d51-b0d0-d418a10c8b23_SetDate">
    <vt:lpwstr>2020-12-21T10:27:24Z</vt:lpwstr>
  </property>
  <property fmtid="{D5CDD505-2E9C-101B-9397-08002B2CF9AE}" pid="5" name="MSIP_Label_1ada0a2f-b917-4d51-b0d0-d418a10c8b23_Method">
    <vt:lpwstr>Standard</vt:lpwstr>
  </property>
  <property fmtid="{D5CDD505-2E9C-101B-9397-08002B2CF9AE}" pid="6" name="MSIP_Label_1ada0a2f-b917-4d51-b0d0-d418a10c8b23_Name">
    <vt:lpwstr>1ada0a2f-b917-4d51-b0d0-d418a10c8b23</vt:lpwstr>
  </property>
  <property fmtid="{D5CDD505-2E9C-101B-9397-08002B2CF9AE}" pid="7" name="MSIP_Label_1ada0a2f-b917-4d51-b0d0-d418a10c8b23_SiteId">
    <vt:lpwstr>12a3af23-a769-4654-847f-958f3d479f4a</vt:lpwstr>
  </property>
  <property fmtid="{D5CDD505-2E9C-101B-9397-08002B2CF9AE}" pid="8" name="MSIP_Label_1ada0a2f-b917-4d51-b0d0-d418a10c8b23_ActionId">
    <vt:lpwstr>bb89a7a1-000f-4603-93bb-d0cef6d05f29</vt:lpwstr>
  </property>
  <property fmtid="{D5CDD505-2E9C-101B-9397-08002B2CF9AE}" pid="9" name="MSIP_Label_1ada0a2f-b917-4d51-b0d0-d418a10c8b23_ContentBits">
    <vt:lpwstr>0</vt:lpwstr>
  </property>
</Properties>
</file>