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0" r:id="rId2"/>
  </p:sldMasterIdLst>
  <p:notesMasterIdLst>
    <p:notesMasterId r:id="rId18"/>
  </p:notesMasterIdLst>
  <p:sldIdLst>
    <p:sldId id="256" r:id="rId3"/>
    <p:sldId id="272" r:id="rId4"/>
    <p:sldId id="258" r:id="rId5"/>
    <p:sldId id="274" r:id="rId6"/>
    <p:sldId id="330" r:id="rId7"/>
    <p:sldId id="273" r:id="rId8"/>
    <p:sldId id="333" r:id="rId9"/>
    <p:sldId id="269" r:id="rId10"/>
    <p:sldId id="329" r:id="rId11"/>
    <p:sldId id="278" r:id="rId12"/>
    <p:sldId id="280" r:id="rId13"/>
    <p:sldId id="268" r:id="rId14"/>
    <p:sldId id="270" r:id="rId15"/>
    <p:sldId id="334" r:id="rId16"/>
    <p:sldId id="26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2050"/>
    <a:srgbClr val="D187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65"/>
    <p:restoredTop sz="96327"/>
  </p:normalViewPr>
  <p:slideViewPr>
    <p:cSldViewPr snapToGrid="0" snapToObjects="1">
      <p:cViewPr varScale="1">
        <p:scale>
          <a:sx n="67" d="100"/>
          <a:sy n="67" d="100"/>
        </p:scale>
        <p:origin x="732"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3C7BBD-5B74-44AD-B07E-25C12A284266}"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en-GB"/>
        </a:p>
      </dgm:t>
    </dgm:pt>
    <dgm:pt modelId="{4FB95235-5A56-4265-B011-8C5A91B7361E}">
      <dgm:prSet phldrT="[Text]" custT="1"/>
      <dgm:spPr/>
      <dgm:t>
        <a:bodyPr/>
        <a:lstStyle/>
        <a:p>
          <a:pPr>
            <a:lnSpc>
              <a:spcPct val="150000"/>
            </a:lnSpc>
          </a:pPr>
          <a:r>
            <a:rPr lang="en-GB" sz="1400" b="1" dirty="0">
              <a:latin typeface="Verdana" panose="020B0604030504040204" pitchFamily="34" charset="0"/>
              <a:ea typeface="Verdana" panose="020B0604030504040204" pitchFamily="34" charset="0"/>
            </a:rPr>
            <a:t>Effective Collaboration</a:t>
          </a:r>
        </a:p>
      </dgm:t>
    </dgm:pt>
    <dgm:pt modelId="{189AF9CF-566E-47AF-BFA1-64B50BDAC205}" type="parTrans" cxnId="{6E528712-83CF-487B-971C-60E51B12C198}">
      <dgm:prSet/>
      <dgm:spPr/>
      <dgm:t>
        <a:bodyPr/>
        <a:lstStyle/>
        <a:p>
          <a:endParaRPr lang="en-GB"/>
        </a:p>
      </dgm:t>
    </dgm:pt>
    <dgm:pt modelId="{BC741CBE-D6EA-414C-B2BA-48CC81C02869}" type="sibTrans" cxnId="{6E528712-83CF-487B-971C-60E51B12C198}">
      <dgm:prSet/>
      <dgm:spPr/>
      <dgm:t>
        <a:bodyPr/>
        <a:lstStyle/>
        <a:p>
          <a:endParaRPr lang="en-GB"/>
        </a:p>
      </dgm:t>
    </dgm:pt>
    <dgm:pt modelId="{ECD994B4-A957-4709-93A8-E83D773B3095}">
      <dgm:prSet phldrT="[Text]" custT="1"/>
      <dgm:spPr/>
      <dgm:t>
        <a:bodyPr/>
        <a:lstStyle/>
        <a:p>
          <a:r>
            <a:rPr lang="en-ZA" sz="1400" b="0" dirty="0">
              <a:latin typeface="Verdana" panose="020B0604030504040204" pitchFamily="34" charset="0"/>
              <a:ea typeface="Verdana" panose="020B0604030504040204" pitchFamily="34" charset="0"/>
            </a:rPr>
            <a:t>Leadership</a:t>
          </a:r>
          <a:r>
            <a:rPr lang="en-ZA" sz="1200" dirty="0">
              <a:latin typeface="Verdana" panose="020B0604030504040204" pitchFamily="34" charset="0"/>
              <a:ea typeface="Verdana" panose="020B0604030504040204" pitchFamily="34" charset="0"/>
            </a:rPr>
            <a:t> </a:t>
          </a:r>
          <a:endParaRPr lang="en-GB" sz="1200" dirty="0">
            <a:latin typeface="Verdana" panose="020B0604030504040204" pitchFamily="34" charset="0"/>
            <a:ea typeface="Verdana" panose="020B0604030504040204" pitchFamily="34" charset="0"/>
          </a:endParaRPr>
        </a:p>
      </dgm:t>
    </dgm:pt>
    <dgm:pt modelId="{9D39AF6B-1668-4BC1-831A-7635D938208F}" type="parTrans" cxnId="{A9B5D74F-A8CB-4598-943F-537E7A0BCE3B}">
      <dgm:prSet/>
      <dgm:spPr/>
      <dgm:t>
        <a:bodyPr/>
        <a:lstStyle/>
        <a:p>
          <a:endParaRPr lang="en-GB"/>
        </a:p>
      </dgm:t>
    </dgm:pt>
    <dgm:pt modelId="{5D7B533A-DFE6-442E-BE9D-2850CC02CD83}" type="sibTrans" cxnId="{A9B5D74F-A8CB-4598-943F-537E7A0BCE3B}">
      <dgm:prSet/>
      <dgm:spPr/>
      <dgm:t>
        <a:bodyPr/>
        <a:lstStyle/>
        <a:p>
          <a:endParaRPr lang="en-GB"/>
        </a:p>
      </dgm:t>
    </dgm:pt>
    <dgm:pt modelId="{CFA4CB7F-91CF-4874-9594-B4E9A8ED9FD0}">
      <dgm:prSet phldrT="[Text]" custT="1"/>
      <dgm:spPr/>
      <dgm:t>
        <a:bodyPr/>
        <a:lstStyle/>
        <a:p>
          <a:r>
            <a:rPr lang="en-ZA" sz="1200" dirty="0">
              <a:latin typeface="Verdana" panose="020B0604030504040204" pitchFamily="34" charset="0"/>
              <a:ea typeface="Verdana" panose="020B0604030504040204" pitchFamily="34" charset="0"/>
            </a:rPr>
            <a:t>Communication</a:t>
          </a:r>
          <a:endParaRPr lang="en-GB" sz="1200" dirty="0">
            <a:latin typeface="Verdana" panose="020B0604030504040204" pitchFamily="34" charset="0"/>
            <a:ea typeface="Verdana" panose="020B0604030504040204" pitchFamily="34" charset="0"/>
          </a:endParaRPr>
        </a:p>
      </dgm:t>
    </dgm:pt>
    <dgm:pt modelId="{C5751293-5DE1-4BAB-8D0B-560854AD7E7A}" type="parTrans" cxnId="{3C69D794-3C7A-4FE9-80E5-30C34B95F38B}">
      <dgm:prSet/>
      <dgm:spPr/>
      <dgm:t>
        <a:bodyPr/>
        <a:lstStyle/>
        <a:p>
          <a:endParaRPr lang="en-GB"/>
        </a:p>
      </dgm:t>
    </dgm:pt>
    <dgm:pt modelId="{0DABBFEA-60A4-44C7-9A13-FCDBD4DE2BF7}" type="sibTrans" cxnId="{3C69D794-3C7A-4FE9-80E5-30C34B95F38B}">
      <dgm:prSet/>
      <dgm:spPr/>
      <dgm:t>
        <a:bodyPr/>
        <a:lstStyle/>
        <a:p>
          <a:endParaRPr lang="en-GB"/>
        </a:p>
      </dgm:t>
    </dgm:pt>
    <dgm:pt modelId="{5DFC69B7-A5E9-4606-BA9B-EF7ACC322010}">
      <dgm:prSet phldrT="[Text]" custT="1"/>
      <dgm:spPr/>
      <dgm:t>
        <a:bodyPr/>
        <a:lstStyle/>
        <a:p>
          <a:r>
            <a:rPr lang="en-ZA" sz="1200" dirty="0">
              <a:latin typeface="Verdana" panose="020B0604030504040204" pitchFamily="34" charset="0"/>
              <a:ea typeface="Verdana" panose="020B0604030504040204" pitchFamily="34" charset="0"/>
            </a:rPr>
            <a:t>Connectedness</a:t>
          </a:r>
          <a:endParaRPr lang="en-GB" sz="1200" dirty="0">
            <a:latin typeface="Verdana" panose="020B0604030504040204" pitchFamily="34" charset="0"/>
            <a:ea typeface="Verdana" panose="020B0604030504040204" pitchFamily="34" charset="0"/>
          </a:endParaRPr>
        </a:p>
      </dgm:t>
    </dgm:pt>
    <dgm:pt modelId="{26F43104-2F06-4D9E-86FA-FFAD6EB5022C}" type="parTrans" cxnId="{B9355108-0FD0-458F-A91A-728A4A307660}">
      <dgm:prSet/>
      <dgm:spPr/>
      <dgm:t>
        <a:bodyPr/>
        <a:lstStyle/>
        <a:p>
          <a:endParaRPr lang="en-GB"/>
        </a:p>
      </dgm:t>
    </dgm:pt>
    <dgm:pt modelId="{7C7B09B8-ECCE-4D7B-B075-1A3B5F6DE600}" type="sibTrans" cxnId="{B9355108-0FD0-458F-A91A-728A4A307660}">
      <dgm:prSet/>
      <dgm:spPr/>
      <dgm:t>
        <a:bodyPr/>
        <a:lstStyle/>
        <a:p>
          <a:endParaRPr lang="en-GB"/>
        </a:p>
      </dgm:t>
    </dgm:pt>
    <dgm:pt modelId="{7D0A7DDB-E4C4-49EE-96C5-594E900994BA}">
      <dgm:prSet phldrT="[Text]"/>
      <dgm:spPr/>
      <dgm:t>
        <a:bodyPr/>
        <a:lstStyle/>
        <a:p>
          <a:endParaRPr lang="en-GB"/>
        </a:p>
      </dgm:t>
    </dgm:pt>
    <dgm:pt modelId="{BBEAEF44-762D-45A3-B4E0-A8D2C7D253FE}" type="parTrans" cxnId="{1DED4D4A-63A1-4060-A2BE-5991801C6907}">
      <dgm:prSet/>
      <dgm:spPr/>
      <dgm:t>
        <a:bodyPr/>
        <a:lstStyle/>
        <a:p>
          <a:endParaRPr lang="en-GB"/>
        </a:p>
      </dgm:t>
    </dgm:pt>
    <dgm:pt modelId="{D55EE7EB-E5B0-4768-8DCD-29166BBE4687}" type="sibTrans" cxnId="{1DED4D4A-63A1-4060-A2BE-5991801C6907}">
      <dgm:prSet/>
      <dgm:spPr/>
      <dgm:t>
        <a:bodyPr/>
        <a:lstStyle/>
        <a:p>
          <a:endParaRPr lang="en-GB"/>
        </a:p>
      </dgm:t>
    </dgm:pt>
    <dgm:pt modelId="{35BDAE1D-2793-4894-B7A0-6492E17CBE41}">
      <dgm:prSet phldrT="[Text]"/>
      <dgm:spPr/>
      <dgm:t>
        <a:bodyPr/>
        <a:lstStyle/>
        <a:p>
          <a:endParaRPr lang="en-GB"/>
        </a:p>
      </dgm:t>
    </dgm:pt>
    <dgm:pt modelId="{69197FB3-2CFD-4D2A-BC34-DA0AD5159A67}" type="parTrans" cxnId="{D46F2076-F7AE-4930-8D2A-1D27EFABC6C2}">
      <dgm:prSet/>
      <dgm:spPr/>
      <dgm:t>
        <a:bodyPr/>
        <a:lstStyle/>
        <a:p>
          <a:endParaRPr lang="en-GB"/>
        </a:p>
      </dgm:t>
    </dgm:pt>
    <dgm:pt modelId="{985F9C5B-75BD-4311-B4A3-331A0F997BF7}" type="sibTrans" cxnId="{D46F2076-F7AE-4930-8D2A-1D27EFABC6C2}">
      <dgm:prSet/>
      <dgm:spPr/>
      <dgm:t>
        <a:bodyPr/>
        <a:lstStyle/>
        <a:p>
          <a:endParaRPr lang="en-GB"/>
        </a:p>
      </dgm:t>
    </dgm:pt>
    <dgm:pt modelId="{5E6184D5-2CE7-4187-87DD-30089C8F8AA1}">
      <dgm:prSet custT="1"/>
      <dgm:spPr/>
      <dgm:t>
        <a:bodyPr/>
        <a:lstStyle/>
        <a:p>
          <a:r>
            <a:rPr lang="en-ZA" sz="1400" dirty="0">
              <a:latin typeface="Verdana" panose="020B0604030504040204" pitchFamily="34" charset="0"/>
              <a:ea typeface="Verdana" panose="020B0604030504040204" pitchFamily="34" charset="0"/>
            </a:rPr>
            <a:t>Goals</a:t>
          </a:r>
          <a:endParaRPr lang="en-GB" sz="1400" dirty="0">
            <a:latin typeface="Verdana" panose="020B0604030504040204" pitchFamily="34" charset="0"/>
            <a:ea typeface="Verdana" panose="020B0604030504040204" pitchFamily="34" charset="0"/>
          </a:endParaRPr>
        </a:p>
      </dgm:t>
    </dgm:pt>
    <dgm:pt modelId="{AC89436F-E150-4D3F-9138-CEAF58D316F4}" type="parTrans" cxnId="{4A3E55DD-A921-42F9-B016-B6DAE1B8FE66}">
      <dgm:prSet/>
      <dgm:spPr/>
      <dgm:t>
        <a:bodyPr/>
        <a:lstStyle/>
        <a:p>
          <a:endParaRPr lang="en-GB"/>
        </a:p>
      </dgm:t>
    </dgm:pt>
    <dgm:pt modelId="{B86B9FC6-A3FE-4AE4-8C3D-DEF7338534CD}" type="sibTrans" cxnId="{4A3E55DD-A921-42F9-B016-B6DAE1B8FE66}">
      <dgm:prSet/>
      <dgm:spPr/>
      <dgm:t>
        <a:bodyPr/>
        <a:lstStyle/>
        <a:p>
          <a:endParaRPr lang="en-GB"/>
        </a:p>
      </dgm:t>
    </dgm:pt>
    <dgm:pt modelId="{D114F386-5C37-4FD8-B462-5A0350C8AE58}">
      <dgm:prSet custT="1"/>
      <dgm:spPr/>
      <dgm:t>
        <a:bodyPr/>
        <a:lstStyle/>
        <a:p>
          <a:r>
            <a:rPr lang="en-ZA" sz="1400" dirty="0">
              <a:latin typeface="Verdana" panose="020B0604030504040204" pitchFamily="34" charset="0"/>
              <a:ea typeface="Verdana" panose="020B0604030504040204" pitchFamily="34" charset="0"/>
            </a:rPr>
            <a:t>Catalysts</a:t>
          </a:r>
          <a:r>
            <a:rPr lang="en-ZA" sz="1400" baseline="0" dirty="0">
              <a:latin typeface="Verdana" panose="020B0604030504040204" pitchFamily="34" charset="0"/>
              <a:ea typeface="Verdana" panose="020B0604030504040204" pitchFamily="34" charset="0"/>
            </a:rPr>
            <a:t> </a:t>
          </a:r>
          <a:endParaRPr lang="en-GB" sz="1400" dirty="0">
            <a:latin typeface="Verdana" panose="020B0604030504040204" pitchFamily="34" charset="0"/>
            <a:ea typeface="Verdana" panose="020B0604030504040204" pitchFamily="34" charset="0"/>
          </a:endParaRPr>
        </a:p>
      </dgm:t>
    </dgm:pt>
    <dgm:pt modelId="{1CAD9550-23FF-40E9-827E-914F7732C4EF}" type="parTrans" cxnId="{6DAEBABC-968C-4C53-AE81-2A794ABC7733}">
      <dgm:prSet/>
      <dgm:spPr/>
      <dgm:t>
        <a:bodyPr/>
        <a:lstStyle/>
        <a:p>
          <a:endParaRPr lang="en-GB"/>
        </a:p>
      </dgm:t>
    </dgm:pt>
    <dgm:pt modelId="{FF705BF6-EE0C-4628-ADC2-579FC0902898}" type="sibTrans" cxnId="{6DAEBABC-968C-4C53-AE81-2A794ABC7733}">
      <dgm:prSet/>
      <dgm:spPr/>
      <dgm:t>
        <a:bodyPr/>
        <a:lstStyle/>
        <a:p>
          <a:endParaRPr lang="en-GB"/>
        </a:p>
      </dgm:t>
    </dgm:pt>
    <dgm:pt modelId="{AF07DAA5-3571-433F-BADD-4158BD826F94}">
      <dgm:prSet/>
      <dgm:spPr/>
      <dgm:t>
        <a:bodyPr/>
        <a:lstStyle/>
        <a:p>
          <a:endParaRPr lang="en-GB"/>
        </a:p>
      </dgm:t>
    </dgm:pt>
    <dgm:pt modelId="{6F9617C4-EFF7-4FFF-9487-826FBDFC620A}" type="parTrans" cxnId="{5D2A3887-249F-4CF8-AA0B-1B9CDE85277E}">
      <dgm:prSet/>
      <dgm:spPr/>
      <dgm:t>
        <a:bodyPr/>
        <a:lstStyle/>
        <a:p>
          <a:endParaRPr lang="en-GB"/>
        </a:p>
      </dgm:t>
    </dgm:pt>
    <dgm:pt modelId="{95485CD9-A6C2-4976-960D-762C1F2BDDFF}" type="sibTrans" cxnId="{5D2A3887-249F-4CF8-AA0B-1B9CDE85277E}">
      <dgm:prSet/>
      <dgm:spPr/>
      <dgm:t>
        <a:bodyPr/>
        <a:lstStyle/>
        <a:p>
          <a:endParaRPr lang="en-GB"/>
        </a:p>
      </dgm:t>
    </dgm:pt>
    <dgm:pt modelId="{29580497-7AE2-4884-A908-81B0DDB5C5BF}" type="pres">
      <dgm:prSet presAssocID="{3D3C7BBD-5B74-44AD-B07E-25C12A284266}" presName="Name0" presStyleCnt="0">
        <dgm:presLayoutVars>
          <dgm:chMax val="1"/>
          <dgm:dir/>
          <dgm:animLvl val="ctr"/>
          <dgm:resizeHandles val="exact"/>
        </dgm:presLayoutVars>
      </dgm:prSet>
      <dgm:spPr/>
    </dgm:pt>
    <dgm:pt modelId="{4D6A9436-C952-47C3-9D86-9822923780BC}" type="pres">
      <dgm:prSet presAssocID="{4FB95235-5A56-4265-B011-8C5A91B7361E}" presName="centerShape" presStyleLbl="node0" presStyleIdx="0" presStyleCnt="1" custScaleX="107942" custScaleY="102809"/>
      <dgm:spPr/>
    </dgm:pt>
    <dgm:pt modelId="{180F722A-6692-494E-B30E-31B86B436E3E}" type="pres">
      <dgm:prSet presAssocID="{ECD994B4-A957-4709-93A8-E83D773B3095}" presName="node" presStyleLbl="node1" presStyleIdx="0" presStyleCnt="5" custScaleX="137318" custScaleY="138584">
        <dgm:presLayoutVars>
          <dgm:bulletEnabled val="1"/>
        </dgm:presLayoutVars>
      </dgm:prSet>
      <dgm:spPr/>
    </dgm:pt>
    <dgm:pt modelId="{1F5162E5-6566-4BC4-81AC-3A6E6645AA4D}" type="pres">
      <dgm:prSet presAssocID="{ECD994B4-A957-4709-93A8-E83D773B3095}" presName="dummy" presStyleCnt="0"/>
      <dgm:spPr/>
    </dgm:pt>
    <dgm:pt modelId="{FF0C0E4C-CA99-445D-AEAB-3636DF071449}" type="pres">
      <dgm:prSet presAssocID="{5D7B533A-DFE6-442E-BE9D-2850CC02CD83}" presName="sibTrans" presStyleLbl="sibTrans2D1" presStyleIdx="0" presStyleCnt="5"/>
      <dgm:spPr/>
    </dgm:pt>
    <dgm:pt modelId="{F7BC05C2-334F-4C5C-A5AD-60DCB858946C}" type="pres">
      <dgm:prSet presAssocID="{5E6184D5-2CE7-4187-87DD-30089C8F8AA1}" presName="node" presStyleLbl="node1" presStyleIdx="1" presStyleCnt="5" custScaleX="133888" custScaleY="126307">
        <dgm:presLayoutVars>
          <dgm:bulletEnabled val="1"/>
        </dgm:presLayoutVars>
      </dgm:prSet>
      <dgm:spPr/>
    </dgm:pt>
    <dgm:pt modelId="{90142070-9C0D-4FD7-8DF2-2A0DFF34536B}" type="pres">
      <dgm:prSet presAssocID="{5E6184D5-2CE7-4187-87DD-30089C8F8AA1}" presName="dummy" presStyleCnt="0"/>
      <dgm:spPr/>
    </dgm:pt>
    <dgm:pt modelId="{F6A0C1B4-4B8D-4CB3-9974-26A2E2C681F0}" type="pres">
      <dgm:prSet presAssocID="{B86B9FC6-A3FE-4AE4-8C3D-DEF7338534CD}" presName="sibTrans" presStyleLbl="sibTrans2D1" presStyleIdx="1" presStyleCnt="5"/>
      <dgm:spPr/>
    </dgm:pt>
    <dgm:pt modelId="{58A6A3B0-AC8B-46BC-BA4D-83BB442CCF6E}" type="pres">
      <dgm:prSet presAssocID="{D114F386-5C37-4FD8-B462-5A0350C8AE58}" presName="node" presStyleLbl="node1" presStyleIdx="2" presStyleCnt="5" custScaleX="142943" custScaleY="141026" custRadScaleRad="103864" custRadScaleInc="-6292">
        <dgm:presLayoutVars>
          <dgm:bulletEnabled val="1"/>
        </dgm:presLayoutVars>
      </dgm:prSet>
      <dgm:spPr/>
    </dgm:pt>
    <dgm:pt modelId="{DECE97A9-38BE-4CC3-836D-0A92FACC1E8C}" type="pres">
      <dgm:prSet presAssocID="{D114F386-5C37-4FD8-B462-5A0350C8AE58}" presName="dummy" presStyleCnt="0"/>
      <dgm:spPr/>
    </dgm:pt>
    <dgm:pt modelId="{7AF064A5-4C2A-4DA6-802B-E144A10B6AE7}" type="pres">
      <dgm:prSet presAssocID="{FF705BF6-EE0C-4628-ADC2-579FC0902898}" presName="sibTrans" presStyleLbl="sibTrans2D1" presStyleIdx="2" presStyleCnt="5"/>
      <dgm:spPr/>
    </dgm:pt>
    <dgm:pt modelId="{0F037158-B9C1-4C70-AA7E-A9C697FD6776}" type="pres">
      <dgm:prSet presAssocID="{CFA4CB7F-91CF-4874-9594-B4E9A8ED9FD0}" presName="node" presStyleLbl="node1" presStyleIdx="3" presStyleCnt="5" custScaleX="142788" custScaleY="137591" custRadScaleRad="101727" custRadScaleInc="-1683">
        <dgm:presLayoutVars>
          <dgm:bulletEnabled val="1"/>
        </dgm:presLayoutVars>
      </dgm:prSet>
      <dgm:spPr/>
    </dgm:pt>
    <dgm:pt modelId="{3C498D1D-3154-4436-ACE8-F15556A6000E}" type="pres">
      <dgm:prSet presAssocID="{CFA4CB7F-91CF-4874-9594-B4E9A8ED9FD0}" presName="dummy" presStyleCnt="0"/>
      <dgm:spPr/>
    </dgm:pt>
    <dgm:pt modelId="{1A77EEC5-F0B2-4B68-9439-E71E7D7A35C9}" type="pres">
      <dgm:prSet presAssocID="{0DABBFEA-60A4-44C7-9A13-FCDBD4DE2BF7}" presName="sibTrans" presStyleLbl="sibTrans2D1" presStyleIdx="3" presStyleCnt="5"/>
      <dgm:spPr/>
    </dgm:pt>
    <dgm:pt modelId="{054907FB-6826-42C5-9CF6-91CBC5720528}" type="pres">
      <dgm:prSet presAssocID="{5DFC69B7-A5E9-4606-BA9B-EF7ACC322010}" presName="node" presStyleLbl="node1" presStyleIdx="4" presStyleCnt="5" custScaleX="132217" custScaleY="133119">
        <dgm:presLayoutVars>
          <dgm:bulletEnabled val="1"/>
        </dgm:presLayoutVars>
      </dgm:prSet>
      <dgm:spPr/>
    </dgm:pt>
    <dgm:pt modelId="{62796500-0B07-4C34-BA03-3EC7B2439025}" type="pres">
      <dgm:prSet presAssocID="{5DFC69B7-A5E9-4606-BA9B-EF7ACC322010}" presName="dummy" presStyleCnt="0"/>
      <dgm:spPr/>
    </dgm:pt>
    <dgm:pt modelId="{FFD2531C-3E29-4399-8B9A-D9FA98F1B26C}" type="pres">
      <dgm:prSet presAssocID="{7C7B09B8-ECCE-4D7B-B075-1A3B5F6DE600}" presName="sibTrans" presStyleLbl="sibTrans2D1" presStyleIdx="4" presStyleCnt="5"/>
      <dgm:spPr/>
    </dgm:pt>
  </dgm:ptLst>
  <dgm:cxnLst>
    <dgm:cxn modelId="{B9355108-0FD0-458F-A91A-728A4A307660}" srcId="{4FB95235-5A56-4265-B011-8C5A91B7361E}" destId="{5DFC69B7-A5E9-4606-BA9B-EF7ACC322010}" srcOrd="4" destOrd="0" parTransId="{26F43104-2F06-4D9E-86FA-FFAD6EB5022C}" sibTransId="{7C7B09B8-ECCE-4D7B-B075-1A3B5F6DE600}"/>
    <dgm:cxn modelId="{79F6250E-9BB7-4E2E-86DD-01991D956C1D}" type="presOf" srcId="{5DFC69B7-A5E9-4606-BA9B-EF7ACC322010}" destId="{054907FB-6826-42C5-9CF6-91CBC5720528}" srcOrd="0" destOrd="0" presId="urn:microsoft.com/office/officeart/2005/8/layout/radial6"/>
    <dgm:cxn modelId="{6E528712-83CF-487B-971C-60E51B12C198}" srcId="{3D3C7BBD-5B74-44AD-B07E-25C12A284266}" destId="{4FB95235-5A56-4265-B011-8C5A91B7361E}" srcOrd="0" destOrd="0" parTransId="{189AF9CF-566E-47AF-BFA1-64B50BDAC205}" sibTransId="{BC741CBE-D6EA-414C-B2BA-48CC81C02869}"/>
    <dgm:cxn modelId="{4F69C218-5232-4B53-BC32-3DDC7334F2F9}" type="presOf" srcId="{B86B9FC6-A3FE-4AE4-8C3D-DEF7338534CD}" destId="{F6A0C1B4-4B8D-4CB3-9974-26A2E2C681F0}" srcOrd="0" destOrd="0" presId="urn:microsoft.com/office/officeart/2005/8/layout/radial6"/>
    <dgm:cxn modelId="{12CB2132-937A-4031-9E91-881DAE050FF5}" type="presOf" srcId="{5E6184D5-2CE7-4187-87DD-30089C8F8AA1}" destId="{F7BC05C2-334F-4C5C-A5AD-60DCB858946C}" srcOrd="0" destOrd="0" presId="urn:microsoft.com/office/officeart/2005/8/layout/radial6"/>
    <dgm:cxn modelId="{6B3BB836-FAF3-44FD-A211-EF38AFBD2C33}" type="presOf" srcId="{CFA4CB7F-91CF-4874-9594-B4E9A8ED9FD0}" destId="{0F037158-B9C1-4C70-AA7E-A9C697FD6776}" srcOrd="0" destOrd="0" presId="urn:microsoft.com/office/officeart/2005/8/layout/radial6"/>
    <dgm:cxn modelId="{4471985F-D522-4044-B2A8-D0529E216F36}" type="presOf" srcId="{7C7B09B8-ECCE-4D7B-B075-1A3B5F6DE600}" destId="{FFD2531C-3E29-4399-8B9A-D9FA98F1B26C}" srcOrd="0" destOrd="0" presId="urn:microsoft.com/office/officeart/2005/8/layout/radial6"/>
    <dgm:cxn modelId="{1DED4D4A-63A1-4060-A2BE-5991801C6907}" srcId="{3D3C7BBD-5B74-44AD-B07E-25C12A284266}" destId="{7D0A7DDB-E4C4-49EE-96C5-594E900994BA}" srcOrd="1" destOrd="0" parTransId="{BBEAEF44-762D-45A3-B4E0-A8D2C7D253FE}" sibTransId="{D55EE7EB-E5B0-4768-8DCD-29166BBE4687}"/>
    <dgm:cxn modelId="{A9B5D74F-A8CB-4598-943F-537E7A0BCE3B}" srcId="{4FB95235-5A56-4265-B011-8C5A91B7361E}" destId="{ECD994B4-A957-4709-93A8-E83D773B3095}" srcOrd="0" destOrd="0" parTransId="{9D39AF6B-1668-4BC1-831A-7635D938208F}" sibTransId="{5D7B533A-DFE6-442E-BE9D-2850CC02CD83}"/>
    <dgm:cxn modelId="{D46F2076-F7AE-4930-8D2A-1D27EFABC6C2}" srcId="{3D3C7BBD-5B74-44AD-B07E-25C12A284266}" destId="{35BDAE1D-2793-4894-B7A0-6492E17CBE41}" srcOrd="2" destOrd="0" parTransId="{69197FB3-2CFD-4D2A-BC34-DA0AD5159A67}" sibTransId="{985F9C5B-75BD-4311-B4A3-331A0F997BF7}"/>
    <dgm:cxn modelId="{904A8B57-574C-404F-818D-CEE8F25A74F3}" type="presOf" srcId="{3D3C7BBD-5B74-44AD-B07E-25C12A284266}" destId="{29580497-7AE2-4884-A908-81B0DDB5C5BF}" srcOrd="0" destOrd="0" presId="urn:microsoft.com/office/officeart/2005/8/layout/radial6"/>
    <dgm:cxn modelId="{7AD8E681-FD3F-4114-A564-19C1B54792BA}" type="presOf" srcId="{ECD994B4-A957-4709-93A8-E83D773B3095}" destId="{180F722A-6692-494E-B30E-31B86B436E3E}" srcOrd="0" destOrd="0" presId="urn:microsoft.com/office/officeart/2005/8/layout/radial6"/>
    <dgm:cxn modelId="{5D2A3887-249F-4CF8-AA0B-1B9CDE85277E}" srcId="{3D3C7BBD-5B74-44AD-B07E-25C12A284266}" destId="{AF07DAA5-3571-433F-BADD-4158BD826F94}" srcOrd="3" destOrd="0" parTransId="{6F9617C4-EFF7-4FFF-9487-826FBDFC620A}" sibTransId="{95485CD9-A6C2-4976-960D-762C1F2BDDFF}"/>
    <dgm:cxn modelId="{3C69D794-3C7A-4FE9-80E5-30C34B95F38B}" srcId="{4FB95235-5A56-4265-B011-8C5A91B7361E}" destId="{CFA4CB7F-91CF-4874-9594-B4E9A8ED9FD0}" srcOrd="3" destOrd="0" parTransId="{C5751293-5DE1-4BAB-8D0B-560854AD7E7A}" sibTransId="{0DABBFEA-60A4-44C7-9A13-FCDBD4DE2BF7}"/>
    <dgm:cxn modelId="{9362029A-ADB1-4342-AA3C-259F8BA4DC66}" type="presOf" srcId="{5D7B533A-DFE6-442E-BE9D-2850CC02CD83}" destId="{FF0C0E4C-CA99-445D-AEAB-3636DF071449}" srcOrd="0" destOrd="0" presId="urn:microsoft.com/office/officeart/2005/8/layout/radial6"/>
    <dgm:cxn modelId="{C27E9BAD-0770-42D7-8123-514B93C54DDD}" type="presOf" srcId="{D114F386-5C37-4FD8-B462-5A0350C8AE58}" destId="{58A6A3B0-AC8B-46BC-BA4D-83BB442CCF6E}" srcOrd="0" destOrd="0" presId="urn:microsoft.com/office/officeart/2005/8/layout/radial6"/>
    <dgm:cxn modelId="{8AC7F3B7-D583-4780-9482-5000257E6100}" type="presOf" srcId="{4FB95235-5A56-4265-B011-8C5A91B7361E}" destId="{4D6A9436-C952-47C3-9D86-9822923780BC}" srcOrd="0" destOrd="0" presId="urn:microsoft.com/office/officeart/2005/8/layout/radial6"/>
    <dgm:cxn modelId="{6DAEBABC-968C-4C53-AE81-2A794ABC7733}" srcId="{4FB95235-5A56-4265-B011-8C5A91B7361E}" destId="{D114F386-5C37-4FD8-B462-5A0350C8AE58}" srcOrd="2" destOrd="0" parTransId="{1CAD9550-23FF-40E9-827E-914F7732C4EF}" sibTransId="{FF705BF6-EE0C-4628-ADC2-579FC0902898}"/>
    <dgm:cxn modelId="{9CF02CD6-6C95-4307-855E-FA5DEEDDCDF8}" type="presOf" srcId="{0DABBFEA-60A4-44C7-9A13-FCDBD4DE2BF7}" destId="{1A77EEC5-F0B2-4B68-9439-E71E7D7A35C9}" srcOrd="0" destOrd="0" presId="urn:microsoft.com/office/officeart/2005/8/layout/radial6"/>
    <dgm:cxn modelId="{4A3E55DD-A921-42F9-B016-B6DAE1B8FE66}" srcId="{4FB95235-5A56-4265-B011-8C5A91B7361E}" destId="{5E6184D5-2CE7-4187-87DD-30089C8F8AA1}" srcOrd="1" destOrd="0" parTransId="{AC89436F-E150-4D3F-9138-CEAF58D316F4}" sibTransId="{B86B9FC6-A3FE-4AE4-8C3D-DEF7338534CD}"/>
    <dgm:cxn modelId="{9E6A85FE-0D6D-40EB-83E3-5E07A0DD1070}" type="presOf" srcId="{FF705BF6-EE0C-4628-ADC2-579FC0902898}" destId="{7AF064A5-4C2A-4DA6-802B-E144A10B6AE7}" srcOrd="0" destOrd="0" presId="urn:microsoft.com/office/officeart/2005/8/layout/radial6"/>
    <dgm:cxn modelId="{6196A9A5-2022-4310-A86F-14D2B8F8BC8C}" type="presParOf" srcId="{29580497-7AE2-4884-A908-81B0DDB5C5BF}" destId="{4D6A9436-C952-47C3-9D86-9822923780BC}" srcOrd="0" destOrd="0" presId="urn:microsoft.com/office/officeart/2005/8/layout/radial6"/>
    <dgm:cxn modelId="{C1646385-8076-4A4F-AB14-90DA34828F41}" type="presParOf" srcId="{29580497-7AE2-4884-A908-81B0DDB5C5BF}" destId="{180F722A-6692-494E-B30E-31B86B436E3E}" srcOrd="1" destOrd="0" presId="urn:microsoft.com/office/officeart/2005/8/layout/radial6"/>
    <dgm:cxn modelId="{2FA1D751-EE0F-45AF-BD0E-3C45A8C92665}" type="presParOf" srcId="{29580497-7AE2-4884-A908-81B0DDB5C5BF}" destId="{1F5162E5-6566-4BC4-81AC-3A6E6645AA4D}" srcOrd="2" destOrd="0" presId="urn:microsoft.com/office/officeart/2005/8/layout/radial6"/>
    <dgm:cxn modelId="{338247A7-C5F8-4760-99F4-CE55DD393347}" type="presParOf" srcId="{29580497-7AE2-4884-A908-81B0DDB5C5BF}" destId="{FF0C0E4C-CA99-445D-AEAB-3636DF071449}" srcOrd="3" destOrd="0" presId="urn:microsoft.com/office/officeart/2005/8/layout/radial6"/>
    <dgm:cxn modelId="{F4E77BE6-D42C-4753-A84A-ED92A983F8C2}" type="presParOf" srcId="{29580497-7AE2-4884-A908-81B0DDB5C5BF}" destId="{F7BC05C2-334F-4C5C-A5AD-60DCB858946C}" srcOrd="4" destOrd="0" presId="urn:microsoft.com/office/officeart/2005/8/layout/radial6"/>
    <dgm:cxn modelId="{5C56E306-FDD3-4F15-923B-C960F6E5BDF7}" type="presParOf" srcId="{29580497-7AE2-4884-A908-81B0DDB5C5BF}" destId="{90142070-9C0D-4FD7-8DF2-2A0DFF34536B}" srcOrd="5" destOrd="0" presId="urn:microsoft.com/office/officeart/2005/8/layout/radial6"/>
    <dgm:cxn modelId="{5D909B41-7C87-45EF-A7C2-EC0031717753}" type="presParOf" srcId="{29580497-7AE2-4884-A908-81B0DDB5C5BF}" destId="{F6A0C1B4-4B8D-4CB3-9974-26A2E2C681F0}" srcOrd="6" destOrd="0" presId="urn:microsoft.com/office/officeart/2005/8/layout/radial6"/>
    <dgm:cxn modelId="{319EB317-416A-48D1-B361-A7DE5416014A}" type="presParOf" srcId="{29580497-7AE2-4884-A908-81B0DDB5C5BF}" destId="{58A6A3B0-AC8B-46BC-BA4D-83BB442CCF6E}" srcOrd="7" destOrd="0" presId="urn:microsoft.com/office/officeart/2005/8/layout/radial6"/>
    <dgm:cxn modelId="{66DDABB4-20AF-40F8-A71A-6C1A2157F030}" type="presParOf" srcId="{29580497-7AE2-4884-A908-81B0DDB5C5BF}" destId="{DECE97A9-38BE-4CC3-836D-0A92FACC1E8C}" srcOrd="8" destOrd="0" presId="urn:microsoft.com/office/officeart/2005/8/layout/radial6"/>
    <dgm:cxn modelId="{645AAA17-902B-4627-BF42-8BD09A1C708E}" type="presParOf" srcId="{29580497-7AE2-4884-A908-81B0DDB5C5BF}" destId="{7AF064A5-4C2A-4DA6-802B-E144A10B6AE7}" srcOrd="9" destOrd="0" presId="urn:microsoft.com/office/officeart/2005/8/layout/radial6"/>
    <dgm:cxn modelId="{2C62BB23-DEE0-4784-BF0F-AC09A1371203}" type="presParOf" srcId="{29580497-7AE2-4884-A908-81B0DDB5C5BF}" destId="{0F037158-B9C1-4C70-AA7E-A9C697FD6776}" srcOrd="10" destOrd="0" presId="urn:microsoft.com/office/officeart/2005/8/layout/radial6"/>
    <dgm:cxn modelId="{BB9A06FB-0B98-4525-BDD9-0ABE7DF01CBC}" type="presParOf" srcId="{29580497-7AE2-4884-A908-81B0DDB5C5BF}" destId="{3C498D1D-3154-4436-ACE8-F15556A6000E}" srcOrd="11" destOrd="0" presId="urn:microsoft.com/office/officeart/2005/8/layout/radial6"/>
    <dgm:cxn modelId="{6048255E-C4F4-4F58-BF4E-18F21E4C0630}" type="presParOf" srcId="{29580497-7AE2-4884-A908-81B0DDB5C5BF}" destId="{1A77EEC5-F0B2-4B68-9439-E71E7D7A35C9}" srcOrd="12" destOrd="0" presId="urn:microsoft.com/office/officeart/2005/8/layout/radial6"/>
    <dgm:cxn modelId="{0C8B1BB4-A5AD-4823-BE46-1C543CF8A266}" type="presParOf" srcId="{29580497-7AE2-4884-A908-81B0DDB5C5BF}" destId="{054907FB-6826-42C5-9CF6-91CBC5720528}" srcOrd="13" destOrd="0" presId="urn:microsoft.com/office/officeart/2005/8/layout/radial6"/>
    <dgm:cxn modelId="{1543FEA4-C0D4-4C5E-87A0-EABEB6E5481A}" type="presParOf" srcId="{29580497-7AE2-4884-A908-81B0DDB5C5BF}" destId="{62796500-0B07-4C34-BA03-3EC7B2439025}" srcOrd="14" destOrd="0" presId="urn:microsoft.com/office/officeart/2005/8/layout/radial6"/>
    <dgm:cxn modelId="{BE98EAAB-F3A6-4B99-AE7F-CBF8F64043F3}" type="presParOf" srcId="{29580497-7AE2-4884-A908-81B0DDB5C5BF}" destId="{FFD2531C-3E29-4399-8B9A-D9FA98F1B26C}"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D2531C-3E29-4399-8B9A-D9FA98F1B26C}">
      <dsp:nvSpPr>
        <dsp:cNvPr id="0" name=""/>
        <dsp:cNvSpPr/>
      </dsp:nvSpPr>
      <dsp:spPr>
        <a:xfrm>
          <a:off x="3286799" y="598677"/>
          <a:ext cx="3931415" cy="3931415"/>
        </a:xfrm>
        <a:prstGeom prst="blockArc">
          <a:avLst>
            <a:gd name="adj1" fmla="val 11880000"/>
            <a:gd name="adj2" fmla="val 16200000"/>
            <a:gd name="adj3" fmla="val 4641"/>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A77EEC5-F0B2-4B68-9439-E71E7D7A35C9}">
      <dsp:nvSpPr>
        <dsp:cNvPr id="0" name=""/>
        <dsp:cNvSpPr/>
      </dsp:nvSpPr>
      <dsp:spPr>
        <a:xfrm>
          <a:off x="3285198" y="603582"/>
          <a:ext cx="3931415" cy="3931415"/>
        </a:xfrm>
        <a:prstGeom prst="blockArc">
          <a:avLst>
            <a:gd name="adj1" fmla="val 7574898"/>
            <a:gd name="adj2" fmla="val 11889239"/>
            <a:gd name="adj3" fmla="val 4641"/>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AF064A5-4C2A-4DA6-802B-E144A10B6AE7}">
      <dsp:nvSpPr>
        <dsp:cNvPr id="0" name=""/>
        <dsp:cNvSpPr/>
      </dsp:nvSpPr>
      <dsp:spPr>
        <a:xfrm>
          <a:off x="3325498" y="633952"/>
          <a:ext cx="3931415" cy="3931415"/>
        </a:xfrm>
        <a:prstGeom prst="blockArc">
          <a:avLst>
            <a:gd name="adj1" fmla="val 3134752"/>
            <a:gd name="adj2" fmla="val 7665248"/>
            <a:gd name="adj3" fmla="val 4641"/>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6A0C1B4-4B8D-4CB3-9974-26A2E2C681F0}">
      <dsp:nvSpPr>
        <dsp:cNvPr id="0" name=""/>
        <dsp:cNvSpPr/>
      </dsp:nvSpPr>
      <dsp:spPr>
        <a:xfrm>
          <a:off x="3304453" y="650485"/>
          <a:ext cx="3931415" cy="3931415"/>
        </a:xfrm>
        <a:prstGeom prst="blockArc">
          <a:avLst>
            <a:gd name="adj1" fmla="val 20422002"/>
            <a:gd name="adj2" fmla="val 3086836"/>
            <a:gd name="adj3" fmla="val 4641"/>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0C0E4C-CA99-445D-AEAB-3636DF071449}">
      <dsp:nvSpPr>
        <dsp:cNvPr id="0" name=""/>
        <dsp:cNvSpPr/>
      </dsp:nvSpPr>
      <dsp:spPr>
        <a:xfrm>
          <a:off x="3286799" y="598677"/>
          <a:ext cx="3931415" cy="3931415"/>
        </a:xfrm>
        <a:prstGeom prst="blockArc">
          <a:avLst>
            <a:gd name="adj1" fmla="val 16200000"/>
            <a:gd name="adj2" fmla="val 20520000"/>
            <a:gd name="adj3" fmla="val 4641"/>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D6A9436-C952-47C3-9D86-9822923780BC}">
      <dsp:nvSpPr>
        <dsp:cNvPr id="0" name=""/>
        <dsp:cNvSpPr/>
      </dsp:nvSpPr>
      <dsp:spPr>
        <a:xfrm>
          <a:off x="4275666" y="1633996"/>
          <a:ext cx="1953681" cy="186077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150000"/>
            </a:lnSpc>
            <a:spcBef>
              <a:spcPct val="0"/>
            </a:spcBef>
            <a:spcAft>
              <a:spcPct val="35000"/>
            </a:spcAft>
            <a:buNone/>
          </a:pPr>
          <a:r>
            <a:rPr lang="en-GB" sz="1400" b="1" kern="1200" dirty="0">
              <a:latin typeface="Verdana" panose="020B0604030504040204" pitchFamily="34" charset="0"/>
              <a:ea typeface="Verdana" panose="020B0604030504040204" pitchFamily="34" charset="0"/>
            </a:rPr>
            <a:t>Effective Collaboration</a:t>
          </a:r>
        </a:p>
      </dsp:txBody>
      <dsp:txXfrm>
        <a:off x="4561776" y="1906500"/>
        <a:ext cx="1381461" cy="1315769"/>
      </dsp:txXfrm>
    </dsp:sp>
    <dsp:sp modelId="{180F722A-6692-494E-B30E-31B86B436E3E}">
      <dsp:nvSpPr>
        <dsp:cNvPr id="0" name=""/>
        <dsp:cNvSpPr/>
      </dsp:nvSpPr>
      <dsp:spPr>
        <a:xfrm>
          <a:off x="4382628" y="-233611"/>
          <a:ext cx="1739757" cy="175579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ZA" sz="1400" b="0" kern="1200" dirty="0">
              <a:latin typeface="Verdana" panose="020B0604030504040204" pitchFamily="34" charset="0"/>
              <a:ea typeface="Verdana" panose="020B0604030504040204" pitchFamily="34" charset="0"/>
            </a:rPr>
            <a:t>Leadership</a:t>
          </a:r>
          <a:r>
            <a:rPr lang="en-ZA" sz="1200" kern="1200" dirty="0">
              <a:latin typeface="Verdana" panose="020B0604030504040204" pitchFamily="34" charset="0"/>
              <a:ea typeface="Verdana" panose="020B0604030504040204" pitchFamily="34" charset="0"/>
            </a:rPr>
            <a:t> </a:t>
          </a:r>
          <a:endParaRPr lang="en-GB" sz="1200" kern="1200" dirty="0">
            <a:latin typeface="Verdana" panose="020B0604030504040204" pitchFamily="34" charset="0"/>
            <a:ea typeface="Verdana" panose="020B0604030504040204" pitchFamily="34" charset="0"/>
          </a:endParaRPr>
        </a:p>
      </dsp:txBody>
      <dsp:txXfrm>
        <a:off x="4637410" y="23520"/>
        <a:ext cx="1230193" cy="1241535"/>
      </dsp:txXfrm>
    </dsp:sp>
    <dsp:sp modelId="{F7BC05C2-334F-4C5C-A5AD-60DCB858946C}">
      <dsp:nvSpPr>
        <dsp:cNvPr id="0" name=""/>
        <dsp:cNvSpPr/>
      </dsp:nvSpPr>
      <dsp:spPr>
        <a:xfrm>
          <a:off x="6230477" y="1170915"/>
          <a:ext cx="1696301" cy="160025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ZA" sz="1400" kern="1200" dirty="0">
              <a:latin typeface="Verdana" panose="020B0604030504040204" pitchFamily="34" charset="0"/>
              <a:ea typeface="Verdana" panose="020B0604030504040204" pitchFamily="34" charset="0"/>
            </a:rPr>
            <a:t>Goals</a:t>
          </a:r>
          <a:endParaRPr lang="en-GB" sz="1400" kern="1200" dirty="0">
            <a:latin typeface="Verdana" panose="020B0604030504040204" pitchFamily="34" charset="0"/>
            <a:ea typeface="Verdana" panose="020B0604030504040204" pitchFamily="34" charset="0"/>
          </a:endParaRPr>
        </a:p>
      </dsp:txBody>
      <dsp:txXfrm>
        <a:off x="6478895" y="1405267"/>
        <a:ext cx="1199465" cy="1131549"/>
      </dsp:txXfrm>
    </dsp:sp>
    <dsp:sp modelId="{58A6A3B0-AC8B-46BC-BA4D-83BB442CCF6E}">
      <dsp:nvSpPr>
        <dsp:cNvPr id="0" name=""/>
        <dsp:cNvSpPr/>
      </dsp:nvSpPr>
      <dsp:spPr>
        <a:xfrm>
          <a:off x="5561320" y="3224407"/>
          <a:ext cx="1811023" cy="178673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ZA" sz="1400" kern="1200" dirty="0">
              <a:latin typeface="Verdana" panose="020B0604030504040204" pitchFamily="34" charset="0"/>
              <a:ea typeface="Verdana" panose="020B0604030504040204" pitchFamily="34" charset="0"/>
            </a:rPr>
            <a:t>Catalysts</a:t>
          </a:r>
          <a:r>
            <a:rPr lang="en-ZA" sz="1400" kern="1200" baseline="0" dirty="0">
              <a:latin typeface="Verdana" panose="020B0604030504040204" pitchFamily="34" charset="0"/>
              <a:ea typeface="Verdana" panose="020B0604030504040204" pitchFamily="34" charset="0"/>
            </a:rPr>
            <a:t> </a:t>
          </a:r>
          <a:endParaRPr lang="en-GB" sz="1400" kern="1200" dirty="0">
            <a:latin typeface="Verdana" panose="020B0604030504040204" pitchFamily="34" charset="0"/>
            <a:ea typeface="Verdana" panose="020B0604030504040204" pitchFamily="34" charset="0"/>
          </a:endParaRPr>
        </a:p>
      </dsp:txBody>
      <dsp:txXfrm>
        <a:off x="5826538" y="3486068"/>
        <a:ext cx="1280587" cy="1263414"/>
      </dsp:txXfrm>
    </dsp:sp>
    <dsp:sp modelId="{0F037158-B9C1-4C70-AA7E-A9C697FD6776}">
      <dsp:nvSpPr>
        <dsp:cNvPr id="0" name=""/>
        <dsp:cNvSpPr/>
      </dsp:nvSpPr>
      <dsp:spPr>
        <a:xfrm>
          <a:off x="3211049" y="3246167"/>
          <a:ext cx="1809060" cy="174321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ZA" sz="1200" kern="1200" dirty="0">
              <a:latin typeface="Verdana" panose="020B0604030504040204" pitchFamily="34" charset="0"/>
              <a:ea typeface="Verdana" panose="020B0604030504040204" pitchFamily="34" charset="0"/>
            </a:rPr>
            <a:t>Communication</a:t>
          </a:r>
          <a:endParaRPr lang="en-GB" sz="1200" kern="1200" dirty="0">
            <a:latin typeface="Verdana" panose="020B0604030504040204" pitchFamily="34" charset="0"/>
            <a:ea typeface="Verdana" panose="020B0604030504040204" pitchFamily="34" charset="0"/>
          </a:endParaRPr>
        </a:p>
      </dsp:txBody>
      <dsp:txXfrm>
        <a:off x="3475980" y="3501455"/>
        <a:ext cx="1279198" cy="1232640"/>
      </dsp:txXfrm>
    </dsp:sp>
    <dsp:sp modelId="{054907FB-6826-42C5-9CF6-91CBC5720528}">
      <dsp:nvSpPr>
        <dsp:cNvPr id="0" name=""/>
        <dsp:cNvSpPr/>
      </dsp:nvSpPr>
      <dsp:spPr>
        <a:xfrm>
          <a:off x="2588821" y="1127762"/>
          <a:ext cx="1675130" cy="1686558"/>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ZA" sz="1200" kern="1200" dirty="0">
              <a:latin typeface="Verdana" panose="020B0604030504040204" pitchFamily="34" charset="0"/>
              <a:ea typeface="Verdana" panose="020B0604030504040204" pitchFamily="34" charset="0"/>
            </a:rPr>
            <a:t>Connectedness</a:t>
          </a:r>
          <a:endParaRPr lang="en-GB" sz="1200" kern="1200" dirty="0">
            <a:latin typeface="Verdana" panose="020B0604030504040204" pitchFamily="34" charset="0"/>
            <a:ea typeface="Verdana" panose="020B0604030504040204" pitchFamily="34" charset="0"/>
          </a:endParaRPr>
        </a:p>
      </dsp:txBody>
      <dsp:txXfrm>
        <a:off x="2834138" y="1374753"/>
        <a:ext cx="1184496" cy="1192576"/>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7C4D4E-9982-3140-B169-88BB7322BF30}" type="datetimeFigureOut">
              <a:rPr lang="en-US" smtClean="0"/>
              <a:t>9/1/2021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C4B837-81DB-E447-9331-42D5F2ABBEB0}" type="slidenum">
              <a:rPr lang="en-US" smtClean="0"/>
              <a:t>‹#›</a:t>
            </a:fld>
            <a:endParaRPr lang="en-US" dirty="0"/>
          </a:p>
        </p:txBody>
      </p:sp>
    </p:spTree>
    <p:extLst>
      <p:ext uri="{BB962C8B-B14F-4D97-AF65-F5344CB8AC3E}">
        <p14:creationId xmlns:p14="http://schemas.microsoft.com/office/powerpoint/2010/main" val="3838755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person wearing a costume&#10;&#10;Description automatically generated">
            <a:extLst>
              <a:ext uri="{FF2B5EF4-FFF2-40B4-BE49-F238E27FC236}">
                <a16:creationId xmlns:a16="http://schemas.microsoft.com/office/drawing/2014/main" id="{297A6DF2-A428-5A4A-9792-4FFE906244C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59635160-E6EE-624D-8DBE-B47C4BEF035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7040" y="582099"/>
            <a:ext cx="4600023" cy="1114621"/>
          </a:xfrm>
          <a:prstGeom prst="rect">
            <a:avLst/>
          </a:prstGeom>
        </p:spPr>
      </p:pic>
      <p:sp>
        <p:nvSpPr>
          <p:cNvPr id="2" name="Title 1">
            <a:extLst>
              <a:ext uri="{FF2B5EF4-FFF2-40B4-BE49-F238E27FC236}">
                <a16:creationId xmlns:a16="http://schemas.microsoft.com/office/drawing/2014/main" id="{F3FFE975-D6A7-1D4D-B410-7A0ECDE5E418}"/>
              </a:ext>
            </a:extLst>
          </p:cNvPr>
          <p:cNvSpPr>
            <a:spLocks noGrp="1"/>
          </p:cNvSpPr>
          <p:nvPr>
            <p:ph type="ctrTitle"/>
          </p:nvPr>
        </p:nvSpPr>
        <p:spPr>
          <a:xfrm>
            <a:off x="475063" y="2001837"/>
            <a:ext cx="4600023" cy="2404745"/>
          </a:xfrm>
        </p:spPr>
        <p:txBody>
          <a:bodyPr anchor="ctr" anchorCtr="0">
            <a:normAutofit/>
          </a:bodyPr>
          <a:lstStyle>
            <a:lvl1pPr algn="ctr">
              <a:defRPr sz="3200" b="1"/>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36E05AB5-A4CB-9944-9853-35BB3C147492}"/>
              </a:ext>
            </a:extLst>
          </p:cNvPr>
          <p:cNvSpPr>
            <a:spLocks noGrp="1"/>
          </p:cNvSpPr>
          <p:nvPr>
            <p:ph type="subTitle" idx="1"/>
          </p:nvPr>
        </p:nvSpPr>
        <p:spPr>
          <a:xfrm>
            <a:off x="447040" y="4543107"/>
            <a:ext cx="4628046" cy="927733"/>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3454678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49BB0094-F9DA-AA49-9D69-782372CED2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68"/>
            <a:ext cx="12192000" cy="6850864"/>
          </a:xfrm>
          <a:prstGeom prst="rect">
            <a:avLst/>
          </a:prstGeom>
        </p:spPr>
      </p:pic>
      <p:grpSp>
        <p:nvGrpSpPr>
          <p:cNvPr id="6" name="Group 5">
            <a:extLst>
              <a:ext uri="{FF2B5EF4-FFF2-40B4-BE49-F238E27FC236}">
                <a16:creationId xmlns:a16="http://schemas.microsoft.com/office/drawing/2014/main" id="{D97DB46A-5F82-B941-877A-604018F2229C}"/>
              </a:ext>
            </a:extLst>
          </p:cNvPr>
          <p:cNvGrpSpPr/>
          <p:nvPr userDrawn="1"/>
        </p:nvGrpSpPr>
        <p:grpSpPr>
          <a:xfrm>
            <a:off x="10356533" y="29198"/>
            <a:ext cx="1669541" cy="1631327"/>
            <a:chOff x="10356533" y="29198"/>
            <a:chExt cx="1669541" cy="1631327"/>
          </a:xfrm>
        </p:grpSpPr>
        <p:sp>
          <p:nvSpPr>
            <p:cNvPr id="7" name="Google Shape;162;p4">
              <a:extLst>
                <a:ext uri="{FF2B5EF4-FFF2-40B4-BE49-F238E27FC236}">
                  <a16:creationId xmlns:a16="http://schemas.microsoft.com/office/drawing/2014/main" id="{12A72150-60F4-9145-8B82-C09DD9119FE8}"/>
                </a:ext>
              </a:extLst>
            </p:cNvPr>
            <p:cNvSpPr/>
            <p:nvPr userDrawn="1"/>
          </p:nvSpPr>
          <p:spPr>
            <a:xfrm rot="18900000" flipH="1">
              <a:off x="10669246" y="547961"/>
              <a:ext cx="1356828" cy="980090"/>
            </a:xfrm>
            <a:custGeom>
              <a:avLst/>
              <a:gdLst/>
              <a:ahLst/>
              <a:cxnLst/>
              <a:rect l="l" t="t" r="r" b="b"/>
              <a:pathLst>
                <a:path w="74501" h="53815" extrusionOk="0">
                  <a:moveTo>
                    <a:pt x="58798" y="1"/>
                  </a:moveTo>
                  <a:cubicBezTo>
                    <a:pt x="55350" y="1"/>
                    <a:pt x="52007" y="2022"/>
                    <a:pt x="49551" y="5773"/>
                  </a:cubicBezTo>
                  <a:cubicBezTo>
                    <a:pt x="44954" y="12924"/>
                    <a:pt x="42399" y="13947"/>
                    <a:pt x="34225" y="14966"/>
                  </a:cubicBezTo>
                  <a:cubicBezTo>
                    <a:pt x="33916" y="14997"/>
                    <a:pt x="33566" y="15011"/>
                    <a:pt x="33179" y="15011"/>
                  </a:cubicBezTo>
                  <a:cubicBezTo>
                    <a:pt x="31945" y="15011"/>
                    <a:pt x="30339" y="14878"/>
                    <a:pt x="28505" y="14742"/>
                  </a:cubicBezTo>
                  <a:cubicBezTo>
                    <a:pt x="26666" y="14606"/>
                    <a:pt x="24601" y="14473"/>
                    <a:pt x="22447" y="14473"/>
                  </a:cubicBezTo>
                  <a:cubicBezTo>
                    <a:pt x="16226" y="14473"/>
                    <a:pt x="9286" y="15598"/>
                    <a:pt x="5111" y="21098"/>
                  </a:cubicBezTo>
                  <a:cubicBezTo>
                    <a:pt x="1" y="28250"/>
                    <a:pt x="3405" y="41700"/>
                    <a:pt x="9024" y="46300"/>
                  </a:cubicBezTo>
                  <a:cubicBezTo>
                    <a:pt x="15166" y="51446"/>
                    <a:pt x="23449" y="53814"/>
                    <a:pt x="31915" y="53814"/>
                  </a:cubicBezTo>
                  <a:cubicBezTo>
                    <a:pt x="47393" y="53814"/>
                    <a:pt x="63487" y="45905"/>
                    <a:pt x="68246" y="32598"/>
                  </a:cubicBezTo>
                  <a:cubicBezTo>
                    <a:pt x="70607" y="25990"/>
                    <a:pt x="74500" y="14800"/>
                    <a:pt x="68450" y="6028"/>
                  </a:cubicBezTo>
                  <a:cubicBezTo>
                    <a:pt x="65616" y="1920"/>
                    <a:pt x="62158" y="1"/>
                    <a:pt x="58798" y="1"/>
                  </a:cubicBezTo>
                  <a:close/>
                </a:path>
              </a:pathLst>
            </a:custGeom>
            <a:solidFill>
              <a:srgbClr val="96BB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161;p4">
              <a:extLst>
                <a:ext uri="{FF2B5EF4-FFF2-40B4-BE49-F238E27FC236}">
                  <a16:creationId xmlns:a16="http://schemas.microsoft.com/office/drawing/2014/main" id="{2F7B67F7-BB37-A145-8F91-389F0C548ED5}"/>
                </a:ext>
              </a:extLst>
            </p:cNvPr>
            <p:cNvSpPr/>
            <p:nvPr userDrawn="1"/>
          </p:nvSpPr>
          <p:spPr>
            <a:xfrm>
              <a:off x="10610323" y="240886"/>
              <a:ext cx="1188000" cy="1023600"/>
            </a:xfrm>
            <a:prstGeom prst="rect">
              <a:avLst/>
            </a:prstGeom>
            <a:noFill/>
            <a:ln w="19050" cap="flat" cmpd="sng">
              <a:solidFill>
                <a:srgbClr val="D187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162;p4">
              <a:extLst>
                <a:ext uri="{FF2B5EF4-FFF2-40B4-BE49-F238E27FC236}">
                  <a16:creationId xmlns:a16="http://schemas.microsoft.com/office/drawing/2014/main" id="{14B67A08-B61B-5040-B02B-FFA0E4445CC1}"/>
                </a:ext>
              </a:extLst>
            </p:cNvPr>
            <p:cNvSpPr/>
            <p:nvPr userDrawn="1"/>
          </p:nvSpPr>
          <p:spPr>
            <a:xfrm rot="-4988467" flipH="1">
              <a:off x="10468959" y="255676"/>
              <a:ext cx="1631327" cy="1178371"/>
            </a:xfrm>
            <a:custGeom>
              <a:avLst/>
              <a:gdLst/>
              <a:ahLst/>
              <a:cxnLst/>
              <a:rect l="l" t="t" r="r" b="b"/>
              <a:pathLst>
                <a:path w="74501" h="53815" extrusionOk="0">
                  <a:moveTo>
                    <a:pt x="58798" y="1"/>
                  </a:moveTo>
                  <a:cubicBezTo>
                    <a:pt x="55350" y="1"/>
                    <a:pt x="52007" y="2022"/>
                    <a:pt x="49551" y="5773"/>
                  </a:cubicBezTo>
                  <a:cubicBezTo>
                    <a:pt x="44954" y="12924"/>
                    <a:pt x="42399" y="13947"/>
                    <a:pt x="34225" y="14966"/>
                  </a:cubicBezTo>
                  <a:cubicBezTo>
                    <a:pt x="33916" y="14997"/>
                    <a:pt x="33566" y="15011"/>
                    <a:pt x="33179" y="15011"/>
                  </a:cubicBezTo>
                  <a:cubicBezTo>
                    <a:pt x="31945" y="15011"/>
                    <a:pt x="30339" y="14878"/>
                    <a:pt x="28505" y="14742"/>
                  </a:cubicBezTo>
                  <a:cubicBezTo>
                    <a:pt x="26666" y="14606"/>
                    <a:pt x="24601" y="14473"/>
                    <a:pt x="22447" y="14473"/>
                  </a:cubicBezTo>
                  <a:cubicBezTo>
                    <a:pt x="16226" y="14473"/>
                    <a:pt x="9286" y="15598"/>
                    <a:pt x="5111" y="21098"/>
                  </a:cubicBezTo>
                  <a:cubicBezTo>
                    <a:pt x="1" y="28250"/>
                    <a:pt x="3405" y="41700"/>
                    <a:pt x="9024" y="46300"/>
                  </a:cubicBezTo>
                  <a:cubicBezTo>
                    <a:pt x="15166" y="51446"/>
                    <a:pt x="23449" y="53814"/>
                    <a:pt x="31915" y="53814"/>
                  </a:cubicBezTo>
                  <a:cubicBezTo>
                    <a:pt x="47393" y="53814"/>
                    <a:pt x="63487" y="45905"/>
                    <a:pt x="68246" y="32598"/>
                  </a:cubicBezTo>
                  <a:cubicBezTo>
                    <a:pt x="70607" y="25990"/>
                    <a:pt x="74500" y="14800"/>
                    <a:pt x="68450" y="6028"/>
                  </a:cubicBezTo>
                  <a:cubicBezTo>
                    <a:pt x="65616" y="1920"/>
                    <a:pt x="62158" y="1"/>
                    <a:pt x="587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163;p4">
              <a:extLst>
                <a:ext uri="{FF2B5EF4-FFF2-40B4-BE49-F238E27FC236}">
                  <a16:creationId xmlns:a16="http://schemas.microsoft.com/office/drawing/2014/main" id="{AE1B6817-359F-5F45-8EB1-A17E55BF6D1B}"/>
                </a:ext>
              </a:extLst>
            </p:cNvPr>
            <p:cNvSpPr/>
            <p:nvPr userDrawn="1"/>
          </p:nvSpPr>
          <p:spPr>
            <a:xfrm rot="-1115919">
              <a:off x="10356533" y="616695"/>
              <a:ext cx="632520" cy="397403"/>
            </a:xfrm>
            <a:custGeom>
              <a:avLst/>
              <a:gdLst/>
              <a:ahLst/>
              <a:cxnLst/>
              <a:rect l="l" t="t" r="r" b="b"/>
              <a:pathLst>
                <a:path w="31313" h="19675" extrusionOk="0">
                  <a:moveTo>
                    <a:pt x="17989" y="1"/>
                  </a:moveTo>
                  <a:cubicBezTo>
                    <a:pt x="16287" y="1"/>
                    <a:pt x="14385" y="279"/>
                    <a:pt x="12312" y="918"/>
                  </a:cubicBezTo>
                  <a:cubicBezTo>
                    <a:pt x="4573" y="3299"/>
                    <a:pt x="0" y="14884"/>
                    <a:pt x="4638" y="18356"/>
                  </a:cubicBezTo>
                  <a:cubicBezTo>
                    <a:pt x="5888" y="19290"/>
                    <a:pt x="6982" y="19674"/>
                    <a:pt x="7970" y="19674"/>
                  </a:cubicBezTo>
                  <a:cubicBezTo>
                    <a:pt x="11932" y="19674"/>
                    <a:pt x="14167" y="13528"/>
                    <a:pt x="17891" y="12414"/>
                  </a:cubicBezTo>
                  <a:cubicBezTo>
                    <a:pt x="31313" y="10773"/>
                    <a:pt x="28586" y="1"/>
                    <a:pt x="17989" y="1"/>
                  </a:cubicBezTo>
                  <a:close/>
                </a:path>
              </a:pathLst>
            </a:custGeom>
            <a:solidFill>
              <a:srgbClr val="23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2" name="Slide Number Placeholder 5">
            <a:extLst>
              <a:ext uri="{FF2B5EF4-FFF2-40B4-BE49-F238E27FC236}">
                <a16:creationId xmlns:a16="http://schemas.microsoft.com/office/drawing/2014/main" id="{06D989B8-BFA4-AA45-B788-8388A93EB6F7}"/>
              </a:ext>
            </a:extLst>
          </p:cNvPr>
          <p:cNvSpPr>
            <a:spLocks noGrp="1"/>
          </p:cNvSpPr>
          <p:nvPr>
            <p:ph type="sldNum" sz="quarter" idx="4"/>
          </p:nvPr>
        </p:nvSpPr>
        <p:spPr>
          <a:xfrm>
            <a:off x="8848595" y="366307"/>
            <a:ext cx="2743200" cy="365125"/>
          </a:xfrm>
          <a:prstGeom prst="rect">
            <a:avLst/>
          </a:prstGeom>
        </p:spPr>
        <p:txBody>
          <a:bodyPr vert="horz" lIns="91440" tIns="45720" rIns="91440" bIns="45720" rtlCol="0" anchor="ctr"/>
          <a:lstStyle>
            <a:lvl1pPr algn="r">
              <a:defRPr sz="1200" b="1">
                <a:solidFill>
                  <a:srgbClr val="412050"/>
                </a:solidFill>
                <a:latin typeface="Verdana" panose="020B0604030504040204" pitchFamily="34" charset="0"/>
                <a:ea typeface="Verdana" panose="020B0604030504040204" pitchFamily="34" charset="0"/>
                <a:cs typeface="Verdana" panose="020B0604030504040204" pitchFamily="34" charset="0"/>
              </a:defRPr>
            </a:lvl1pPr>
          </a:lstStyle>
          <a:p>
            <a:fld id="{D0187014-A058-7742-9C1E-B2A7F306F8B0}" type="slidenum">
              <a:rPr lang="en-US" smtClean="0"/>
              <a:pPr/>
              <a:t>‹#›</a:t>
            </a:fld>
            <a:endParaRPr lang="en-US" dirty="0"/>
          </a:p>
        </p:txBody>
      </p:sp>
    </p:spTree>
    <p:extLst>
      <p:ext uri="{BB962C8B-B14F-4D97-AF65-F5344CB8AC3E}">
        <p14:creationId xmlns:p14="http://schemas.microsoft.com/office/powerpoint/2010/main" val="2638690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7B38B6F-685A-194D-90DE-D12B0617A3B0}"/>
              </a:ext>
            </a:extLst>
          </p:cNvPr>
          <p:cNvGrpSpPr/>
          <p:nvPr userDrawn="1"/>
        </p:nvGrpSpPr>
        <p:grpSpPr>
          <a:xfrm>
            <a:off x="10356533" y="29198"/>
            <a:ext cx="1669541" cy="1631327"/>
            <a:chOff x="10356533" y="29198"/>
            <a:chExt cx="1669541" cy="1631327"/>
          </a:xfrm>
        </p:grpSpPr>
        <p:sp>
          <p:nvSpPr>
            <p:cNvPr id="6" name="Google Shape;162;p4">
              <a:extLst>
                <a:ext uri="{FF2B5EF4-FFF2-40B4-BE49-F238E27FC236}">
                  <a16:creationId xmlns:a16="http://schemas.microsoft.com/office/drawing/2014/main" id="{0C66F1AF-6D6E-2840-BCB9-4E90443CC618}"/>
                </a:ext>
              </a:extLst>
            </p:cNvPr>
            <p:cNvSpPr/>
            <p:nvPr userDrawn="1"/>
          </p:nvSpPr>
          <p:spPr>
            <a:xfrm rot="18900000" flipH="1">
              <a:off x="10669246" y="547961"/>
              <a:ext cx="1356828" cy="980090"/>
            </a:xfrm>
            <a:custGeom>
              <a:avLst/>
              <a:gdLst/>
              <a:ahLst/>
              <a:cxnLst/>
              <a:rect l="l" t="t" r="r" b="b"/>
              <a:pathLst>
                <a:path w="74501" h="53815" extrusionOk="0">
                  <a:moveTo>
                    <a:pt x="58798" y="1"/>
                  </a:moveTo>
                  <a:cubicBezTo>
                    <a:pt x="55350" y="1"/>
                    <a:pt x="52007" y="2022"/>
                    <a:pt x="49551" y="5773"/>
                  </a:cubicBezTo>
                  <a:cubicBezTo>
                    <a:pt x="44954" y="12924"/>
                    <a:pt x="42399" y="13947"/>
                    <a:pt x="34225" y="14966"/>
                  </a:cubicBezTo>
                  <a:cubicBezTo>
                    <a:pt x="33916" y="14997"/>
                    <a:pt x="33566" y="15011"/>
                    <a:pt x="33179" y="15011"/>
                  </a:cubicBezTo>
                  <a:cubicBezTo>
                    <a:pt x="31945" y="15011"/>
                    <a:pt x="30339" y="14878"/>
                    <a:pt x="28505" y="14742"/>
                  </a:cubicBezTo>
                  <a:cubicBezTo>
                    <a:pt x="26666" y="14606"/>
                    <a:pt x="24601" y="14473"/>
                    <a:pt x="22447" y="14473"/>
                  </a:cubicBezTo>
                  <a:cubicBezTo>
                    <a:pt x="16226" y="14473"/>
                    <a:pt x="9286" y="15598"/>
                    <a:pt x="5111" y="21098"/>
                  </a:cubicBezTo>
                  <a:cubicBezTo>
                    <a:pt x="1" y="28250"/>
                    <a:pt x="3405" y="41700"/>
                    <a:pt x="9024" y="46300"/>
                  </a:cubicBezTo>
                  <a:cubicBezTo>
                    <a:pt x="15166" y="51446"/>
                    <a:pt x="23449" y="53814"/>
                    <a:pt x="31915" y="53814"/>
                  </a:cubicBezTo>
                  <a:cubicBezTo>
                    <a:pt x="47393" y="53814"/>
                    <a:pt x="63487" y="45905"/>
                    <a:pt x="68246" y="32598"/>
                  </a:cubicBezTo>
                  <a:cubicBezTo>
                    <a:pt x="70607" y="25990"/>
                    <a:pt x="74500" y="14800"/>
                    <a:pt x="68450" y="6028"/>
                  </a:cubicBezTo>
                  <a:cubicBezTo>
                    <a:pt x="65616" y="1920"/>
                    <a:pt x="62158" y="1"/>
                    <a:pt x="58798" y="1"/>
                  </a:cubicBezTo>
                  <a:close/>
                </a:path>
              </a:pathLst>
            </a:custGeom>
            <a:solidFill>
              <a:srgbClr val="96BB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161;p4">
              <a:extLst>
                <a:ext uri="{FF2B5EF4-FFF2-40B4-BE49-F238E27FC236}">
                  <a16:creationId xmlns:a16="http://schemas.microsoft.com/office/drawing/2014/main" id="{46B8E5A0-5749-E74F-ADA4-74E4FA5F428E}"/>
                </a:ext>
              </a:extLst>
            </p:cNvPr>
            <p:cNvSpPr/>
            <p:nvPr userDrawn="1"/>
          </p:nvSpPr>
          <p:spPr>
            <a:xfrm>
              <a:off x="10610323" y="240886"/>
              <a:ext cx="1188000" cy="1023600"/>
            </a:xfrm>
            <a:prstGeom prst="rect">
              <a:avLst/>
            </a:prstGeom>
            <a:noFill/>
            <a:ln w="19050" cap="flat" cmpd="sng">
              <a:solidFill>
                <a:srgbClr val="D187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162;p4">
              <a:extLst>
                <a:ext uri="{FF2B5EF4-FFF2-40B4-BE49-F238E27FC236}">
                  <a16:creationId xmlns:a16="http://schemas.microsoft.com/office/drawing/2014/main" id="{1B448FE7-9508-8444-90EC-FAFEF698C6FF}"/>
                </a:ext>
              </a:extLst>
            </p:cNvPr>
            <p:cNvSpPr/>
            <p:nvPr userDrawn="1"/>
          </p:nvSpPr>
          <p:spPr>
            <a:xfrm rot="-4988467" flipH="1">
              <a:off x="10468959" y="255676"/>
              <a:ext cx="1631327" cy="1178371"/>
            </a:xfrm>
            <a:custGeom>
              <a:avLst/>
              <a:gdLst/>
              <a:ahLst/>
              <a:cxnLst/>
              <a:rect l="l" t="t" r="r" b="b"/>
              <a:pathLst>
                <a:path w="74501" h="53815" extrusionOk="0">
                  <a:moveTo>
                    <a:pt x="58798" y="1"/>
                  </a:moveTo>
                  <a:cubicBezTo>
                    <a:pt x="55350" y="1"/>
                    <a:pt x="52007" y="2022"/>
                    <a:pt x="49551" y="5773"/>
                  </a:cubicBezTo>
                  <a:cubicBezTo>
                    <a:pt x="44954" y="12924"/>
                    <a:pt x="42399" y="13947"/>
                    <a:pt x="34225" y="14966"/>
                  </a:cubicBezTo>
                  <a:cubicBezTo>
                    <a:pt x="33916" y="14997"/>
                    <a:pt x="33566" y="15011"/>
                    <a:pt x="33179" y="15011"/>
                  </a:cubicBezTo>
                  <a:cubicBezTo>
                    <a:pt x="31945" y="15011"/>
                    <a:pt x="30339" y="14878"/>
                    <a:pt x="28505" y="14742"/>
                  </a:cubicBezTo>
                  <a:cubicBezTo>
                    <a:pt x="26666" y="14606"/>
                    <a:pt x="24601" y="14473"/>
                    <a:pt x="22447" y="14473"/>
                  </a:cubicBezTo>
                  <a:cubicBezTo>
                    <a:pt x="16226" y="14473"/>
                    <a:pt x="9286" y="15598"/>
                    <a:pt x="5111" y="21098"/>
                  </a:cubicBezTo>
                  <a:cubicBezTo>
                    <a:pt x="1" y="28250"/>
                    <a:pt x="3405" y="41700"/>
                    <a:pt x="9024" y="46300"/>
                  </a:cubicBezTo>
                  <a:cubicBezTo>
                    <a:pt x="15166" y="51446"/>
                    <a:pt x="23449" y="53814"/>
                    <a:pt x="31915" y="53814"/>
                  </a:cubicBezTo>
                  <a:cubicBezTo>
                    <a:pt x="47393" y="53814"/>
                    <a:pt x="63487" y="45905"/>
                    <a:pt x="68246" y="32598"/>
                  </a:cubicBezTo>
                  <a:cubicBezTo>
                    <a:pt x="70607" y="25990"/>
                    <a:pt x="74500" y="14800"/>
                    <a:pt x="68450" y="6028"/>
                  </a:cubicBezTo>
                  <a:cubicBezTo>
                    <a:pt x="65616" y="1920"/>
                    <a:pt x="62158" y="1"/>
                    <a:pt x="58798" y="1"/>
                  </a:cubicBezTo>
                  <a:close/>
                </a:path>
              </a:pathLst>
            </a:custGeom>
            <a:solidFill>
              <a:srgbClr val="412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163;p4">
              <a:extLst>
                <a:ext uri="{FF2B5EF4-FFF2-40B4-BE49-F238E27FC236}">
                  <a16:creationId xmlns:a16="http://schemas.microsoft.com/office/drawing/2014/main" id="{F20CC428-DF31-B54E-AD90-24CDBF53F811}"/>
                </a:ext>
              </a:extLst>
            </p:cNvPr>
            <p:cNvSpPr/>
            <p:nvPr userDrawn="1"/>
          </p:nvSpPr>
          <p:spPr>
            <a:xfrm rot="-1115919">
              <a:off x="10356533" y="616695"/>
              <a:ext cx="632520" cy="397403"/>
            </a:xfrm>
            <a:custGeom>
              <a:avLst/>
              <a:gdLst/>
              <a:ahLst/>
              <a:cxnLst/>
              <a:rect l="l" t="t" r="r" b="b"/>
              <a:pathLst>
                <a:path w="31313" h="19675" extrusionOk="0">
                  <a:moveTo>
                    <a:pt x="17989" y="1"/>
                  </a:moveTo>
                  <a:cubicBezTo>
                    <a:pt x="16287" y="1"/>
                    <a:pt x="14385" y="279"/>
                    <a:pt x="12312" y="918"/>
                  </a:cubicBezTo>
                  <a:cubicBezTo>
                    <a:pt x="4573" y="3299"/>
                    <a:pt x="0" y="14884"/>
                    <a:pt x="4638" y="18356"/>
                  </a:cubicBezTo>
                  <a:cubicBezTo>
                    <a:pt x="5888" y="19290"/>
                    <a:pt x="6982" y="19674"/>
                    <a:pt x="7970" y="19674"/>
                  </a:cubicBezTo>
                  <a:cubicBezTo>
                    <a:pt x="11932" y="19674"/>
                    <a:pt x="14167" y="13528"/>
                    <a:pt x="17891" y="12414"/>
                  </a:cubicBezTo>
                  <a:cubicBezTo>
                    <a:pt x="31313" y="10773"/>
                    <a:pt x="28586" y="1"/>
                    <a:pt x="17989" y="1"/>
                  </a:cubicBezTo>
                  <a:close/>
                </a:path>
              </a:pathLst>
            </a:custGeom>
            <a:solidFill>
              <a:srgbClr val="23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1" name="Slide Number Placeholder 5">
            <a:extLst>
              <a:ext uri="{FF2B5EF4-FFF2-40B4-BE49-F238E27FC236}">
                <a16:creationId xmlns:a16="http://schemas.microsoft.com/office/drawing/2014/main" id="{F81A9F33-A551-AE49-9716-8A6376841A67}"/>
              </a:ext>
            </a:extLst>
          </p:cNvPr>
          <p:cNvSpPr>
            <a:spLocks noGrp="1"/>
          </p:cNvSpPr>
          <p:nvPr>
            <p:ph type="sldNum" sz="quarter" idx="4"/>
          </p:nvPr>
        </p:nvSpPr>
        <p:spPr>
          <a:xfrm>
            <a:off x="8848595" y="366307"/>
            <a:ext cx="2743200" cy="365125"/>
          </a:xfrm>
          <a:prstGeom prst="rect">
            <a:avLst/>
          </a:prstGeom>
        </p:spPr>
        <p:txBody>
          <a:bodyPr vert="horz" lIns="91440" tIns="45720" rIns="91440" bIns="45720" rtlCol="0" anchor="ctr"/>
          <a:lstStyle>
            <a:lvl1pPr algn="r">
              <a:defRPr sz="12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D0187014-A058-7742-9C1E-B2A7F306F8B0}" type="slidenum">
              <a:rPr lang="en-US" smtClean="0"/>
              <a:pPr/>
              <a:t>‹#›</a:t>
            </a:fld>
            <a:endParaRPr lang="en-US" dirty="0"/>
          </a:p>
        </p:txBody>
      </p:sp>
    </p:spTree>
    <p:extLst>
      <p:ext uri="{BB962C8B-B14F-4D97-AF65-F5344CB8AC3E}">
        <p14:creationId xmlns:p14="http://schemas.microsoft.com/office/powerpoint/2010/main" val="1582031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5" name="Picture 4" descr="A picture containing computer&#10;&#10;Description automatically generated">
            <a:extLst>
              <a:ext uri="{FF2B5EF4-FFF2-40B4-BE49-F238E27FC236}">
                <a16:creationId xmlns:a16="http://schemas.microsoft.com/office/drawing/2014/main" id="{7C65CCD8-DC91-F848-BD82-4A67940599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68"/>
            <a:ext cx="12192000" cy="6850864"/>
          </a:xfrm>
          <a:prstGeom prst="rect">
            <a:avLst/>
          </a:prstGeom>
        </p:spPr>
      </p:pic>
      <p:sp>
        <p:nvSpPr>
          <p:cNvPr id="2" name="Title 1">
            <a:extLst>
              <a:ext uri="{FF2B5EF4-FFF2-40B4-BE49-F238E27FC236}">
                <a16:creationId xmlns:a16="http://schemas.microsoft.com/office/drawing/2014/main" id="{A717D2C5-DBF4-B747-8A74-50122021D590}"/>
              </a:ext>
            </a:extLst>
          </p:cNvPr>
          <p:cNvSpPr>
            <a:spLocks noGrp="1"/>
          </p:cNvSpPr>
          <p:nvPr>
            <p:ph type="title" hasCustomPrompt="1"/>
          </p:nvPr>
        </p:nvSpPr>
        <p:spPr>
          <a:xfrm>
            <a:off x="5160724" y="739036"/>
            <a:ext cx="5674290" cy="5060515"/>
          </a:xfrm>
        </p:spPr>
        <p:txBody>
          <a:bodyPr anchor="ctr">
            <a:noAutofit/>
          </a:bodyPr>
          <a:lstStyle>
            <a:lvl1pPr algn="ctr">
              <a:defRPr sz="4800" b="1">
                <a:solidFill>
                  <a:schemeClr val="bg1"/>
                </a:solidFill>
              </a:defRPr>
            </a:lvl1pPr>
          </a:lstStyle>
          <a:p>
            <a:r>
              <a:rPr lang="en-GB" dirty="0"/>
              <a:t>THANK YOU</a:t>
            </a:r>
            <a:endParaRPr lang="en-US" dirty="0"/>
          </a:p>
        </p:txBody>
      </p:sp>
      <p:pic>
        <p:nvPicPr>
          <p:cNvPr id="7" name="Picture 6" descr="A close up of a logo&#10;&#10;Description automatically generated">
            <a:extLst>
              <a:ext uri="{FF2B5EF4-FFF2-40B4-BE49-F238E27FC236}">
                <a16:creationId xmlns:a16="http://schemas.microsoft.com/office/drawing/2014/main" id="{76B36C1E-82A2-0444-A4B0-C5E3D39DF26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9662" y="467986"/>
            <a:ext cx="3581400" cy="2540000"/>
          </a:xfrm>
          <a:prstGeom prst="rect">
            <a:avLst/>
          </a:prstGeom>
        </p:spPr>
      </p:pic>
      <p:pic>
        <p:nvPicPr>
          <p:cNvPr id="9" name="Picture 8">
            <a:extLst>
              <a:ext uri="{FF2B5EF4-FFF2-40B4-BE49-F238E27FC236}">
                <a16:creationId xmlns:a16="http://schemas.microsoft.com/office/drawing/2014/main" id="{44159A99-0338-4949-BAD8-344476FFEE6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009900" y="6072991"/>
            <a:ext cx="6172200" cy="508000"/>
          </a:xfrm>
          <a:prstGeom prst="rect">
            <a:avLst/>
          </a:prstGeom>
        </p:spPr>
      </p:pic>
    </p:spTree>
    <p:extLst>
      <p:ext uri="{BB962C8B-B14F-4D97-AF65-F5344CB8AC3E}">
        <p14:creationId xmlns:p14="http://schemas.microsoft.com/office/powerpoint/2010/main" val="880537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2" name="Picture 21" descr="A person wearing glasses&#10;&#10;Description automatically generated">
            <a:extLst>
              <a:ext uri="{FF2B5EF4-FFF2-40B4-BE49-F238E27FC236}">
                <a16:creationId xmlns:a16="http://schemas.microsoft.com/office/drawing/2014/main" id="{C0E3879C-AF81-824B-AA65-B1CCCE41461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3935672" y="0"/>
            <a:ext cx="8256328" cy="6858000"/>
          </a:xfrm>
          <a:prstGeom prst="rect">
            <a:avLst/>
          </a:prstGeom>
        </p:spPr>
      </p:pic>
      <p:sp>
        <p:nvSpPr>
          <p:cNvPr id="4" name="Date Placeholder 3">
            <a:extLst>
              <a:ext uri="{FF2B5EF4-FFF2-40B4-BE49-F238E27FC236}">
                <a16:creationId xmlns:a16="http://schemas.microsoft.com/office/drawing/2014/main" id="{8D852D4A-E52A-2948-B1AB-5287423F86EA}"/>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A0A7CAF-8B37-9140-A2B5-E425E76328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EE4211-6429-5F45-BF62-B4E949B3BFA8}"/>
              </a:ext>
            </a:extLst>
          </p:cNvPr>
          <p:cNvSpPr>
            <a:spLocks noGrp="1"/>
          </p:cNvSpPr>
          <p:nvPr>
            <p:ph type="sldNum" sz="quarter" idx="12"/>
          </p:nvPr>
        </p:nvSpPr>
        <p:spPr/>
        <p:txBody>
          <a:bodyPr/>
          <a:lstStyle/>
          <a:p>
            <a:fld id="{C45F054C-899A-B749-9E1C-B902C5F81325}" type="slidenum">
              <a:rPr lang="en-US" smtClean="0"/>
              <a:t>‹#›</a:t>
            </a:fld>
            <a:endParaRPr lang="en-US" dirty="0"/>
          </a:p>
        </p:txBody>
      </p:sp>
      <p:pic>
        <p:nvPicPr>
          <p:cNvPr id="8" name="Picture 7" descr="A close up of a logo&#10;&#10;Description automatically generated">
            <a:extLst>
              <a:ext uri="{FF2B5EF4-FFF2-40B4-BE49-F238E27FC236}">
                <a16:creationId xmlns:a16="http://schemas.microsoft.com/office/drawing/2014/main" id="{12C0C339-12E0-2A4E-874E-43C00847F12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9190418" cy="6858000"/>
          </a:xfrm>
          <a:prstGeom prst="rect">
            <a:avLst/>
          </a:prstGeom>
        </p:spPr>
      </p:pic>
      <p:sp>
        <p:nvSpPr>
          <p:cNvPr id="2" name="Title 1">
            <a:extLst>
              <a:ext uri="{FF2B5EF4-FFF2-40B4-BE49-F238E27FC236}">
                <a16:creationId xmlns:a16="http://schemas.microsoft.com/office/drawing/2014/main" id="{29865D3D-85A5-8B4E-ACFB-A517064C36BF}"/>
              </a:ext>
            </a:extLst>
          </p:cNvPr>
          <p:cNvSpPr>
            <a:spLocks noGrp="1"/>
          </p:cNvSpPr>
          <p:nvPr>
            <p:ph type="ctrTitle"/>
          </p:nvPr>
        </p:nvSpPr>
        <p:spPr>
          <a:xfrm>
            <a:off x="720524" y="3088201"/>
            <a:ext cx="4939497" cy="2387600"/>
          </a:xfrm>
        </p:spPr>
        <p:txBody>
          <a:bodyPr anchor="b">
            <a:normAutofit/>
          </a:bodyPr>
          <a:lstStyle>
            <a:lvl1pPr algn="l">
              <a:defRPr sz="4800" b="1">
                <a:solidFill>
                  <a:srgbClr val="412050"/>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F5873ACB-8034-E140-8E98-CDE7BC04FD9D}"/>
              </a:ext>
            </a:extLst>
          </p:cNvPr>
          <p:cNvSpPr>
            <a:spLocks noGrp="1"/>
          </p:cNvSpPr>
          <p:nvPr>
            <p:ph type="subTitle" idx="1"/>
          </p:nvPr>
        </p:nvSpPr>
        <p:spPr>
          <a:xfrm>
            <a:off x="720524" y="5528469"/>
            <a:ext cx="4939497" cy="691356"/>
          </a:xfrm>
        </p:spPr>
        <p:txBody>
          <a:bodyPr>
            <a:normAutofit/>
          </a:bodyPr>
          <a:lstStyle>
            <a:lvl1pPr marL="0" indent="0" algn="l">
              <a:buNone/>
              <a:defRPr sz="1800">
                <a:solidFill>
                  <a:srgbClr val="D1871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3" name="Picture 12" descr="A close up of a logo&#10;&#10;Description automatically generated">
            <a:extLst>
              <a:ext uri="{FF2B5EF4-FFF2-40B4-BE49-F238E27FC236}">
                <a16:creationId xmlns:a16="http://schemas.microsoft.com/office/drawing/2014/main" id="{DEBD5B31-6F55-C446-8059-E85B26224D2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2161" y="160454"/>
            <a:ext cx="3416541" cy="2415546"/>
          </a:xfrm>
          <a:prstGeom prst="rect">
            <a:avLst/>
          </a:prstGeom>
        </p:spPr>
      </p:pic>
    </p:spTree>
    <p:extLst>
      <p:ext uri="{BB962C8B-B14F-4D97-AF65-F5344CB8AC3E}">
        <p14:creationId xmlns:p14="http://schemas.microsoft.com/office/powerpoint/2010/main" val="3925788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8" name="Picture 17" descr="A person wearing glasses&#10;&#10;Description automatically generated">
            <a:extLst>
              <a:ext uri="{FF2B5EF4-FFF2-40B4-BE49-F238E27FC236}">
                <a16:creationId xmlns:a16="http://schemas.microsoft.com/office/drawing/2014/main" id="{F591F0E3-4154-554A-8ACF-B10597091E4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840864" y="0"/>
            <a:ext cx="8351136" cy="6858000"/>
          </a:xfrm>
          <a:prstGeom prst="rect">
            <a:avLst/>
          </a:prstGeom>
        </p:spPr>
      </p:pic>
      <p:pic>
        <p:nvPicPr>
          <p:cNvPr id="9" name="Picture 8" descr="A picture containing bird&#10;&#10;Description automatically generated">
            <a:extLst>
              <a:ext uri="{FF2B5EF4-FFF2-40B4-BE49-F238E27FC236}">
                <a16:creationId xmlns:a16="http://schemas.microsoft.com/office/drawing/2014/main" id="{74CA00E0-7303-9943-AA1F-BF7B80F0DE0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 y="1"/>
            <a:ext cx="7527851" cy="6858000"/>
          </a:xfrm>
          <a:prstGeom prst="rect">
            <a:avLst/>
          </a:prstGeom>
        </p:spPr>
      </p:pic>
      <p:sp>
        <p:nvSpPr>
          <p:cNvPr id="4" name="Date Placeholder 3">
            <a:extLst>
              <a:ext uri="{FF2B5EF4-FFF2-40B4-BE49-F238E27FC236}">
                <a16:creationId xmlns:a16="http://schemas.microsoft.com/office/drawing/2014/main" id="{8D852D4A-E52A-2948-B1AB-5287423F86EA}"/>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A0A7CAF-8B37-9140-A2B5-E425E76328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EE4211-6429-5F45-BF62-B4E949B3BFA8}"/>
              </a:ext>
            </a:extLst>
          </p:cNvPr>
          <p:cNvSpPr>
            <a:spLocks noGrp="1"/>
          </p:cNvSpPr>
          <p:nvPr>
            <p:ph type="sldNum" sz="quarter" idx="12"/>
          </p:nvPr>
        </p:nvSpPr>
        <p:spPr/>
        <p:txBody>
          <a:bodyPr/>
          <a:lstStyle/>
          <a:p>
            <a:fld id="{C45F054C-899A-B749-9E1C-B902C5F81325}" type="slidenum">
              <a:rPr lang="en-US" smtClean="0"/>
              <a:t>‹#›</a:t>
            </a:fld>
            <a:endParaRPr lang="en-US" dirty="0"/>
          </a:p>
        </p:txBody>
      </p:sp>
      <p:sp>
        <p:nvSpPr>
          <p:cNvPr id="2" name="Title 1">
            <a:extLst>
              <a:ext uri="{FF2B5EF4-FFF2-40B4-BE49-F238E27FC236}">
                <a16:creationId xmlns:a16="http://schemas.microsoft.com/office/drawing/2014/main" id="{29865D3D-85A5-8B4E-ACFB-A517064C36BF}"/>
              </a:ext>
            </a:extLst>
          </p:cNvPr>
          <p:cNvSpPr>
            <a:spLocks noGrp="1"/>
          </p:cNvSpPr>
          <p:nvPr>
            <p:ph type="ctrTitle"/>
          </p:nvPr>
        </p:nvSpPr>
        <p:spPr>
          <a:xfrm>
            <a:off x="720524" y="3088201"/>
            <a:ext cx="4939497" cy="2387600"/>
          </a:xfrm>
        </p:spPr>
        <p:txBody>
          <a:bodyPr anchor="b">
            <a:normAutofit/>
          </a:bodyPr>
          <a:lstStyle>
            <a:lvl1pPr algn="l">
              <a:defRPr sz="4800" b="1">
                <a:solidFill>
                  <a:srgbClr val="412050"/>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F5873ACB-8034-E140-8E98-CDE7BC04FD9D}"/>
              </a:ext>
            </a:extLst>
          </p:cNvPr>
          <p:cNvSpPr>
            <a:spLocks noGrp="1"/>
          </p:cNvSpPr>
          <p:nvPr>
            <p:ph type="subTitle" idx="1"/>
          </p:nvPr>
        </p:nvSpPr>
        <p:spPr>
          <a:xfrm>
            <a:off x="720524" y="5528469"/>
            <a:ext cx="4939497" cy="691356"/>
          </a:xfrm>
        </p:spPr>
        <p:txBody>
          <a:bodyPr>
            <a:normAutofit/>
          </a:bodyPr>
          <a:lstStyle>
            <a:lvl1pPr marL="0" indent="0" algn="l">
              <a:buNone/>
              <a:defRPr sz="1800">
                <a:solidFill>
                  <a:srgbClr val="D1871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3" name="Picture 12" descr="A close up of a logo&#10;&#10;Description automatically generated">
            <a:extLst>
              <a:ext uri="{FF2B5EF4-FFF2-40B4-BE49-F238E27FC236}">
                <a16:creationId xmlns:a16="http://schemas.microsoft.com/office/drawing/2014/main" id="{DEBD5B31-6F55-C446-8059-E85B26224D2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2161" y="160454"/>
            <a:ext cx="3416541" cy="2415546"/>
          </a:xfrm>
          <a:prstGeom prst="rect">
            <a:avLst/>
          </a:prstGeom>
        </p:spPr>
      </p:pic>
    </p:spTree>
    <p:extLst>
      <p:ext uri="{BB962C8B-B14F-4D97-AF65-F5344CB8AC3E}">
        <p14:creationId xmlns:p14="http://schemas.microsoft.com/office/powerpoint/2010/main" val="15581706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11" name="Picture 10" descr="A picture containing outdoor, street, man, holding&#10;&#10;Description automatically generated">
            <a:extLst>
              <a:ext uri="{FF2B5EF4-FFF2-40B4-BE49-F238E27FC236}">
                <a16:creationId xmlns:a16="http://schemas.microsoft.com/office/drawing/2014/main" id="{02A09154-9AF8-9D4B-AFF2-2F69789498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93216" y="-7016"/>
            <a:ext cx="10298784" cy="6858000"/>
          </a:xfrm>
          <a:prstGeom prst="rect">
            <a:avLst/>
          </a:prstGeom>
        </p:spPr>
      </p:pic>
      <p:pic>
        <p:nvPicPr>
          <p:cNvPr id="8" name="Picture 7" descr="A close up of a logo&#10;&#10;Description automatically generated">
            <a:extLst>
              <a:ext uri="{FF2B5EF4-FFF2-40B4-BE49-F238E27FC236}">
                <a16:creationId xmlns:a16="http://schemas.microsoft.com/office/drawing/2014/main" id="{48FFA4D3-CC08-134E-AF6B-877385DE513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7016"/>
            <a:ext cx="7613513" cy="6858000"/>
          </a:xfrm>
          <a:prstGeom prst="rect">
            <a:avLst/>
          </a:prstGeom>
        </p:spPr>
      </p:pic>
      <p:sp>
        <p:nvSpPr>
          <p:cNvPr id="4" name="Date Placeholder 3">
            <a:extLst>
              <a:ext uri="{FF2B5EF4-FFF2-40B4-BE49-F238E27FC236}">
                <a16:creationId xmlns:a16="http://schemas.microsoft.com/office/drawing/2014/main" id="{8D852D4A-E52A-2948-B1AB-5287423F86EA}"/>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A0A7CAF-8B37-9140-A2B5-E425E76328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EE4211-6429-5F45-BF62-B4E949B3BFA8}"/>
              </a:ext>
            </a:extLst>
          </p:cNvPr>
          <p:cNvSpPr>
            <a:spLocks noGrp="1"/>
          </p:cNvSpPr>
          <p:nvPr>
            <p:ph type="sldNum" sz="quarter" idx="12"/>
          </p:nvPr>
        </p:nvSpPr>
        <p:spPr/>
        <p:txBody>
          <a:bodyPr/>
          <a:lstStyle/>
          <a:p>
            <a:fld id="{C45F054C-899A-B749-9E1C-B902C5F81325}" type="slidenum">
              <a:rPr lang="en-US" smtClean="0"/>
              <a:t>‹#›</a:t>
            </a:fld>
            <a:endParaRPr lang="en-US" dirty="0"/>
          </a:p>
        </p:txBody>
      </p:sp>
      <p:sp>
        <p:nvSpPr>
          <p:cNvPr id="2" name="Title 1">
            <a:extLst>
              <a:ext uri="{FF2B5EF4-FFF2-40B4-BE49-F238E27FC236}">
                <a16:creationId xmlns:a16="http://schemas.microsoft.com/office/drawing/2014/main" id="{29865D3D-85A5-8B4E-ACFB-A517064C36BF}"/>
              </a:ext>
            </a:extLst>
          </p:cNvPr>
          <p:cNvSpPr>
            <a:spLocks noGrp="1"/>
          </p:cNvSpPr>
          <p:nvPr>
            <p:ph type="ctrTitle"/>
          </p:nvPr>
        </p:nvSpPr>
        <p:spPr>
          <a:xfrm>
            <a:off x="720524" y="3088201"/>
            <a:ext cx="4939497" cy="2387600"/>
          </a:xfrm>
        </p:spPr>
        <p:txBody>
          <a:bodyPr anchor="b">
            <a:normAutofit/>
          </a:bodyPr>
          <a:lstStyle>
            <a:lvl1pPr algn="l">
              <a:defRPr sz="4800" b="1">
                <a:solidFill>
                  <a:srgbClr val="412050"/>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F5873ACB-8034-E140-8E98-CDE7BC04FD9D}"/>
              </a:ext>
            </a:extLst>
          </p:cNvPr>
          <p:cNvSpPr>
            <a:spLocks noGrp="1"/>
          </p:cNvSpPr>
          <p:nvPr>
            <p:ph type="subTitle" idx="1"/>
          </p:nvPr>
        </p:nvSpPr>
        <p:spPr>
          <a:xfrm>
            <a:off x="720524" y="5528469"/>
            <a:ext cx="4939497" cy="691356"/>
          </a:xfrm>
        </p:spPr>
        <p:txBody>
          <a:bodyPr>
            <a:normAutofit/>
          </a:bodyPr>
          <a:lstStyle>
            <a:lvl1pPr marL="0" indent="0" algn="l">
              <a:buNone/>
              <a:defRPr sz="1800">
                <a:solidFill>
                  <a:srgbClr val="D1871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3" name="Picture 12" descr="A close up of a logo&#10;&#10;Description automatically generated">
            <a:extLst>
              <a:ext uri="{FF2B5EF4-FFF2-40B4-BE49-F238E27FC236}">
                <a16:creationId xmlns:a16="http://schemas.microsoft.com/office/drawing/2014/main" id="{DEBD5B31-6F55-C446-8059-E85B26224D2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2161" y="160454"/>
            <a:ext cx="3416541" cy="2415546"/>
          </a:xfrm>
          <a:prstGeom prst="rect">
            <a:avLst/>
          </a:prstGeom>
        </p:spPr>
      </p:pic>
    </p:spTree>
    <p:extLst>
      <p:ext uri="{BB962C8B-B14F-4D97-AF65-F5344CB8AC3E}">
        <p14:creationId xmlns:p14="http://schemas.microsoft.com/office/powerpoint/2010/main" val="42497129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descr="A picture containing graphics, drawing&#10;&#10;Description automatically generated">
            <a:extLst>
              <a:ext uri="{FF2B5EF4-FFF2-40B4-BE49-F238E27FC236}">
                <a16:creationId xmlns:a16="http://schemas.microsoft.com/office/drawing/2014/main" id="{69E29BA5-CFD6-DC4E-BB00-79406E5E0BE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010617" y="4402941"/>
            <a:ext cx="2252759" cy="2455059"/>
          </a:xfrm>
          <a:prstGeom prst="rect">
            <a:avLst/>
          </a:prstGeom>
        </p:spPr>
      </p:pic>
      <p:sp>
        <p:nvSpPr>
          <p:cNvPr id="2" name="Title 1">
            <a:extLst>
              <a:ext uri="{FF2B5EF4-FFF2-40B4-BE49-F238E27FC236}">
                <a16:creationId xmlns:a16="http://schemas.microsoft.com/office/drawing/2014/main" id="{3BF9BF56-6EA7-E34F-9720-4E5154BAA1A3}"/>
              </a:ext>
            </a:extLst>
          </p:cNvPr>
          <p:cNvSpPr>
            <a:spLocks noGrp="1"/>
          </p:cNvSpPr>
          <p:nvPr>
            <p:ph type="title"/>
          </p:nvPr>
        </p:nvSpPr>
        <p:spPr>
          <a:xfrm>
            <a:off x="4038599" y="365126"/>
            <a:ext cx="7767577" cy="576612"/>
          </a:xfrm>
        </p:spPr>
        <p:txBody>
          <a:bodyPr>
            <a:normAutofit/>
          </a:bodyPr>
          <a:lstStyle>
            <a:lvl1pPr>
              <a:defRPr sz="2800" b="1">
                <a:solidFill>
                  <a:srgbClr val="412050"/>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B716B7B-67B8-7745-A267-6D45F1EA6A5D}"/>
              </a:ext>
            </a:extLst>
          </p:cNvPr>
          <p:cNvSpPr>
            <a:spLocks noGrp="1"/>
          </p:cNvSpPr>
          <p:nvPr>
            <p:ph idx="1"/>
          </p:nvPr>
        </p:nvSpPr>
        <p:spPr>
          <a:xfrm>
            <a:off x="150194" y="1331089"/>
            <a:ext cx="11655982" cy="4845874"/>
          </a:xfrm>
        </p:spPr>
        <p:txBody>
          <a:bodyPr>
            <a:normAutofit/>
          </a:bodyPr>
          <a:lstStyle>
            <a:lvl1pPr>
              <a:defRPr sz="1600"/>
            </a:lvl1pPr>
            <a:lvl2pPr>
              <a:defRPr sz="1600"/>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B049F005-1333-9F4F-87AF-3F11291F9E4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D62ACDA-5929-654F-ADB0-4E464443F0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6E369A3-7A5D-B749-99EA-091BCAD08994}"/>
              </a:ext>
            </a:extLst>
          </p:cNvPr>
          <p:cNvSpPr>
            <a:spLocks noGrp="1"/>
          </p:cNvSpPr>
          <p:nvPr>
            <p:ph type="sldNum" sz="quarter" idx="12"/>
          </p:nvPr>
        </p:nvSpPr>
        <p:spPr/>
        <p:txBody>
          <a:bodyPr/>
          <a:lstStyle/>
          <a:p>
            <a:fld id="{C45F054C-899A-B749-9E1C-B902C5F81325}" type="slidenum">
              <a:rPr lang="en-US" smtClean="0"/>
              <a:t>‹#›</a:t>
            </a:fld>
            <a:endParaRPr lang="en-US" dirty="0"/>
          </a:p>
        </p:txBody>
      </p:sp>
      <p:pic>
        <p:nvPicPr>
          <p:cNvPr id="7" name="Picture 6" descr="A close up of a sign&#10;&#10;Description automatically generated">
            <a:extLst>
              <a:ext uri="{FF2B5EF4-FFF2-40B4-BE49-F238E27FC236}">
                <a16:creationId xmlns:a16="http://schemas.microsoft.com/office/drawing/2014/main" id="{46322AA1-C972-9D40-ACA9-98E57B02B9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0194" y="110674"/>
            <a:ext cx="3314700" cy="831063"/>
          </a:xfrm>
          <a:prstGeom prst="rect">
            <a:avLst/>
          </a:prstGeom>
        </p:spPr>
      </p:pic>
    </p:spTree>
    <p:extLst>
      <p:ext uri="{BB962C8B-B14F-4D97-AF65-F5344CB8AC3E}">
        <p14:creationId xmlns:p14="http://schemas.microsoft.com/office/powerpoint/2010/main" val="533741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79144A97-AE2E-B040-8172-F634F173AF2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10943562" y="-7387"/>
            <a:ext cx="1248438" cy="1406604"/>
          </a:xfrm>
          <a:prstGeom prst="rect">
            <a:avLst/>
          </a:prstGeom>
        </p:spPr>
      </p:pic>
      <p:sp>
        <p:nvSpPr>
          <p:cNvPr id="2" name="Title 1">
            <a:extLst>
              <a:ext uri="{FF2B5EF4-FFF2-40B4-BE49-F238E27FC236}">
                <a16:creationId xmlns:a16="http://schemas.microsoft.com/office/drawing/2014/main" id="{3BF9BF56-6EA7-E34F-9720-4E5154BAA1A3}"/>
              </a:ext>
            </a:extLst>
          </p:cNvPr>
          <p:cNvSpPr>
            <a:spLocks noGrp="1"/>
          </p:cNvSpPr>
          <p:nvPr>
            <p:ph type="title"/>
          </p:nvPr>
        </p:nvSpPr>
        <p:spPr>
          <a:xfrm>
            <a:off x="4038599" y="365126"/>
            <a:ext cx="7767577" cy="576612"/>
          </a:xfrm>
        </p:spPr>
        <p:txBody>
          <a:bodyPr>
            <a:normAutofit/>
          </a:bodyPr>
          <a:lstStyle>
            <a:lvl1pPr>
              <a:defRPr sz="2800" b="1">
                <a:solidFill>
                  <a:srgbClr val="412050"/>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B716B7B-67B8-7745-A267-6D45F1EA6A5D}"/>
              </a:ext>
            </a:extLst>
          </p:cNvPr>
          <p:cNvSpPr>
            <a:spLocks noGrp="1"/>
          </p:cNvSpPr>
          <p:nvPr>
            <p:ph idx="1"/>
          </p:nvPr>
        </p:nvSpPr>
        <p:spPr>
          <a:xfrm>
            <a:off x="150194" y="1331089"/>
            <a:ext cx="11655982" cy="4845874"/>
          </a:xfrm>
        </p:spPr>
        <p:txBody>
          <a:bodyPr>
            <a:normAutofit/>
          </a:bodyPr>
          <a:lstStyle>
            <a:lvl1pPr>
              <a:defRPr sz="1600"/>
            </a:lvl1pPr>
            <a:lvl2pPr>
              <a:defRPr sz="1600"/>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B049F005-1333-9F4F-87AF-3F11291F9E4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D62ACDA-5929-654F-ADB0-4E464443F0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6E369A3-7A5D-B749-99EA-091BCAD08994}"/>
              </a:ext>
            </a:extLst>
          </p:cNvPr>
          <p:cNvSpPr>
            <a:spLocks noGrp="1"/>
          </p:cNvSpPr>
          <p:nvPr>
            <p:ph type="sldNum" sz="quarter" idx="12"/>
          </p:nvPr>
        </p:nvSpPr>
        <p:spPr/>
        <p:txBody>
          <a:bodyPr/>
          <a:lstStyle/>
          <a:p>
            <a:fld id="{C45F054C-899A-B749-9E1C-B902C5F81325}" type="slidenum">
              <a:rPr lang="en-US" smtClean="0"/>
              <a:t>‹#›</a:t>
            </a:fld>
            <a:endParaRPr lang="en-US" dirty="0"/>
          </a:p>
        </p:txBody>
      </p:sp>
      <p:pic>
        <p:nvPicPr>
          <p:cNvPr id="7" name="Picture 6" descr="A close up of a sign&#10;&#10;Description automatically generated">
            <a:extLst>
              <a:ext uri="{FF2B5EF4-FFF2-40B4-BE49-F238E27FC236}">
                <a16:creationId xmlns:a16="http://schemas.microsoft.com/office/drawing/2014/main" id="{46322AA1-C972-9D40-ACA9-98E57B02B9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0194" y="110674"/>
            <a:ext cx="3314700" cy="831063"/>
          </a:xfrm>
          <a:prstGeom prst="rect">
            <a:avLst/>
          </a:prstGeom>
        </p:spPr>
      </p:pic>
    </p:spTree>
    <p:extLst>
      <p:ext uri="{BB962C8B-B14F-4D97-AF65-F5344CB8AC3E}">
        <p14:creationId xmlns:p14="http://schemas.microsoft.com/office/powerpoint/2010/main" val="7013368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pic>
        <p:nvPicPr>
          <p:cNvPr id="9" name="Picture 8" descr="A picture containing graphics, drawing&#10;&#10;Description automatically generated">
            <a:extLst>
              <a:ext uri="{FF2B5EF4-FFF2-40B4-BE49-F238E27FC236}">
                <a16:creationId xmlns:a16="http://schemas.microsoft.com/office/drawing/2014/main" id="{E662AA37-C2FF-AE4E-A930-7E030CB5BE5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010617" y="4402941"/>
            <a:ext cx="2252759" cy="2455059"/>
          </a:xfrm>
          <a:prstGeom prst="rect">
            <a:avLst/>
          </a:prstGeom>
        </p:spPr>
      </p:pic>
      <p:sp>
        <p:nvSpPr>
          <p:cNvPr id="2" name="Title 1">
            <a:extLst>
              <a:ext uri="{FF2B5EF4-FFF2-40B4-BE49-F238E27FC236}">
                <a16:creationId xmlns:a16="http://schemas.microsoft.com/office/drawing/2014/main" id="{3BF9BF56-6EA7-E34F-9720-4E5154BAA1A3}"/>
              </a:ext>
            </a:extLst>
          </p:cNvPr>
          <p:cNvSpPr>
            <a:spLocks noGrp="1"/>
          </p:cNvSpPr>
          <p:nvPr>
            <p:ph type="title"/>
          </p:nvPr>
        </p:nvSpPr>
        <p:spPr>
          <a:xfrm>
            <a:off x="4038599" y="365126"/>
            <a:ext cx="7767577" cy="576612"/>
          </a:xfrm>
        </p:spPr>
        <p:txBody>
          <a:bodyPr>
            <a:normAutofit/>
          </a:bodyPr>
          <a:lstStyle>
            <a:lvl1pPr>
              <a:defRPr sz="2800" b="1">
                <a:solidFill>
                  <a:srgbClr val="412050"/>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B716B7B-67B8-7745-A267-6D45F1EA6A5D}"/>
              </a:ext>
            </a:extLst>
          </p:cNvPr>
          <p:cNvSpPr>
            <a:spLocks noGrp="1"/>
          </p:cNvSpPr>
          <p:nvPr>
            <p:ph idx="1"/>
          </p:nvPr>
        </p:nvSpPr>
        <p:spPr>
          <a:xfrm>
            <a:off x="150194" y="1331089"/>
            <a:ext cx="11655982" cy="4845874"/>
          </a:xfrm>
        </p:spPr>
        <p:txBody>
          <a:bodyPr>
            <a:normAutofit/>
          </a:bodyPr>
          <a:lstStyle>
            <a:lvl1pPr>
              <a:defRPr sz="1600"/>
            </a:lvl1pPr>
            <a:lvl2pPr>
              <a:defRPr sz="1600"/>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B049F005-1333-9F4F-87AF-3F11291F9E4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D62ACDA-5929-654F-ADB0-4E464443F0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6E369A3-7A5D-B749-99EA-091BCAD08994}"/>
              </a:ext>
            </a:extLst>
          </p:cNvPr>
          <p:cNvSpPr>
            <a:spLocks noGrp="1"/>
          </p:cNvSpPr>
          <p:nvPr>
            <p:ph type="sldNum" sz="quarter" idx="12"/>
          </p:nvPr>
        </p:nvSpPr>
        <p:spPr/>
        <p:txBody>
          <a:bodyPr/>
          <a:lstStyle/>
          <a:p>
            <a:fld id="{C45F054C-899A-B749-9E1C-B902C5F81325}" type="slidenum">
              <a:rPr lang="en-US" smtClean="0"/>
              <a:t>‹#›</a:t>
            </a:fld>
            <a:endParaRPr lang="en-US" dirty="0"/>
          </a:p>
        </p:txBody>
      </p:sp>
      <p:pic>
        <p:nvPicPr>
          <p:cNvPr id="7" name="Picture 6" descr="A close up of a sign&#10;&#10;Description automatically generated">
            <a:extLst>
              <a:ext uri="{FF2B5EF4-FFF2-40B4-BE49-F238E27FC236}">
                <a16:creationId xmlns:a16="http://schemas.microsoft.com/office/drawing/2014/main" id="{46322AA1-C972-9D40-ACA9-98E57B02B9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0194" y="110674"/>
            <a:ext cx="3314700" cy="831063"/>
          </a:xfrm>
          <a:prstGeom prst="rect">
            <a:avLst/>
          </a:prstGeom>
        </p:spPr>
      </p:pic>
    </p:spTree>
    <p:extLst>
      <p:ext uri="{BB962C8B-B14F-4D97-AF65-F5344CB8AC3E}">
        <p14:creationId xmlns:p14="http://schemas.microsoft.com/office/powerpoint/2010/main" val="5687412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9BF56-6EA7-E34F-9720-4E5154BAA1A3}"/>
              </a:ext>
            </a:extLst>
          </p:cNvPr>
          <p:cNvSpPr>
            <a:spLocks noGrp="1"/>
          </p:cNvSpPr>
          <p:nvPr>
            <p:ph type="title"/>
          </p:nvPr>
        </p:nvSpPr>
        <p:spPr>
          <a:xfrm>
            <a:off x="4038599" y="365126"/>
            <a:ext cx="7767577" cy="576612"/>
          </a:xfrm>
        </p:spPr>
        <p:txBody>
          <a:bodyPr>
            <a:normAutofit/>
          </a:bodyPr>
          <a:lstStyle>
            <a:lvl1pPr>
              <a:defRPr sz="2800" b="1">
                <a:solidFill>
                  <a:srgbClr val="412050"/>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B716B7B-67B8-7745-A267-6D45F1EA6A5D}"/>
              </a:ext>
            </a:extLst>
          </p:cNvPr>
          <p:cNvSpPr>
            <a:spLocks noGrp="1"/>
          </p:cNvSpPr>
          <p:nvPr>
            <p:ph idx="1"/>
          </p:nvPr>
        </p:nvSpPr>
        <p:spPr>
          <a:xfrm>
            <a:off x="150194" y="1331089"/>
            <a:ext cx="11655982" cy="4845874"/>
          </a:xfrm>
        </p:spPr>
        <p:txBody>
          <a:bodyPr>
            <a:normAutofit/>
          </a:bodyPr>
          <a:lstStyle>
            <a:lvl1pPr>
              <a:defRPr sz="1600"/>
            </a:lvl1pPr>
            <a:lvl2pPr>
              <a:defRPr sz="1600"/>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B049F005-1333-9F4F-87AF-3F11291F9E4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D62ACDA-5929-654F-ADB0-4E464443F0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6E369A3-7A5D-B749-99EA-091BCAD08994}"/>
              </a:ext>
            </a:extLst>
          </p:cNvPr>
          <p:cNvSpPr>
            <a:spLocks noGrp="1"/>
          </p:cNvSpPr>
          <p:nvPr>
            <p:ph type="sldNum" sz="quarter" idx="12"/>
          </p:nvPr>
        </p:nvSpPr>
        <p:spPr/>
        <p:txBody>
          <a:bodyPr/>
          <a:lstStyle/>
          <a:p>
            <a:fld id="{C45F054C-899A-B749-9E1C-B902C5F81325}" type="slidenum">
              <a:rPr lang="en-US" smtClean="0"/>
              <a:t>‹#›</a:t>
            </a:fld>
            <a:endParaRPr lang="en-US" dirty="0"/>
          </a:p>
        </p:txBody>
      </p:sp>
      <p:pic>
        <p:nvPicPr>
          <p:cNvPr id="7" name="Picture 6" descr="A close up of a sign&#10;&#10;Description automatically generated">
            <a:extLst>
              <a:ext uri="{FF2B5EF4-FFF2-40B4-BE49-F238E27FC236}">
                <a16:creationId xmlns:a16="http://schemas.microsoft.com/office/drawing/2014/main" id="{46322AA1-C972-9D40-ACA9-98E57B02B9F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0194" y="110674"/>
            <a:ext cx="3314700" cy="831063"/>
          </a:xfrm>
          <a:prstGeom prst="rect">
            <a:avLst/>
          </a:prstGeom>
        </p:spPr>
      </p:pic>
      <p:pic>
        <p:nvPicPr>
          <p:cNvPr id="9" name="Picture 8" descr="A close up of a logo&#10;&#10;Description automatically generated">
            <a:extLst>
              <a:ext uri="{FF2B5EF4-FFF2-40B4-BE49-F238E27FC236}">
                <a16:creationId xmlns:a16="http://schemas.microsoft.com/office/drawing/2014/main" id="{23751E9D-4128-7B4E-A88A-996B87CA137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4465823"/>
            <a:ext cx="1488557" cy="2392178"/>
          </a:xfrm>
          <a:prstGeom prst="rect">
            <a:avLst/>
          </a:prstGeom>
        </p:spPr>
      </p:pic>
    </p:spTree>
    <p:extLst>
      <p:ext uri="{BB962C8B-B14F-4D97-AF65-F5344CB8AC3E}">
        <p14:creationId xmlns:p14="http://schemas.microsoft.com/office/powerpoint/2010/main" val="2499705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0274DEF0-F60C-C24C-B2F6-AEFD808015E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68"/>
            <a:ext cx="12192000" cy="6850864"/>
          </a:xfrm>
          <a:prstGeom prst="rect">
            <a:avLst/>
          </a:prstGeom>
        </p:spPr>
      </p:pic>
      <p:sp>
        <p:nvSpPr>
          <p:cNvPr id="2" name="Title 1">
            <a:extLst>
              <a:ext uri="{FF2B5EF4-FFF2-40B4-BE49-F238E27FC236}">
                <a16:creationId xmlns:a16="http://schemas.microsoft.com/office/drawing/2014/main" id="{0C7C41FC-8071-8644-B4A1-9F037E291A23}"/>
              </a:ext>
            </a:extLst>
          </p:cNvPr>
          <p:cNvSpPr>
            <a:spLocks noGrp="1"/>
          </p:cNvSpPr>
          <p:nvPr>
            <p:ph type="title"/>
          </p:nvPr>
        </p:nvSpPr>
        <p:spPr>
          <a:xfrm rot="16200000">
            <a:off x="-1614471" y="3330198"/>
            <a:ext cx="5456990" cy="1325563"/>
          </a:xfrm>
        </p:spPr>
        <p:txBody>
          <a:bodyPr>
            <a:normAutofit/>
          </a:bodyPr>
          <a:lstStyle>
            <a:lvl1pPr>
              <a:defRPr sz="3200" b="1"/>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8D2E821-AFB7-A44C-94CE-DB339A73F6B7}"/>
              </a:ext>
            </a:extLst>
          </p:cNvPr>
          <p:cNvSpPr>
            <a:spLocks noGrp="1"/>
          </p:cNvSpPr>
          <p:nvPr>
            <p:ph idx="1"/>
          </p:nvPr>
        </p:nvSpPr>
        <p:spPr>
          <a:xfrm>
            <a:off x="1920245" y="1264486"/>
            <a:ext cx="9878077" cy="5456989"/>
          </a:xfrm>
        </p:spPr>
        <p:txBody>
          <a:bodyPr>
            <a:normAutofit/>
          </a:bodyPr>
          <a:lstStyle>
            <a:lvl1pPr>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2" name="Picture 11" descr="A picture containing drawing&#10;&#10;Description automatically generated">
            <a:extLst>
              <a:ext uri="{FF2B5EF4-FFF2-40B4-BE49-F238E27FC236}">
                <a16:creationId xmlns:a16="http://schemas.microsoft.com/office/drawing/2014/main" id="{D23ED9BA-8739-4B43-8ECF-D9DE4C17D0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1242" y="234828"/>
            <a:ext cx="3314701" cy="803178"/>
          </a:xfrm>
          <a:prstGeom prst="rect">
            <a:avLst/>
          </a:prstGeom>
        </p:spPr>
      </p:pic>
      <p:cxnSp>
        <p:nvCxnSpPr>
          <p:cNvPr id="14" name="Straight Connector 13">
            <a:extLst>
              <a:ext uri="{FF2B5EF4-FFF2-40B4-BE49-F238E27FC236}">
                <a16:creationId xmlns:a16="http://schemas.microsoft.com/office/drawing/2014/main" id="{4A3439B4-4359-1140-A7E7-E279C4FF5185}"/>
              </a:ext>
            </a:extLst>
          </p:cNvPr>
          <p:cNvCxnSpPr/>
          <p:nvPr userDrawn="1"/>
        </p:nvCxnSpPr>
        <p:spPr>
          <a:xfrm>
            <a:off x="1839436" y="1264484"/>
            <a:ext cx="0" cy="5456991"/>
          </a:xfrm>
          <a:prstGeom prst="line">
            <a:avLst/>
          </a:prstGeom>
          <a:ln w="28575">
            <a:solidFill>
              <a:srgbClr val="D1871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C82D60AD-0F32-2049-B98D-8C7B0E2C3F0D}"/>
              </a:ext>
            </a:extLst>
          </p:cNvPr>
          <p:cNvGrpSpPr/>
          <p:nvPr userDrawn="1"/>
        </p:nvGrpSpPr>
        <p:grpSpPr>
          <a:xfrm>
            <a:off x="10356533" y="29198"/>
            <a:ext cx="1669541" cy="1631327"/>
            <a:chOff x="10356533" y="29198"/>
            <a:chExt cx="1669541" cy="1631327"/>
          </a:xfrm>
        </p:grpSpPr>
        <p:sp>
          <p:nvSpPr>
            <p:cNvPr id="7" name="Google Shape;162;p4">
              <a:extLst>
                <a:ext uri="{FF2B5EF4-FFF2-40B4-BE49-F238E27FC236}">
                  <a16:creationId xmlns:a16="http://schemas.microsoft.com/office/drawing/2014/main" id="{E9661679-F0C2-204F-B5F7-61A9FBD35621}"/>
                </a:ext>
              </a:extLst>
            </p:cNvPr>
            <p:cNvSpPr/>
            <p:nvPr userDrawn="1"/>
          </p:nvSpPr>
          <p:spPr>
            <a:xfrm rot="18900000" flipH="1">
              <a:off x="10669246" y="547961"/>
              <a:ext cx="1356828" cy="980090"/>
            </a:xfrm>
            <a:custGeom>
              <a:avLst/>
              <a:gdLst/>
              <a:ahLst/>
              <a:cxnLst/>
              <a:rect l="l" t="t" r="r" b="b"/>
              <a:pathLst>
                <a:path w="74501" h="53815" extrusionOk="0">
                  <a:moveTo>
                    <a:pt x="58798" y="1"/>
                  </a:moveTo>
                  <a:cubicBezTo>
                    <a:pt x="55350" y="1"/>
                    <a:pt x="52007" y="2022"/>
                    <a:pt x="49551" y="5773"/>
                  </a:cubicBezTo>
                  <a:cubicBezTo>
                    <a:pt x="44954" y="12924"/>
                    <a:pt x="42399" y="13947"/>
                    <a:pt x="34225" y="14966"/>
                  </a:cubicBezTo>
                  <a:cubicBezTo>
                    <a:pt x="33916" y="14997"/>
                    <a:pt x="33566" y="15011"/>
                    <a:pt x="33179" y="15011"/>
                  </a:cubicBezTo>
                  <a:cubicBezTo>
                    <a:pt x="31945" y="15011"/>
                    <a:pt x="30339" y="14878"/>
                    <a:pt x="28505" y="14742"/>
                  </a:cubicBezTo>
                  <a:cubicBezTo>
                    <a:pt x="26666" y="14606"/>
                    <a:pt x="24601" y="14473"/>
                    <a:pt x="22447" y="14473"/>
                  </a:cubicBezTo>
                  <a:cubicBezTo>
                    <a:pt x="16226" y="14473"/>
                    <a:pt x="9286" y="15598"/>
                    <a:pt x="5111" y="21098"/>
                  </a:cubicBezTo>
                  <a:cubicBezTo>
                    <a:pt x="1" y="28250"/>
                    <a:pt x="3405" y="41700"/>
                    <a:pt x="9024" y="46300"/>
                  </a:cubicBezTo>
                  <a:cubicBezTo>
                    <a:pt x="15166" y="51446"/>
                    <a:pt x="23449" y="53814"/>
                    <a:pt x="31915" y="53814"/>
                  </a:cubicBezTo>
                  <a:cubicBezTo>
                    <a:pt x="47393" y="53814"/>
                    <a:pt x="63487" y="45905"/>
                    <a:pt x="68246" y="32598"/>
                  </a:cubicBezTo>
                  <a:cubicBezTo>
                    <a:pt x="70607" y="25990"/>
                    <a:pt x="74500" y="14800"/>
                    <a:pt x="68450" y="6028"/>
                  </a:cubicBezTo>
                  <a:cubicBezTo>
                    <a:pt x="65616" y="1920"/>
                    <a:pt x="62158" y="1"/>
                    <a:pt x="58798" y="1"/>
                  </a:cubicBezTo>
                  <a:close/>
                </a:path>
              </a:pathLst>
            </a:custGeom>
            <a:solidFill>
              <a:srgbClr val="96BB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161;p4">
              <a:extLst>
                <a:ext uri="{FF2B5EF4-FFF2-40B4-BE49-F238E27FC236}">
                  <a16:creationId xmlns:a16="http://schemas.microsoft.com/office/drawing/2014/main" id="{DEF27A9E-C399-7543-8498-EB3871F6120C}"/>
                </a:ext>
              </a:extLst>
            </p:cNvPr>
            <p:cNvSpPr/>
            <p:nvPr userDrawn="1"/>
          </p:nvSpPr>
          <p:spPr>
            <a:xfrm>
              <a:off x="10610323" y="240886"/>
              <a:ext cx="1188000" cy="1023600"/>
            </a:xfrm>
            <a:prstGeom prst="rect">
              <a:avLst/>
            </a:prstGeom>
            <a:noFill/>
            <a:ln w="19050" cap="flat" cmpd="sng">
              <a:solidFill>
                <a:srgbClr val="D187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162;p4">
              <a:extLst>
                <a:ext uri="{FF2B5EF4-FFF2-40B4-BE49-F238E27FC236}">
                  <a16:creationId xmlns:a16="http://schemas.microsoft.com/office/drawing/2014/main" id="{19A7992C-BE45-A44D-B35D-7DB6C10986C4}"/>
                </a:ext>
              </a:extLst>
            </p:cNvPr>
            <p:cNvSpPr/>
            <p:nvPr userDrawn="1"/>
          </p:nvSpPr>
          <p:spPr>
            <a:xfrm rot="-4988467" flipH="1">
              <a:off x="10468959" y="255676"/>
              <a:ext cx="1631327" cy="1178371"/>
            </a:xfrm>
            <a:custGeom>
              <a:avLst/>
              <a:gdLst/>
              <a:ahLst/>
              <a:cxnLst/>
              <a:rect l="l" t="t" r="r" b="b"/>
              <a:pathLst>
                <a:path w="74501" h="53815" extrusionOk="0">
                  <a:moveTo>
                    <a:pt x="58798" y="1"/>
                  </a:moveTo>
                  <a:cubicBezTo>
                    <a:pt x="55350" y="1"/>
                    <a:pt x="52007" y="2022"/>
                    <a:pt x="49551" y="5773"/>
                  </a:cubicBezTo>
                  <a:cubicBezTo>
                    <a:pt x="44954" y="12924"/>
                    <a:pt x="42399" y="13947"/>
                    <a:pt x="34225" y="14966"/>
                  </a:cubicBezTo>
                  <a:cubicBezTo>
                    <a:pt x="33916" y="14997"/>
                    <a:pt x="33566" y="15011"/>
                    <a:pt x="33179" y="15011"/>
                  </a:cubicBezTo>
                  <a:cubicBezTo>
                    <a:pt x="31945" y="15011"/>
                    <a:pt x="30339" y="14878"/>
                    <a:pt x="28505" y="14742"/>
                  </a:cubicBezTo>
                  <a:cubicBezTo>
                    <a:pt x="26666" y="14606"/>
                    <a:pt x="24601" y="14473"/>
                    <a:pt x="22447" y="14473"/>
                  </a:cubicBezTo>
                  <a:cubicBezTo>
                    <a:pt x="16226" y="14473"/>
                    <a:pt x="9286" y="15598"/>
                    <a:pt x="5111" y="21098"/>
                  </a:cubicBezTo>
                  <a:cubicBezTo>
                    <a:pt x="1" y="28250"/>
                    <a:pt x="3405" y="41700"/>
                    <a:pt x="9024" y="46300"/>
                  </a:cubicBezTo>
                  <a:cubicBezTo>
                    <a:pt x="15166" y="51446"/>
                    <a:pt x="23449" y="53814"/>
                    <a:pt x="31915" y="53814"/>
                  </a:cubicBezTo>
                  <a:cubicBezTo>
                    <a:pt x="47393" y="53814"/>
                    <a:pt x="63487" y="45905"/>
                    <a:pt x="68246" y="32598"/>
                  </a:cubicBezTo>
                  <a:cubicBezTo>
                    <a:pt x="70607" y="25990"/>
                    <a:pt x="74500" y="14800"/>
                    <a:pt x="68450" y="6028"/>
                  </a:cubicBezTo>
                  <a:cubicBezTo>
                    <a:pt x="65616" y="1920"/>
                    <a:pt x="62158" y="1"/>
                    <a:pt x="587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163;p4">
              <a:extLst>
                <a:ext uri="{FF2B5EF4-FFF2-40B4-BE49-F238E27FC236}">
                  <a16:creationId xmlns:a16="http://schemas.microsoft.com/office/drawing/2014/main" id="{00428F39-1D4A-3E48-8EF5-025233A2ECE1}"/>
                </a:ext>
              </a:extLst>
            </p:cNvPr>
            <p:cNvSpPr/>
            <p:nvPr userDrawn="1"/>
          </p:nvSpPr>
          <p:spPr>
            <a:xfrm rot="-1115919">
              <a:off x="10356533" y="616695"/>
              <a:ext cx="632520" cy="397403"/>
            </a:xfrm>
            <a:custGeom>
              <a:avLst/>
              <a:gdLst/>
              <a:ahLst/>
              <a:cxnLst/>
              <a:rect l="l" t="t" r="r" b="b"/>
              <a:pathLst>
                <a:path w="31313" h="19675" extrusionOk="0">
                  <a:moveTo>
                    <a:pt x="17989" y="1"/>
                  </a:moveTo>
                  <a:cubicBezTo>
                    <a:pt x="16287" y="1"/>
                    <a:pt x="14385" y="279"/>
                    <a:pt x="12312" y="918"/>
                  </a:cubicBezTo>
                  <a:cubicBezTo>
                    <a:pt x="4573" y="3299"/>
                    <a:pt x="0" y="14884"/>
                    <a:pt x="4638" y="18356"/>
                  </a:cubicBezTo>
                  <a:cubicBezTo>
                    <a:pt x="5888" y="19290"/>
                    <a:pt x="6982" y="19674"/>
                    <a:pt x="7970" y="19674"/>
                  </a:cubicBezTo>
                  <a:cubicBezTo>
                    <a:pt x="11932" y="19674"/>
                    <a:pt x="14167" y="13528"/>
                    <a:pt x="17891" y="12414"/>
                  </a:cubicBezTo>
                  <a:cubicBezTo>
                    <a:pt x="31313" y="10773"/>
                    <a:pt x="28586" y="1"/>
                    <a:pt x="17989" y="1"/>
                  </a:cubicBezTo>
                  <a:close/>
                </a:path>
              </a:pathLst>
            </a:custGeom>
            <a:solidFill>
              <a:srgbClr val="23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3" name="Slide Number Placeholder 5">
            <a:extLst>
              <a:ext uri="{FF2B5EF4-FFF2-40B4-BE49-F238E27FC236}">
                <a16:creationId xmlns:a16="http://schemas.microsoft.com/office/drawing/2014/main" id="{2C2F2D98-04A5-F44F-AFD2-E65358D585D2}"/>
              </a:ext>
            </a:extLst>
          </p:cNvPr>
          <p:cNvSpPr>
            <a:spLocks noGrp="1"/>
          </p:cNvSpPr>
          <p:nvPr>
            <p:ph type="sldNum" sz="quarter" idx="4"/>
          </p:nvPr>
        </p:nvSpPr>
        <p:spPr>
          <a:xfrm>
            <a:off x="8848595" y="366307"/>
            <a:ext cx="2743200" cy="365125"/>
          </a:xfrm>
          <a:prstGeom prst="rect">
            <a:avLst/>
          </a:prstGeom>
        </p:spPr>
        <p:txBody>
          <a:bodyPr vert="horz" lIns="91440" tIns="45720" rIns="91440" bIns="45720" rtlCol="0" anchor="ctr"/>
          <a:lstStyle>
            <a:lvl1pPr algn="r">
              <a:defRPr sz="1200" b="1">
                <a:solidFill>
                  <a:srgbClr val="412050"/>
                </a:solidFill>
                <a:latin typeface="Verdana" panose="020B0604030504040204" pitchFamily="34" charset="0"/>
                <a:ea typeface="Verdana" panose="020B0604030504040204" pitchFamily="34" charset="0"/>
                <a:cs typeface="Verdana" panose="020B0604030504040204" pitchFamily="34" charset="0"/>
              </a:defRPr>
            </a:lvl1pPr>
          </a:lstStyle>
          <a:p>
            <a:fld id="{D0187014-A058-7742-9C1E-B2A7F306F8B0}" type="slidenum">
              <a:rPr lang="en-US" smtClean="0"/>
              <a:pPr/>
              <a:t>‹#›</a:t>
            </a:fld>
            <a:endParaRPr lang="en-US" dirty="0"/>
          </a:p>
        </p:txBody>
      </p:sp>
    </p:spTree>
    <p:extLst>
      <p:ext uri="{BB962C8B-B14F-4D97-AF65-F5344CB8AC3E}">
        <p14:creationId xmlns:p14="http://schemas.microsoft.com/office/powerpoint/2010/main" val="6928241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9BF56-6EA7-E34F-9720-4E5154BAA1A3}"/>
              </a:ext>
            </a:extLst>
          </p:cNvPr>
          <p:cNvSpPr>
            <a:spLocks noGrp="1"/>
          </p:cNvSpPr>
          <p:nvPr>
            <p:ph type="title"/>
          </p:nvPr>
        </p:nvSpPr>
        <p:spPr>
          <a:xfrm>
            <a:off x="4038599" y="365126"/>
            <a:ext cx="7767577" cy="576612"/>
          </a:xfrm>
        </p:spPr>
        <p:txBody>
          <a:bodyPr>
            <a:normAutofit/>
          </a:bodyPr>
          <a:lstStyle>
            <a:lvl1pPr>
              <a:defRPr sz="2800" b="1">
                <a:solidFill>
                  <a:srgbClr val="412050"/>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B716B7B-67B8-7745-A267-6D45F1EA6A5D}"/>
              </a:ext>
            </a:extLst>
          </p:cNvPr>
          <p:cNvSpPr>
            <a:spLocks noGrp="1"/>
          </p:cNvSpPr>
          <p:nvPr>
            <p:ph idx="1"/>
          </p:nvPr>
        </p:nvSpPr>
        <p:spPr>
          <a:xfrm>
            <a:off x="150194" y="1331089"/>
            <a:ext cx="11655982" cy="4845874"/>
          </a:xfrm>
        </p:spPr>
        <p:txBody>
          <a:bodyPr>
            <a:normAutofit/>
          </a:bodyPr>
          <a:lstStyle>
            <a:lvl1pPr>
              <a:defRPr sz="1600"/>
            </a:lvl1pPr>
            <a:lvl2pPr>
              <a:defRPr sz="1600"/>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B049F005-1333-9F4F-87AF-3F11291F9E4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D62ACDA-5929-654F-ADB0-4E464443F0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6E369A3-7A5D-B749-99EA-091BCAD08994}"/>
              </a:ext>
            </a:extLst>
          </p:cNvPr>
          <p:cNvSpPr>
            <a:spLocks noGrp="1"/>
          </p:cNvSpPr>
          <p:nvPr>
            <p:ph type="sldNum" sz="quarter" idx="12"/>
          </p:nvPr>
        </p:nvSpPr>
        <p:spPr/>
        <p:txBody>
          <a:bodyPr/>
          <a:lstStyle/>
          <a:p>
            <a:fld id="{C45F054C-899A-B749-9E1C-B902C5F81325}" type="slidenum">
              <a:rPr lang="en-US" smtClean="0"/>
              <a:t>‹#›</a:t>
            </a:fld>
            <a:endParaRPr lang="en-US" dirty="0"/>
          </a:p>
        </p:txBody>
      </p:sp>
      <p:pic>
        <p:nvPicPr>
          <p:cNvPr id="7" name="Picture 6" descr="A close up of a sign&#10;&#10;Description automatically generated">
            <a:extLst>
              <a:ext uri="{FF2B5EF4-FFF2-40B4-BE49-F238E27FC236}">
                <a16:creationId xmlns:a16="http://schemas.microsoft.com/office/drawing/2014/main" id="{46322AA1-C972-9D40-ACA9-98E57B02B9F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0194" y="110674"/>
            <a:ext cx="3314700" cy="831063"/>
          </a:xfrm>
          <a:prstGeom prst="rect">
            <a:avLst/>
          </a:prstGeom>
        </p:spPr>
      </p:pic>
    </p:spTree>
    <p:extLst>
      <p:ext uri="{BB962C8B-B14F-4D97-AF65-F5344CB8AC3E}">
        <p14:creationId xmlns:p14="http://schemas.microsoft.com/office/powerpoint/2010/main" val="36073420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79144A97-AE2E-B040-8172-F634F173AF2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10943562" y="-7387"/>
            <a:ext cx="1248438" cy="1406604"/>
          </a:xfrm>
          <a:prstGeom prst="rect">
            <a:avLst/>
          </a:prstGeom>
        </p:spPr>
      </p:pic>
      <p:sp>
        <p:nvSpPr>
          <p:cNvPr id="2" name="Title 1">
            <a:extLst>
              <a:ext uri="{FF2B5EF4-FFF2-40B4-BE49-F238E27FC236}">
                <a16:creationId xmlns:a16="http://schemas.microsoft.com/office/drawing/2014/main" id="{3BF9BF56-6EA7-E34F-9720-4E5154BAA1A3}"/>
              </a:ext>
            </a:extLst>
          </p:cNvPr>
          <p:cNvSpPr>
            <a:spLocks noGrp="1"/>
          </p:cNvSpPr>
          <p:nvPr>
            <p:ph type="title"/>
          </p:nvPr>
        </p:nvSpPr>
        <p:spPr>
          <a:xfrm>
            <a:off x="150195" y="365126"/>
            <a:ext cx="11655982" cy="576612"/>
          </a:xfrm>
        </p:spPr>
        <p:txBody>
          <a:bodyPr>
            <a:normAutofit/>
          </a:bodyPr>
          <a:lstStyle>
            <a:lvl1pPr>
              <a:defRPr sz="2800" b="1">
                <a:solidFill>
                  <a:srgbClr val="412050"/>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B716B7B-67B8-7745-A267-6D45F1EA6A5D}"/>
              </a:ext>
            </a:extLst>
          </p:cNvPr>
          <p:cNvSpPr>
            <a:spLocks noGrp="1"/>
          </p:cNvSpPr>
          <p:nvPr>
            <p:ph idx="1"/>
          </p:nvPr>
        </p:nvSpPr>
        <p:spPr>
          <a:xfrm>
            <a:off x="150194" y="1331089"/>
            <a:ext cx="11655982" cy="4845874"/>
          </a:xfrm>
        </p:spPr>
        <p:txBody>
          <a:bodyPr>
            <a:normAutofit/>
          </a:bodyPr>
          <a:lstStyle>
            <a:lvl1pPr>
              <a:defRPr sz="1600"/>
            </a:lvl1pPr>
            <a:lvl2pPr>
              <a:defRPr sz="1600"/>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B049F005-1333-9F4F-87AF-3F11291F9E4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D62ACDA-5929-654F-ADB0-4E464443F0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6E369A3-7A5D-B749-99EA-091BCAD08994}"/>
              </a:ext>
            </a:extLst>
          </p:cNvPr>
          <p:cNvSpPr>
            <a:spLocks noGrp="1"/>
          </p:cNvSpPr>
          <p:nvPr>
            <p:ph type="sldNum" sz="quarter" idx="12"/>
          </p:nvPr>
        </p:nvSpPr>
        <p:spPr/>
        <p:txBody>
          <a:bodyPr/>
          <a:lstStyle/>
          <a:p>
            <a:fld id="{C45F054C-899A-B749-9E1C-B902C5F81325}" type="slidenum">
              <a:rPr lang="en-US" smtClean="0"/>
              <a:t>‹#›</a:t>
            </a:fld>
            <a:endParaRPr lang="en-US" dirty="0"/>
          </a:p>
        </p:txBody>
      </p:sp>
    </p:spTree>
    <p:extLst>
      <p:ext uri="{BB962C8B-B14F-4D97-AF65-F5344CB8AC3E}">
        <p14:creationId xmlns:p14="http://schemas.microsoft.com/office/powerpoint/2010/main" val="19838186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42688468-6C79-BF4E-8B80-718FE632C95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465823"/>
            <a:ext cx="1488557" cy="2392178"/>
          </a:xfrm>
          <a:prstGeom prst="rect">
            <a:avLst/>
          </a:prstGeom>
        </p:spPr>
      </p:pic>
      <p:sp>
        <p:nvSpPr>
          <p:cNvPr id="2" name="Title 1">
            <a:extLst>
              <a:ext uri="{FF2B5EF4-FFF2-40B4-BE49-F238E27FC236}">
                <a16:creationId xmlns:a16="http://schemas.microsoft.com/office/drawing/2014/main" id="{3BF9BF56-6EA7-E34F-9720-4E5154BAA1A3}"/>
              </a:ext>
            </a:extLst>
          </p:cNvPr>
          <p:cNvSpPr>
            <a:spLocks noGrp="1"/>
          </p:cNvSpPr>
          <p:nvPr>
            <p:ph type="title"/>
          </p:nvPr>
        </p:nvSpPr>
        <p:spPr>
          <a:xfrm>
            <a:off x="150195" y="365126"/>
            <a:ext cx="11655982" cy="576612"/>
          </a:xfrm>
        </p:spPr>
        <p:txBody>
          <a:bodyPr>
            <a:normAutofit/>
          </a:bodyPr>
          <a:lstStyle>
            <a:lvl1pPr>
              <a:defRPr sz="2800" b="1">
                <a:solidFill>
                  <a:srgbClr val="412050"/>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B716B7B-67B8-7745-A267-6D45F1EA6A5D}"/>
              </a:ext>
            </a:extLst>
          </p:cNvPr>
          <p:cNvSpPr>
            <a:spLocks noGrp="1"/>
          </p:cNvSpPr>
          <p:nvPr>
            <p:ph idx="1"/>
          </p:nvPr>
        </p:nvSpPr>
        <p:spPr>
          <a:xfrm>
            <a:off x="150194" y="1331089"/>
            <a:ext cx="11655982" cy="4845874"/>
          </a:xfrm>
        </p:spPr>
        <p:txBody>
          <a:bodyPr>
            <a:normAutofit/>
          </a:bodyPr>
          <a:lstStyle>
            <a:lvl1pPr>
              <a:defRPr sz="1600"/>
            </a:lvl1pPr>
            <a:lvl2pPr>
              <a:defRPr sz="1600"/>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B049F005-1333-9F4F-87AF-3F11291F9E4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D62ACDA-5929-654F-ADB0-4E464443F0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6E369A3-7A5D-B749-99EA-091BCAD08994}"/>
              </a:ext>
            </a:extLst>
          </p:cNvPr>
          <p:cNvSpPr>
            <a:spLocks noGrp="1"/>
          </p:cNvSpPr>
          <p:nvPr>
            <p:ph type="sldNum" sz="quarter" idx="12"/>
          </p:nvPr>
        </p:nvSpPr>
        <p:spPr/>
        <p:txBody>
          <a:bodyPr/>
          <a:lstStyle/>
          <a:p>
            <a:fld id="{C45F054C-899A-B749-9E1C-B902C5F81325}" type="slidenum">
              <a:rPr lang="en-US" smtClean="0"/>
              <a:t>‹#›</a:t>
            </a:fld>
            <a:endParaRPr lang="en-US" dirty="0"/>
          </a:p>
        </p:txBody>
      </p:sp>
    </p:spTree>
    <p:extLst>
      <p:ext uri="{BB962C8B-B14F-4D97-AF65-F5344CB8AC3E}">
        <p14:creationId xmlns:p14="http://schemas.microsoft.com/office/powerpoint/2010/main" val="26074995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9" name="Picture 8" descr="A picture containing graphics, drawing, hat, room&#10;&#10;Description automatically generated">
            <a:extLst>
              <a:ext uri="{FF2B5EF4-FFF2-40B4-BE49-F238E27FC236}">
                <a16:creationId xmlns:a16="http://schemas.microsoft.com/office/drawing/2014/main" id="{2089CD86-505C-C94F-9BCF-6BB42CBCDB7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9817" b="31119"/>
          <a:stretch/>
        </p:blipFill>
        <p:spPr>
          <a:xfrm>
            <a:off x="9277350" y="4356100"/>
            <a:ext cx="2914650" cy="2501900"/>
          </a:xfrm>
          <a:prstGeom prst="rect">
            <a:avLst/>
          </a:prstGeom>
        </p:spPr>
      </p:pic>
      <p:sp>
        <p:nvSpPr>
          <p:cNvPr id="2" name="Title 1">
            <a:extLst>
              <a:ext uri="{FF2B5EF4-FFF2-40B4-BE49-F238E27FC236}">
                <a16:creationId xmlns:a16="http://schemas.microsoft.com/office/drawing/2014/main" id="{3BF9BF56-6EA7-E34F-9720-4E5154BAA1A3}"/>
              </a:ext>
            </a:extLst>
          </p:cNvPr>
          <p:cNvSpPr>
            <a:spLocks noGrp="1"/>
          </p:cNvSpPr>
          <p:nvPr>
            <p:ph type="title"/>
          </p:nvPr>
        </p:nvSpPr>
        <p:spPr>
          <a:xfrm>
            <a:off x="150195" y="365126"/>
            <a:ext cx="11655982" cy="576612"/>
          </a:xfrm>
        </p:spPr>
        <p:txBody>
          <a:bodyPr>
            <a:normAutofit/>
          </a:bodyPr>
          <a:lstStyle>
            <a:lvl1pPr>
              <a:defRPr sz="2800" b="1">
                <a:solidFill>
                  <a:srgbClr val="412050"/>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B716B7B-67B8-7745-A267-6D45F1EA6A5D}"/>
              </a:ext>
            </a:extLst>
          </p:cNvPr>
          <p:cNvSpPr>
            <a:spLocks noGrp="1"/>
          </p:cNvSpPr>
          <p:nvPr>
            <p:ph idx="1"/>
          </p:nvPr>
        </p:nvSpPr>
        <p:spPr>
          <a:xfrm>
            <a:off x="150194" y="1331089"/>
            <a:ext cx="11655982" cy="4845874"/>
          </a:xfrm>
        </p:spPr>
        <p:txBody>
          <a:bodyPr>
            <a:normAutofit/>
          </a:bodyPr>
          <a:lstStyle>
            <a:lvl1pPr>
              <a:defRPr sz="1600"/>
            </a:lvl1pPr>
            <a:lvl2pPr>
              <a:defRPr sz="1600"/>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B049F005-1333-9F4F-87AF-3F11291F9E4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D62ACDA-5929-654F-ADB0-4E464443F0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6E369A3-7A5D-B749-99EA-091BCAD08994}"/>
              </a:ext>
            </a:extLst>
          </p:cNvPr>
          <p:cNvSpPr>
            <a:spLocks noGrp="1"/>
          </p:cNvSpPr>
          <p:nvPr>
            <p:ph type="sldNum" sz="quarter" idx="12"/>
          </p:nvPr>
        </p:nvSpPr>
        <p:spPr/>
        <p:txBody>
          <a:bodyPr/>
          <a:lstStyle/>
          <a:p>
            <a:fld id="{C45F054C-899A-B749-9E1C-B902C5F81325}" type="slidenum">
              <a:rPr lang="en-US" smtClean="0"/>
              <a:t>‹#›</a:t>
            </a:fld>
            <a:endParaRPr lang="en-US" dirty="0"/>
          </a:p>
        </p:txBody>
      </p:sp>
    </p:spTree>
    <p:extLst>
      <p:ext uri="{BB962C8B-B14F-4D97-AF65-F5344CB8AC3E}">
        <p14:creationId xmlns:p14="http://schemas.microsoft.com/office/powerpoint/2010/main" val="627959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9BF56-6EA7-E34F-9720-4E5154BAA1A3}"/>
              </a:ext>
            </a:extLst>
          </p:cNvPr>
          <p:cNvSpPr>
            <a:spLocks noGrp="1"/>
          </p:cNvSpPr>
          <p:nvPr>
            <p:ph type="title"/>
          </p:nvPr>
        </p:nvSpPr>
        <p:spPr>
          <a:xfrm>
            <a:off x="150195" y="365126"/>
            <a:ext cx="11655982" cy="576612"/>
          </a:xfrm>
        </p:spPr>
        <p:txBody>
          <a:bodyPr>
            <a:normAutofit/>
          </a:bodyPr>
          <a:lstStyle>
            <a:lvl1pPr>
              <a:defRPr sz="2800" b="1">
                <a:solidFill>
                  <a:srgbClr val="412050"/>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B716B7B-67B8-7745-A267-6D45F1EA6A5D}"/>
              </a:ext>
            </a:extLst>
          </p:cNvPr>
          <p:cNvSpPr>
            <a:spLocks noGrp="1"/>
          </p:cNvSpPr>
          <p:nvPr>
            <p:ph idx="1"/>
          </p:nvPr>
        </p:nvSpPr>
        <p:spPr>
          <a:xfrm>
            <a:off x="150194" y="1331089"/>
            <a:ext cx="11655982" cy="4845874"/>
          </a:xfrm>
        </p:spPr>
        <p:txBody>
          <a:bodyPr>
            <a:normAutofit/>
          </a:bodyPr>
          <a:lstStyle>
            <a:lvl1pPr>
              <a:defRPr sz="1600"/>
            </a:lvl1pPr>
            <a:lvl2pPr>
              <a:defRPr sz="1600"/>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B049F005-1333-9F4F-87AF-3F11291F9E4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D62ACDA-5929-654F-ADB0-4E464443F0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6E369A3-7A5D-B749-99EA-091BCAD08994}"/>
              </a:ext>
            </a:extLst>
          </p:cNvPr>
          <p:cNvSpPr>
            <a:spLocks noGrp="1"/>
          </p:cNvSpPr>
          <p:nvPr>
            <p:ph type="sldNum" sz="quarter" idx="12"/>
          </p:nvPr>
        </p:nvSpPr>
        <p:spPr/>
        <p:txBody>
          <a:bodyPr/>
          <a:lstStyle/>
          <a:p>
            <a:fld id="{C45F054C-899A-B749-9E1C-B902C5F81325}" type="slidenum">
              <a:rPr lang="en-US" smtClean="0"/>
              <a:t>‹#›</a:t>
            </a:fld>
            <a:endParaRPr lang="en-US" dirty="0"/>
          </a:p>
        </p:txBody>
      </p:sp>
    </p:spTree>
    <p:extLst>
      <p:ext uri="{BB962C8B-B14F-4D97-AF65-F5344CB8AC3E}">
        <p14:creationId xmlns:p14="http://schemas.microsoft.com/office/powerpoint/2010/main" val="2764215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7D5A06-F7C9-C84A-B0C7-EB5CA36FF422}"/>
              </a:ext>
            </a:extLst>
          </p:cNvPr>
          <p:cNvSpPr/>
          <p:nvPr userDrawn="1"/>
        </p:nvSpPr>
        <p:spPr>
          <a:xfrm>
            <a:off x="0" y="0"/>
            <a:ext cx="12192000" cy="6858000"/>
          </a:xfrm>
          <a:prstGeom prst="rect">
            <a:avLst/>
          </a:prstGeom>
          <a:solidFill>
            <a:srgbClr val="412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erson wearing a hat and glasses&#10;&#10;Description automatically generated">
            <a:extLst>
              <a:ext uri="{FF2B5EF4-FFF2-40B4-BE49-F238E27FC236}">
                <a16:creationId xmlns:a16="http://schemas.microsoft.com/office/drawing/2014/main" id="{07879467-D778-E146-BB48-EF6CE6497FD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2700" y="0"/>
            <a:ext cx="7334250" cy="6104118"/>
          </a:xfrm>
          <a:prstGeom prst="rect">
            <a:avLst/>
          </a:prstGeom>
        </p:spPr>
      </p:pic>
      <p:sp>
        <p:nvSpPr>
          <p:cNvPr id="2" name="Title 1">
            <a:extLst>
              <a:ext uri="{FF2B5EF4-FFF2-40B4-BE49-F238E27FC236}">
                <a16:creationId xmlns:a16="http://schemas.microsoft.com/office/drawing/2014/main" id="{4ED97341-716E-7440-827E-8A3F6823F1AA}"/>
              </a:ext>
            </a:extLst>
          </p:cNvPr>
          <p:cNvSpPr>
            <a:spLocks noGrp="1"/>
          </p:cNvSpPr>
          <p:nvPr>
            <p:ph type="title"/>
          </p:nvPr>
        </p:nvSpPr>
        <p:spPr>
          <a:xfrm>
            <a:off x="6454573" y="2824224"/>
            <a:ext cx="5050662" cy="2860996"/>
          </a:xfrm>
        </p:spPr>
        <p:txBody>
          <a:bodyPr anchor="b">
            <a:normAutofit/>
          </a:bodyPr>
          <a:lstStyle>
            <a:lvl1pPr>
              <a:defRPr sz="48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1492172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7D5A06-F7C9-C84A-B0C7-EB5CA36FF422}"/>
              </a:ext>
            </a:extLst>
          </p:cNvPr>
          <p:cNvSpPr/>
          <p:nvPr userDrawn="1"/>
        </p:nvSpPr>
        <p:spPr>
          <a:xfrm>
            <a:off x="0" y="0"/>
            <a:ext cx="12192000" cy="6858000"/>
          </a:xfrm>
          <a:prstGeom prst="rect">
            <a:avLst/>
          </a:prstGeom>
          <a:solidFill>
            <a:srgbClr val="412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table, sitting, holding, laptop&#10;&#10;Description automatically generated">
            <a:extLst>
              <a:ext uri="{FF2B5EF4-FFF2-40B4-BE49-F238E27FC236}">
                <a16:creationId xmlns:a16="http://schemas.microsoft.com/office/drawing/2014/main" id="{D72DADEA-82C6-5642-B2F5-B0908712726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7321550" cy="6144509"/>
          </a:xfrm>
          <a:prstGeom prst="rect">
            <a:avLst/>
          </a:prstGeom>
        </p:spPr>
      </p:pic>
      <p:sp>
        <p:nvSpPr>
          <p:cNvPr id="2" name="Title 1">
            <a:extLst>
              <a:ext uri="{FF2B5EF4-FFF2-40B4-BE49-F238E27FC236}">
                <a16:creationId xmlns:a16="http://schemas.microsoft.com/office/drawing/2014/main" id="{4ED97341-716E-7440-827E-8A3F6823F1AA}"/>
              </a:ext>
            </a:extLst>
          </p:cNvPr>
          <p:cNvSpPr>
            <a:spLocks noGrp="1"/>
          </p:cNvSpPr>
          <p:nvPr>
            <p:ph type="title"/>
          </p:nvPr>
        </p:nvSpPr>
        <p:spPr>
          <a:xfrm>
            <a:off x="6454573" y="2824224"/>
            <a:ext cx="5050662" cy="2860996"/>
          </a:xfrm>
        </p:spPr>
        <p:txBody>
          <a:bodyPr anchor="b">
            <a:normAutofit/>
          </a:bodyPr>
          <a:lstStyle>
            <a:lvl1pPr>
              <a:defRPr sz="48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35130604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7D5A06-F7C9-C84A-B0C7-EB5CA36FF422}"/>
              </a:ext>
            </a:extLst>
          </p:cNvPr>
          <p:cNvSpPr/>
          <p:nvPr userDrawn="1"/>
        </p:nvSpPr>
        <p:spPr>
          <a:xfrm>
            <a:off x="0" y="0"/>
            <a:ext cx="12192000" cy="6858000"/>
          </a:xfrm>
          <a:prstGeom prst="rect">
            <a:avLst/>
          </a:prstGeom>
          <a:solidFill>
            <a:srgbClr val="412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hat, room&#10;&#10;Description automatically generated">
            <a:extLst>
              <a:ext uri="{FF2B5EF4-FFF2-40B4-BE49-F238E27FC236}">
                <a16:creationId xmlns:a16="http://schemas.microsoft.com/office/drawing/2014/main" id="{FD25C77D-8281-DF40-9E7C-2222A5B95C8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7321550" cy="6184900"/>
          </a:xfrm>
          <a:prstGeom prst="rect">
            <a:avLst/>
          </a:prstGeom>
        </p:spPr>
      </p:pic>
      <p:sp>
        <p:nvSpPr>
          <p:cNvPr id="2" name="Title 1">
            <a:extLst>
              <a:ext uri="{FF2B5EF4-FFF2-40B4-BE49-F238E27FC236}">
                <a16:creationId xmlns:a16="http://schemas.microsoft.com/office/drawing/2014/main" id="{4ED97341-716E-7440-827E-8A3F6823F1AA}"/>
              </a:ext>
            </a:extLst>
          </p:cNvPr>
          <p:cNvSpPr>
            <a:spLocks noGrp="1"/>
          </p:cNvSpPr>
          <p:nvPr>
            <p:ph type="title"/>
          </p:nvPr>
        </p:nvSpPr>
        <p:spPr>
          <a:xfrm>
            <a:off x="6454573" y="2824224"/>
            <a:ext cx="5050662" cy="2860996"/>
          </a:xfrm>
        </p:spPr>
        <p:txBody>
          <a:bodyPr anchor="b">
            <a:normAutofit/>
          </a:bodyPr>
          <a:lstStyle>
            <a:lvl1pPr>
              <a:defRPr sz="48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8558273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7D5A06-F7C9-C84A-B0C7-EB5CA36FF422}"/>
              </a:ext>
            </a:extLst>
          </p:cNvPr>
          <p:cNvSpPr/>
          <p:nvPr userDrawn="1"/>
        </p:nvSpPr>
        <p:spPr>
          <a:xfrm>
            <a:off x="0" y="0"/>
            <a:ext cx="12192000" cy="6858000"/>
          </a:xfrm>
          <a:prstGeom prst="rect">
            <a:avLst/>
          </a:prstGeom>
          <a:solidFill>
            <a:srgbClr val="412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D97341-716E-7440-827E-8A3F6823F1AA}"/>
              </a:ext>
            </a:extLst>
          </p:cNvPr>
          <p:cNvSpPr>
            <a:spLocks noGrp="1"/>
          </p:cNvSpPr>
          <p:nvPr>
            <p:ph type="title"/>
          </p:nvPr>
        </p:nvSpPr>
        <p:spPr>
          <a:xfrm>
            <a:off x="6454573" y="2824224"/>
            <a:ext cx="5050662" cy="2860996"/>
          </a:xfrm>
        </p:spPr>
        <p:txBody>
          <a:bodyPr anchor="b">
            <a:normAutofit/>
          </a:bodyPr>
          <a:lstStyle>
            <a:lvl1pPr>
              <a:defRPr sz="48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16926298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6" name="Picture 5" descr="A large body of water with a city in the background&#10;&#10;Description automatically generated">
            <a:extLst>
              <a:ext uri="{FF2B5EF4-FFF2-40B4-BE49-F238E27FC236}">
                <a16:creationId xmlns:a16="http://schemas.microsoft.com/office/drawing/2014/main" id="{C3733116-3634-C84B-B045-691578B8DCE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4" name="Picture 3" descr="A picture containing shirt&#10;&#10;Description automatically generated">
            <a:extLst>
              <a:ext uri="{FF2B5EF4-FFF2-40B4-BE49-F238E27FC236}">
                <a16:creationId xmlns:a16="http://schemas.microsoft.com/office/drawing/2014/main" id="{44ED6902-13E9-F147-9BEA-29BFC26A1F6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 y="-1"/>
            <a:ext cx="7640313" cy="6858001"/>
          </a:xfrm>
          <a:prstGeom prst="rect">
            <a:avLst/>
          </a:prstGeom>
        </p:spPr>
      </p:pic>
      <p:sp>
        <p:nvSpPr>
          <p:cNvPr id="2" name="Title 1">
            <a:extLst>
              <a:ext uri="{FF2B5EF4-FFF2-40B4-BE49-F238E27FC236}">
                <a16:creationId xmlns:a16="http://schemas.microsoft.com/office/drawing/2014/main" id="{4ED97341-716E-7440-827E-8A3F6823F1AA}"/>
              </a:ext>
            </a:extLst>
          </p:cNvPr>
          <p:cNvSpPr>
            <a:spLocks noGrp="1"/>
          </p:cNvSpPr>
          <p:nvPr>
            <p:ph type="title"/>
          </p:nvPr>
        </p:nvSpPr>
        <p:spPr>
          <a:xfrm>
            <a:off x="287689" y="1998501"/>
            <a:ext cx="5050662" cy="2860996"/>
          </a:xfrm>
        </p:spPr>
        <p:txBody>
          <a:bodyPr anchor="b">
            <a:normAutofit/>
          </a:bodyPr>
          <a:lstStyle>
            <a:lvl1pPr>
              <a:defRPr sz="48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4034737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A71D9704-DBFE-7949-863A-72804DA559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68"/>
            <a:ext cx="12192000" cy="6850864"/>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5EC72769-A235-EE4D-A0F4-9FECB4A163E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1242" y="234828"/>
            <a:ext cx="3314701" cy="803178"/>
          </a:xfrm>
          <a:prstGeom prst="rect">
            <a:avLst/>
          </a:prstGeom>
        </p:spPr>
      </p:pic>
      <p:grpSp>
        <p:nvGrpSpPr>
          <p:cNvPr id="9" name="Group 8">
            <a:extLst>
              <a:ext uri="{FF2B5EF4-FFF2-40B4-BE49-F238E27FC236}">
                <a16:creationId xmlns:a16="http://schemas.microsoft.com/office/drawing/2014/main" id="{AF746D8F-1050-4041-B19D-BA74D5C728F8}"/>
              </a:ext>
            </a:extLst>
          </p:cNvPr>
          <p:cNvGrpSpPr/>
          <p:nvPr userDrawn="1"/>
        </p:nvGrpSpPr>
        <p:grpSpPr>
          <a:xfrm>
            <a:off x="10356533" y="29198"/>
            <a:ext cx="1669541" cy="1631327"/>
            <a:chOff x="10356533" y="29198"/>
            <a:chExt cx="1669541" cy="1631327"/>
          </a:xfrm>
        </p:grpSpPr>
        <p:sp>
          <p:nvSpPr>
            <p:cNvPr id="10" name="Google Shape;162;p4">
              <a:extLst>
                <a:ext uri="{FF2B5EF4-FFF2-40B4-BE49-F238E27FC236}">
                  <a16:creationId xmlns:a16="http://schemas.microsoft.com/office/drawing/2014/main" id="{0D32ABC4-15E9-EF4D-9D5F-9CC12BF7A9D9}"/>
                </a:ext>
              </a:extLst>
            </p:cNvPr>
            <p:cNvSpPr/>
            <p:nvPr userDrawn="1"/>
          </p:nvSpPr>
          <p:spPr>
            <a:xfrm rot="18900000" flipH="1">
              <a:off x="10669246" y="547961"/>
              <a:ext cx="1356828" cy="980090"/>
            </a:xfrm>
            <a:custGeom>
              <a:avLst/>
              <a:gdLst/>
              <a:ahLst/>
              <a:cxnLst/>
              <a:rect l="l" t="t" r="r" b="b"/>
              <a:pathLst>
                <a:path w="74501" h="53815" extrusionOk="0">
                  <a:moveTo>
                    <a:pt x="58798" y="1"/>
                  </a:moveTo>
                  <a:cubicBezTo>
                    <a:pt x="55350" y="1"/>
                    <a:pt x="52007" y="2022"/>
                    <a:pt x="49551" y="5773"/>
                  </a:cubicBezTo>
                  <a:cubicBezTo>
                    <a:pt x="44954" y="12924"/>
                    <a:pt x="42399" y="13947"/>
                    <a:pt x="34225" y="14966"/>
                  </a:cubicBezTo>
                  <a:cubicBezTo>
                    <a:pt x="33916" y="14997"/>
                    <a:pt x="33566" y="15011"/>
                    <a:pt x="33179" y="15011"/>
                  </a:cubicBezTo>
                  <a:cubicBezTo>
                    <a:pt x="31945" y="15011"/>
                    <a:pt x="30339" y="14878"/>
                    <a:pt x="28505" y="14742"/>
                  </a:cubicBezTo>
                  <a:cubicBezTo>
                    <a:pt x="26666" y="14606"/>
                    <a:pt x="24601" y="14473"/>
                    <a:pt x="22447" y="14473"/>
                  </a:cubicBezTo>
                  <a:cubicBezTo>
                    <a:pt x="16226" y="14473"/>
                    <a:pt x="9286" y="15598"/>
                    <a:pt x="5111" y="21098"/>
                  </a:cubicBezTo>
                  <a:cubicBezTo>
                    <a:pt x="1" y="28250"/>
                    <a:pt x="3405" y="41700"/>
                    <a:pt x="9024" y="46300"/>
                  </a:cubicBezTo>
                  <a:cubicBezTo>
                    <a:pt x="15166" y="51446"/>
                    <a:pt x="23449" y="53814"/>
                    <a:pt x="31915" y="53814"/>
                  </a:cubicBezTo>
                  <a:cubicBezTo>
                    <a:pt x="47393" y="53814"/>
                    <a:pt x="63487" y="45905"/>
                    <a:pt x="68246" y="32598"/>
                  </a:cubicBezTo>
                  <a:cubicBezTo>
                    <a:pt x="70607" y="25990"/>
                    <a:pt x="74500" y="14800"/>
                    <a:pt x="68450" y="6028"/>
                  </a:cubicBezTo>
                  <a:cubicBezTo>
                    <a:pt x="65616" y="1920"/>
                    <a:pt x="62158" y="1"/>
                    <a:pt x="58798" y="1"/>
                  </a:cubicBezTo>
                  <a:close/>
                </a:path>
              </a:pathLst>
            </a:custGeom>
            <a:solidFill>
              <a:srgbClr val="96BB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161;p4">
              <a:extLst>
                <a:ext uri="{FF2B5EF4-FFF2-40B4-BE49-F238E27FC236}">
                  <a16:creationId xmlns:a16="http://schemas.microsoft.com/office/drawing/2014/main" id="{222CFD18-87BE-764B-BD47-3FA60C4BD923}"/>
                </a:ext>
              </a:extLst>
            </p:cNvPr>
            <p:cNvSpPr/>
            <p:nvPr userDrawn="1"/>
          </p:nvSpPr>
          <p:spPr>
            <a:xfrm>
              <a:off x="10610323" y="240886"/>
              <a:ext cx="1188000" cy="1023600"/>
            </a:xfrm>
            <a:prstGeom prst="rect">
              <a:avLst/>
            </a:prstGeom>
            <a:noFill/>
            <a:ln w="19050" cap="flat" cmpd="sng">
              <a:solidFill>
                <a:srgbClr val="D187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162;p4">
              <a:extLst>
                <a:ext uri="{FF2B5EF4-FFF2-40B4-BE49-F238E27FC236}">
                  <a16:creationId xmlns:a16="http://schemas.microsoft.com/office/drawing/2014/main" id="{CB1A9C85-58E3-7742-ABA7-E34445D21DDE}"/>
                </a:ext>
              </a:extLst>
            </p:cNvPr>
            <p:cNvSpPr/>
            <p:nvPr userDrawn="1"/>
          </p:nvSpPr>
          <p:spPr>
            <a:xfrm rot="-4988467" flipH="1">
              <a:off x="10468959" y="255676"/>
              <a:ext cx="1631327" cy="1178371"/>
            </a:xfrm>
            <a:custGeom>
              <a:avLst/>
              <a:gdLst/>
              <a:ahLst/>
              <a:cxnLst/>
              <a:rect l="l" t="t" r="r" b="b"/>
              <a:pathLst>
                <a:path w="74501" h="53815" extrusionOk="0">
                  <a:moveTo>
                    <a:pt x="58798" y="1"/>
                  </a:moveTo>
                  <a:cubicBezTo>
                    <a:pt x="55350" y="1"/>
                    <a:pt x="52007" y="2022"/>
                    <a:pt x="49551" y="5773"/>
                  </a:cubicBezTo>
                  <a:cubicBezTo>
                    <a:pt x="44954" y="12924"/>
                    <a:pt x="42399" y="13947"/>
                    <a:pt x="34225" y="14966"/>
                  </a:cubicBezTo>
                  <a:cubicBezTo>
                    <a:pt x="33916" y="14997"/>
                    <a:pt x="33566" y="15011"/>
                    <a:pt x="33179" y="15011"/>
                  </a:cubicBezTo>
                  <a:cubicBezTo>
                    <a:pt x="31945" y="15011"/>
                    <a:pt x="30339" y="14878"/>
                    <a:pt x="28505" y="14742"/>
                  </a:cubicBezTo>
                  <a:cubicBezTo>
                    <a:pt x="26666" y="14606"/>
                    <a:pt x="24601" y="14473"/>
                    <a:pt x="22447" y="14473"/>
                  </a:cubicBezTo>
                  <a:cubicBezTo>
                    <a:pt x="16226" y="14473"/>
                    <a:pt x="9286" y="15598"/>
                    <a:pt x="5111" y="21098"/>
                  </a:cubicBezTo>
                  <a:cubicBezTo>
                    <a:pt x="1" y="28250"/>
                    <a:pt x="3405" y="41700"/>
                    <a:pt x="9024" y="46300"/>
                  </a:cubicBezTo>
                  <a:cubicBezTo>
                    <a:pt x="15166" y="51446"/>
                    <a:pt x="23449" y="53814"/>
                    <a:pt x="31915" y="53814"/>
                  </a:cubicBezTo>
                  <a:cubicBezTo>
                    <a:pt x="47393" y="53814"/>
                    <a:pt x="63487" y="45905"/>
                    <a:pt x="68246" y="32598"/>
                  </a:cubicBezTo>
                  <a:cubicBezTo>
                    <a:pt x="70607" y="25990"/>
                    <a:pt x="74500" y="14800"/>
                    <a:pt x="68450" y="6028"/>
                  </a:cubicBezTo>
                  <a:cubicBezTo>
                    <a:pt x="65616" y="1920"/>
                    <a:pt x="62158" y="1"/>
                    <a:pt x="587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163;p4">
              <a:extLst>
                <a:ext uri="{FF2B5EF4-FFF2-40B4-BE49-F238E27FC236}">
                  <a16:creationId xmlns:a16="http://schemas.microsoft.com/office/drawing/2014/main" id="{A44B337A-2B8C-034B-826D-10A8B59FD5C8}"/>
                </a:ext>
              </a:extLst>
            </p:cNvPr>
            <p:cNvSpPr/>
            <p:nvPr userDrawn="1"/>
          </p:nvSpPr>
          <p:spPr>
            <a:xfrm rot="-1115919">
              <a:off x="10356533" y="616695"/>
              <a:ext cx="632520" cy="397403"/>
            </a:xfrm>
            <a:custGeom>
              <a:avLst/>
              <a:gdLst/>
              <a:ahLst/>
              <a:cxnLst/>
              <a:rect l="l" t="t" r="r" b="b"/>
              <a:pathLst>
                <a:path w="31313" h="19675" extrusionOk="0">
                  <a:moveTo>
                    <a:pt x="17989" y="1"/>
                  </a:moveTo>
                  <a:cubicBezTo>
                    <a:pt x="16287" y="1"/>
                    <a:pt x="14385" y="279"/>
                    <a:pt x="12312" y="918"/>
                  </a:cubicBezTo>
                  <a:cubicBezTo>
                    <a:pt x="4573" y="3299"/>
                    <a:pt x="0" y="14884"/>
                    <a:pt x="4638" y="18356"/>
                  </a:cubicBezTo>
                  <a:cubicBezTo>
                    <a:pt x="5888" y="19290"/>
                    <a:pt x="6982" y="19674"/>
                    <a:pt x="7970" y="19674"/>
                  </a:cubicBezTo>
                  <a:cubicBezTo>
                    <a:pt x="11932" y="19674"/>
                    <a:pt x="14167" y="13528"/>
                    <a:pt x="17891" y="12414"/>
                  </a:cubicBezTo>
                  <a:cubicBezTo>
                    <a:pt x="31313" y="10773"/>
                    <a:pt x="28586" y="1"/>
                    <a:pt x="17989" y="1"/>
                  </a:cubicBezTo>
                  <a:close/>
                </a:path>
              </a:pathLst>
            </a:custGeom>
            <a:solidFill>
              <a:srgbClr val="23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 name="Content Placeholder 2">
            <a:extLst>
              <a:ext uri="{FF2B5EF4-FFF2-40B4-BE49-F238E27FC236}">
                <a16:creationId xmlns:a16="http://schemas.microsoft.com/office/drawing/2014/main" id="{5643800F-3AF7-CF4C-BE4E-3DD66BC7EF5B}"/>
              </a:ext>
            </a:extLst>
          </p:cNvPr>
          <p:cNvSpPr>
            <a:spLocks noGrp="1"/>
          </p:cNvSpPr>
          <p:nvPr>
            <p:ph idx="1"/>
          </p:nvPr>
        </p:nvSpPr>
        <p:spPr>
          <a:xfrm>
            <a:off x="451241" y="1627224"/>
            <a:ext cx="11347081" cy="4886309"/>
          </a:xfrm>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Slide Number Placeholder 5">
            <a:extLst>
              <a:ext uri="{FF2B5EF4-FFF2-40B4-BE49-F238E27FC236}">
                <a16:creationId xmlns:a16="http://schemas.microsoft.com/office/drawing/2014/main" id="{28460EC4-7E8E-9044-8CD3-4C61149AB5A1}"/>
              </a:ext>
            </a:extLst>
          </p:cNvPr>
          <p:cNvSpPr>
            <a:spLocks noGrp="1"/>
          </p:cNvSpPr>
          <p:nvPr>
            <p:ph type="sldNum" sz="quarter" idx="4"/>
          </p:nvPr>
        </p:nvSpPr>
        <p:spPr>
          <a:xfrm>
            <a:off x="8848595" y="366307"/>
            <a:ext cx="2743200" cy="365125"/>
          </a:xfrm>
          <a:prstGeom prst="rect">
            <a:avLst/>
          </a:prstGeom>
        </p:spPr>
        <p:txBody>
          <a:bodyPr vert="horz" lIns="91440" tIns="45720" rIns="91440" bIns="45720" rtlCol="0" anchor="ctr"/>
          <a:lstStyle>
            <a:lvl1pPr algn="r">
              <a:defRPr sz="1200" b="1">
                <a:solidFill>
                  <a:srgbClr val="412050"/>
                </a:solidFill>
                <a:latin typeface="Verdana" panose="020B0604030504040204" pitchFamily="34" charset="0"/>
                <a:ea typeface="Verdana" panose="020B0604030504040204" pitchFamily="34" charset="0"/>
                <a:cs typeface="Verdana" panose="020B0604030504040204" pitchFamily="34" charset="0"/>
              </a:defRPr>
            </a:lvl1pPr>
          </a:lstStyle>
          <a:p>
            <a:fld id="{D0187014-A058-7742-9C1E-B2A7F306F8B0}" type="slidenum">
              <a:rPr lang="en-US" smtClean="0"/>
              <a:pPr/>
              <a:t>‹#›</a:t>
            </a:fld>
            <a:endParaRPr lang="en-US" dirty="0"/>
          </a:p>
        </p:txBody>
      </p:sp>
    </p:spTree>
    <p:extLst>
      <p:ext uri="{BB962C8B-B14F-4D97-AF65-F5344CB8AC3E}">
        <p14:creationId xmlns:p14="http://schemas.microsoft.com/office/powerpoint/2010/main" val="11628394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4" name="Picture 3" descr="A picture containing indoor, man, glass, cake&#10;&#10;Description automatically generated">
            <a:extLst>
              <a:ext uri="{FF2B5EF4-FFF2-40B4-BE49-F238E27FC236}">
                <a16:creationId xmlns:a16="http://schemas.microsoft.com/office/drawing/2014/main" id="{0D68CC63-BA87-F541-82E7-F1CE4978FB7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54529FEA-05F9-1348-92C0-6100828444B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22835" t="3587"/>
          <a:stretch/>
        </p:blipFill>
        <p:spPr>
          <a:xfrm>
            <a:off x="-2" y="0"/>
            <a:ext cx="7416073" cy="6858000"/>
          </a:xfrm>
          <a:prstGeom prst="rect">
            <a:avLst/>
          </a:prstGeom>
        </p:spPr>
      </p:pic>
      <p:sp>
        <p:nvSpPr>
          <p:cNvPr id="6" name="Title 1">
            <a:extLst>
              <a:ext uri="{FF2B5EF4-FFF2-40B4-BE49-F238E27FC236}">
                <a16:creationId xmlns:a16="http://schemas.microsoft.com/office/drawing/2014/main" id="{4E4B51C3-8CB6-8948-86B5-30A8B2C937E2}"/>
              </a:ext>
            </a:extLst>
          </p:cNvPr>
          <p:cNvSpPr>
            <a:spLocks noGrp="1"/>
          </p:cNvSpPr>
          <p:nvPr>
            <p:ph type="title"/>
          </p:nvPr>
        </p:nvSpPr>
        <p:spPr>
          <a:xfrm>
            <a:off x="287689" y="1998501"/>
            <a:ext cx="5050662" cy="2860996"/>
          </a:xfrm>
        </p:spPr>
        <p:txBody>
          <a:bodyPr anchor="b">
            <a:normAutofit/>
          </a:bodyPr>
          <a:lstStyle>
            <a:lvl1pPr>
              <a:defRPr sz="48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31047634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6" name="Picture 5" descr="A picture containing sitting, light, traffic, table&#10;&#10;Description automatically generated">
            <a:extLst>
              <a:ext uri="{FF2B5EF4-FFF2-40B4-BE49-F238E27FC236}">
                <a16:creationId xmlns:a16="http://schemas.microsoft.com/office/drawing/2014/main" id="{F5A9B8D0-CC61-CF47-9487-803F84E3008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684"/>
            <a:ext cx="12192000" cy="6844632"/>
          </a:xfrm>
          <a:prstGeom prst="rect">
            <a:avLst/>
          </a:prstGeom>
        </p:spPr>
      </p:pic>
      <p:pic>
        <p:nvPicPr>
          <p:cNvPr id="10" name="Picture 9" descr="A picture containing shirt&#10;&#10;Description automatically generated">
            <a:extLst>
              <a:ext uri="{FF2B5EF4-FFF2-40B4-BE49-F238E27FC236}">
                <a16:creationId xmlns:a16="http://schemas.microsoft.com/office/drawing/2014/main" id="{1CDF0CB8-9C77-524A-A299-CA098923CDF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19963"/>
          <a:stretch/>
        </p:blipFill>
        <p:spPr>
          <a:xfrm>
            <a:off x="0" y="0"/>
            <a:ext cx="7416071" cy="6858000"/>
          </a:xfrm>
          <a:prstGeom prst="rect">
            <a:avLst/>
          </a:prstGeom>
        </p:spPr>
      </p:pic>
      <p:sp>
        <p:nvSpPr>
          <p:cNvPr id="11" name="Title 1">
            <a:extLst>
              <a:ext uri="{FF2B5EF4-FFF2-40B4-BE49-F238E27FC236}">
                <a16:creationId xmlns:a16="http://schemas.microsoft.com/office/drawing/2014/main" id="{119FED63-23D0-5F47-9890-5C8E13E0D55D}"/>
              </a:ext>
            </a:extLst>
          </p:cNvPr>
          <p:cNvSpPr>
            <a:spLocks noGrp="1"/>
          </p:cNvSpPr>
          <p:nvPr>
            <p:ph type="title"/>
          </p:nvPr>
        </p:nvSpPr>
        <p:spPr>
          <a:xfrm>
            <a:off x="287689" y="1998501"/>
            <a:ext cx="5050662" cy="2860996"/>
          </a:xfrm>
        </p:spPr>
        <p:txBody>
          <a:bodyPr anchor="b">
            <a:normAutofit/>
          </a:bodyPr>
          <a:lstStyle>
            <a:lvl1pPr>
              <a:defRPr sz="48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5247519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A picture containing graphics, drawing&#10;&#10;Description automatically generated">
            <a:extLst>
              <a:ext uri="{FF2B5EF4-FFF2-40B4-BE49-F238E27FC236}">
                <a16:creationId xmlns:a16="http://schemas.microsoft.com/office/drawing/2014/main" id="{1862580C-EB51-6A4D-9CF3-5303938E73F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4402941"/>
            <a:ext cx="2252759" cy="2455059"/>
          </a:xfrm>
          <a:prstGeom prst="rect">
            <a:avLst/>
          </a:prstGeom>
        </p:spPr>
      </p:pic>
      <p:sp>
        <p:nvSpPr>
          <p:cNvPr id="2" name="Title 1">
            <a:extLst>
              <a:ext uri="{FF2B5EF4-FFF2-40B4-BE49-F238E27FC236}">
                <a16:creationId xmlns:a16="http://schemas.microsoft.com/office/drawing/2014/main" id="{9CD547FF-2FF5-F941-A722-119A057117AA}"/>
              </a:ext>
            </a:extLst>
          </p:cNvPr>
          <p:cNvSpPr>
            <a:spLocks noGrp="1"/>
          </p:cNvSpPr>
          <p:nvPr>
            <p:ph type="title"/>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95CDB7E8-BC0D-C04F-95BB-C3F0E9E6A665}"/>
              </a:ext>
            </a:extLst>
          </p:cNvPr>
          <p:cNvSpPr>
            <a:spLocks noGrp="1"/>
          </p:cNvSpPr>
          <p:nvPr>
            <p:ph sz="half" idx="1"/>
          </p:nvPr>
        </p:nvSpPr>
        <p:spPr>
          <a:xfrm>
            <a:off x="150194" y="1504709"/>
            <a:ext cx="5869606" cy="467225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D8330F55-492F-0B4B-935D-E895FA07CB93}"/>
              </a:ext>
            </a:extLst>
          </p:cNvPr>
          <p:cNvSpPr>
            <a:spLocks noGrp="1"/>
          </p:cNvSpPr>
          <p:nvPr>
            <p:ph sz="half" idx="2"/>
          </p:nvPr>
        </p:nvSpPr>
        <p:spPr>
          <a:xfrm>
            <a:off x="6172200" y="1504709"/>
            <a:ext cx="5761298" cy="467225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D0077C7-EB58-3545-B92F-F0BDCE062785}"/>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CEC82F51-C4FD-1A4B-9716-8DC98320044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6E5ADC4-FEBF-E842-85C9-A7FA00A41878}"/>
              </a:ext>
            </a:extLst>
          </p:cNvPr>
          <p:cNvSpPr>
            <a:spLocks noGrp="1"/>
          </p:cNvSpPr>
          <p:nvPr>
            <p:ph type="sldNum" sz="quarter" idx="12"/>
          </p:nvPr>
        </p:nvSpPr>
        <p:spPr/>
        <p:txBody>
          <a:bodyPr/>
          <a:lstStyle/>
          <a:p>
            <a:fld id="{C45F054C-899A-B749-9E1C-B902C5F81325}" type="slidenum">
              <a:rPr lang="en-US" smtClean="0"/>
              <a:t>‹#›</a:t>
            </a:fld>
            <a:endParaRPr lang="en-US" dirty="0"/>
          </a:p>
        </p:txBody>
      </p:sp>
      <p:pic>
        <p:nvPicPr>
          <p:cNvPr id="8" name="Picture 7" descr="A close up of a sign&#10;&#10;Description automatically generated">
            <a:extLst>
              <a:ext uri="{FF2B5EF4-FFF2-40B4-BE49-F238E27FC236}">
                <a16:creationId xmlns:a16="http://schemas.microsoft.com/office/drawing/2014/main" id="{B9C40CB9-2290-064A-A8D0-17705B973BE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0194" y="110674"/>
            <a:ext cx="3314700" cy="831063"/>
          </a:xfrm>
          <a:prstGeom prst="rect">
            <a:avLst/>
          </a:prstGeom>
        </p:spPr>
      </p:pic>
    </p:spTree>
    <p:extLst>
      <p:ext uri="{BB962C8B-B14F-4D97-AF65-F5344CB8AC3E}">
        <p14:creationId xmlns:p14="http://schemas.microsoft.com/office/powerpoint/2010/main" val="24075674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A picture containing graphics, drawing, hat, room&#10;&#10;Description automatically generated">
            <a:extLst>
              <a:ext uri="{FF2B5EF4-FFF2-40B4-BE49-F238E27FC236}">
                <a16:creationId xmlns:a16="http://schemas.microsoft.com/office/drawing/2014/main" id="{0761067D-25E9-2A4C-89B5-355D949E937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9817" b="31119"/>
          <a:stretch/>
        </p:blipFill>
        <p:spPr>
          <a:xfrm>
            <a:off x="9277350" y="4356100"/>
            <a:ext cx="2914650" cy="2501900"/>
          </a:xfrm>
          <a:prstGeom prst="rect">
            <a:avLst/>
          </a:prstGeom>
        </p:spPr>
      </p:pic>
      <p:sp>
        <p:nvSpPr>
          <p:cNvPr id="2" name="Title 1">
            <a:extLst>
              <a:ext uri="{FF2B5EF4-FFF2-40B4-BE49-F238E27FC236}">
                <a16:creationId xmlns:a16="http://schemas.microsoft.com/office/drawing/2014/main" id="{846CF9FF-C504-DD46-A39F-AA3199DA34E4}"/>
              </a:ext>
            </a:extLst>
          </p:cNvPr>
          <p:cNvSpPr>
            <a:spLocks noGrp="1"/>
          </p:cNvSpPr>
          <p:nvPr>
            <p:ph type="title"/>
          </p:nvPr>
        </p:nvSpPr>
        <p:spPr>
          <a:xfrm>
            <a:off x="839788" y="365125"/>
            <a:ext cx="10515600" cy="1325563"/>
          </a:xfrm>
        </p:spPr>
        <p:txBody>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133709A-C5A9-A340-BF02-F0C360345E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C8A4A16D-FA29-F041-881C-C139C215D235}"/>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D8BDA99C-DE92-DE40-B4F8-D3AAF087CD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BA3C8FD-9509-9B48-91CB-E23F0C801C6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ADE45EA-1086-8547-A185-99ABDB362F13}"/>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9BBD29F3-5C57-834D-A49B-67D2103B8FD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62DDFF0-8656-D948-8ABC-EAA13F874B46}"/>
              </a:ext>
            </a:extLst>
          </p:cNvPr>
          <p:cNvSpPr>
            <a:spLocks noGrp="1"/>
          </p:cNvSpPr>
          <p:nvPr>
            <p:ph type="sldNum" sz="quarter" idx="12"/>
          </p:nvPr>
        </p:nvSpPr>
        <p:spPr/>
        <p:txBody>
          <a:bodyPr/>
          <a:lstStyle/>
          <a:p>
            <a:fld id="{C45F054C-899A-B749-9E1C-B902C5F81325}" type="slidenum">
              <a:rPr lang="en-US" smtClean="0"/>
              <a:t>‹#›</a:t>
            </a:fld>
            <a:endParaRPr lang="en-US" dirty="0"/>
          </a:p>
        </p:txBody>
      </p:sp>
    </p:spTree>
    <p:extLst>
      <p:ext uri="{BB962C8B-B14F-4D97-AF65-F5344CB8AC3E}">
        <p14:creationId xmlns:p14="http://schemas.microsoft.com/office/powerpoint/2010/main" val="1645629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A picture containing graphics, drawing, hat, room&#10;&#10;Description automatically generated">
            <a:extLst>
              <a:ext uri="{FF2B5EF4-FFF2-40B4-BE49-F238E27FC236}">
                <a16:creationId xmlns:a16="http://schemas.microsoft.com/office/drawing/2014/main" id="{507FD8E4-F168-5A44-9F39-8C125868DD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9817" b="31119"/>
          <a:stretch/>
        </p:blipFill>
        <p:spPr>
          <a:xfrm>
            <a:off x="9277350" y="4356100"/>
            <a:ext cx="2914650" cy="2501900"/>
          </a:xfrm>
          <a:prstGeom prst="rect">
            <a:avLst/>
          </a:prstGeom>
        </p:spPr>
      </p:pic>
      <p:sp>
        <p:nvSpPr>
          <p:cNvPr id="2" name="Title 1">
            <a:extLst>
              <a:ext uri="{FF2B5EF4-FFF2-40B4-BE49-F238E27FC236}">
                <a16:creationId xmlns:a16="http://schemas.microsoft.com/office/drawing/2014/main" id="{9F4D5D38-6BA8-9D44-80E6-E004780F84FC}"/>
              </a:ext>
            </a:extLst>
          </p:cNvPr>
          <p:cNvSpPr>
            <a:spLocks noGrp="1"/>
          </p:cNvSpPr>
          <p:nvPr>
            <p:ph type="title"/>
          </p:nvPr>
        </p:nvSpPr>
        <p:spPr/>
        <p:txBody>
          <a:body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03E34347-D9DF-6B48-81C8-02641F0A1686}"/>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FEE250DE-DFF0-BC4D-8E98-C72DC6A1046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C4171B6-F44C-7E43-A414-E8B4886A525D}"/>
              </a:ext>
            </a:extLst>
          </p:cNvPr>
          <p:cNvSpPr>
            <a:spLocks noGrp="1"/>
          </p:cNvSpPr>
          <p:nvPr>
            <p:ph type="sldNum" sz="quarter" idx="12"/>
          </p:nvPr>
        </p:nvSpPr>
        <p:spPr/>
        <p:txBody>
          <a:bodyPr/>
          <a:lstStyle/>
          <a:p>
            <a:fld id="{C45F054C-899A-B749-9E1C-B902C5F81325}" type="slidenum">
              <a:rPr lang="en-US" smtClean="0"/>
              <a:t>‹#›</a:t>
            </a:fld>
            <a:endParaRPr lang="en-US" dirty="0"/>
          </a:p>
        </p:txBody>
      </p:sp>
      <p:pic>
        <p:nvPicPr>
          <p:cNvPr id="6" name="Picture 5" descr="A close up of a sign&#10;&#10;Description automatically generated">
            <a:extLst>
              <a:ext uri="{FF2B5EF4-FFF2-40B4-BE49-F238E27FC236}">
                <a16:creationId xmlns:a16="http://schemas.microsoft.com/office/drawing/2014/main" id="{FA0A241B-CB4D-EC42-8ABA-25ED0B46C1D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0194" y="110674"/>
            <a:ext cx="3314700" cy="831063"/>
          </a:xfrm>
          <a:prstGeom prst="rect">
            <a:avLst/>
          </a:prstGeom>
        </p:spPr>
      </p:pic>
    </p:spTree>
    <p:extLst>
      <p:ext uri="{BB962C8B-B14F-4D97-AF65-F5344CB8AC3E}">
        <p14:creationId xmlns:p14="http://schemas.microsoft.com/office/powerpoint/2010/main" val="32131171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7A743C2B-D7A7-BB4B-90F6-35CC80BA035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46545" t="53644"/>
          <a:stretch/>
        </p:blipFill>
        <p:spPr>
          <a:xfrm>
            <a:off x="0" y="-1"/>
            <a:ext cx="3999229" cy="3179135"/>
          </a:xfrm>
          <a:prstGeom prst="rect">
            <a:avLst/>
          </a:prstGeom>
        </p:spPr>
      </p:pic>
      <p:sp>
        <p:nvSpPr>
          <p:cNvPr id="2" name="Title 1">
            <a:extLst>
              <a:ext uri="{FF2B5EF4-FFF2-40B4-BE49-F238E27FC236}">
                <a16:creationId xmlns:a16="http://schemas.microsoft.com/office/drawing/2014/main" id="{9F4D5D38-6BA8-9D44-80E6-E004780F84FC}"/>
              </a:ext>
            </a:extLst>
          </p:cNvPr>
          <p:cNvSpPr>
            <a:spLocks noGrp="1"/>
          </p:cNvSpPr>
          <p:nvPr>
            <p:ph type="title"/>
          </p:nvPr>
        </p:nvSpPr>
        <p:spPr/>
        <p:txBody>
          <a:body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03E34347-D9DF-6B48-81C8-02641F0A1686}"/>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FEE250DE-DFF0-BC4D-8E98-C72DC6A1046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C4171B6-F44C-7E43-A414-E8B4886A525D}"/>
              </a:ext>
            </a:extLst>
          </p:cNvPr>
          <p:cNvSpPr>
            <a:spLocks noGrp="1"/>
          </p:cNvSpPr>
          <p:nvPr>
            <p:ph type="sldNum" sz="quarter" idx="12"/>
          </p:nvPr>
        </p:nvSpPr>
        <p:spPr/>
        <p:txBody>
          <a:bodyPr/>
          <a:lstStyle/>
          <a:p>
            <a:fld id="{C45F054C-899A-B749-9E1C-B902C5F81325}" type="slidenum">
              <a:rPr lang="en-US" smtClean="0"/>
              <a:t>‹#›</a:t>
            </a:fld>
            <a:endParaRPr lang="en-US" dirty="0"/>
          </a:p>
        </p:txBody>
      </p:sp>
    </p:spTree>
    <p:extLst>
      <p:ext uri="{BB962C8B-B14F-4D97-AF65-F5344CB8AC3E}">
        <p14:creationId xmlns:p14="http://schemas.microsoft.com/office/powerpoint/2010/main" val="32661686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4CE20CBA-7F0F-9D4B-87FA-2608917F8B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465823"/>
            <a:ext cx="1488557" cy="2392178"/>
          </a:xfrm>
          <a:prstGeom prst="rect">
            <a:avLst/>
          </a:prstGeom>
        </p:spPr>
      </p:pic>
      <p:sp>
        <p:nvSpPr>
          <p:cNvPr id="2" name="Date Placeholder 1">
            <a:extLst>
              <a:ext uri="{FF2B5EF4-FFF2-40B4-BE49-F238E27FC236}">
                <a16:creationId xmlns:a16="http://schemas.microsoft.com/office/drawing/2014/main" id="{1F7043C8-C671-B245-A272-89E40C322327}"/>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71A6A3F5-C3A2-554C-8CE2-53E7C0BE2D0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4BDB493-2177-7D49-962A-C79EE5016423}"/>
              </a:ext>
            </a:extLst>
          </p:cNvPr>
          <p:cNvSpPr>
            <a:spLocks noGrp="1"/>
          </p:cNvSpPr>
          <p:nvPr>
            <p:ph type="sldNum" sz="quarter" idx="12"/>
          </p:nvPr>
        </p:nvSpPr>
        <p:spPr/>
        <p:txBody>
          <a:bodyPr/>
          <a:lstStyle/>
          <a:p>
            <a:fld id="{C45F054C-899A-B749-9E1C-B902C5F81325}" type="slidenum">
              <a:rPr lang="en-US" smtClean="0"/>
              <a:t>‹#›</a:t>
            </a:fld>
            <a:endParaRPr lang="en-US" dirty="0"/>
          </a:p>
        </p:txBody>
      </p:sp>
      <p:pic>
        <p:nvPicPr>
          <p:cNvPr id="5" name="Picture 4" descr="A close up of a sign&#10;&#10;Description automatically generated">
            <a:extLst>
              <a:ext uri="{FF2B5EF4-FFF2-40B4-BE49-F238E27FC236}">
                <a16:creationId xmlns:a16="http://schemas.microsoft.com/office/drawing/2014/main" id="{E1F461E2-8819-0D45-9134-8901AF4980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0194" y="110674"/>
            <a:ext cx="3314700" cy="831063"/>
          </a:xfrm>
          <a:prstGeom prst="rect">
            <a:avLst/>
          </a:prstGeom>
        </p:spPr>
      </p:pic>
    </p:spTree>
    <p:extLst>
      <p:ext uri="{BB962C8B-B14F-4D97-AF65-F5344CB8AC3E}">
        <p14:creationId xmlns:p14="http://schemas.microsoft.com/office/powerpoint/2010/main" val="42776198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C65FA-FEC4-154B-A56E-7E2C2C64FCD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0429F86-8932-BF42-A3D0-6D2839EE3FE4}"/>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365E4392-816B-3A48-B24F-C2790D7DEA2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E2DE6E-BB47-4F49-B347-CA0CF6425BDE}"/>
              </a:ext>
            </a:extLst>
          </p:cNvPr>
          <p:cNvSpPr>
            <a:spLocks noGrp="1"/>
          </p:cNvSpPr>
          <p:nvPr>
            <p:ph type="sldNum" sz="quarter" idx="12"/>
          </p:nvPr>
        </p:nvSpPr>
        <p:spPr/>
        <p:txBody>
          <a:bodyPr/>
          <a:lstStyle/>
          <a:p>
            <a:fld id="{C45F054C-899A-B749-9E1C-B902C5F81325}" type="slidenum">
              <a:rPr lang="en-US" smtClean="0"/>
              <a:t>‹#›</a:t>
            </a:fld>
            <a:endParaRPr lang="en-US" dirty="0"/>
          </a:p>
        </p:txBody>
      </p:sp>
      <p:pic>
        <p:nvPicPr>
          <p:cNvPr id="6" name="Picture 5" descr="A close up of a sign&#10;&#10;Description automatically generated">
            <a:extLst>
              <a:ext uri="{FF2B5EF4-FFF2-40B4-BE49-F238E27FC236}">
                <a16:creationId xmlns:a16="http://schemas.microsoft.com/office/drawing/2014/main" id="{A0096B91-9257-F349-A5DB-2A5EEF9B1D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0194" y="110674"/>
            <a:ext cx="3314700" cy="831063"/>
          </a:xfrm>
          <a:prstGeom prst="rect">
            <a:avLst/>
          </a:prstGeom>
        </p:spPr>
      </p:pic>
    </p:spTree>
    <p:extLst>
      <p:ext uri="{BB962C8B-B14F-4D97-AF65-F5344CB8AC3E}">
        <p14:creationId xmlns:p14="http://schemas.microsoft.com/office/powerpoint/2010/main" val="33330009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80E4139F-27FD-744D-AED1-7B91DA8BE2C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465823"/>
            <a:ext cx="1488557" cy="2392178"/>
          </a:xfrm>
          <a:prstGeom prst="rect">
            <a:avLst/>
          </a:prstGeom>
        </p:spPr>
      </p:pic>
      <p:sp>
        <p:nvSpPr>
          <p:cNvPr id="2" name="Title 1">
            <a:extLst>
              <a:ext uri="{FF2B5EF4-FFF2-40B4-BE49-F238E27FC236}">
                <a16:creationId xmlns:a16="http://schemas.microsoft.com/office/drawing/2014/main" id="{7F1C65FA-FEC4-154B-A56E-7E2C2C64FCD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0429F86-8932-BF42-A3D0-6D2839EE3FE4}"/>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365E4392-816B-3A48-B24F-C2790D7DEA2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E2DE6E-BB47-4F49-B347-CA0CF6425BDE}"/>
              </a:ext>
            </a:extLst>
          </p:cNvPr>
          <p:cNvSpPr>
            <a:spLocks noGrp="1"/>
          </p:cNvSpPr>
          <p:nvPr>
            <p:ph type="sldNum" sz="quarter" idx="12"/>
          </p:nvPr>
        </p:nvSpPr>
        <p:spPr/>
        <p:txBody>
          <a:bodyPr/>
          <a:lstStyle/>
          <a:p>
            <a:fld id="{C45F054C-899A-B749-9E1C-B902C5F81325}" type="slidenum">
              <a:rPr lang="en-US" smtClean="0"/>
              <a:t>‹#›</a:t>
            </a:fld>
            <a:endParaRPr lang="en-US" dirty="0"/>
          </a:p>
        </p:txBody>
      </p:sp>
      <p:pic>
        <p:nvPicPr>
          <p:cNvPr id="6" name="Picture 5" descr="A close up of a sign&#10;&#10;Description automatically generated">
            <a:extLst>
              <a:ext uri="{FF2B5EF4-FFF2-40B4-BE49-F238E27FC236}">
                <a16:creationId xmlns:a16="http://schemas.microsoft.com/office/drawing/2014/main" id="{A0096B91-9257-F349-A5DB-2A5EEF9B1D6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0194" y="110674"/>
            <a:ext cx="3314700" cy="831063"/>
          </a:xfrm>
          <a:prstGeom prst="rect">
            <a:avLst/>
          </a:prstGeom>
        </p:spPr>
      </p:pic>
    </p:spTree>
    <p:extLst>
      <p:ext uri="{BB962C8B-B14F-4D97-AF65-F5344CB8AC3E}">
        <p14:creationId xmlns:p14="http://schemas.microsoft.com/office/powerpoint/2010/main" val="22347577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6FF6A-DE9A-ED47-A00D-1544E490EB7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F16C99B-0175-6E45-BC88-0AD16E978842}"/>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2037C673-CFEF-D646-BD18-1C13E80480C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BDFE23E-C959-6346-94A5-CDFA5F53B842}"/>
              </a:ext>
            </a:extLst>
          </p:cNvPr>
          <p:cNvSpPr>
            <a:spLocks noGrp="1"/>
          </p:cNvSpPr>
          <p:nvPr>
            <p:ph type="sldNum" sz="quarter" idx="12"/>
          </p:nvPr>
        </p:nvSpPr>
        <p:spPr/>
        <p:txBody>
          <a:bodyPr/>
          <a:lstStyle/>
          <a:p>
            <a:fld id="{C45F054C-899A-B749-9E1C-B902C5F81325}" type="slidenum">
              <a:rPr lang="en-US" smtClean="0"/>
              <a:t>‹#›</a:t>
            </a:fld>
            <a:endParaRPr lang="en-US" dirty="0"/>
          </a:p>
        </p:txBody>
      </p:sp>
    </p:spTree>
    <p:extLst>
      <p:ext uri="{BB962C8B-B14F-4D97-AF65-F5344CB8AC3E}">
        <p14:creationId xmlns:p14="http://schemas.microsoft.com/office/powerpoint/2010/main" val="4164388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C41FC-8071-8644-B4A1-9F037E291A23}"/>
              </a:ext>
            </a:extLst>
          </p:cNvPr>
          <p:cNvSpPr>
            <a:spLocks noGrp="1"/>
          </p:cNvSpPr>
          <p:nvPr>
            <p:ph type="title"/>
          </p:nvPr>
        </p:nvSpPr>
        <p:spPr>
          <a:xfrm rot="16200000">
            <a:off x="-1614471" y="3330198"/>
            <a:ext cx="5456990" cy="1325563"/>
          </a:xfrm>
        </p:spPr>
        <p:txBody>
          <a:bodyPr>
            <a:normAutofit/>
          </a:bodyPr>
          <a:lstStyle>
            <a:lvl1pPr>
              <a:defRPr sz="3200" b="1"/>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8D2E821-AFB7-A44C-94CE-DB339A73F6B7}"/>
              </a:ext>
            </a:extLst>
          </p:cNvPr>
          <p:cNvSpPr>
            <a:spLocks noGrp="1"/>
          </p:cNvSpPr>
          <p:nvPr>
            <p:ph idx="1"/>
          </p:nvPr>
        </p:nvSpPr>
        <p:spPr>
          <a:xfrm>
            <a:off x="1920245" y="1264486"/>
            <a:ext cx="9878077" cy="5456989"/>
          </a:xfrm>
        </p:spPr>
        <p:txBody>
          <a:bodyPr>
            <a:normAutofit/>
          </a:bodyPr>
          <a:lstStyle>
            <a:lvl1pPr>
              <a:defRPr sz="1800">
                <a:solidFill>
                  <a:srgbClr val="412050"/>
                </a:solidFill>
                <a:latin typeface="Verdana" panose="020B0604030504040204" pitchFamily="34" charset="0"/>
                <a:ea typeface="Verdana" panose="020B0604030504040204" pitchFamily="34" charset="0"/>
                <a:cs typeface="Verdana" panose="020B0604030504040204" pitchFamily="34" charset="0"/>
              </a:defRPr>
            </a:lvl1pPr>
            <a:lvl2pPr>
              <a:defRPr sz="1800">
                <a:solidFill>
                  <a:srgbClr val="412050"/>
                </a:solidFill>
                <a:latin typeface="Verdana" panose="020B0604030504040204" pitchFamily="34" charset="0"/>
                <a:ea typeface="Verdana" panose="020B0604030504040204" pitchFamily="34" charset="0"/>
                <a:cs typeface="Verdana" panose="020B0604030504040204" pitchFamily="34" charset="0"/>
              </a:defRPr>
            </a:lvl2pPr>
            <a:lvl3pPr>
              <a:defRPr sz="1800">
                <a:solidFill>
                  <a:srgbClr val="412050"/>
                </a:solidFill>
                <a:latin typeface="Verdana" panose="020B0604030504040204" pitchFamily="34" charset="0"/>
                <a:ea typeface="Verdana" panose="020B0604030504040204" pitchFamily="34" charset="0"/>
                <a:cs typeface="Verdana" panose="020B0604030504040204" pitchFamily="34" charset="0"/>
              </a:defRPr>
            </a:lvl3pPr>
            <a:lvl4pPr>
              <a:defRPr sz="1800">
                <a:solidFill>
                  <a:srgbClr val="412050"/>
                </a:solidFill>
                <a:latin typeface="Verdana" panose="020B0604030504040204" pitchFamily="34" charset="0"/>
                <a:ea typeface="Verdana" panose="020B0604030504040204" pitchFamily="34" charset="0"/>
                <a:cs typeface="Verdana" panose="020B0604030504040204" pitchFamily="34" charset="0"/>
              </a:defRPr>
            </a:lvl4pPr>
            <a:lvl5pPr>
              <a:defRPr sz="1800">
                <a:solidFill>
                  <a:srgbClr val="412050"/>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Google Shape;162;p4">
            <a:extLst>
              <a:ext uri="{FF2B5EF4-FFF2-40B4-BE49-F238E27FC236}">
                <a16:creationId xmlns:a16="http://schemas.microsoft.com/office/drawing/2014/main" id="{E9661679-F0C2-204F-B5F7-61A9FBD35621}"/>
              </a:ext>
            </a:extLst>
          </p:cNvPr>
          <p:cNvSpPr/>
          <p:nvPr userDrawn="1"/>
        </p:nvSpPr>
        <p:spPr>
          <a:xfrm rot="18900000" flipH="1">
            <a:off x="10669246" y="547961"/>
            <a:ext cx="1356828" cy="980090"/>
          </a:xfrm>
          <a:custGeom>
            <a:avLst/>
            <a:gdLst/>
            <a:ahLst/>
            <a:cxnLst/>
            <a:rect l="l" t="t" r="r" b="b"/>
            <a:pathLst>
              <a:path w="74501" h="53815" extrusionOk="0">
                <a:moveTo>
                  <a:pt x="58798" y="1"/>
                </a:moveTo>
                <a:cubicBezTo>
                  <a:pt x="55350" y="1"/>
                  <a:pt x="52007" y="2022"/>
                  <a:pt x="49551" y="5773"/>
                </a:cubicBezTo>
                <a:cubicBezTo>
                  <a:pt x="44954" y="12924"/>
                  <a:pt x="42399" y="13947"/>
                  <a:pt x="34225" y="14966"/>
                </a:cubicBezTo>
                <a:cubicBezTo>
                  <a:pt x="33916" y="14997"/>
                  <a:pt x="33566" y="15011"/>
                  <a:pt x="33179" y="15011"/>
                </a:cubicBezTo>
                <a:cubicBezTo>
                  <a:pt x="31945" y="15011"/>
                  <a:pt x="30339" y="14878"/>
                  <a:pt x="28505" y="14742"/>
                </a:cubicBezTo>
                <a:cubicBezTo>
                  <a:pt x="26666" y="14606"/>
                  <a:pt x="24601" y="14473"/>
                  <a:pt x="22447" y="14473"/>
                </a:cubicBezTo>
                <a:cubicBezTo>
                  <a:pt x="16226" y="14473"/>
                  <a:pt x="9286" y="15598"/>
                  <a:pt x="5111" y="21098"/>
                </a:cubicBezTo>
                <a:cubicBezTo>
                  <a:pt x="1" y="28250"/>
                  <a:pt x="3405" y="41700"/>
                  <a:pt x="9024" y="46300"/>
                </a:cubicBezTo>
                <a:cubicBezTo>
                  <a:pt x="15166" y="51446"/>
                  <a:pt x="23449" y="53814"/>
                  <a:pt x="31915" y="53814"/>
                </a:cubicBezTo>
                <a:cubicBezTo>
                  <a:pt x="47393" y="53814"/>
                  <a:pt x="63487" y="45905"/>
                  <a:pt x="68246" y="32598"/>
                </a:cubicBezTo>
                <a:cubicBezTo>
                  <a:pt x="70607" y="25990"/>
                  <a:pt x="74500" y="14800"/>
                  <a:pt x="68450" y="6028"/>
                </a:cubicBezTo>
                <a:cubicBezTo>
                  <a:pt x="65616" y="1920"/>
                  <a:pt x="62158" y="1"/>
                  <a:pt x="58798" y="1"/>
                </a:cubicBezTo>
                <a:close/>
              </a:path>
            </a:pathLst>
          </a:custGeom>
          <a:solidFill>
            <a:srgbClr val="96BB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161;p4">
            <a:extLst>
              <a:ext uri="{FF2B5EF4-FFF2-40B4-BE49-F238E27FC236}">
                <a16:creationId xmlns:a16="http://schemas.microsoft.com/office/drawing/2014/main" id="{DEF27A9E-C399-7543-8498-EB3871F6120C}"/>
              </a:ext>
            </a:extLst>
          </p:cNvPr>
          <p:cNvSpPr/>
          <p:nvPr userDrawn="1"/>
        </p:nvSpPr>
        <p:spPr>
          <a:xfrm>
            <a:off x="10610323" y="240886"/>
            <a:ext cx="1188000" cy="1023600"/>
          </a:xfrm>
          <a:prstGeom prst="rect">
            <a:avLst/>
          </a:prstGeom>
          <a:noFill/>
          <a:ln w="19050" cap="flat" cmpd="sng">
            <a:solidFill>
              <a:srgbClr val="D187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162;p4">
            <a:extLst>
              <a:ext uri="{FF2B5EF4-FFF2-40B4-BE49-F238E27FC236}">
                <a16:creationId xmlns:a16="http://schemas.microsoft.com/office/drawing/2014/main" id="{19A7992C-BE45-A44D-B35D-7DB6C10986C4}"/>
              </a:ext>
            </a:extLst>
          </p:cNvPr>
          <p:cNvSpPr/>
          <p:nvPr userDrawn="1"/>
        </p:nvSpPr>
        <p:spPr>
          <a:xfrm rot="-4988467" flipH="1">
            <a:off x="10468959" y="255676"/>
            <a:ext cx="1631327" cy="1178371"/>
          </a:xfrm>
          <a:custGeom>
            <a:avLst/>
            <a:gdLst/>
            <a:ahLst/>
            <a:cxnLst/>
            <a:rect l="l" t="t" r="r" b="b"/>
            <a:pathLst>
              <a:path w="74501" h="53815" extrusionOk="0">
                <a:moveTo>
                  <a:pt x="58798" y="1"/>
                </a:moveTo>
                <a:cubicBezTo>
                  <a:pt x="55350" y="1"/>
                  <a:pt x="52007" y="2022"/>
                  <a:pt x="49551" y="5773"/>
                </a:cubicBezTo>
                <a:cubicBezTo>
                  <a:pt x="44954" y="12924"/>
                  <a:pt x="42399" y="13947"/>
                  <a:pt x="34225" y="14966"/>
                </a:cubicBezTo>
                <a:cubicBezTo>
                  <a:pt x="33916" y="14997"/>
                  <a:pt x="33566" y="15011"/>
                  <a:pt x="33179" y="15011"/>
                </a:cubicBezTo>
                <a:cubicBezTo>
                  <a:pt x="31945" y="15011"/>
                  <a:pt x="30339" y="14878"/>
                  <a:pt x="28505" y="14742"/>
                </a:cubicBezTo>
                <a:cubicBezTo>
                  <a:pt x="26666" y="14606"/>
                  <a:pt x="24601" y="14473"/>
                  <a:pt x="22447" y="14473"/>
                </a:cubicBezTo>
                <a:cubicBezTo>
                  <a:pt x="16226" y="14473"/>
                  <a:pt x="9286" y="15598"/>
                  <a:pt x="5111" y="21098"/>
                </a:cubicBezTo>
                <a:cubicBezTo>
                  <a:pt x="1" y="28250"/>
                  <a:pt x="3405" y="41700"/>
                  <a:pt x="9024" y="46300"/>
                </a:cubicBezTo>
                <a:cubicBezTo>
                  <a:pt x="15166" y="51446"/>
                  <a:pt x="23449" y="53814"/>
                  <a:pt x="31915" y="53814"/>
                </a:cubicBezTo>
                <a:cubicBezTo>
                  <a:pt x="47393" y="53814"/>
                  <a:pt x="63487" y="45905"/>
                  <a:pt x="68246" y="32598"/>
                </a:cubicBezTo>
                <a:cubicBezTo>
                  <a:pt x="70607" y="25990"/>
                  <a:pt x="74500" y="14800"/>
                  <a:pt x="68450" y="6028"/>
                </a:cubicBezTo>
                <a:cubicBezTo>
                  <a:pt x="65616" y="1920"/>
                  <a:pt x="62158" y="1"/>
                  <a:pt x="58798" y="1"/>
                </a:cubicBezTo>
                <a:close/>
              </a:path>
            </a:pathLst>
          </a:custGeom>
          <a:solidFill>
            <a:srgbClr val="412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14" name="Straight Connector 13">
            <a:extLst>
              <a:ext uri="{FF2B5EF4-FFF2-40B4-BE49-F238E27FC236}">
                <a16:creationId xmlns:a16="http://schemas.microsoft.com/office/drawing/2014/main" id="{4A3439B4-4359-1140-A7E7-E279C4FF5185}"/>
              </a:ext>
            </a:extLst>
          </p:cNvPr>
          <p:cNvCxnSpPr/>
          <p:nvPr userDrawn="1"/>
        </p:nvCxnSpPr>
        <p:spPr>
          <a:xfrm>
            <a:off x="1839436" y="1264484"/>
            <a:ext cx="0" cy="5456991"/>
          </a:xfrm>
          <a:prstGeom prst="line">
            <a:avLst/>
          </a:prstGeom>
          <a:ln w="28575">
            <a:solidFill>
              <a:srgbClr val="D18710"/>
            </a:solidFill>
          </a:ln>
        </p:spPr>
        <p:style>
          <a:lnRef idx="1">
            <a:schemeClr val="accent1"/>
          </a:lnRef>
          <a:fillRef idx="0">
            <a:schemeClr val="accent1"/>
          </a:fillRef>
          <a:effectRef idx="0">
            <a:schemeClr val="accent1"/>
          </a:effectRef>
          <a:fontRef idx="minor">
            <a:schemeClr val="tx1"/>
          </a:fontRef>
        </p:style>
      </p:cxnSp>
      <p:pic>
        <p:nvPicPr>
          <p:cNvPr id="13" name="Picture 12" descr="A close up of a sign&#10;&#10;Description automatically generated">
            <a:extLst>
              <a:ext uri="{FF2B5EF4-FFF2-40B4-BE49-F238E27FC236}">
                <a16:creationId xmlns:a16="http://schemas.microsoft.com/office/drawing/2014/main" id="{DA69DB26-BCA7-AE4F-BBC7-22D9119536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1242" y="110674"/>
            <a:ext cx="3314700" cy="831063"/>
          </a:xfrm>
          <a:prstGeom prst="rect">
            <a:avLst/>
          </a:prstGeom>
        </p:spPr>
      </p:pic>
      <p:sp>
        <p:nvSpPr>
          <p:cNvPr id="15" name="Google Shape;163;p4">
            <a:extLst>
              <a:ext uri="{FF2B5EF4-FFF2-40B4-BE49-F238E27FC236}">
                <a16:creationId xmlns:a16="http://schemas.microsoft.com/office/drawing/2014/main" id="{399B5D4F-B09F-5F49-B861-D482A4956BAF}"/>
              </a:ext>
            </a:extLst>
          </p:cNvPr>
          <p:cNvSpPr/>
          <p:nvPr userDrawn="1"/>
        </p:nvSpPr>
        <p:spPr>
          <a:xfrm rot="-1115919">
            <a:off x="10356533" y="616695"/>
            <a:ext cx="632520" cy="397403"/>
          </a:xfrm>
          <a:custGeom>
            <a:avLst/>
            <a:gdLst/>
            <a:ahLst/>
            <a:cxnLst/>
            <a:rect l="l" t="t" r="r" b="b"/>
            <a:pathLst>
              <a:path w="31313" h="19675" extrusionOk="0">
                <a:moveTo>
                  <a:pt x="17989" y="1"/>
                </a:moveTo>
                <a:cubicBezTo>
                  <a:pt x="16287" y="1"/>
                  <a:pt x="14385" y="279"/>
                  <a:pt x="12312" y="918"/>
                </a:cubicBezTo>
                <a:cubicBezTo>
                  <a:pt x="4573" y="3299"/>
                  <a:pt x="0" y="14884"/>
                  <a:pt x="4638" y="18356"/>
                </a:cubicBezTo>
                <a:cubicBezTo>
                  <a:pt x="5888" y="19290"/>
                  <a:pt x="6982" y="19674"/>
                  <a:pt x="7970" y="19674"/>
                </a:cubicBezTo>
                <a:cubicBezTo>
                  <a:pt x="11932" y="19674"/>
                  <a:pt x="14167" y="13528"/>
                  <a:pt x="17891" y="12414"/>
                </a:cubicBezTo>
                <a:cubicBezTo>
                  <a:pt x="31313" y="10773"/>
                  <a:pt x="28586" y="1"/>
                  <a:pt x="17989" y="1"/>
                </a:cubicBezTo>
                <a:close/>
              </a:path>
            </a:pathLst>
          </a:custGeom>
          <a:solidFill>
            <a:srgbClr val="23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Slide Number Placeholder 5">
            <a:extLst>
              <a:ext uri="{FF2B5EF4-FFF2-40B4-BE49-F238E27FC236}">
                <a16:creationId xmlns:a16="http://schemas.microsoft.com/office/drawing/2014/main" id="{4F219057-B7C0-BC47-BA61-A8FE7A926E41}"/>
              </a:ext>
            </a:extLst>
          </p:cNvPr>
          <p:cNvSpPr>
            <a:spLocks noGrp="1"/>
          </p:cNvSpPr>
          <p:nvPr>
            <p:ph type="sldNum" sz="quarter" idx="4"/>
          </p:nvPr>
        </p:nvSpPr>
        <p:spPr>
          <a:xfrm>
            <a:off x="8848595" y="366307"/>
            <a:ext cx="2743200" cy="365125"/>
          </a:xfrm>
          <a:prstGeom prst="rect">
            <a:avLst/>
          </a:prstGeom>
        </p:spPr>
        <p:txBody>
          <a:bodyPr vert="horz" lIns="91440" tIns="45720" rIns="91440" bIns="45720" rtlCol="0" anchor="ctr"/>
          <a:lstStyle>
            <a:lvl1pPr algn="r">
              <a:defRPr sz="12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D0187014-A058-7742-9C1E-B2A7F306F8B0}" type="slidenum">
              <a:rPr lang="en-US" smtClean="0"/>
              <a:pPr/>
              <a:t>‹#›</a:t>
            </a:fld>
            <a:endParaRPr lang="en-US" dirty="0"/>
          </a:p>
        </p:txBody>
      </p:sp>
    </p:spTree>
    <p:extLst>
      <p:ext uri="{BB962C8B-B14F-4D97-AF65-F5344CB8AC3E}">
        <p14:creationId xmlns:p14="http://schemas.microsoft.com/office/powerpoint/2010/main" val="6427982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00B7769F-19A1-9B4C-8BDA-19725CD8079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0800000">
            <a:off x="9209738" y="5271090"/>
            <a:ext cx="2982262" cy="1586910"/>
          </a:xfrm>
          <a:prstGeom prst="rect">
            <a:avLst/>
          </a:prstGeom>
        </p:spPr>
      </p:pic>
      <p:sp>
        <p:nvSpPr>
          <p:cNvPr id="2" name="Date Placeholder 1">
            <a:extLst>
              <a:ext uri="{FF2B5EF4-FFF2-40B4-BE49-F238E27FC236}">
                <a16:creationId xmlns:a16="http://schemas.microsoft.com/office/drawing/2014/main" id="{1F7043C8-C671-B245-A272-89E40C322327}"/>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71A6A3F5-C3A2-554C-8CE2-53E7C0BE2D0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4BDB493-2177-7D49-962A-C79EE5016423}"/>
              </a:ext>
            </a:extLst>
          </p:cNvPr>
          <p:cNvSpPr>
            <a:spLocks noGrp="1"/>
          </p:cNvSpPr>
          <p:nvPr>
            <p:ph type="sldNum" sz="quarter" idx="12"/>
          </p:nvPr>
        </p:nvSpPr>
        <p:spPr/>
        <p:txBody>
          <a:bodyPr/>
          <a:lstStyle/>
          <a:p>
            <a:fld id="{C45F054C-899A-B749-9E1C-B902C5F81325}" type="slidenum">
              <a:rPr lang="en-US" smtClean="0"/>
              <a:t>‹#›</a:t>
            </a:fld>
            <a:endParaRPr lang="en-US" dirty="0"/>
          </a:p>
        </p:txBody>
      </p:sp>
    </p:spTree>
    <p:extLst>
      <p:ext uri="{BB962C8B-B14F-4D97-AF65-F5344CB8AC3E}">
        <p14:creationId xmlns:p14="http://schemas.microsoft.com/office/powerpoint/2010/main" val="8387699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7" name="Picture 6" descr="A picture containing graphics, drawing&#10;&#10;Description automatically generated">
            <a:extLst>
              <a:ext uri="{FF2B5EF4-FFF2-40B4-BE49-F238E27FC236}">
                <a16:creationId xmlns:a16="http://schemas.microsoft.com/office/drawing/2014/main" id="{4016279D-0B33-FD4F-A10B-C19B261151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4402941"/>
            <a:ext cx="2252759" cy="2455059"/>
          </a:xfrm>
          <a:prstGeom prst="rect">
            <a:avLst/>
          </a:prstGeom>
        </p:spPr>
      </p:pic>
      <p:sp>
        <p:nvSpPr>
          <p:cNvPr id="2" name="Date Placeholder 1">
            <a:extLst>
              <a:ext uri="{FF2B5EF4-FFF2-40B4-BE49-F238E27FC236}">
                <a16:creationId xmlns:a16="http://schemas.microsoft.com/office/drawing/2014/main" id="{1F7043C8-C671-B245-A272-89E40C322327}"/>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71A6A3F5-C3A2-554C-8CE2-53E7C0BE2D0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4BDB493-2177-7D49-962A-C79EE5016423}"/>
              </a:ext>
            </a:extLst>
          </p:cNvPr>
          <p:cNvSpPr>
            <a:spLocks noGrp="1"/>
          </p:cNvSpPr>
          <p:nvPr>
            <p:ph type="sldNum" sz="quarter" idx="12"/>
          </p:nvPr>
        </p:nvSpPr>
        <p:spPr/>
        <p:txBody>
          <a:bodyPr/>
          <a:lstStyle/>
          <a:p>
            <a:fld id="{C45F054C-899A-B749-9E1C-B902C5F81325}" type="slidenum">
              <a:rPr lang="en-US" smtClean="0"/>
              <a:t>‹#›</a:t>
            </a:fld>
            <a:endParaRPr lang="en-US" dirty="0"/>
          </a:p>
        </p:txBody>
      </p:sp>
    </p:spTree>
    <p:extLst>
      <p:ext uri="{BB962C8B-B14F-4D97-AF65-F5344CB8AC3E}">
        <p14:creationId xmlns:p14="http://schemas.microsoft.com/office/powerpoint/2010/main" val="6147934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7043C8-C671-B245-A272-89E40C322327}"/>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71A6A3F5-C3A2-554C-8CE2-53E7C0BE2D0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4BDB493-2177-7D49-962A-C79EE5016423}"/>
              </a:ext>
            </a:extLst>
          </p:cNvPr>
          <p:cNvSpPr>
            <a:spLocks noGrp="1"/>
          </p:cNvSpPr>
          <p:nvPr>
            <p:ph type="sldNum" sz="quarter" idx="12"/>
          </p:nvPr>
        </p:nvSpPr>
        <p:spPr/>
        <p:txBody>
          <a:bodyPr/>
          <a:lstStyle/>
          <a:p>
            <a:fld id="{C45F054C-899A-B749-9E1C-B902C5F81325}" type="slidenum">
              <a:rPr lang="en-US" smtClean="0"/>
              <a:t>‹#›</a:t>
            </a:fld>
            <a:endParaRPr lang="en-US" dirty="0"/>
          </a:p>
        </p:txBody>
      </p:sp>
    </p:spTree>
    <p:extLst>
      <p:ext uri="{BB962C8B-B14F-4D97-AF65-F5344CB8AC3E}">
        <p14:creationId xmlns:p14="http://schemas.microsoft.com/office/powerpoint/2010/main" val="32391563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A picture containing shirt&#10;&#10;Description automatically generated">
            <a:extLst>
              <a:ext uri="{FF2B5EF4-FFF2-40B4-BE49-F238E27FC236}">
                <a16:creationId xmlns:a16="http://schemas.microsoft.com/office/drawing/2014/main" id="{5A3D535C-4B81-C74E-B9B9-F530A5BC0AE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257800"/>
            <a:ext cx="1730417" cy="1600200"/>
          </a:xfrm>
          <a:prstGeom prst="rect">
            <a:avLst/>
          </a:prstGeom>
        </p:spPr>
      </p:pic>
      <p:sp>
        <p:nvSpPr>
          <p:cNvPr id="2" name="Title 1">
            <a:extLst>
              <a:ext uri="{FF2B5EF4-FFF2-40B4-BE49-F238E27FC236}">
                <a16:creationId xmlns:a16="http://schemas.microsoft.com/office/drawing/2014/main" id="{281D5768-D910-5E47-84C6-DC304C6025EA}"/>
              </a:ext>
            </a:extLst>
          </p:cNvPr>
          <p:cNvSpPr>
            <a:spLocks noGrp="1"/>
          </p:cNvSpPr>
          <p:nvPr>
            <p:ph type="title"/>
          </p:nvPr>
        </p:nvSpPr>
        <p:spPr>
          <a:xfrm>
            <a:off x="839788" y="457200"/>
            <a:ext cx="3932237" cy="1600200"/>
          </a:xfrm>
        </p:spPr>
        <p:txBody>
          <a:bodyPr anchor="b"/>
          <a:lstStyle>
            <a:lvl1pPr>
              <a:defRPr sz="3200"/>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7D015391-5BA6-3B4E-A684-5BA3EB5CB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A8D8569-05CA-3544-9BCA-B0613C1208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564658A-A2C9-9447-A7A0-4C0307624C96}"/>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7E1B38FA-A477-5E43-A87A-F23F67A23F2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78D8FC6-A8C1-EA44-BB55-7FAC6A0218ED}"/>
              </a:ext>
            </a:extLst>
          </p:cNvPr>
          <p:cNvSpPr>
            <a:spLocks noGrp="1"/>
          </p:cNvSpPr>
          <p:nvPr>
            <p:ph type="sldNum" sz="quarter" idx="12"/>
          </p:nvPr>
        </p:nvSpPr>
        <p:spPr/>
        <p:txBody>
          <a:bodyPr/>
          <a:lstStyle/>
          <a:p>
            <a:fld id="{C45F054C-899A-B749-9E1C-B902C5F81325}" type="slidenum">
              <a:rPr lang="en-US" smtClean="0"/>
              <a:t>‹#›</a:t>
            </a:fld>
            <a:endParaRPr lang="en-US" dirty="0"/>
          </a:p>
        </p:txBody>
      </p:sp>
    </p:spTree>
    <p:extLst>
      <p:ext uri="{BB962C8B-B14F-4D97-AF65-F5344CB8AC3E}">
        <p14:creationId xmlns:p14="http://schemas.microsoft.com/office/powerpoint/2010/main" val="40610620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A picture containing graphics, drawing&#10;&#10;Description automatically generated">
            <a:extLst>
              <a:ext uri="{FF2B5EF4-FFF2-40B4-BE49-F238E27FC236}">
                <a16:creationId xmlns:a16="http://schemas.microsoft.com/office/drawing/2014/main" id="{7797D103-CA34-4045-94C8-B0560D81D60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4402941"/>
            <a:ext cx="2252759" cy="2455059"/>
          </a:xfrm>
          <a:prstGeom prst="rect">
            <a:avLst/>
          </a:prstGeom>
        </p:spPr>
      </p:pic>
      <p:sp>
        <p:nvSpPr>
          <p:cNvPr id="2" name="Title 1">
            <a:extLst>
              <a:ext uri="{FF2B5EF4-FFF2-40B4-BE49-F238E27FC236}">
                <a16:creationId xmlns:a16="http://schemas.microsoft.com/office/drawing/2014/main" id="{D583D606-FF03-CA43-965A-70239A515C6A}"/>
              </a:ext>
            </a:extLst>
          </p:cNvPr>
          <p:cNvSpPr>
            <a:spLocks noGrp="1"/>
          </p:cNvSpPr>
          <p:nvPr>
            <p:ph type="title"/>
          </p:nvPr>
        </p:nvSpPr>
        <p:spPr>
          <a:xfrm>
            <a:off x="839788" y="457200"/>
            <a:ext cx="3932237" cy="1600200"/>
          </a:xfrm>
        </p:spPr>
        <p:txBody>
          <a:bodyPr anchor="b"/>
          <a:lstStyle>
            <a:lvl1pPr>
              <a:defRPr sz="3200"/>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0983C1FF-96CF-5A47-860F-A706752776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7BD537A-0A05-B546-A0F2-5567596DE8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AB485FD4-5D66-DA43-99C0-7CADF3AC017B}"/>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4E73A8D5-1603-F64B-B8CD-2E82D6AF727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C71978B-A714-064C-955F-B5DC166BE765}"/>
              </a:ext>
            </a:extLst>
          </p:cNvPr>
          <p:cNvSpPr>
            <a:spLocks noGrp="1"/>
          </p:cNvSpPr>
          <p:nvPr>
            <p:ph type="sldNum" sz="quarter" idx="12"/>
          </p:nvPr>
        </p:nvSpPr>
        <p:spPr/>
        <p:txBody>
          <a:bodyPr/>
          <a:lstStyle/>
          <a:p>
            <a:fld id="{C45F054C-899A-B749-9E1C-B902C5F81325}" type="slidenum">
              <a:rPr lang="en-US" smtClean="0"/>
              <a:t>‹#›</a:t>
            </a:fld>
            <a:endParaRPr lang="en-US" dirty="0"/>
          </a:p>
        </p:txBody>
      </p:sp>
    </p:spTree>
    <p:extLst>
      <p:ext uri="{BB962C8B-B14F-4D97-AF65-F5344CB8AC3E}">
        <p14:creationId xmlns:p14="http://schemas.microsoft.com/office/powerpoint/2010/main" val="16400230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12" name="Picture 11" descr="A picture containing indoor, table, sitting, laptop&#10;&#10;Description automatically generated">
            <a:extLst>
              <a:ext uri="{FF2B5EF4-FFF2-40B4-BE49-F238E27FC236}">
                <a16:creationId xmlns:a16="http://schemas.microsoft.com/office/drawing/2014/main" id="{B23EC909-D010-6142-8D00-36A9BFAAF4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1" y="-2"/>
            <a:ext cx="12207431" cy="6858001"/>
          </a:xfrm>
          <a:prstGeom prst="rect">
            <a:avLst/>
          </a:prstGeom>
        </p:spPr>
      </p:pic>
      <p:pic>
        <p:nvPicPr>
          <p:cNvPr id="9" name="Picture 8" descr="A close up of graphics&#10;&#10;Description automatically generated">
            <a:extLst>
              <a:ext uri="{FF2B5EF4-FFF2-40B4-BE49-F238E27FC236}">
                <a16:creationId xmlns:a16="http://schemas.microsoft.com/office/drawing/2014/main" id="{521CF4DF-F10C-3145-A0BD-80FCC6B9414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 y="-1"/>
            <a:ext cx="7536041" cy="6858001"/>
          </a:xfrm>
          <a:prstGeom prst="rect">
            <a:avLst/>
          </a:prstGeom>
        </p:spPr>
      </p:pic>
      <p:sp>
        <p:nvSpPr>
          <p:cNvPr id="4" name="Date Placeholder 3">
            <a:extLst>
              <a:ext uri="{FF2B5EF4-FFF2-40B4-BE49-F238E27FC236}">
                <a16:creationId xmlns:a16="http://schemas.microsoft.com/office/drawing/2014/main" id="{8D852D4A-E52A-2948-B1AB-5287423F86EA}"/>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A0A7CAF-8B37-9140-A2B5-E425E76328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EE4211-6429-5F45-BF62-B4E949B3BFA8}"/>
              </a:ext>
            </a:extLst>
          </p:cNvPr>
          <p:cNvSpPr>
            <a:spLocks noGrp="1"/>
          </p:cNvSpPr>
          <p:nvPr>
            <p:ph type="sldNum" sz="quarter" idx="12"/>
          </p:nvPr>
        </p:nvSpPr>
        <p:spPr/>
        <p:txBody>
          <a:bodyPr/>
          <a:lstStyle/>
          <a:p>
            <a:fld id="{C45F054C-899A-B749-9E1C-B902C5F81325}" type="slidenum">
              <a:rPr lang="en-US" smtClean="0"/>
              <a:t>‹#›</a:t>
            </a:fld>
            <a:endParaRPr lang="en-US" dirty="0"/>
          </a:p>
        </p:txBody>
      </p:sp>
      <p:sp>
        <p:nvSpPr>
          <p:cNvPr id="2" name="Title 1">
            <a:extLst>
              <a:ext uri="{FF2B5EF4-FFF2-40B4-BE49-F238E27FC236}">
                <a16:creationId xmlns:a16="http://schemas.microsoft.com/office/drawing/2014/main" id="{29865D3D-85A5-8B4E-ACFB-A517064C36BF}"/>
              </a:ext>
            </a:extLst>
          </p:cNvPr>
          <p:cNvSpPr>
            <a:spLocks noGrp="1"/>
          </p:cNvSpPr>
          <p:nvPr>
            <p:ph type="ctrTitle"/>
          </p:nvPr>
        </p:nvSpPr>
        <p:spPr>
          <a:xfrm>
            <a:off x="720524" y="3088201"/>
            <a:ext cx="4939497" cy="2387600"/>
          </a:xfrm>
        </p:spPr>
        <p:txBody>
          <a:bodyPr anchor="b">
            <a:normAutofit/>
          </a:bodyPr>
          <a:lstStyle>
            <a:lvl1pPr algn="l">
              <a:defRPr sz="4800" b="1">
                <a:solidFill>
                  <a:srgbClr val="412050"/>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F5873ACB-8034-E140-8E98-CDE7BC04FD9D}"/>
              </a:ext>
            </a:extLst>
          </p:cNvPr>
          <p:cNvSpPr>
            <a:spLocks noGrp="1"/>
          </p:cNvSpPr>
          <p:nvPr>
            <p:ph type="subTitle" idx="1"/>
          </p:nvPr>
        </p:nvSpPr>
        <p:spPr>
          <a:xfrm>
            <a:off x="720524" y="5528469"/>
            <a:ext cx="4939497" cy="691356"/>
          </a:xfrm>
        </p:spPr>
        <p:txBody>
          <a:bodyPr>
            <a:normAutofit/>
          </a:bodyPr>
          <a:lstStyle>
            <a:lvl1pPr marL="0" indent="0" algn="l">
              <a:buNone/>
              <a:defRPr sz="1800">
                <a:solidFill>
                  <a:srgbClr val="D1871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3" name="Picture 12" descr="A close up of a logo&#10;&#10;Description automatically generated">
            <a:extLst>
              <a:ext uri="{FF2B5EF4-FFF2-40B4-BE49-F238E27FC236}">
                <a16:creationId xmlns:a16="http://schemas.microsoft.com/office/drawing/2014/main" id="{DEBD5B31-6F55-C446-8059-E85B26224D2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2161" y="160454"/>
            <a:ext cx="3416541" cy="2415546"/>
          </a:xfrm>
          <a:prstGeom prst="rect">
            <a:avLst/>
          </a:prstGeom>
        </p:spPr>
      </p:pic>
    </p:spTree>
    <p:extLst>
      <p:ext uri="{BB962C8B-B14F-4D97-AF65-F5344CB8AC3E}">
        <p14:creationId xmlns:p14="http://schemas.microsoft.com/office/powerpoint/2010/main" val="1294970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11" name="Picture 10" descr="A person standing in front of a sunset&#10;&#10;Description automatically generated">
            <a:extLst>
              <a:ext uri="{FF2B5EF4-FFF2-40B4-BE49-F238E27FC236}">
                <a16:creationId xmlns:a16="http://schemas.microsoft.com/office/drawing/2014/main" id="{D8739BD1-ABAE-A347-B4CF-E2625CF9904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6546"/>
            <a:ext cx="12192000" cy="6851454"/>
          </a:xfrm>
          <a:prstGeom prst="rect">
            <a:avLst/>
          </a:prstGeom>
        </p:spPr>
      </p:pic>
      <p:pic>
        <p:nvPicPr>
          <p:cNvPr id="8" name="Picture 7" descr="A picture containing comb, room&#10;&#10;Description automatically generated">
            <a:extLst>
              <a:ext uri="{FF2B5EF4-FFF2-40B4-BE49-F238E27FC236}">
                <a16:creationId xmlns:a16="http://schemas.microsoft.com/office/drawing/2014/main" id="{89922976-270A-B145-8DC2-7C39770FC58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2"/>
            <a:ext cx="7948355" cy="6858002"/>
          </a:xfrm>
          <a:prstGeom prst="rect">
            <a:avLst/>
          </a:prstGeom>
        </p:spPr>
      </p:pic>
      <p:sp>
        <p:nvSpPr>
          <p:cNvPr id="4" name="Date Placeholder 3">
            <a:extLst>
              <a:ext uri="{FF2B5EF4-FFF2-40B4-BE49-F238E27FC236}">
                <a16:creationId xmlns:a16="http://schemas.microsoft.com/office/drawing/2014/main" id="{8D852D4A-E52A-2948-B1AB-5287423F86EA}"/>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A0A7CAF-8B37-9140-A2B5-E425E76328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EE4211-6429-5F45-BF62-B4E949B3BFA8}"/>
              </a:ext>
            </a:extLst>
          </p:cNvPr>
          <p:cNvSpPr>
            <a:spLocks noGrp="1"/>
          </p:cNvSpPr>
          <p:nvPr>
            <p:ph type="sldNum" sz="quarter" idx="12"/>
          </p:nvPr>
        </p:nvSpPr>
        <p:spPr/>
        <p:txBody>
          <a:bodyPr/>
          <a:lstStyle/>
          <a:p>
            <a:fld id="{C45F054C-899A-B749-9E1C-B902C5F81325}" type="slidenum">
              <a:rPr lang="en-US" smtClean="0"/>
              <a:t>‹#›</a:t>
            </a:fld>
            <a:endParaRPr lang="en-US" dirty="0"/>
          </a:p>
        </p:txBody>
      </p:sp>
      <p:sp>
        <p:nvSpPr>
          <p:cNvPr id="2" name="Title 1">
            <a:extLst>
              <a:ext uri="{FF2B5EF4-FFF2-40B4-BE49-F238E27FC236}">
                <a16:creationId xmlns:a16="http://schemas.microsoft.com/office/drawing/2014/main" id="{29865D3D-85A5-8B4E-ACFB-A517064C36BF}"/>
              </a:ext>
            </a:extLst>
          </p:cNvPr>
          <p:cNvSpPr>
            <a:spLocks noGrp="1"/>
          </p:cNvSpPr>
          <p:nvPr>
            <p:ph type="ctrTitle"/>
          </p:nvPr>
        </p:nvSpPr>
        <p:spPr>
          <a:xfrm>
            <a:off x="720524" y="3088201"/>
            <a:ext cx="4939497" cy="2387600"/>
          </a:xfrm>
        </p:spPr>
        <p:txBody>
          <a:bodyPr anchor="b">
            <a:normAutofit/>
          </a:bodyPr>
          <a:lstStyle>
            <a:lvl1pPr algn="l">
              <a:defRPr sz="4800" b="1">
                <a:solidFill>
                  <a:srgbClr val="412050"/>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F5873ACB-8034-E140-8E98-CDE7BC04FD9D}"/>
              </a:ext>
            </a:extLst>
          </p:cNvPr>
          <p:cNvSpPr>
            <a:spLocks noGrp="1"/>
          </p:cNvSpPr>
          <p:nvPr>
            <p:ph type="subTitle" idx="1"/>
          </p:nvPr>
        </p:nvSpPr>
        <p:spPr>
          <a:xfrm>
            <a:off x="720524" y="5528469"/>
            <a:ext cx="4939497" cy="691356"/>
          </a:xfrm>
        </p:spPr>
        <p:txBody>
          <a:bodyPr>
            <a:normAutofit/>
          </a:bodyPr>
          <a:lstStyle>
            <a:lvl1pPr marL="0" indent="0" algn="l">
              <a:buNone/>
              <a:defRPr sz="1800">
                <a:solidFill>
                  <a:srgbClr val="D1871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3" name="Picture 12" descr="A close up of a logo&#10;&#10;Description automatically generated">
            <a:extLst>
              <a:ext uri="{FF2B5EF4-FFF2-40B4-BE49-F238E27FC236}">
                <a16:creationId xmlns:a16="http://schemas.microsoft.com/office/drawing/2014/main" id="{DEBD5B31-6F55-C446-8059-E85B26224D2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2161" y="160454"/>
            <a:ext cx="3416541" cy="2415546"/>
          </a:xfrm>
          <a:prstGeom prst="rect">
            <a:avLst/>
          </a:prstGeom>
        </p:spPr>
      </p:pic>
    </p:spTree>
    <p:extLst>
      <p:ext uri="{BB962C8B-B14F-4D97-AF65-F5344CB8AC3E}">
        <p14:creationId xmlns:p14="http://schemas.microsoft.com/office/powerpoint/2010/main" val="1674150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F746D8F-1050-4041-B19D-BA74D5C728F8}"/>
              </a:ext>
            </a:extLst>
          </p:cNvPr>
          <p:cNvGrpSpPr/>
          <p:nvPr userDrawn="1"/>
        </p:nvGrpSpPr>
        <p:grpSpPr>
          <a:xfrm>
            <a:off x="10356533" y="29198"/>
            <a:ext cx="1669541" cy="1631327"/>
            <a:chOff x="10356533" y="29198"/>
            <a:chExt cx="1669541" cy="1631327"/>
          </a:xfrm>
        </p:grpSpPr>
        <p:sp>
          <p:nvSpPr>
            <p:cNvPr id="10" name="Google Shape;162;p4">
              <a:extLst>
                <a:ext uri="{FF2B5EF4-FFF2-40B4-BE49-F238E27FC236}">
                  <a16:creationId xmlns:a16="http://schemas.microsoft.com/office/drawing/2014/main" id="{0D32ABC4-15E9-EF4D-9D5F-9CC12BF7A9D9}"/>
                </a:ext>
              </a:extLst>
            </p:cNvPr>
            <p:cNvSpPr/>
            <p:nvPr userDrawn="1"/>
          </p:nvSpPr>
          <p:spPr>
            <a:xfrm rot="18900000" flipH="1">
              <a:off x="10669246" y="547961"/>
              <a:ext cx="1356828" cy="980090"/>
            </a:xfrm>
            <a:custGeom>
              <a:avLst/>
              <a:gdLst/>
              <a:ahLst/>
              <a:cxnLst/>
              <a:rect l="l" t="t" r="r" b="b"/>
              <a:pathLst>
                <a:path w="74501" h="53815" extrusionOk="0">
                  <a:moveTo>
                    <a:pt x="58798" y="1"/>
                  </a:moveTo>
                  <a:cubicBezTo>
                    <a:pt x="55350" y="1"/>
                    <a:pt x="52007" y="2022"/>
                    <a:pt x="49551" y="5773"/>
                  </a:cubicBezTo>
                  <a:cubicBezTo>
                    <a:pt x="44954" y="12924"/>
                    <a:pt x="42399" y="13947"/>
                    <a:pt x="34225" y="14966"/>
                  </a:cubicBezTo>
                  <a:cubicBezTo>
                    <a:pt x="33916" y="14997"/>
                    <a:pt x="33566" y="15011"/>
                    <a:pt x="33179" y="15011"/>
                  </a:cubicBezTo>
                  <a:cubicBezTo>
                    <a:pt x="31945" y="15011"/>
                    <a:pt x="30339" y="14878"/>
                    <a:pt x="28505" y="14742"/>
                  </a:cubicBezTo>
                  <a:cubicBezTo>
                    <a:pt x="26666" y="14606"/>
                    <a:pt x="24601" y="14473"/>
                    <a:pt x="22447" y="14473"/>
                  </a:cubicBezTo>
                  <a:cubicBezTo>
                    <a:pt x="16226" y="14473"/>
                    <a:pt x="9286" y="15598"/>
                    <a:pt x="5111" y="21098"/>
                  </a:cubicBezTo>
                  <a:cubicBezTo>
                    <a:pt x="1" y="28250"/>
                    <a:pt x="3405" y="41700"/>
                    <a:pt x="9024" y="46300"/>
                  </a:cubicBezTo>
                  <a:cubicBezTo>
                    <a:pt x="15166" y="51446"/>
                    <a:pt x="23449" y="53814"/>
                    <a:pt x="31915" y="53814"/>
                  </a:cubicBezTo>
                  <a:cubicBezTo>
                    <a:pt x="47393" y="53814"/>
                    <a:pt x="63487" y="45905"/>
                    <a:pt x="68246" y="32598"/>
                  </a:cubicBezTo>
                  <a:cubicBezTo>
                    <a:pt x="70607" y="25990"/>
                    <a:pt x="74500" y="14800"/>
                    <a:pt x="68450" y="6028"/>
                  </a:cubicBezTo>
                  <a:cubicBezTo>
                    <a:pt x="65616" y="1920"/>
                    <a:pt x="62158" y="1"/>
                    <a:pt x="58798" y="1"/>
                  </a:cubicBezTo>
                  <a:close/>
                </a:path>
              </a:pathLst>
            </a:custGeom>
            <a:solidFill>
              <a:srgbClr val="96BB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161;p4">
              <a:extLst>
                <a:ext uri="{FF2B5EF4-FFF2-40B4-BE49-F238E27FC236}">
                  <a16:creationId xmlns:a16="http://schemas.microsoft.com/office/drawing/2014/main" id="{222CFD18-87BE-764B-BD47-3FA60C4BD923}"/>
                </a:ext>
              </a:extLst>
            </p:cNvPr>
            <p:cNvSpPr/>
            <p:nvPr userDrawn="1"/>
          </p:nvSpPr>
          <p:spPr>
            <a:xfrm>
              <a:off x="10610323" y="240886"/>
              <a:ext cx="1188000" cy="1023600"/>
            </a:xfrm>
            <a:prstGeom prst="rect">
              <a:avLst/>
            </a:prstGeom>
            <a:noFill/>
            <a:ln w="19050" cap="flat" cmpd="sng">
              <a:solidFill>
                <a:srgbClr val="D187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162;p4">
              <a:extLst>
                <a:ext uri="{FF2B5EF4-FFF2-40B4-BE49-F238E27FC236}">
                  <a16:creationId xmlns:a16="http://schemas.microsoft.com/office/drawing/2014/main" id="{CB1A9C85-58E3-7742-ABA7-E34445D21DDE}"/>
                </a:ext>
              </a:extLst>
            </p:cNvPr>
            <p:cNvSpPr/>
            <p:nvPr userDrawn="1"/>
          </p:nvSpPr>
          <p:spPr>
            <a:xfrm rot="-4988467" flipH="1">
              <a:off x="10468959" y="255676"/>
              <a:ext cx="1631327" cy="1178371"/>
            </a:xfrm>
            <a:custGeom>
              <a:avLst/>
              <a:gdLst/>
              <a:ahLst/>
              <a:cxnLst/>
              <a:rect l="l" t="t" r="r" b="b"/>
              <a:pathLst>
                <a:path w="74501" h="53815" extrusionOk="0">
                  <a:moveTo>
                    <a:pt x="58798" y="1"/>
                  </a:moveTo>
                  <a:cubicBezTo>
                    <a:pt x="55350" y="1"/>
                    <a:pt x="52007" y="2022"/>
                    <a:pt x="49551" y="5773"/>
                  </a:cubicBezTo>
                  <a:cubicBezTo>
                    <a:pt x="44954" y="12924"/>
                    <a:pt x="42399" y="13947"/>
                    <a:pt x="34225" y="14966"/>
                  </a:cubicBezTo>
                  <a:cubicBezTo>
                    <a:pt x="33916" y="14997"/>
                    <a:pt x="33566" y="15011"/>
                    <a:pt x="33179" y="15011"/>
                  </a:cubicBezTo>
                  <a:cubicBezTo>
                    <a:pt x="31945" y="15011"/>
                    <a:pt x="30339" y="14878"/>
                    <a:pt x="28505" y="14742"/>
                  </a:cubicBezTo>
                  <a:cubicBezTo>
                    <a:pt x="26666" y="14606"/>
                    <a:pt x="24601" y="14473"/>
                    <a:pt x="22447" y="14473"/>
                  </a:cubicBezTo>
                  <a:cubicBezTo>
                    <a:pt x="16226" y="14473"/>
                    <a:pt x="9286" y="15598"/>
                    <a:pt x="5111" y="21098"/>
                  </a:cubicBezTo>
                  <a:cubicBezTo>
                    <a:pt x="1" y="28250"/>
                    <a:pt x="3405" y="41700"/>
                    <a:pt x="9024" y="46300"/>
                  </a:cubicBezTo>
                  <a:cubicBezTo>
                    <a:pt x="15166" y="51446"/>
                    <a:pt x="23449" y="53814"/>
                    <a:pt x="31915" y="53814"/>
                  </a:cubicBezTo>
                  <a:cubicBezTo>
                    <a:pt x="47393" y="53814"/>
                    <a:pt x="63487" y="45905"/>
                    <a:pt x="68246" y="32598"/>
                  </a:cubicBezTo>
                  <a:cubicBezTo>
                    <a:pt x="70607" y="25990"/>
                    <a:pt x="74500" y="14800"/>
                    <a:pt x="68450" y="6028"/>
                  </a:cubicBezTo>
                  <a:cubicBezTo>
                    <a:pt x="65616" y="1920"/>
                    <a:pt x="62158" y="1"/>
                    <a:pt x="58798" y="1"/>
                  </a:cubicBezTo>
                  <a:close/>
                </a:path>
              </a:pathLst>
            </a:custGeom>
            <a:solidFill>
              <a:srgbClr val="412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163;p4">
              <a:extLst>
                <a:ext uri="{FF2B5EF4-FFF2-40B4-BE49-F238E27FC236}">
                  <a16:creationId xmlns:a16="http://schemas.microsoft.com/office/drawing/2014/main" id="{A44B337A-2B8C-034B-826D-10A8B59FD5C8}"/>
                </a:ext>
              </a:extLst>
            </p:cNvPr>
            <p:cNvSpPr/>
            <p:nvPr userDrawn="1"/>
          </p:nvSpPr>
          <p:spPr>
            <a:xfrm rot="-1115919">
              <a:off x="10356533" y="616695"/>
              <a:ext cx="632520" cy="397403"/>
            </a:xfrm>
            <a:custGeom>
              <a:avLst/>
              <a:gdLst/>
              <a:ahLst/>
              <a:cxnLst/>
              <a:rect l="l" t="t" r="r" b="b"/>
              <a:pathLst>
                <a:path w="31313" h="19675" extrusionOk="0">
                  <a:moveTo>
                    <a:pt x="17989" y="1"/>
                  </a:moveTo>
                  <a:cubicBezTo>
                    <a:pt x="16287" y="1"/>
                    <a:pt x="14385" y="279"/>
                    <a:pt x="12312" y="918"/>
                  </a:cubicBezTo>
                  <a:cubicBezTo>
                    <a:pt x="4573" y="3299"/>
                    <a:pt x="0" y="14884"/>
                    <a:pt x="4638" y="18356"/>
                  </a:cubicBezTo>
                  <a:cubicBezTo>
                    <a:pt x="5888" y="19290"/>
                    <a:pt x="6982" y="19674"/>
                    <a:pt x="7970" y="19674"/>
                  </a:cubicBezTo>
                  <a:cubicBezTo>
                    <a:pt x="11932" y="19674"/>
                    <a:pt x="14167" y="13528"/>
                    <a:pt x="17891" y="12414"/>
                  </a:cubicBezTo>
                  <a:cubicBezTo>
                    <a:pt x="31313" y="10773"/>
                    <a:pt x="28586" y="1"/>
                    <a:pt x="17989" y="1"/>
                  </a:cubicBezTo>
                  <a:close/>
                </a:path>
              </a:pathLst>
            </a:custGeom>
            <a:solidFill>
              <a:srgbClr val="23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 name="Content Placeholder 2">
            <a:extLst>
              <a:ext uri="{FF2B5EF4-FFF2-40B4-BE49-F238E27FC236}">
                <a16:creationId xmlns:a16="http://schemas.microsoft.com/office/drawing/2014/main" id="{5643800F-3AF7-CF4C-BE4E-3DD66BC7EF5B}"/>
              </a:ext>
            </a:extLst>
          </p:cNvPr>
          <p:cNvSpPr>
            <a:spLocks noGrp="1"/>
          </p:cNvSpPr>
          <p:nvPr>
            <p:ph idx="1"/>
          </p:nvPr>
        </p:nvSpPr>
        <p:spPr>
          <a:xfrm>
            <a:off x="451241" y="1627224"/>
            <a:ext cx="11347081" cy="4886309"/>
          </a:xfrm>
        </p:spPr>
        <p:txBody>
          <a:bodyPr/>
          <a:lstStyle>
            <a:lvl1pPr>
              <a:defRPr>
                <a:solidFill>
                  <a:srgbClr val="412050"/>
                </a:solidFill>
                <a:latin typeface="Verdana" panose="020B0604030504040204" pitchFamily="34" charset="0"/>
                <a:ea typeface="Verdana" panose="020B0604030504040204" pitchFamily="34" charset="0"/>
                <a:cs typeface="Verdana" panose="020B0604030504040204" pitchFamily="34" charset="0"/>
              </a:defRPr>
            </a:lvl1pPr>
            <a:lvl2pPr>
              <a:defRPr>
                <a:solidFill>
                  <a:srgbClr val="412050"/>
                </a:solidFill>
                <a:latin typeface="Verdana" panose="020B0604030504040204" pitchFamily="34" charset="0"/>
                <a:ea typeface="Verdana" panose="020B0604030504040204" pitchFamily="34" charset="0"/>
                <a:cs typeface="Verdana" panose="020B0604030504040204" pitchFamily="34" charset="0"/>
              </a:defRPr>
            </a:lvl2pPr>
            <a:lvl3pPr>
              <a:defRPr>
                <a:solidFill>
                  <a:srgbClr val="412050"/>
                </a:solidFill>
                <a:latin typeface="Verdana" panose="020B0604030504040204" pitchFamily="34" charset="0"/>
                <a:ea typeface="Verdana" panose="020B0604030504040204" pitchFamily="34" charset="0"/>
                <a:cs typeface="Verdana" panose="020B0604030504040204" pitchFamily="34" charset="0"/>
              </a:defRPr>
            </a:lvl3pPr>
            <a:lvl4pPr>
              <a:defRPr>
                <a:solidFill>
                  <a:srgbClr val="412050"/>
                </a:solidFill>
                <a:latin typeface="Verdana" panose="020B0604030504040204" pitchFamily="34" charset="0"/>
                <a:ea typeface="Verdana" panose="020B0604030504040204" pitchFamily="34" charset="0"/>
                <a:cs typeface="Verdana" panose="020B0604030504040204" pitchFamily="34" charset="0"/>
              </a:defRPr>
            </a:lvl4pPr>
            <a:lvl5pPr>
              <a:defRPr>
                <a:solidFill>
                  <a:srgbClr val="412050"/>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5" name="Picture 14" descr="A close up of a sign&#10;&#10;Description automatically generated">
            <a:extLst>
              <a:ext uri="{FF2B5EF4-FFF2-40B4-BE49-F238E27FC236}">
                <a16:creationId xmlns:a16="http://schemas.microsoft.com/office/drawing/2014/main" id="{1D0D32BF-FF28-0D41-98E3-14BB8279E0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1242" y="110674"/>
            <a:ext cx="3314700" cy="831063"/>
          </a:xfrm>
          <a:prstGeom prst="rect">
            <a:avLst/>
          </a:prstGeom>
        </p:spPr>
      </p:pic>
      <p:sp>
        <p:nvSpPr>
          <p:cNvPr id="16" name="Slide Number Placeholder 5">
            <a:extLst>
              <a:ext uri="{FF2B5EF4-FFF2-40B4-BE49-F238E27FC236}">
                <a16:creationId xmlns:a16="http://schemas.microsoft.com/office/drawing/2014/main" id="{79AA4A51-6BA5-BC42-A047-11DAC6C8D323}"/>
              </a:ext>
            </a:extLst>
          </p:cNvPr>
          <p:cNvSpPr>
            <a:spLocks noGrp="1"/>
          </p:cNvSpPr>
          <p:nvPr>
            <p:ph type="sldNum" sz="quarter" idx="4"/>
          </p:nvPr>
        </p:nvSpPr>
        <p:spPr>
          <a:xfrm>
            <a:off x="8848595" y="366307"/>
            <a:ext cx="2743200" cy="365125"/>
          </a:xfrm>
          <a:prstGeom prst="rect">
            <a:avLst/>
          </a:prstGeom>
        </p:spPr>
        <p:txBody>
          <a:bodyPr vert="horz" lIns="91440" tIns="45720" rIns="91440" bIns="45720" rtlCol="0" anchor="ctr"/>
          <a:lstStyle>
            <a:lvl1pPr algn="r">
              <a:defRPr sz="12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D0187014-A058-7742-9C1E-B2A7F306F8B0}" type="slidenum">
              <a:rPr lang="en-US" smtClean="0"/>
              <a:pPr/>
              <a:t>‹#›</a:t>
            </a:fld>
            <a:endParaRPr lang="en-US" dirty="0"/>
          </a:p>
        </p:txBody>
      </p:sp>
    </p:spTree>
    <p:extLst>
      <p:ext uri="{BB962C8B-B14F-4D97-AF65-F5344CB8AC3E}">
        <p14:creationId xmlns:p14="http://schemas.microsoft.com/office/powerpoint/2010/main" val="1293659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person looking towards the camera&#10;&#10;Description automatically generated">
            <a:extLst>
              <a:ext uri="{FF2B5EF4-FFF2-40B4-BE49-F238E27FC236}">
                <a16:creationId xmlns:a16="http://schemas.microsoft.com/office/drawing/2014/main" id="{D5922B78-AC59-F845-AFE6-4A4CD5AAB88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2" name="Title 1">
            <a:extLst>
              <a:ext uri="{FF2B5EF4-FFF2-40B4-BE49-F238E27FC236}">
                <a16:creationId xmlns:a16="http://schemas.microsoft.com/office/drawing/2014/main" id="{A717D2C5-DBF4-B747-8A74-50122021D590}"/>
              </a:ext>
            </a:extLst>
          </p:cNvPr>
          <p:cNvSpPr>
            <a:spLocks noGrp="1"/>
          </p:cNvSpPr>
          <p:nvPr>
            <p:ph type="title" hasCustomPrompt="1"/>
          </p:nvPr>
        </p:nvSpPr>
        <p:spPr>
          <a:xfrm>
            <a:off x="225468" y="200416"/>
            <a:ext cx="3432132" cy="6526061"/>
          </a:xfrm>
        </p:spPr>
        <p:txBody>
          <a:bodyPr anchor="b">
            <a:noAutofit/>
          </a:bodyPr>
          <a:lstStyle>
            <a:lvl1pPr>
              <a:defRPr sz="4800" b="1">
                <a:solidFill>
                  <a:srgbClr val="412050"/>
                </a:solidFill>
              </a:defRPr>
            </a:lvl1pPr>
          </a:lstStyle>
          <a:p>
            <a:br>
              <a:rPr lang="en-GB" dirty="0"/>
            </a:br>
            <a:br>
              <a:rPr lang="en-GB" dirty="0"/>
            </a:br>
            <a:r>
              <a:rPr lang="en-GB" dirty="0"/>
              <a:t>01</a:t>
            </a:r>
            <a:br>
              <a:rPr lang="en-GB" dirty="0"/>
            </a:br>
            <a:br>
              <a:rPr lang="en-GB" dirty="0"/>
            </a:br>
            <a:br>
              <a:rPr lang="en-GB" dirty="0"/>
            </a:br>
            <a:br>
              <a:rPr lang="en-GB" dirty="0"/>
            </a:br>
            <a:br>
              <a:rPr lang="en-GB" dirty="0"/>
            </a:br>
            <a:r>
              <a:rPr lang="en-GB" dirty="0"/>
              <a:t>Click to edit Master title style</a:t>
            </a:r>
            <a:endParaRPr lang="en-US" dirty="0"/>
          </a:p>
        </p:txBody>
      </p:sp>
    </p:spTree>
    <p:extLst>
      <p:ext uri="{BB962C8B-B14F-4D97-AF65-F5344CB8AC3E}">
        <p14:creationId xmlns:p14="http://schemas.microsoft.com/office/powerpoint/2010/main" val="1063123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4" name="Picture 3" descr="A picture containing person, man, holding, young&#10;&#10;Description automatically generated">
            <a:extLst>
              <a:ext uri="{FF2B5EF4-FFF2-40B4-BE49-F238E27FC236}">
                <a16:creationId xmlns:a16="http://schemas.microsoft.com/office/drawing/2014/main" id="{C86179E9-1DB5-5741-AA4E-54F65409950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2" name="Title 1">
            <a:extLst>
              <a:ext uri="{FF2B5EF4-FFF2-40B4-BE49-F238E27FC236}">
                <a16:creationId xmlns:a16="http://schemas.microsoft.com/office/drawing/2014/main" id="{A717D2C5-DBF4-B747-8A74-50122021D590}"/>
              </a:ext>
            </a:extLst>
          </p:cNvPr>
          <p:cNvSpPr>
            <a:spLocks noGrp="1"/>
          </p:cNvSpPr>
          <p:nvPr>
            <p:ph type="title" hasCustomPrompt="1"/>
          </p:nvPr>
        </p:nvSpPr>
        <p:spPr>
          <a:xfrm>
            <a:off x="8605380" y="200416"/>
            <a:ext cx="3432132" cy="6526061"/>
          </a:xfrm>
        </p:spPr>
        <p:txBody>
          <a:bodyPr anchor="b">
            <a:noAutofit/>
          </a:bodyPr>
          <a:lstStyle>
            <a:lvl1pPr>
              <a:defRPr sz="4800" b="1">
                <a:solidFill>
                  <a:srgbClr val="D18710"/>
                </a:solidFill>
              </a:defRPr>
            </a:lvl1pPr>
          </a:lstStyle>
          <a:p>
            <a:br>
              <a:rPr lang="en-GB" dirty="0"/>
            </a:br>
            <a:br>
              <a:rPr lang="en-GB" dirty="0"/>
            </a:br>
            <a:r>
              <a:rPr lang="en-GB" dirty="0"/>
              <a:t>02</a:t>
            </a:r>
            <a:br>
              <a:rPr lang="en-GB" dirty="0"/>
            </a:br>
            <a:br>
              <a:rPr lang="en-GB" dirty="0"/>
            </a:br>
            <a:br>
              <a:rPr lang="en-GB" dirty="0"/>
            </a:br>
            <a:br>
              <a:rPr lang="en-GB" dirty="0"/>
            </a:br>
            <a:br>
              <a:rPr lang="en-GB" dirty="0"/>
            </a:br>
            <a:r>
              <a:rPr lang="en-GB" dirty="0"/>
              <a:t>Click to edit Master title style</a:t>
            </a:r>
            <a:endParaRPr lang="en-US" dirty="0"/>
          </a:p>
        </p:txBody>
      </p:sp>
    </p:spTree>
    <p:extLst>
      <p:ext uri="{BB962C8B-B14F-4D97-AF65-F5344CB8AC3E}">
        <p14:creationId xmlns:p14="http://schemas.microsoft.com/office/powerpoint/2010/main" val="3700144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A925AA37-0B03-F149-BAD9-3C7111356C6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114" y="7136"/>
            <a:ext cx="12192000" cy="6850864"/>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1533DA8-553C-DE4C-BC08-59AB3F10FED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1242" y="234828"/>
            <a:ext cx="3314701" cy="803178"/>
          </a:xfrm>
          <a:prstGeom prst="rect">
            <a:avLst/>
          </a:prstGeom>
        </p:spPr>
      </p:pic>
      <p:grpSp>
        <p:nvGrpSpPr>
          <p:cNvPr id="8" name="Group 7">
            <a:extLst>
              <a:ext uri="{FF2B5EF4-FFF2-40B4-BE49-F238E27FC236}">
                <a16:creationId xmlns:a16="http://schemas.microsoft.com/office/drawing/2014/main" id="{9CDB95FB-8980-1F4C-BF9E-508F6C729BA9}"/>
              </a:ext>
            </a:extLst>
          </p:cNvPr>
          <p:cNvGrpSpPr/>
          <p:nvPr userDrawn="1"/>
        </p:nvGrpSpPr>
        <p:grpSpPr>
          <a:xfrm>
            <a:off x="10356533" y="29198"/>
            <a:ext cx="1669541" cy="1631327"/>
            <a:chOff x="10356533" y="29198"/>
            <a:chExt cx="1669541" cy="1631327"/>
          </a:xfrm>
        </p:grpSpPr>
        <p:sp>
          <p:nvSpPr>
            <p:cNvPr id="9" name="Google Shape;162;p4">
              <a:extLst>
                <a:ext uri="{FF2B5EF4-FFF2-40B4-BE49-F238E27FC236}">
                  <a16:creationId xmlns:a16="http://schemas.microsoft.com/office/drawing/2014/main" id="{A6B6E8D8-23B2-6D44-9B44-EF2C6F9583F2}"/>
                </a:ext>
              </a:extLst>
            </p:cNvPr>
            <p:cNvSpPr/>
            <p:nvPr userDrawn="1"/>
          </p:nvSpPr>
          <p:spPr>
            <a:xfrm rot="18900000" flipH="1">
              <a:off x="10669246" y="547961"/>
              <a:ext cx="1356828" cy="980090"/>
            </a:xfrm>
            <a:custGeom>
              <a:avLst/>
              <a:gdLst/>
              <a:ahLst/>
              <a:cxnLst/>
              <a:rect l="l" t="t" r="r" b="b"/>
              <a:pathLst>
                <a:path w="74501" h="53815" extrusionOk="0">
                  <a:moveTo>
                    <a:pt x="58798" y="1"/>
                  </a:moveTo>
                  <a:cubicBezTo>
                    <a:pt x="55350" y="1"/>
                    <a:pt x="52007" y="2022"/>
                    <a:pt x="49551" y="5773"/>
                  </a:cubicBezTo>
                  <a:cubicBezTo>
                    <a:pt x="44954" y="12924"/>
                    <a:pt x="42399" y="13947"/>
                    <a:pt x="34225" y="14966"/>
                  </a:cubicBezTo>
                  <a:cubicBezTo>
                    <a:pt x="33916" y="14997"/>
                    <a:pt x="33566" y="15011"/>
                    <a:pt x="33179" y="15011"/>
                  </a:cubicBezTo>
                  <a:cubicBezTo>
                    <a:pt x="31945" y="15011"/>
                    <a:pt x="30339" y="14878"/>
                    <a:pt x="28505" y="14742"/>
                  </a:cubicBezTo>
                  <a:cubicBezTo>
                    <a:pt x="26666" y="14606"/>
                    <a:pt x="24601" y="14473"/>
                    <a:pt x="22447" y="14473"/>
                  </a:cubicBezTo>
                  <a:cubicBezTo>
                    <a:pt x="16226" y="14473"/>
                    <a:pt x="9286" y="15598"/>
                    <a:pt x="5111" y="21098"/>
                  </a:cubicBezTo>
                  <a:cubicBezTo>
                    <a:pt x="1" y="28250"/>
                    <a:pt x="3405" y="41700"/>
                    <a:pt x="9024" y="46300"/>
                  </a:cubicBezTo>
                  <a:cubicBezTo>
                    <a:pt x="15166" y="51446"/>
                    <a:pt x="23449" y="53814"/>
                    <a:pt x="31915" y="53814"/>
                  </a:cubicBezTo>
                  <a:cubicBezTo>
                    <a:pt x="47393" y="53814"/>
                    <a:pt x="63487" y="45905"/>
                    <a:pt x="68246" y="32598"/>
                  </a:cubicBezTo>
                  <a:cubicBezTo>
                    <a:pt x="70607" y="25990"/>
                    <a:pt x="74500" y="14800"/>
                    <a:pt x="68450" y="6028"/>
                  </a:cubicBezTo>
                  <a:cubicBezTo>
                    <a:pt x="65616" y="1920"/>
                    <a:pt x="62158" y="1"/>
                    <a:pt x="58798" y="1"/>
                  </a:cubicBezTo>
                  <a:close/>
                </a:path>
              </a:pathLst>
            </a:custGeom>
            <a:solidFill>
              <a:srgbClr val="96BB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161;p4">
              <a:extLst>
                <a:ext uri="{FF2B5EF4-FFF2-40B4-BE49-F238E27FC236}">
                  <a16:creationId xmlns:a16="http://schemas.microsoft.com/office/drawing/2014/main" id="{FF723E20-4B92-3742-AE63-F7569F7A87A6}"/>
                </a:ext>
              </a:extLst>
            </p:cNvPr>
            <p:cNvSpPr/>
            <p:nvPr userDrawn="1"/>
          </p:nvSpPr>
          <p:spPr>
            <a:xfrm>
              <a:off x="10610323" y="240886"/>
              <a:ext cx="1188000" cy="1023600"/>
            </a:xfrm>
            <a:prstGeom prst="rect">
              <a:avLst/>
            </a:prstGeom>
            <a:noFill/>
            <a:ln w="19050" cap="flat" cmpd="sng">
              <a:solidFill>
                <a:srgbClr val="D187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162;p4">
              <a:extLst>
                <a:ext uri="{FF2B5EF4-FFF2-40B4-BE49-F238E27FC236}">
                  <a16:creationId xmlns:a16="http://schemas.microsoft.com/office/drawing/2014/main" id="{40C28AA4-0DD4-4041-804A-0614FE29EC40}"/>
                </a:ext>
              </a:extLst>
            </p:cNvPr>
            <p:cNvSpPr/>
            <p:nvPr userDrawn="1"/>
          </p:nvSpPr>
          <p:spPr>
            <a:xfrm rot="-4988467" flipH="1">
              <a:off x="10468959" y="255676"/>
              <a:ext cx="1631327" cy="1178371"/>
            </a:xfrm>
            <a:custGeom>
              <a:avLst/>
              <a:gdLst/>
              <a:ahLst/>
              <a:cxnLst/>
              <a:rect l="l" t="t" r="r" b="b"/>
              <a:pathLst>
                <a:path w="74501" h="53815" extrusionOk="0">
                  <a:moveTo>
                    <a:pt x="58798" y="1"/>
                  </a:moveTo>
                  <a:cubicBezTo>
                    <a:pt x="55350" y="1"/>
                    <a:pt x="52007" y="2022"/>
                    <a:pt x="49551" y="5773"/>
                  </a:cubicBezTo>
                  <a:cubicBezTo>
                    <a:pt x="44954" y="12924"/>
                    <a:pt x="42399" y="13947"/>
                    <a:pt x="34225" y="14966"/>
                  </a:cubicBezTo>
                  <a:cubicBezTo>
                    <a:pt x="33916" y="14997"/>
                    <a:pt x="33566" y="15011"/>
                    <a:pt x="33179" y="15011"/>
                  </a:cubicBezTo>
                  <a:cubicBezTo>
                    <a:pt x="31945" y="15011"/>
                    <a:pt x="30339" y="14878"/>
                    <a:pt x="28505" y="14742"/>
                  </a:cubicBezTo>
                  <a:cubicBezTo>
                    <a:pt x="26666" y="14606"/>
                    <a:pt x="24601" y="14473"/>
                    <a:pt x="22447" y="14473"/>
                  </a:cubicBezTo>
                  <a:cubicBezTo>
                    <a:pt x="16226" y="14473"/>
                    <a:pt x="9286" y="15598"/>
                    <a:pt x="5111" y="21098"/>
                  </a:cubicBezTo>
                  <a:cubicBezTo>
                    <a:pt x="1" y="28250"/>
                    <a:pt x="3405" y="41700"/>
                    <a:pt x="9024" y="46300"/>
                  </a:cubicBezTo>
                  <a:cubicBezTo>
                    <a:pt x="15166" y="51446"/>
                    <a:pt x="23449" y="53814"/>
                    <a:pt x="31915" y="53814"/>
                  </a:cubicBezTo>
                  <a:cubicBezTo>
                    <a:pt x="47393" y="53814"/>
                    <a:pt x="63487" y="45905"/>
                    <a:pt x="68246" y="32598"/>
                  </a:cubicBezTo>
                  <a:cubicBezTo>
                    <a:pt x="70607" y="25990"/>
                    <a:pt x="74500" y="14800"/>
                    <a:pt x="68450" y="6028"/>
                  </a:cubicBezTo>
                  <a:cubicBezTo>
                    <a:pt x="65616" y="1920"/>
                    <a:pt x="62158" y="1"/>
                    <a:pt x="587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163;p4">
              <a:extLst>
                <a:ext uri="{FF2B5EF4-FFF2-40B4-BE49-F238E27FC236}">
                  <a16:creationId xmlns:a16="http://schemas.microsoft.com/office/drawing/2014/main" id="{52163881-83D3-094B-8147-B0661FCFB2FE}"/>
                </a:ext>
              </a:extLst>
            </p:cNvPr>
            <p:cNvSpPr/>
            <p:nvPr userDrawn="1"/>
          </p:nvSpPr>
          <p:spPr>
            <a:xfrm rot="-1115919">
              <a:off x="10356533" y="616695"/>
              <a:ext cx="632520" cy="397403"/>
            </a:xfrm>
            <a:custGeom>
              <a:avLst/>
              <a:gdLst/>
              <a:ahLst/>
              <a:cxnLst/>
              <a:rect l="l" t="t" r="r" b="b"/>
              <a:pathLst>
                <a:path w="31313" h="19675" extrusionOk="0">
                  <a:moveTo>
                    <a:pt x="17989" y="1"/>
                  </a:moveTo>
                  <a:cubicBezTo>
                    <a:pt x="16287" y="1"/>
                    <a:pt x="14385" y="279"/>
                    <a:pt x="12312" y="918"/>
                  </a:cubicBezTo>
                  <a:cubicBezTo>
                    <a:pt x="4573" y="3299"/>
                    <a:pt x="0" y="14884"/>
                    <a:pt x="4638" y="18356"/>
                  </a:cubicBezTo>
                  <a:cubicBezTo>
                    <a:pt x="5888" y="19290"/>
                    <a:pt x="6982" y="19674"/>
                    <a:pt x="7970" y="19674"/>
                  </a:cubicBezTo>
                  <a:cubicBezTo>
                    <a:pt x="11932" y="19674"/>
                    <a:pt x="14167" y="13528"/>
                    <a:pt x="17891" y="12414"/>
                  </a:cubicBezTo>
                  <a:cubicBezTo>
                    <a:pt x="31313" y="10773"/>
                    <a:pt x="28586" y="1"/>
                    <a:pt x="17989" y="1"/>
                  </a:cubicBezTo>
                  <a:close/>
                </a:path>
              </a:pathLst>
            </a:custGeom>
            <a:solidFill>
              <a:srgbClr val="23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4" name="Slide Number Placeholder 5">
            <a:extLst>
              <a:ext uri="{FF2B5EF4-FFF2-40B4-BE49-F238E27FC236}">
                <a16:creationId xmlns:a16="http://schemas.microsoft.com/office/drawing/2014/main" id="{35E9BD74-0255-EE45-8B14-ABBBD5AB2E6B}"/>
              </a:ext>
            </a:extLst>
          </p:cNvPr>
          <p:cNvSpPr>
            <a:spLocks noGrp="1"/>
          </p:cNvSpPr>
          <p:nvPr>
            <p:ph type="sldNum" sz="quarter" idx="4"/>
          </p:nvPr>
        </p:nvSpPr>
        <p:spPr>
          <a:xfrm>
            <a:off x="8848595" y="366307"/>
            <a:ext cx="2743200" cy="365125"/>
          </a:xfrm>
          <a:prstGeom prst="rect">
            <a:avLst/>
          </a:prstGeom>
        </p:spPr>
        <p:txBody>
          <a:bodyPr vert="horz" lIns="91440" tIns="45720" rIns="91440" bIns="45720" rtlCol="0" anchor="ctr"/>
          <a:lstStyle>
            <a:lvl1pPr algn="r">
              <a:defRPr sz="1200" b="1">
                <a:solidFill>
                  <a:srgbClr val="412050"/>
                </a:solidFill>
                <a:latin typeface="Verdana" panose="020B0604030504040204" pitchFamily="34" charset="0"/>
                <a:ea typeface="Verdana" panose="020B0604030504040204" pitchFamily="34" charset="0"/>
                <a:cs typeface="Verdana" panose="020B0604030504040204" pitchFamily="34" charset="0"/>
              </a:defRPr>
            </a:lvl1pPr>
          </a:lstStyle>
          <a:p>
            <a:fld id="{D0187014-A058-7742-9C1E-B2A7F306F8B0}" type="slidenum">
              <a:rPr lang="en-US" smtClean="0"/>
              <a:pPr/>
              <a:t>‹#›</a:t>
            </a:fld>
            <a:endParaRPr lang="en-US" dirty="0"/>
          </a:p>
        </p:txBody>
      </p:sp>
    </p:spTree>
    <p:extLst>
      <p:ext uri="{BB962C8B-B14F-4D97-AF65-F5344CB8AC3E}">
        <p14:creationId xmlns:p14="http://schemas.microsoft.com/office/powerpoint/2010/main" val="533772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7B38B6F-685A-194D-90DE-D12B0617A3B0}"/>
              </a:ext>
            </a:extLst>
          </p:cNvPr>
          <p:cNvGrpSpPr/>
          <p:nvPr userDrawn="1"/>
        </p:nvGrpSpPr>
        <p:grpSpPr>
          <a:xfrm>
            <a:off x="10356533" y="29198"/>
            <a:ext cx="1669541" cy="1631327"/>
            <a:chOff x="10356533" y="29198"/>
            <a:chExt cx="1669541" cy="1631327"/>
          </a:xfrm>
        </p:grpSpPr>
        <p:sp>
          <p:nvSpPr>
            <p:cNvPr id="6" name="Google Shape;162;p4">
              <a:extLst>
                <a:ext uri="{FF2B5EF4-FFF2-40B4-BE49-F238E27FC236}">
                  <a16:creationId xmlns:a16="http://schemas.microsoft.com/office/drawing/2014/main" id="{0C66F1AF-6D6E-2840-BCB9-4E90443CC618}"/>
                </a:ext>
              </a:extLst>
            </p:cNvPr>
            <p:cNvSpPr/>
            <p:nvPr userDrawn="1"/>
          </p:nvSpPr>
          <p:spPr>
            <a:xfrm rot="18900000" flipH="1">
              <a:off x="10669246" y="547961"/>
              <a:ext cx="1356828" cy="980090"/>
            </a:xfrm>
            <a:custGeom>
              <a:avLst/>
              <a:gdLst/>
              <a:ahLst/>
              <a:cxnLst/>
              <a:rect l="l" t="t" r="r" b="b"/>
              <a:pathLst>
                <a:path w="74501" h="53815" extrusionOk="0">
                  <a:moveTo>
                    <a:pt x="58798" y="1"/>
                  </a:moveTo>
                  <a:cubicBezTo>
                    <a:pt x="55350" y="1"/>
                    <a:pt x="52007" y="2022"/>
                    <a:pt x="49551" y="5773"/>
                  </a:cubicBezTo>
                  <a:cubicBezTo>
                    <a:pt x="44954" y="12924"/>
                    <a:pt x="42399" y="13947"/>
                    <a:pt x="34225" y="14966"/>
                  </a:cubicBezTo>
                  <a:cubicBezTo>
                    <a:pt x="33916" y="14997"/>
                    <a:pt x="33566" y="15011"/>
                    <a:pt x="33179" y="15011"/>
                  </a:cubicBezTo>
                  <a:cubicBezTo>
                    <a:pt x="31945" y="15011"/>
                    <a:pt x="30339" y="14878"/>
                    <a:pt x="28505" y="14742"/>
                  </a:cubicBezTo>
                  <a:cubicBezTo>
                    <a:pt x="26666" y="14606"/>
                    <a:pt x="24601" y="14473"/>
                    <a:pt x="22447" y="14473"/>
                  </a:cubicBezTo>
                  <a:cubicBezTo>
                    <a:pt x="16226" y="14473"/>
                    <a:pt x="9286" y="15598"/>
                    <a:pt x="5111" y="21098"/>
                  </a:cubicBezTo>
                  <a:cubicBezTo>
                    <a:pt x="1" y="28250"/>
                    <a:pt x="3405" y="41700"/>
                    <a:pt x="9024" y="46300"/>
                  </a:cubicBezTo>
                  <a:cubicBezTo>
                    <a:pt x="15166" y="51446"/>
                    <a:pt x="23449" y="53814"/>
                    <a:pt x="31915" y="53814"/>
                  </a:cubicBezTo>
                  <a:cubicBezTo>
                    <a:pt x="47393" y="53814"/>
                    <a:pt x="63487" y="45905"/>
                    <a:pt x="68246" y="32598"/>
                  </a:cubicBezTo>
                  <a:cubicBezTo>
                    <a:pt x="70607" y="25990"/>
                    <a:pt x="74500" y="14800"/>
                    <a:pt x="68450" y="6028"/>
                  </a:cubicBezTo>
                  <a:cubicBezTo>
                    <a:pt x="65616" y="1920"/>
                    <a:pt x="62158" y="1"/>
                    <a:pt x="58798" y="1"/>
                  </a:cubicBezTo>
                  <a:close/>
                </a:path>
              </a:pathLst>
            </a:custGeom>
            <a:solidFill>
              <a:srgbClr val="96BB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161;p4">
              <a:extLst>
                <a:ext uri="{FF2B5EF4-FFF2-40B4-BE49-F238E27FC236}">
                  <a16:creationId xmlns:a16="http://schemas.microsoft.com/office/drawing/2014/main" id="{46B8E5A0-5749-E74F-ADA4-74E4FA5F428E}"/>
                </a:ext>
              </a:extLst>
            </p:cNvPr>
            <p:cNvSpPr/>
            <p:nvPr userDrawn="1"/>
          </p:nvSpPr>
          <p:spPr>
            <a:xfrm>
              <a:off x="10610323" y="240886"/>
              <a:ext cx="1188000" cy="1023600"/>
            </a:xfrm>
            <a:prstGeom prst="rect">
              <a:avLst/>
            </a:prstGeom>
            <a:noFill/>
            <a:ln w="19050" cap="flat" cmpd="sng">
              <a:solidFill>
                <a:srgbClr val="D187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162;p4">
              <a:extLst>
                <a:ext uri="{FF2B5EF4-FFF2-40B4-BE49-F238E27FC236}">
                  <a16:creationId xmlns:a16="http://schemas.microsoft.com/office/drawing/2014/main" id="{1B448FE7-9508-8444-90EC-FAFEF698C6FF}"/>
                </a:ext>
              </a:extLst>
            </p:cNvPr>
            <p:cNvSpPr/>
            <p:nvPr userDrawn="1"/>
          </p:nvSpPr>
          <p:spPr>
            <a:xfrm rot="-4988467" flipH="1">
              <a:off x="10468959" y="255676"/>
              <a:ext cx="1631327" cy="1178371"/>
            </a:xfrm>
            <a:custGeom>
              <a:avLst/>
              <a:gdLst/>
              <a:ahLst/>
              <a:cxnLst/>
              <a:rect l="l" t="t" r="r" b="b"/>
              <a:pathLst>
                <a:path w="74501" h="53815" extrusionOk="0">
                  <a:moveTo>
                    <a:pt x="58798" y="1"/>
                  </a:moveTo>
                  <a:cubicBezTo>
                    <a:pt x="55350" y="1"/>
                    <a:pt x="52007" y="2022"/>
                    <a:pt x="49551" y="5773"/>
                  </a:cubicBezTo>
                  <a:cubicBezTo>
                    <a:pt x="44954" y="12924"/>
                    <a:pt x="42399" y="13947"/>
                    <a:pt x="34225" y="14966"/>
                  </a:cubicBezTo>
                  <a:cubicBezTo>
                    <a:pt x="33916" y="14997"/>
                    <a:pt x="33566" y="15011"/>
                    <a:pt x="33179" y="15011"/>
                  </a:cubicBezTo>
                  <a:cubicBezTo>
                    <a:pt x="31945" y="15011"/>
                    <a:pt x="30339" y="14878"/>
                    <a:pt x="28505" y="14742"/>
                  </a:cubicBezTo>
                  <a:cubicBezTo>
                    <a:pt x="26666" y="14606"/>
                    <a:pt x="24601" y="14473"/>
                    <a:pt x="22447" y="14473"/>
                  </a:cubicBezTo>
                  <a:cubicBezTo>
                    <a:pt x="16226" y="14473"/>
                    <a:pt x="9286" y="15598"/>
                    <a:pt x="5111" y="21098"/>
                  </a:cubicBezTo>
                  <a:cubicBezTo>
                    <a:pt x="1" y="28250"/>
                    <a:pt x="3405" y="41700"/>
                    <a:pt x="9024" y="46300"/>
                  </a:cubicBezTo>
                  <a:cubicBezTo>
                    <a:pt x="15166" y="51446"/>
                    <a:pt x="23449" y="53814"/>
                    <a:pt x="31915" y="53814"/>
                  </a:cubicBezTo>
                  <a:cubicBezTo>
                    <a:pt x="47393" y="53814"/>
                    <a:pt x="63487" y="45905"/>
                    <a:pt x="68246" y="32598"/>
                  </a:cubicBezTo>
                  <a:cubicBezTo>
                    <a:pt x="70607" y="25990"/>
                    <a:pt x="74500" y="14800"/>
                    <a:pt x="68450" y="6028"/>
                  </a:cubicBezTo>
                  <a:cubicBezTo>
                    <a:pt x="65616" y="1920"/>
                    <a:pt x="62158" y="1"/>
                    <a:pt x="58798" y="1"/>
                  </a:cubicBezTo>
                  <a:close/>
                </a:path>
              </a:pathLst>
            </a:custGeom>
            <a:solidFill>
              <a:srgbClr val="412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163;p4">
              <a:extLst>
                <a:ext uri="{FF2B5EF4-FFF2-40B4-BE49-F238E27FC236}">
                  <a16:creationId xmlns:a16="http://schemas.microsoft.com/office/drawing/2014/main" id="{F20CC428-DF31-B54E-AD90-24CDBF53F811}"/>
                </a:ext>
              </a:extLst>
            </p:cNvPr>
            <p:cNvSpPr/>
            <p:nvPr userDrawn="1"/>
          </p:nvSpPr>
          <p:spPr>
            <a:xfrm rot="-1115919">
              <a:off x="10356533" y="616695"/>
              <a:ext cx="632520" cy="397403"/>
            </a:xfrm>
            <a:custGeom>
              <a:avLst/>
              <a:gdLst/>
              <a:ahLst/>
              <a:cxnLst/>
              <a:rect l="l" t="t" r="r" b="b"/>
              <a:pathLst>
                <a:path w="31313" h="19675" extrusionOk="0">
                  <a:moveTo>
                    <a:pt x="17989" y="1"/>
                  </a:moveTo>
                  <a:cubicBezTo>
                    <a:pt x="16287" y="1"/>
                    <a:pt x="14385" y="279"/>
                    <a:pt x="12312" y="918"/>
                  </a:cubicBezTo>
                  <a:cubicBezTo>
                    <a:pt x="4573" y="3299"/>
                    <a:pt x="0" y="14884"/>
                    <a:pt x="4638" y="18356"/>
                  </a:cubicBezTo>
                  <a:cubicBezTo>
                    <a:pt x="5888" y="19290"/>
                    <a:pt x="6982" y="19674"/>
                    <a:pt x="7970" y="19674"/>
                  </a:cubicBezTo>
                  <a:cubicBezTo>
                    <a:pt x="11932" y="19674"/>
                    <a:pt x="14167" y="13528"/>
                    <a:pt x="17891" y="12414"/>
                  </a:cubicBezTo>
                  <a:cubicBezTo>
                    <a:pt x="31313" y="10773"/>
                    <a:pt x="28586" y="1"/>
                    <a:pt x="17989" y="1"/>
                  </a:cubicBezTo>
                  <a:close/>
                </a:path>
              </a:pathLst>
            </a:custGeom>
            <a:solidFill>
              <a:srgbClr val="23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1" name="Picture 10" descr="A close up of a sign&#10;&#10;Description automatically generated">
            <a:extLst>
              <a:ext uri="{FF2B5EF4-FFF2-40B4-BE49-F238E27FC236}">
                <a16:creationId xmlns:a16="http://schemas.microsoft.com/office/drawing/2014/main" id="{D13E41DD-01AF-FE4B-9864-79EA9ABB98A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1242" y="110674"/>
            <a:ext cx="3314700" cy="831063"/>
          </a:xfrm>
          <a:prstGeom prst="rect">
            <a:avLst/>
          </a:prstGeom>
        </p:spPr>
      </p:pic>
      <p:sp>
        <p:nvSpPr>
          <p:cNvPr id="13" name="Slide Number Placeholder 5">
            <a:extLst>
              <a:ext uri="{FF2B5EF4-FFF2-40B4-BE49-F238E27FC236}">
                <a16:creationId xmlns:a16="http://schemas.microsoft.com/office/drawing/2014/main" id="{5CB9E922-6570-4947-A19C-D7ED3BE8A2DA}"/>
              </a:ext>
            </a:extLst>
          </p:cNvPr>
          <p:cNvSpPr>
            <a:spLocks noGrp="1"/>
          </p:cNvSpPr>
          <p:nvPr>
            <p:ph type="sldNum" sz="quarter" idx="4"/>
          </p:nvPr>
        </p:nvSpPr>
        <p:spPr>
          <a:xfrm>
            <a:off x="8848595" y="366307"/>
            <a:ext cx="2743200" cy="365125"/>
          </a:xfrm>
          <a:prstGeom prst="rect">
            <a:avLst/>
          </a:prstGeom>
        </p:spPr>
        <p:txBody>
          <a:bodyPr vert="horz" lIns="91440" tIns="45720" rIns="91440" bIns="45720" rtlCol="0" anchor="ctr"/>
          <a:lstStyle>
            <a:lvl1pPr algn="r">
              <a:defRPr sz="12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D0187014-A058-7742-9C1E-B2A7F306F8B0}" type="slidenum">
              <a:rPr lang="en-US" smtClean="0"/>
              <a:pPr/>
              <a:t>‹#›</a:t>
            </a:fld>
            <a:endParaRPr lang="en-US" dirty="0"/>
          </a:p>
        </p:txBody>
      </p:sp>
    </p:spTree>
    <p:extLst>
      <p:ext uri="{BB962C8B-B14F-4D97-AF65-F5344CB8AC3E}">
        <p14:creationId xmlns:p14="http://schemas.microsoft.com/office/powerpoint/2010/main" val="1829367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B024B5-DBB0-074E-89A5-82D55AB64E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A97DC366-879C-4946-BBD4-2EAD340947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4650226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8" r:id="rId3"/>
    <p:sldLayoutId id="2147483660" r:id="rId4"/>
    <p:sldLayoutId id="2147483678" r:id="rId5"/>
    <p:sldLayoutId id="2147483651" r:id="rId6"/>
    <p:sldLayoutId id="2147483661" r:id="rId7"/>
    <p:sldLayoutId id="2147483654" r:id="rId8"/>
    <p:sldLayoutId id="2147483655" r:id="rId9"/>
    <p:sldLayoutId id="2147483662" r:id="rId10"/>
    <p:sldLayoutId id="2147483679" r:id="rId11"/>
    <p:sldLayoutId id="2147483664" r:id="rId12"/>
  </p:sldLayoutIdLst>
  <p:hf hdr="0" ftr="0" dt="0"/>
  <p:txStyles>
    <p:titleStyle>
      <a:lvl1pPr algn="l" defTabSz="914400" rtl="0" eaLnBrk="1" latinLnBrk="0" hangingPunct="1">
        <a:lnSpc>
          <a:spcPct val="90000"/>
        </a:lnSpc>
        <a:spcBef>
          <a:spcPct val="0"/>
        </a:spcBef>
        <a:buNone/>
        <a:defRPr sz="4400" kern="1200">
          <a:solidFill>
            <a:srgbClr val="D18710"/>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1205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12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1205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1205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1205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3E5D0A-B9EF-694E-B072-DB1647014F12}"/>
              </a:ext>
            </a:extLst>
          </p:cNvPr>
          <p:cNvSpPr>
            <a:spLocks noGrp="1"/>
          </p:cNvSpPr>
          <p:nvPr>
            <p:ph type="title"/>
          </p:nvPr>
        </p:nvSpPr>
        <p:spPr>
          <a:xfrm>
            <a:off x="4038599" y="365126"/>
            <a:ext cx="7894899" cy="576612"/>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77031074-6BAE-7A4E-975C-5FD2440A8B1F}"/>
              </a:ext>
            </a:extLst>
          </p:cNvPr>
          <p:cNvSpPr>
            <a:spLocks noGrp="1"/>
          </p:cNvSpPr>
          <p:nvPr>
            <p:ph type="body" idx="1"/>
          </p:nvPr>
        </p:nvSpPr>
        <p:spPr>
          <a:xfrm>
            <a:off x="219919" y="1122744"/>
            <a:ext cx="11713580" cy="5054219"/>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60FBA8A6-91B8-9043-A9C5-1B364406F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63D87307-C349-C54E-945A-DFF64B7C8D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8D28CD6-577F-A444-A06B-4A1D754016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5F054C-899A-B749-9E1C-B902C5F81325}" type="slidenum">
              <a:rPr lang="en-US" smtClean="0"/>
              <a:t>‹#›</a:t>
            </a:fld>
            <a:endParaRPr lang="en-US" dirty="0"/>
          </a:p>
        </p:txBody>
      </p:sp>
    </p:spTree>
    <p:extLst>
      <p:ext uri="{BB962C8B-B14F-4D97-AF65-F5344CB8AC3E}">
        <p14:creationId xmlns:p14="http://schemas.microsoft.com/office/powerpoint/2010/main" val="426079057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 id="2147483709" r:id="rId29"/>
    <p:sldLayoutId id="2147483710" r:id="rId30"/>
    <p:sldLayoutId id="2147483711" r:id="rId31"/>
    <p:sldLayoutId id="2147483712" r:id="rId32"/>
    <p:sldLayoutId id="2147483713" r:id="rId33"/>
    <p:sldLayoutId id="2147483714" r:id="rId34"/>
  </p:sldLayoutIdLst>
  <p:hf hdr="0" ftr="0" dt="0"/>
  <p:txStyles>
    <p:titleStyle>
      <a:lvl1pPr algn="l" defTabSz="914400" rtl="0" eaLnBrk="1" latinLnBrk="0" hangingPunct="1">
        <a:lnSpc>
          <a:spcPct val="90000"/>
        </a:lnSpc>
        <a:spcBef>
          <a:spcPct val="0"/>
        </a:spcBef>
        <a:buNone/>
        <a:defRPr sz="2800" b="1" kern="1200">
          <a:solidFill>
            <a:srgbClr val="412050"/>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10CE5-BBFB-1A41-8CDA-19D3336E1799}"/>
              </a:ext>
            </a:extLst>
          </p:cNvPr>
          <p:cNvSpPr>
            <a:spLocks noGrp="1"/>
          </p:cNvSpPr>
          <p:nvPr>
            <p:ph type="ctrTitle"/>
          </p:nvPr>
        </p:nvSpPr>
        <p:spPr>
          <a:xfrm>
            <a:off x="141688" y="2632390"/>
            <a:ext cx="5620937" cy="2404745"/>
          </a:xfrm>
        </p:spPr>
        <p:txBody>
          <a:bodyPr>
            <a:normAutofit/>
          </a:bodyPr>
          <a:lstStyle/>
          <a:p>
            <a:r>
              <a:rPr lang="en-ZA" sz="2800" dirty="0"/>
              <a:t>Collaborating For Impact: </a:t>
            </a:r>
            <a:br>
              <a:rPr lang="en-ZA" sz="2800" dirty="0"/>
            </a:br>
            <a:br>
              <a:rPr lang="en-ZA" sz="2800" dirty="0"/>
            </a:br>
            <a:r>
              <a:rPr lang="en-ZA" sz="1800" dirty="0"/>
              <a:t>Essential Factors For Effective Collaborative Partnerships</a:t>
            </a:r>
            <a:br>
              <a:rPr lang="en-ZA" sz="1800" dirty="0"/>
            </a:br>
            <a:br>
              <a:rPr lang="en-ZA" sz="1800" dirty="0"/>
            </a:br>
            <a:endParaRPr lang="en-US" sz="1800" dirty="0"/>
          </a:p>
        </p:txBody>
      </p:sp>
      <p:sp>
        <p:nvSpPr>
          <p:cNvPr id="3" name="Subtitle 2">
            <a:extLst>
              <a:ext uri="{FF2B5EF4-FFF2-40B4-BE49-F238E27FC236}">
                <a16:creationId xmlns:a16="http://schemas.microsoft.com/office/drawing/2014/main" id="{BD8B85C7-077C-FC40-80BE-AD5B2B1CB9AA}"/>
              </a:ext>
            </a:extLst>
          </p:cNvPr>
          <p:cNvSpPr>
            <a:spLocks noGrp="1"/>
          </p:cNvSpPr>
          <p:nvPr>
            <p:ph type="subTitle" idx="1"/>
          </p:nvPr>
        </p:nvSpPr>
        <p:spPr/>
        <p:txBody>
          <a:bodyPr>
            <a:normAutofit/>
          </a:bodyPr>
          <a:lstStyle/>
          <a:p>
            <a:r>
              <a:rPr lang="en-US" sz="1400" dirty="0">
                <a:latin typeface="Verdana" panose="020B0604030504040204" pitchFamily="34" charset="0"/>
                <a:ea typeface="Verdana" panose="020B0604030504040204" pitchFamily="34" charset="0"/>
              </a:rPr>
              <a:t>By Yershen Pillay</a:t>
            </a:r>
          </a:p>
          <a:p>
            <a:r>
              <a:rPr lang="en-US" sz="1400" dirty="0">
                <a:latin typeface="Verdana" panose="020B0604030504040204" pitchFamily="34" charset="0"/>
                <a:ea typeface="Verdana" panose="020B0604030504040204" pitchFamily="34" charset="0"/>
              </a:rPr>
              <a:t>CEO at CHIETA</a:t>
            </a:r>
          </a:p>
        </p:txBody>
      </p:sp>
    </p:spTree>
    <p:extLst>
      <p:ext uri="{BB962C8B-B14F-4D97-AF65-F5344CB8AC3E}">
        <p14:creationId xmlns:p14="http://schemas.microsoft.com/office/powerpoint/2010/main" val="4111182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C8BE63-B003-5C44-AFBE-1BAA8A8A8A15}"/>
              </a:ext>
            </a:extLst>
          </p:cNvPr>
          <p:cNvSpPr>
            <a:spLocks noGrp="1"/>
          </p:cNvSpPr>
          <p:nvPr>
            <p:ph type="sldNum" sz="quarter" idx="4"/>
          </p:nvPr>
        </p:nvSpPr>
        <p:spPr/>
        <p:txBody>
          <a:bodyPr/>
          <a:lstStyle/>
          <a:p>
            <a:fld id="{D0187014-A058-7742-9C1E-B2A7F306F8B0}" type="slidenum">
              <a:rPr lang="en-US" smtClean="0"/>
              <a:pPr/>
              <a:t>10</a:t>
            </a:fld>
            <a:endParaRPr lang="en-US" dirty="0"/>
          </a:p>
        </p:txBody>
      </p:sp>
      <p:sp>
        <p:nvSpPr>
          <p:cNvPr id="4" name="TextBox 3">
            <a:extLst>
              <a:ext uri="{FF2B5EF4-FFF2-40B4-BE49-F238E27FC236}">
                <a16:creationId xmlns:a16="http://schemas.microsoft.com/office/drawing/2014/main" id="{953576AD-D0CC-4EF7-AF3F-E806D80DD761}"/>
              </a:ext>
            </a:extLst>
          </p:cNvPr>
          <p:cNvSpPr txBox="1"/>
          <p:nvPr/>
        </p:nvSpPr>
        <p:spPr>
          <a:xfrm>
            <a:off x="3771900" y="514350"/>
            <a:ext cx="7000875" cy="523220"/>
          </a:xfrm>
          <a:prstGeom prst="rect">
            <a:avLst/>
          </a:prstGeom>
          <a:noFill/>
        </p:spPr>
        <p:txBody>
          <a:bodyPr wrap="square" rtlCol="0">
            <a:spAutoFit/>
          </a:bodyPr>
          <a:lstStyle/>
          <a:p>
            <a:pPr algn="ctr"/>
            <a:r>
              <a:rPr lang="en-ZA" sz="2800" b="1" dirty="0">
                <a:solidFill>
                  <a:schemeClr val="bg1"/>
                </a:solidFill>
                <a:latin typeface="Verdana" panose="020B0604030504040204" pitchFamily="34" charset="0"/>
                <a:ea typeface="Verdana" panose="020B0604030504040204" pitchFamily="34" charset="0"/>
              </a:rPr>
              <a:t>The Collaborators </a:t>
            </a:r>
            <a:endParaRPr lang="en-GB" sz="2800" b="1" dirty="0">
              <a:solidFill>
                <a:schemeClr val="bg1"/>
              </a:solidFill>
              <a:latin typeface="Verdana" panose="020B0604030504040204" pitchFamily="34" charset="0"/>
              <a:ea typeface="Verdana" panose="020B0604030504040204" pitchFamily="34" charset="0"/>
            </a:endParaRPr>
          </a:p>
        </p:txBody>
      </p:sp>
      <p:pic>
        <p:nvPicPr>
          <p:cNvPr id="5" name="Picture 2" descr="Certification » The SABS Mark Scheme">
            <a:extLst>
              <a:ext uri="{FF2B5EF4-FFF2-40B4-BE49-F238E27FC236}">
                <a16:creationId xmlns:a16="http://schemas.microsoft.com/office/drawing/2014/main" id="{4BAC7B27-D9BA-4B52-8B0F-11120F26924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81550" y="3600324"/>
            <a:ext cx="302895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The Chemical Industries Education &amp;amp; Training Authority - Home | Facebook">
            <a:extLst>
              <a:ext uri="{FF2B5EF4-FFF2-40B4-BE49-F238E27FC236}">
                <a16:creationId xmlns:a16="http://schemas.microsoft.com/office/drawing/2014/main" id="{A38952B6-796F-4D5D-89CF-C467D6E608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 y="1599079"/>
            <a:ext cx="3962400" cy="11525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Digify Africa – Digital Skills for Africa&amp;#39;s Future">
            <a:extLst>
              <a:ext uri="{FF2B5EF4-FFF2-40B4-BE49-F238E27FC236}">
                <a16:creationId xmlns:a16="http://schemas.microsoft.com/office/drawing/2014/main" id="{1F8ADDD5-9879-4CA8-9BEC-6F2501DFBB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0" y="3635249"/>
            <a:ext cx="27813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0472B542-62C2-4A1B-ABD8-01DE7442BD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5750" y="1582170"/>
            <a:ext cx="5407025" cy="14735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hemin – The South African Chemical Technology Incubator">
            <a:extLst>
              <a:ext uri="{FF2B5EF4-FFF2-40B4-BE49-F238E27FC236}">
                <a16:creationId xmlns:a16="http://schemas.microsoft.com/office/drawing/2014/main" id="{3208CBD4-0EF6-46BC-A7AE-4CD511546E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6170" y="3600324"/>
            <a:ext cx="3095625" cy="14859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Fasken Law Bursary / Scholarship 2018 |">
            <a:extLst>
              <a:ext uri="{FF2B5EF4-FFF2-40B4-BE49-F238E27FC236}">
                <a16:creationId xmlns:a16="http://schemas.microsoft.com/office/drawing/2014/main" id="{9EE15F93-2566-4F9A-A41D-5AEA8EC6BE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3437" y="5376914"/>
            <a:ext cx="3305175" cy="1381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576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C8BE63-B003-5C44-AFBE-1BAA8A8A8A15}"/>
              </a:ext>
            </a:extLst>
          </p:cNvPr>
          <p:cNvSpPr>
            <a:spLocks noGrp="1"/>
          </p:cNvSpPr>
          <p:nvPr>
            <p:ph type="sldNum" sz="quarter" idx="4"/>
          </p:nvPr>
        </p:nvSpPr>
        <p:spPr/>
        <p:txBody>
          <a:bodyPr/>
          <a:lstStyle/>
          <a:p>
            <a:fld id="{D0187014-A058-7742-9C1E-B2A7F306F8B0}" type="slidenum">
              <a:rPr lang="en-US" smtClean="0"/>
              <a:pPr/>
              <a:t>11</a:t>
            </a:fld>
            <a:endParaRPr lang="en-US" dirty="0"/>
          </a:p>
        </p:txBody>
      </p:sp>
      <p:sp>
        <p:nvSpPr>
          <p:cNvPr id="4" name="TextBox 3">
            <a:extLst>
              <a:ext uri="{FF2B5EF4-FFF2-40B4-BE49-F238E27FC236}">
                <a16:creationId xmlns:a16="http://schemas.microsoft.com/office/drawing/2014/main" id="{953576AD-D0CC-4EF7-AF3F-E806D80DD761}"/>
              </a:ext>
            </a:extLst>
          </p:cNvPr>
          <p:cNvSpPr txBox="1"/>
          <p:nvPr/>
        </p:nvSpPr>
        <p:spPr>
          <a:xfrm>
            <a:off x="3771900" y="514350"/>
            <a:ext cx="7000875" cy="523220"/>
          </a:xfrm>
          <a:prstGeom prst="rect">
            <a:avLst/>
          </a:prstGeom>
          <a:noFill/>
        </p:spPr>
        <p:txBody>
          <a:bodyPr wrap="square" rtlCol="0">
            <a:spAutoFit/>
          </a:bodyPr>
          <a:lstStyle/>
          <a:p>
            <a:pPr algn="ctr"/>
            <a:r>
              <a:rPr lang="en-ZA" sz="2800" b="1" dirty="0">
                <a:solidFill>
                  <a:schemeClr val="bg1"/>
                </a:solidFill>
                <a:latin typeface="Verdana" panose="020B0604030504040204" pitchFamily="34" charset="0"/>
                <a:ea typeface="Verdana" panose="020B0604030504040204" pitchFamily="34" charset="0"/>
              </a:rPr>
              <a:t>Results </a:t>
            </a:r>
            <a:endParaRPr lang="en-GB" sz="2800" b="1" dirty="0">
              <a:solidFill>
                <a:schemeClr val="bg1"/>
              </a:solidFill>
              <a:latin typeface="Verdana" panose="020B0604030504040204" pitchFamily="34" charset="0"/>
              <a:ea typeface="Verdana" panose="020B0604030504040204" pitchFamily="34" charset="0"/>
            </a:endParaRPr>
          </a:p>
        </p:txBody>
      </p:sp>
      <p:pic>
        <p:nvPicPr>
          <p:cNvPr id="6" name="Content Placeholder 4">
            <a:extLst>
              <a:ext uri="{FF2B5EF4-FFF2-40B4-BE49-F238E27FC236}">
                <a16:creationId xmlns:a16="http://schemas.microsoft.com/office/drawing/2014/main" id="{3E01C71E-4BF6-4193-B9B6-3F8CC521AFA7}"/>
              </a:ext>
            </a:extLst>
          </p:cNvPr>
          <p:cNvPicPr>
            <a:picLocks noGrp="1" noChangeAspect="1"/>
          </p:cNvPicPr>
          <p:nvPr>
            <p:ph idx="1"/>
          </p:nvPr>
        </p:nvPicPr>
        <p:blipFill>
          <a:blip r:embed="rId2"/>
          <a:stretch>
            <a:fillRect/>
          </a:stretch>
        </p:blipFill>
        <p:spPr>
          <a:xfrm>
            <a:off x="895350" y="1353347"/>
            <a:ext cx="9769475" cy="5076028"/>
          </a:xfrm>
        </p:spPr>
      </p:pic>
    </p:spTree>
    <p:extLst>
      <p:ext uri="{BB962C8B-B14F-4D97-AF65-F5344CB8AC3E}">
        <p14:creationId xmlns:p14="http://schemas.microsoft.com/office/powerpoint/2010/main" val="2643650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A6A7C8-EA94-DD49-8498-0E363685492D}"/>
              </a:ext>
            </a:extLst>
          </p:cNvPr>
          <p:cNvSpPr>
            <a:spLocks noGrp="1"/>
          </p:cNvSpPr>
          <p:nvPr>
            <p:ph idx="1"/>
          </p:nvPr>
        </p:nvSpPr>
        <p:spPr/>
        <p:txBody>
          <a:bodyPr/>
          <a:lstStyle/>
          <a:p>
            <a:pPr marL="0" indent="0">
              <a:buNone/>
            </a:pPr>
            <a:endParaRPr lang="en-US" dirty="0"/>
          </a:p>
          <a:p>
            <a:pPr marL="0" indent="0">
              <a:buNone/>
            </a:pPr>
            <a:endParaRPr lang="en-US" dirty="0"/>
          </a:p>
        </p:txBody>
      </p:sp>
      <p:sp>
        <p:nvSpPr>
          <p:cNvPr id="3" name="Slide Number Placeholder 2">
            <a:extLst>
              <a:ext uri="{FF2B5EF4-FFF2-40B4-BE49-F238E27FC236}">
                <a16:creationId xmlns:a16="http://schemas.microsoft.com/office/drawing/2014/main" id="{DBC8BE63-B003-5C44-AFBE-1BAA8A8A8A15}"/>
              </a:ext>
            </a:extLst>
          </p:cNvPr>
          <p:cNvSpPr>
            <a:spLocks noGrp="1"/>
          </p:cNvSpPr>
          <p:nvPr>
            <p:ph type="sldNum" sz="quarter" idx="4"/>
          </p:nvPr>
        </p:nvSpPr>
        <p:spPr/>
        <p:txBody>
          <a:bodyPr/>
          <a:lstStyle/>
          <a:p>
            <a:fld id="{D0187014-A058-7742-9C1E-B2A7F306F8B0}" type="slidenum">
              <a:rPr lang="en-US" smtClean="0"/>
              <a:pPr/>
              <a:t>12</a:t>
            </a:fld>
            <a:endParaRPr lang="en-US" dirty="0"/>
          </a:p>
        </p:txBody>
      </p:sp>
      <p:sp>
        <p:nvSpPr>
          <p:cNvPr id="4" name="TextBox 3">
            <a:extLst>
              <a:ext uri="{FF2B5EF4-FFF2-40B4-BE49-F238E27FC236}">
                <a16:creationId xmlns:a16="http://schemas.microsoft.com/office/drawing/2014/main" id="{953576AD-D0CC-4EF7-AF3F-E806D80DD761}"/>
              </a:ext>
            </a:extLst>
          </p:cNvPr>
          <p:cNvSpPr txBox="1"/>
          <p:nvPr/>
        </p:nvSpPr>
        <p:spPr>
          <a:xfrm>
            <a:off x="3771900" y="514350"/>
            <a:ext cx="7000875" cy="954107"/>
          </a:xfrm>
          <a:prstGeom prst="rect">
            <a:avLst/>
          </a:prstGeom>
          <a:noFill/>
        </p:spPr>
        <p:txBody>
          <a:bodyPr wrap="square" rtlCol="0">
            <a:spAutoFit/>
          </a:bodyPr>
          <a:lstStyle/>
          <a:p>
            <a:r>
              <a:rPr lang="en-ZA" sz="2800" b="1" dirty="0">
                <a:solidFill>
                  <a:schemeClr val="bg1"/>
                </a:solidFill>
                <a:latin typeface="Verdana" panose="020B0604030504040204" pitchFamily="34" charset="0"/>
                <a:ea typeface="Verdana" panose="020B0604030504040204" pitchFamily="34" charset="0"/>
              </a:rPr>
              <a:t>05: The Five-Factor Model For Effective Collaboration  </a:t>
            </a:r>
            <a:endParaRPr lang="en-GB" sz="2800" b="1" dirty="0">
              <a:solidFill>
                <a:schemeClr val="bg1"/>
              </a:solidFill>
              <a:latin typeface="Verdana" panose="020B0604030504040204" pitchFamily="34" charset="0"/>
              <a:ea typeface="Verdana" panose="020B0604030504040204" pitchFamily="34" charset="0"/>
            </a:endParaRPr>
          </a:p>
        </p:txBody>
      </p:sp>
      <p:graphicFrame>
        <p:nvGraphicFramePr>
          <p:cNvPr id="5" name="Content Placeholder 4">
            <a:extLst>
              <a:ext uri="{FF2B5EF4-FFF2-40B4-BE49-F238E27FC236}">
                <a16:creationId xmlns:a16="http://schemas.microsoft.com/office/drawing/2014/main" id="{C6E6C363-C242-4C17-A498-2331E5C300FF}"/>
              </a:ext>
            </a:extLst>
          </p:cNvPr>
          <p:cNvGraphicFramePr>
            <a:graphicFrameLocks/>
          </p:cNvGraphicFramePr>
          <p:nvPr>
            <p:extLst>
              <p:ext uri="{D42A27DB-BD31-4B8C-83A1-F6EECF244321}">
                <p14:modId xmlns:p14="http://schemas.microsoft.com/office/powerpoint/2010/main" val="542401627"/>
              </p:ext>
            </p:extLst>
          </p:nvPr>
        </p:nvGraphicFramePr>
        <p:xfrm>
          <a:off x="2695575" y="1736000"/>
          <a:ext cx="10515600" cy="47775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8D915BEC-81F2-4855-A2FF-7C5462093F7E}"/>
              </a:ext>
            </a:extLst>
          </p:cNvPr>
          <p:cNvSpPr txBox="1"/>
          <p:nvPr/>
        </p:nvSpPr>
        <p:spPr>
          <a:xfrm>
            <a:off x="1104900" y="2236877"/>
            <a:ext cx="2476500" cy="3775777"/>
          </a:xfrm>
          <a:prstGeom prst="rect">
            <a:avLst/>
          </a:prstGeom>
          <a:noFill/>
        </p:spPr>
        <p:txBody>
          <a:bodyPr wrap="square" rtlCol="0">
            <a:spAutoFit/>
          </a:bodyPr>
          <a:lstStyle/>
          <a:p>
            <a:pPr marL="0" indent="0" algn="ctr">
              <a:lnSpc>
                <a:spcPct val="150000"/>
              </a:lnSpc>
              <a:buNone/>
            </a:pPr>
            <a:r>
              <a:rPr lang="en-US" dirty="0">
                <a:solidFill>
                  <a:schemeClr val="bg1"/>
                </a:solidFill>
                <a:latin typeface="Verdana" panose="020B0604030504040204" pitchFamily="34" charset="0"/>
                <a:ea typeface="Verdana" panose="020B0604030504040204" pitchFamily="34" charset="0"/>
              </a:rPr>
              <a:t>In applying the collaboration “checklist” and its 13 factors by B</a:t>
            </a:r>
            <a:r>
              <a:rPr lang="en-ZA" dirty="0">
                <a:solidFill>
                  <a:schemeClr val="bg1"/>
                </a:solidFill>
                <a:effectLst/>
                <a:latin typeface="Verdana" panose="020B0604030504040204" pitchFamily="34" charset="0"/>
                <a:ea typeface="Verdana" panose="020B0604030504040204" pitchFamily="34" charset="0"/>
              </a:rPr>
              <a:t>orden and Perkins (1999), five factors were identified as the most essential for success. </a:t>
            </a:r>
          </a:p>
        </p:txBody>
      </p:sp>
      <p:sp>
        <p:nvSpPr>
          <p:cNvPr id="8" name="Arrow: Right 7">
            <a:extLst>
              <a:ext uri="{FF2B5EF4-FFF2-40B4-BE49-F238E27FC236}">
                <a16:creationId xmlns:a16="http://schemas.microsoft.com/office/drawing/2014/main" id="{688E82C2-5828-4F5A-B22F-ACCDE591A39D}"/>
              </a:ext>
            </a:extLst>
          </p:cNvPr>
          <p:cNvSpPr/>
          <p:nvPr/>
        </p:nvSpPr>
        <p:spPr>
          <a:xfrm>
            <a:off x="3771900" y="3629025"/>
            <a:ext cx="1152525" cy="104775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411676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A6A7C8-EA94-DD49-8498-0E363685492D}"/>
              </a:ext>
            </a:extLst>
          </p:cNvPr>
          <p:cNvSpPr>
            <a:spLocks noGrp="1"/>
          </p:cNvSpPr>
          <p:nvPr>
            <p:ph idx="1"/>
          </p:nvPr>
        </p:nvSpPr>
        <p:spPr/>
        <p:txBody>
          <a:bodyPr>
            <a:normAutofit fontScale="92500" lnSpcReduction="20000"/>
          </a:bodyPr>
          <a:lstStyle/>
          <a:p>
            <a:pPr marL="0" indent="0">
              <a:lnSpc>
                <a:spcPct val="160000"/>
              </a:lnSpc>
              <a:buNone/>
            </a:pPr>
            <a:r>
              <a:rPr lang="en-US" b="1" dirty="0"/>
              <a:t>Implications</a:t>
            </a:r>
          </a:p>
          <a:p>
            <a:pPr lvl="1" algn="just">
              <a:lnSpc>
                <a:spcPct val="160000"/>
              </a:lnSpc>
              <a:buFont typeface="Wingdings" panose="05000000000000000000" pitchFamily="2" charset="2"/>
              <a:buChar char="Ø"/>
            </a:pPr>
            <a:r>
              <a:rPr lang="en-ZA" sz="1800" dirty="0"/>
              <a:t>The presentation will expand our knowledge of collaborative partnerships in the South African skills context.  </a:t>
            </a:r>
          </a:p>
          <a:p>
            <a:pPr lvl="1" algn="just">
              <a:lnSpc>
                <a:spcPct val="160000"/>
              </a:lnSpc>
              <a:buFont typeface="Wingdings" panose="05000000000000000000" pitchFamily="2" charset="2"/>
              <a:buChar char="Ø"/>
            </a:pPr>
            <a:r>
              <a:rPr lang="en-ZA" sz="1800" dirty="0"/>
              <a:t>It is hoped that the five-factor model will present a new configuration of determinants for effective collaborative partnerships and performance. </a:t>
            </a:r>
          </a:p>
          <a:p>
            <a:pPr lvl="1" algn="just">
              <a:lnSpc>
                <a:spcPct val="160000"/>
              </a:lnSpc>
              <a:buFont typeface="Wingdings" panose="05000000000000000000" pitchFamily="2" charset="2"/>
              <a:buChar char="Ø"/>
            </a:pPr>
            <a:r>
              <a:rPr lang="en-ZA" sz="1800" dirty="0"/>
              <a:t>At a practical level, the results have implications for practitioners who face the challenge of deciding what types of collaborative partnerships to construct and how to improve their partnership models. </a:t>
            </a:r>
            <a:endParaRPr lang="en-US" sz="1800" dirty="0"/>
          </a:p>
          <a:p>
            <a:pPr marL="0" indent="0">
              <a:lnSpc>
                <a:spcPct val="160000"/>
              </a:lnSpc>
              <a:buNone/>
            </a:pPr>
            <a:r>
              <a:rPr lang="en-US" b="1" dirty="0"/>
              <a:t>Limitations</a:t>
            </a:r>
          </a:p>
          <a:p>
            <a:pPr lvl="1">
              <a:lnSpc>
                <a:spcPct val="160000"/>
              </a:lnSpc>
              <a:buFont typeface="Wingdings" panose="05000000000000000000" pitchFamily="2" charset="2"/>
              <a:buChar char="Ø"/>
            </a:pPr>
            <a:r>
              <a:rPr lang="en-US" sz="1800" dirty="0"/>
              <a:t>Other factors such as context.</a:t>
            </a:r>
          </a:p>
          <a:p>
            <a:pPr lvl="1">
              <a:lnSpc>
                <a:spcPct val="160000"/>
              </a:lnSpc>
              <a:buFont typeface="Wingdings" panose="05000000000000000000" pitchFamily="2" charset="2"/>
              <a:buChar char="Ø"/>
            </a:pPr>
            <a:r>
              <a:rPr lang="en-US" sz="1800" dirty="0"/>
              <a:t>Generalizability to other sectors. </a:t>
            </a:r>
            <a:endParaRPr lang="en-US" dirty="0"/>
          </a:p>
        </p:txBody>
      </p:sp>
      <p:sp>
        <p:nvSpPr>
          <p:cNvPr id="3" name="Slide Number Placeholder 2">
            <a:extLst>
              <a:ext uri="{FF2B5EF4-FFF2-40B4-BE49-F238E27FC236}">
                <a16:creationId xmlns:a16="http://schemas.microsoft.com/office/drawing/2014/main" id="{DBC8BE63-B003-5C44-AFBE-1BAA8A8A8A15}"/>
              </a:ext>
            </a:extLst>
          </p:cNvPr>
          <p:cNvSpPr>
            <a:spLocks noGrp="1"/>
          </p:cNvSpPr>
          <p:nvPr>
            <p:ph type="sldNum" sz="quarter" idx="4"/>
          </p:nvPr>
        </p:nvSpPr>
        <p:spPr/>
        <p:txBody>
          <a:bodyPr/>
          <a:lstStyle/>
          <a:p>
            <a:fld id="{D0187014-A058-7742-9C1E-B2A7F306F8B0}" type="slidenum">
              <a:rPr lang="en-US" smtClean="0"/>
              <a:pPr/>
              <a:t>13</a:t>
            </a:fld>
            <a:endParaRPr lang="en-US" dirty="0"/>
          </a:p>
        </p:txBody>
      </p:sp>
      <p:sp>
        <p:nvSpPr>
          <p:cNvPr id="4" name="TextBox 3">
            <a:extLst>
              <a:ext uri="{FF2B5EF4-FFF2-40B4-BE49-F238E27FC236}">
                <a16:creationId xmlns:a16="http://schemas.microsoft.com/office/drawing/2014/main" id="{953576AD-D0CC-4EF7-AF3F-E806D80DD761}"/>
              </a:ext>
            </a:extLst>
          </p:cNvPr>
          <p:cNvSpPr txBox="1"/>
          <p:nvPr/>
        </p:nvSpPr>
        <p:spPr>
          <a:xfrm>
            <a:off x="3771900" y="514350"/>
            <a:ext cx="7639050" cy="954107"/>
          </a:xfrm>
          <a:prstGeom prst="rect">
            <a:avLst/>
          </a:prstGeom>
          <a:noFill/>
        </p:spPr>
        <p:txBody>
          <a:bodyPr wrap="square" rtlCol="0">
            <a:spAutoFit/>
          </a:bodyPr>
          <a:lstStyle/>
          <a:p>
            <a:r>
              <a:rPr lang="en-ZA" sz="2800" b="1" dirty="0">
                <a:solidFill>
                  <a:schemeClr val="bg1"/>
                </a:solidFill>
                <a:latin typeface="Verdana" panose="020B0604030504040204" pitchFamily="34" charset="0"/>
                <a:ea typeface="Verdana" panose="020B0604030504040204" pitchFamily="34" charset="0"/>
              </a:rPr>
              <a:t>06: Implications and </a:t>
            </a:r>
          </a:p>
          <a:p>
            <a:r>
              <a:rPr lang="en-ZA" sz="2800" b="1" dirty="0">
                <a:solidFill>
                  <a:schemeClr val="bg1"/>
                </a:solidFill>
                <a:latin typeface="Verdana" panose="020B0604030504040204" pitchFamily="34" charset="0"/>
                <a:ea typeface="Verdana" panose="020B0604030504040204" pitchFamily="34" charset="0"/>
              </a:rPr>
              <a:t>07: Limitations</a:t>
            </a:r>
            <a:endParaRPr lang="en-GB" sz="2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298573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A6A7C8-EA94-DD49-8498-0E363685492D}"/>
              </a:ext>
            </a:extLst>
          </p:cNvPr>
          <p:cNvSpPr>
            <a:spLocks noGrp="1"/>
          </p:cNvSpPr>
          <p:nvPr>
            <p:ph idx="1"/>
          </p:nvPr>
        </p:nvSpPr>
        <p:spPr/>
        <p:txBody>
          <a:bodyPr>
            <a:normAutofit/>
          </a:bodyPr>
          <a:lstStyle/>
          <a:p>
            <a:pPr algn="just">
              <a:lnSpc>
                <a:spcPct val="150000"/>
              </a:lnSpc>
            </a:pPr>
            <a:r>
              <a:rPr lang="en-ZA" sz="2400" dirty="0"/>
              <a:t>The presentation identifies five factors (leadership, goals, catalysts, communication, and connectedness) from the focused list of 13 provided by Borden and Perkins (1999) as the most important factors for effective collaborative partnerships between organizations engaged in skills development programmes. </a:t>
            </a:r>
          </a:p>
          <a:p>
            <a:pPr algn="just">
              <a:lnSpc>
                <a:spcPct val="150000"/>
              </a:lnSpc>
            </a:pPr>
            <a:r>
              <a:rPr lang="en-ZA" sz="2400" dirty="0"/>
              <a:t>These five factors constitute the basis of CHIETA’s collaborative partnership with UJ and CHEMIN. </a:t>
            </a:r>
          </a:p>
          <a:p>
            <a:pPr algn="just">
              <a:lnSpc>
                <a:spcPct val="150000"/>
              </a:lnSpc>
            </a:pPr>
            <a:r>
              <a:rPr lang="en-ZA" sz="2400" dirty="0"/>
              <a:t>These five factors combine to ensure effective collaboration at scale. </a:t>
            </a:r>
            <a:endParaRPr lang="en-US" sz="2400" dirty="0"/>
          </a:p>
        </p:txBody>
      </p:sp>
      <p:sp>
        <p:nvSpPr>
          <p:cNvPr id="3" name="Slide Number Placeholder 2">
            <a:extLst>
              <a:ext uri="{FF2B5EF4-FFF2-40B4-BE49-F238E27FC236}">
                <a16:creationId xmlns:a16="http://schemas.microsoft.com/office/drawing/2014/main" id="{DBC8BE63-B003-5C44-AFBE-1BAA8A8A8A15}"/>
              </a:ext>
            </a:extLst>
          </p:cNvPr>
          <p:cNvSpPr>
            <a:spLocks noGrp="1"/>
          </p:cNvSpPr>
          <p:nvPr>
            <p:ph type="sldNum" sz="quarter" idx="4"/>
          </p:nvPr>
        </p:nvSpPr>
        <p:spPr/>
        <p:txBody>
          <a:bodyPr/>
          <a:lstStyle/>
          <a:p>
            <a:fld id="{D0187014-A058-7742-9C1E-B2A7F306F8B0}" type="slidenum">
              <a:rPr lang="en-US" smtClean="0"/>
              <a:pPr/>
              <a:t>14</a:t>
            </a:fld>
            <a:endParaRPr lang="en-US" dirty="0"/>
          </a:p>
        </p:txBody>
      </p:sp>
      <p:sp>
        <p:nvSpPr>
          <p:cNvPr id="4" name="TextBox 3">
            <a:extLst>
              <a:ext uri="{FF2B5EF4-FFF2-40B4-BE49-F238E27FC236}">
                <a16:creationId xmlns:a16="http://schemas.microsoft.com/office/drawing/2014/main" id="{953576AD-D0CC-4EF7-AF3F-E806D80DD761}"/>
              </a:ext>
            </a:extLst>
          </p:cNvPr>
          <p:cNvSpPr txBox="1"/>
          <p:nvPr/>
        </p:nvSpPr>
        <p:spPr>
          <a:xfrm>
            <a:off x="3771900" y="514350"/>
            <a:ext cx="7000875" cy="523220"/>
          </a:xfrm>
          <a:prstGeom prst="rect">
            <a:avLst/>
          </a:prstGeom>
          <a:noFill/>
        </p:spPr>
        <p:txBody>
          <a:bodyPr wrap="square" rtlCol="0">
            <a:spAutoFit/>
          </a:bodyPr>
          <a:lstStyle/>
          <a:p>
            <a:r>
              <a:rPr lang="en-ZA" sz="2800" b="1" dirty="0">
                <a:solidFill>
                  <a:schemeClr val="bg1"/>
                </a:solidFill>
                <a:latin typeface="Verdana" panose="020B0604030504040204" pitchFamily="34" charset="0"/>
                <a:ea typeface="Verdana" panose="020B0604030504040204" pitchFamily="34" charset="0"/>
              </a:rPr>
              <a:t>08: Conclusion </a:t>
            </a:r>
            <a:endParaRPr lang="en-GB" sz="2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289359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92E68-5923-5448-A13D-F78FC91DBAB6}"/>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2172396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F21DF6-8E23-4FFC-AC46-F41AC539CEF2}"/>
              </a:ext>
            </a:extLst>
          </p:cNvPr>
          <p:cNvSpPr/>
          <p:nvPr/>
        </p:nvSpPr>
        <p:spPr>
          <a:xfrm>
            <a:off x="304800" y="1725975"/>
            <a:ext cx="914400" cy="914400"/>
          </a:xfrm>
          <a:prstGeom prst="rect">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CD7FFC0D-2C9D-405A-AFDD-1BE71B1C5D03}"/>
              </a:ext>
            </a:extLst>
          </p:cNvPr>
          <p:cNvSpPr/>
          <p:nvPr/>
        </p:nvSpPr>
        <p:spPr>
          <a:xfrm>
            <a:off x="1353116" y="2768060"/>
            <a:ext cx="914400" cy="9144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19F73"/>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7211226-EADE-440D-9315-4944413D42A5}"/>
              </a:ext>
            </a:extLst>
          </p:cNvPr>
          <p:cNvSpPr/>
          <p:nvPr/>
        </p:nvSpPr>
        <p:spPr>
          <a:xfrm>
            <a:off x="2401432" y="3810145"/>
            <a:ext cx="914400" cy="914400"/>
          </a:xfrm>
          <a:prstGeom prst="rect">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0730382-E04B-406C-9E63-CBEF6C46548F}"/>
              </a:ext>
            </a:extLst>
          </p:cNvPr>
          <p:cNvSpPr/>
          <p:nvPr/>
        </p:nvSpPr>
        <p:spPr>
          <a:xfrm>
            <a:off x="3449747" y="4852230"/>
            <a:ext cx="914400" cy="9144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9" name="Group 38">
            <a:extLst>
              <a:ext uri="{FF2B5EF4-FFF2-40B4-BE49-F238E27FC236}">
                <a16:creationId xmlns:a16="http://schemas.microsoft.com/office/drawing/2014/main" id="{8434E806-0AA8-4AA9-BE0E-67A42B4BE723}"/>
              </a:ext>
            </a:extLst>
          </p:cNvPr>
          <p:cNvGrpSpPr/>
          <p:nvPr/>
        </p:nvGrpSpPr>
        <p:grpSpPr>
          <a:xfrm>
            <a:off x="1620149" y="3031312"/>
            <a:ext cx="380334" cy="378221"/>
            <a:chOff x="903535" y="4772729"/>
            <a:chExt cx="285750" cy="284163"/>
          </a:xfrm>
          <a:solidFill>
            <a:schemeClr val="bg1"/>
          </a:solidFill>
        </p:grpSpPr>
        <p:sp>
          <p:nvSpPr>
            <p:cNvPr id="40" name="Freeform 4389">
              <a:extLst>
                <a:ext uri="{FF2B5EF4-FFF2-40B4-BE49-F238E27FC236}">
                  <a16:creationId xmlns:a16="http://schemas.microsoft.com/office/drawing/2014/main" id="{B85FEE32-17E7-4233-8C6A-4E50AADD45DF}"/>
                </a:ext>
              </a:extLst>
            </p:cNvPr>
            <p:cNvSpPr>
              <a:spLocks/>
            </p:cNvSpPr>
            <p:nvPr/>
          </p:nvSpPr>
          <p:spPr bwMode="auto">
            <a:xfrm>
              <a:off x="954335" y="4853692"/>
              <a:ext cx="184150" cy="161925"/>
            </a:xfrm>
            <a:custGeom>
              <a:avLst/>
              <a:gdLst>
                <a:gd name="T0" fmla="*/ 569 w 582"/>
                <a:gd name="T1" fmla="*/ 477 h 509"/>
                <a:gd name="T2" fmla="*/ 546 w 582"/>
                <a:gd name="T3" fmla="*/ 466 h 509"/>
                <a:gd name="T4" fmla="*/ 529 w 582"/>
                <a:gd name="T5" fmla="*/ 454 h 509"/>
                <a:gd name="T6" fmla="*/ 517 w 582"/>
                <a:gd name="T7" fmla="*/ 441 h 509"/>
                <a:gd name="T8" fmla="*/ 513 w 582"/>
                <a:gd name="T9" fmla="*/ 426 h 509"/>
                <a:gd name="T10" fmla="*/ 513 w 582"/>
                <a:gd name="T11" fmla="*/ 269 h 509"/>
                <a:gd name="T12" fmla="*/ 509 w 582"/>
                <a:gd name="T13" fmla="*/ 237 h 509"/>
                <a:gd name="T14" fmla="*/ 500 w 582"/>
                <a:gd name="T15" fmla="*/ 207 h 509"/>
                <a:gd name="T16" fmla="*/ 487 w 582"/>
                <a:gd name="T17" fmla="*/ 179 h 509"/>
                <a:gd name="T18" fmla="*/ 471 w 582"/>
                <a:gd name="T19" fmla="*/ 154 h 509"/>
                <a:gd name="T20" fmla="*/ 452 w 582"/>
                <a:gd name="T21" fmla="*/ 131 h 509"/>
                <a:gd name="T22" fmla="*/ 428 w 582"/>
                <a:gd name="T23" fmla="*/ 111 h 509"/>
                <a:gd name="T24" fmla="*/ 402 w 582"/>
                <a:gd name="T25" fmla="*/ 94 h 509"/>
                <a:gd name="T26" fmla="*/ 387 w 582"/>
                <a:gd name="T27" fmla="*/ 78 h 509"/>
                <a:gd name="T28" fmla="*/ 381 w 582"/>
                <a:gd name="T29" fmla="*/ 61 h 509"/>
                <a:gd name="T30" fmla="*/ 373 w 582"/>
                <a:gd name="T31" fmla="*/ 46 h 509"/>
                <a:gd name="T32" fmla="*/ 362 w 582"/>
                <a:gd name="T33" fmla="*/ 32 h 509"/>
                <a:gd name="T34" fmla="*/ 350 w 582"/>
                <a:gd name="T35" fmla="*/ 20 h 509"/>
                <a:gd name="T36" fmla="*/ 335 w 582"/>
                <a:gd name="T37" fmla="*/ 10 h 509"/>
                <a:gd name="T38" fmla="*/ 318 w 582"/>
                <a:gd name="T39" fmla="*/ 4 h 509"/>
                <a:gd name="T40" fmla="*/ 301 w 582"/>
                <a:gd name="T41" fmla="*/ 1 h 509"/>
                <a:gd name="T42" fmla="*/ 283 w 582"/>
                <a:gd name="T43" fmla="*/ 1 h 509"/>
                <a:gd name="T44" fmla="*/ 265 w 582"/>
                <a:gd name="T45" fmla="*/ 4 h 509"/>
                <a:gd name="T46" fmla="*/ 249 w 582"/>
                <a:gd name="T47" fmla="*/ 10 h 509"/>
                <a:gd name="T48" fmla="*/ 234 w 582"/>
                <a:gd name="T49" fmla="*/ 20 h 509"/>
                <a:gd name="T50" fmla="*/ 221 w 582"/>
                <a:gd name="T51" fmla="*/ 32 h 509"/>
                <a:gd name="T52" fmla="*/ 210 w 582"/>
                <a:gd name="T53" fmla="*/ 46 h 509"/>
                <a:gd name="T54" fmla="*/ 203 w 582"/>
                <a:gd name="T55" fmla="*/ 61 h 509"/>
                <a:gd name="T56" fmla="*/ 197 w 582"/>
                <a:gd name="T57" fmla="*/ 78 h 509"/>
                <a:gd name="T58" fmla="*/ 181 w 582"/>
                <a:gd name="T59" fmla="*/ 94 h 509"/>
                <a:gd name="T60" fmla="*/ 156 w 582"/>
                <a:gd name="T61" fmla="*/ 111 h 509"/>
                <a:gd name="T62" fmla="*/ 132 w 582"/>
                <a:gd name="T63" fmla="*/ 131 h 509"/>
                <a:gd name="T64" fmla="*/ 113 w 582"/>
                <a:gd name="T65" fmla="*/ 154 h 509"/>
                <a:gd name="T66" fmla="*/ 97 w 582"/>
                <a:gd name="T67" fmla="*/ 179 h 509"/>
                <a:gd name="T68" fmla="*/ 84 w 582"/>
                <a:gd name="T69" fmla="*/ 207 h 509"/>
                <a:gd name="T70" fmla="*/ 75 w 582"/>
                <a:gd name="T71" fmla="*/ 237 h 509"/>
                <a:gd name="T72" fmla="*/ 71 w 582"/>
                <a:gd name="T73" fmla="*/ 269 h 509"/>
                <a:gd name="T74" fmla="*/ 71 w 582"/>
                <a:gd name="T75" fmla="*/ 426 h 509"/>
                <a:gd name="T76" fmla="*/ 67 w 582"/>
                <a:gd name="T77" fmla="*/ 441 h 509"/>
                <a:gd name="T78" fmla="*/ 55 w 582"/>
                <a:gd name="T79" fmla="*/ 454 h 509"/>
                <a:gd name="T80" fmla="*/ 38 w 582"/>
                <a:gd name="T81" fmla="*/ 466 h 509"/>
                <a:gd name="T82" fmla="*/ 15 w 582"/>
                <a:gd name="T83" fmla="*/ 477 h 509"/>
                <a:gd name="T84" fmla="*/ 5 w 582"/>
                <a:gd name="T85" fmla="*/ 483 h 509"/>
                <a:gd name="T86" fmla="*/ 0 w 582"/>
                <a:gd name="T87" fmla="*/ 492 h 509"/>
                <a:gd name="T88" fmla="*/ 3 w 582"/>
                <a:gd name="T89" fmla="*/ 501 h 509"/>
                <a:gd name="T90" fmla="*/ 10 w 582"/>
                <a:gd name="T91" fmla="*/ 508 h 509"/>
                <a:gd name="T92" fmla="*/ 569 w 582"/>
                <a:gd name="T93" fmla="*/ 509 h 509"/>
                <a:gd name="T94" fmla="*/ 577 w 582"/>
                <a:gd name="T95" fmla="*/ 506 h 509"/>
                <a:gd name="T96" fmla="*/ 582 w 582"/>
                <a:gd name="T97" fmla="*/ 496 h 509"/>
                <a:gd name="T98" fmla="*/ 581 w 582"/>
                <a:gd name="T99" fmla="*/ 487 h 509"/>
                <a:gd name="T100" fmla="*/ 575 w 582"/>
                <a:gd name="T101" fmla="*/ 480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82" h="509">
                  <a:moveTo>
                    <a:pt x="575" y="480"/>
                  </a:moveTo>
                  <a:lnTo>
                    <a:pt x="569" y="477"/>
                  </a:lnTo>
                  <a:lnTo>
                    <a:pt x="557" y="471"/>
                  </a:lnTo>
                  <a:lnTo>
                    <a:pt x="546" y="466"/>
                  </a:lnTo>
                  <a:lnTo>
                    <a:pt x="536" y="461"/>
                  </a:lnTo>
                  <a:lnTo>
                    <a:pt x="529" y="454"/>
                  </a:lnTo>
                  <a:lnTo>
                    <a:pt x="521" y="448"/>
                  </a:lnTo>
                  <a:lnTo>
                    <a:pt x="517" y="441"/>
                  </a:lnTo>
                  <a:lnTo>
                    <a:pt x="514" y="434"/>
                  </a:lnTo>
                  <a:lnTo>
                    <a:pt x="513" y="426"/>
                  </a:lnTo>
                  <a:lnTo>
                    <a:pt x="513" y="285"/>
                  </a:lnTo>
                  <a:lnTo>
                    <a:pt x="513" y="269"/>
                  </a:lnTo>
                  <a:lnTo>
                    <a:pt x="511" y="253"/>
                  </a:lnTo>
                  <a:lnTo>
                    <a:pt x="509" y="237"/>
                  </a:lnTo>
                  <a:lnTo>
                    <a:pt x="504" y="222"/>
                  </a:lnTo>
                  <a:lnTo>
                    <a:pt x="500" y="207"/>
                  </a:lnTo>
                  <a:lnTo>
                    <a:pt x="494" y="193"/>
                  </a:lnTo>
                  <a:lnTo>
                    <a:pt x="487" y="179"/>
                  </a:lnTo>
                  <a:lnTo>
                    <a:pt x="480" y="166"/>
                  </a:lnTo>
                  <a:lnTo>
                    <a:pt x="471" y="154"/>
                  </a:lnTo>
                  <a:lnTo>
                    <a:pt x="462" y="142"/>
                  </a:lnTo>
                  <a:lnTo>
                    <a:pt x="452" y="131"/>
                  </a:lnTo>
                  <a:lnTo>
                    <a:pt x="440" y="120"/>
                  </a:lnTo>
                  <a:lnTo>
                    <a:pt x="428" y="111"/>
                  </a:lnTo>
                  <a:lnTo>
                    <a:pt x="416" y="102"/>
                  </a:lnTo>
                  <a:lnTo>
                    <a:pt x="402" y="94"/>
                  </a:lnTo>
                  <a:lnTo>
                    <a:pt x="388" y="86"/>
                  </a:lnTo>
                  <a:lnTo>
                    <a:pt x="387" y="78"/>
                  </a:lnTo>
                  <a:lnTo>
                    <a:pt x="385" y="69"/>
                  </a:lnTo>
                  <a:lnTo>
                    <a:pt x="381" y="61"/>
                  </a:lnTo>
                  <a:lnTo>
                    <a:pt x="377" y="53"/>
                  </a:lnTo>
                  <a:lnTo>
                    <a:pt x="373" y="46"/>
                  </a:lnTo>
                  <a:lnTo>
                    <a:pt x="368" y="38"/>
                  </a:lnTo>
                  <a:lnTo>
                    <a:pt x="362" y="32"/>
                  </a:lnTo>
                  <a:lnTo>
                    <a:pt x="357" y="25"/>
                  </a:lnTo>
                  <a:lnTo>
                    <a:pt x="350" y="20"/>
                  </a:lnTo>
                  <a:lnTo>
                    <a:pt x="343" y="15"/>
                  </a:lnTo>
                  <a:lnTo>
                    <a:pt x="335" y="10"/>
                  </a:lnTo>
                  <a:lnTo>
                    <a:pt x="327" y="7"/>
                  </a:lnTo>
                  <a:lnTo>
                    <a:pt x="318" y="4"/>
                  </a:lnTo>
                  <a:lnTo>
                    <a:pt x="310" y="2"/>
                  </a:lnTo>
                  <a:lnTo>
                    <a:pt x="301" y="1"/>
                  </a:lnTo>
                  <a:lnTo>
                    <a:pt x="291" y="0"/>
                  </a:lnTo>
                  <a:lnTo>
                    <a:pt x="283" y="1"/>
                  </a:lnTo>
                  <a:lnTo>
                    <a:pt x="273" y="2"/>
                  </a:lnTo>
                  <a:lnTo>
                    <a:pt x="265" y="4"/>
                  </a:lnTo>
                  <a:lnTo>
                    <a:pt x="256" y="7"/>
                  </a:lnTo>
                  <a:lnTo>
                    <a:pt x="249" y="10"/>
                  </a:lnTo>
                  <a:lnTo>
                    <a:pt x="241" y="15"/>
                  </a:lnTo>
                  <a:lnTo>
                    <a:pt x="234" y="20"/>
                  </a:lnTo>
                  <a:lnTo>
                    <a:pt x="227" y="25"/>
                  </a:lnTo>
                  <a:lnTo>
                    <a:pt x="221" y="32"/>
                  </a:lnTo>
                  <a:lnTo>
                    <a:pt x="215" y="38"/>
                  </a:lnTo>
                  <a:lnTo>
                    <a:pt x="210" y="46"/>
                  </a:lnTo>
                  <a:lnTo>
                    <a:pt x="206" y="53"/>
                  </a:lnTo>
                  <a:lnTo>
                    <a:pt x="203" y="61"/>
                  </a:lnTo>
                  <a:lnTo>
                    <a:pt x="199" y="69"/>
                  </a:lnTo>
                  <a:lnTo>
                    <a:pt x="197" y="78"/>
                  </a:lnTo>
                  <a:lnTo>
                    <a:pt x="196" y="86"/>
                  </a:lnTo>
                  <a:lnTo>
                    <a:pt x="181" y="94"/>
                  </a:lnTo>
                  <a:lnTo>
                    <a:pt x="168" y="102"/>
                  </a:lnTo>
                  <a:lnTo>
                    <a:pt x="156" y="111"/>
                  </a:lnTo>
                  <a:lnTo>
                    <a:pt x="143" y="120"/>
                  </a:lnTo>
                  <a:lnTo>
                    <a:pt x="132" y="131"/>
                  </a:lnTo>
                  <a:lnTo>
                    <a:pt x="121" y="142"/>
                  </a:lnTo>
                  <a:lnTo>
                    <a:pt x="113" y="154"/>
                  </a:lnTo>
                  <a:lnTo>
                    <a:pt x="104" y="166"/>
                  </a:lnTo>
                  <a:lnTo>
                    <a:pt x="97" y="179"/>
                  </a:lnTo>
                  <a:lnTo>
                    <a:pt x="89" y="193"/>
                  </a:lnTo>
                  <a:lnTo>
                    <a:pt x="84" y="207"/>
                  </a:lnTo>
                  <a:lnTo>
                    <a:pt x="80" y="222"/>
                  </a:lnTo>
                  <a:lnTo>
                    <a:pt x="75" y="237"/>
                  </a:lnTo>
                  <a:lnTo>
                    <a:pt x="73" y="253"/>
                  </a:lnTo>
                  <a:lnTo>
                    <a:pt x="71" y="269"/>
                  </a:lnTo>
                  <a:lnTo>
                    <a:pt x="71" y="285"/>
                  </a:lnTo>
                  <a:lnTo>
                    <a:pt x="71" y="426"/>
                  </a:lnTo>
                  <a:lnTo>
                    <a:pt x="70" y="434"/>
                  </a:lnTo>
                  <a:lnTo>
                    <a:pt x="67" y="441"/>
                  </a:lnTo>
                  <a:lnTo>
                    <a:pt x="61" y="448"/>
                  </a:lnTo>
                  <a:lnTo>
                    <a:pt x="55" y="454"/>
                  </a:lnTo>
                  <a:lnTo>
                    <a:pt x="47" y="461"/>
                  </a:lnTo>
                  <a:lnTo>
                    <a:pt x="38" y="466"/>
                  </a:lnTo>
                  <a:lnTo>
                    <a:pt x="27" y="471"/>
                  </a:lnTo>
                  <a:lnTo>
                    <a:pt x="15" y="477"/>
                  </a:lnTo>
                  <a:lnTo>
                    <a:pt x="9" y="480"/>
                  </a:lnTo>
                  <a:lnTo>
                    <a:pt x="5" y="483"/>
                  </a:lnTo>
                  <a:lnTo>
                    <a:pt x="3" y="487"/>
                  </a:lnTo>
                  <a:lnTo>
                    <a:pt x="0" y="492"/>
                  </a:lnTo>
                  <a:lnTo>
                    <a:pt x="0" y="496"/>
                  </a:lnTo>
                  <a:lnTo>
                    <a:pt x="3" y="501"/>
                  </a:lnTo>
                  <a:lnTo>
                    <a:pt x="6" y="506"/>
                  </a:lnTo>
                  <a:lnTo>
                    <a:pt x="10" y="508"/>
                  </a:lnTo>
                  <a:lnTo>
                    <a:pt x="15" y="509"/>
                  </a:lnTo>
                  <a:lnTo>
                    <a:pt x="569" y="509"/>
                  </a:lnTo>
                  <a:lnTo>
                    <a:pt x="573" y="508"/>
                  </a:lnTo>
                  <a:lnTo>
                    <a:pt x="577" y="506"/>
                  </a:lnTo>
                  <a:lnTo>
                    <a:pt x="580" y="501"/>
                  </a:lnTo>
                  <a:lnTo>
                    <a:pt x="582" y="496"/>
                  </a:lnTo>
                  <a:lnTo>
                    <a:pt x="582" y="492"/>
                  </a:lnTo>
                  <a:lnTo>
                    <a:pt x="581" y="487"/>
                  </a:lnTo>
                  <a:lnTo>
                    <a:pt x="578" y="483"/>
                  </a:lnTo>
                  <a:lnTo>
                    <a:pt x="575" y="4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Freeform 4390">
              <a:extLst>
                <a:ext uri="{FF2B5EF4-FFF2-40B4-BE49-F238E27FC236}">
                  <a16:creationId xmlns:a16="http://schemas.microsoft.com/office/drawing/2014/main" id="{AA431439-0653-428D-A86A-467F08B53B41}"/>
                </a:ext>
              </a:extLst>
            </p:cNvPr>
            <p:cNvSpPr>
              <a:spLocks/>
            </p:cNvSpPr>
            <p:nvPr/>
          </p:nvSpPr>
          <p:spPr bwMode="auto">
            <a:xfrm>
              <a:off x="1021010" y="5023554"/>
              <a:ext cx="50800" cy="33338"/>
            </a:xfrm>
            <a:custGeom>
              <a:avLst/>
              <a:gdLst>
                <a:gd name="T0" fmla="*/ 145 w 160"/>
                <a:gd name="T1" fmla="*/ 0 h 105"/>
                <a:gd name="T2" fmla="*/ 15 w 160"/>
                <a:gd name="T3" fmla="*/ 0 h 105"/>
                <a:gd name="T4" fmla="*/ 12 w 160"/>
                <a:gd name="T5" fmla="*/ 1 h 105"/>
                <a:gd name="T6" fmla="*/ 9 w 160"/>
                <a:gd name="T7" fmla="*/ 2 h 105"/>
                <a:gd name="T8" fmla="*/ 7 w 160"/>
                <a:gd name="T9" fmla="*/ 3 h 105"/>
                <a:gd name="T10" fmla="*/ 5 w 160"/>
                <a:gd name="T11" fmla="*/ 5 h 105"/>
                <a:gd name="T12" fmla="*/ 2 w 160"/>
                <a:gd name="T13" fmla="*/ 7 h 105"/>
                <a:gd name="T14" fmla="*/ 1 w 160"/>
                <a:gd name="T15" fmla="*/ 9 h 105"/>
                <a:gd name="T16" fmla="*/ 0 w 160"/>
                <a:gd name="T17" fmla="*/ 12 h 105"/>
                <a:gd name="T18" fmla="*/ 0 w 160"/>
                <a:gd name="T19" fmla="*/ 15 h 105"/>
                <a:gd name="T20" fmla="*/ 0 w 160"/>
                <a:gd name="T21" fmla="*/ 25 h 105"/>
                <a:gd name="T22" fmla="*/ 0 w 160"/>
                <a:gd name="T23" fmla="*/ 34 h 105"/>
                <a:gd name="T24" fmla="*/ 1 w 160"/>
                <a:gd name="T25" fmla="*/ 41 h 105"/>
                <a:gd name="T26" fmla="*/ 3 w 160"/>
                <a:gd name="T27" fmla="*/ 49 h 105"/>
                <a:gd name="T28" fmla="*/ 6 w 160"/>
                <a:gd name="T29" fmla="*/ 56 h 105"/>
                <a:gd name="T30" fmla="*/ 10 w 160"/>
                <a:gd name="T31" fmla="*/ 63 h 105"/>
                <a:gd name="T32" fmla="*/ 13 w 160"/>
                <a:gd name="T33" fmla="*/ 69 h 105"/>
                <a:gd name="T34" fmla="*/ 18 w 160"/>
                <a:gd name="T35" fmla="*/ 76 h 105"/>
                <a:gd name="T36" fmla="*/ 24 w 160"/>
                <a:gd name="T37" fmla="*/ 81 h 105"/>
                <a:gd name="T38" fmla="*/ 29 w 160"/>
                <a:gd name="T39" fmla="*/ 86 h 105"/>
                <a:gd name="T40" fmla="*/ 36 w 160"/>
                <a:gd name="T41" fmla="*/ 92 h 105"/>
                <a:gd name="T42" fmla="*/ 42 w 160"/>
                <a:gd name="T43" fmla="*/ 95 h 105"/>
                <a:gd name="T44" fmla="*/ 48 w 160"/>
                <a:gd name="T45" fmla="*/ 98 h 105"/>
                <a:gd name="T46" fmla="*/ 56 w 160"/>
                <a:gd name="T47" fmla="*/ 101 h 105"/>
                <a:gd name="T48" fmla="*/ 63 w 160"/>
                <a:gd name="T49" fmla="*/ 103 h 105"/>
                <a:gd name="T50" fmla="*/ 72 w 160"/>
                <a:gd name="T51" fmla="*/ 105 h 105"/>
                <a:gd name="T52" fmla="*/ 79 w 160"/>
                <a:gd name="T53" fmla="*/ 105 h 105"/>
                <a:gd name="T54" fmla="*/ 88 w 160"/>
                <a:gd name="T55" fmla="*/ 105 h 105"/>
                <a:gd name="T56" fmla="*/ 95 w 160"/>
                <a:gd name="T57" fmla="*/ 103 h 105"/>
                <a:gd name="T58" fmla="*/ 104 w 160"/>
                <a:gd name="T59" fmla="*/ 101 h 105"/>
                <a:gd name="T60" fmla="*/ 110 w 160"/>
                <a:gd name="T61" fmla="*/ 98 h 105"/>
                <a:gd name="T62" fmla="*/ 118 w 160"/>
                <a:gd name="T63" fmla="*/ 95 h 105"/>
                <a:gd name="T64" fmla="*/ 124 w 160"/>
                <a:gd name="T65" fmla="*/ 92 h 105"/>
                <a:gd name="T66" fmla="*/ 131 w 160"/>
                <a:gd name="T67" fmla="*/ 86 h 105"/>
                <a:gd name="T68" fmla="*/ 136 w 160"/>
                <a:gd name="T69" fmla="*/ 81 h 105"/>
                <a:gd name="T70" fmla="*/ 141 w 160"/>
                <a:gd name="T71" fmla="*/ 76 h 105"/>
                <a:gd name="T72" fmla="*/ 146 w 160"/>
                <a:gd name="T73" fmla="*/ 69 h 105"/>
                <a:gd name="T74" fmla="*/ 150 w 160"/>
                <a:gd name="T75" fmla="*/ 63 h 105"/>
                <a:gd name="T76" fmla="*/ 153 w 160"/>
                <a:gd name="T77" fmla="*/ 56 h 105"/>
                <a:gd name="T78" fmla="*/ 156 w 160"/>
                <a:gd name="T79" fmla="*/ 49 h 105"/>
                <a:gd name="T80" fmla="*/ 159 w 160"/>
                <a:gd name="T81" fmla="*/ 41 h 105"/>
                <a:gd name="T82" fmla="*/ 160 w 160"/>
                <a:gd name="T83" fmla="*/ 34 h 105"/>
                <a:gd name="T84" fmla="*/ 160 w 160"/>
                <a:gd name="T85" fmla="*/ 25 h 105"/>
                <a:gd name="T86" fmla="*/ 160 w 160"/>
                <a:gd name="T87" fmla="*/ 15 h 105"/>
                <a:gd name="T88" fmla="*/ 160 w 160"/>
                <a:gd name="T89" fmla="*/ 12 h 105"/>
                <a:gd name="T90" fmla="*/ 159 w 160"/>
                <a:gd name="T91" fmla="*/ 9 h 105"/>
                <a:gd name="T92" fmla="*/ 158 w 160"/>
                <a:gd name="T93" fmla="*/ 7 h 105"/>
                <a:gd name="T94" fmla="*/ 155 w 160"/>
                <a:gd name="T95" fmla="*/ 5 h 105"/>
                <a:gd name="T96" fmla="*/ 153 w 160"/>
                <a:gd name="T97" fmla="*/ 3 h 105"/>
                <a:gd name="T98" fmla="*/ 151 w 160"/>
                <a:gd name="T99" fmla="*/ 2 h 105"/>
                <a:gd name="T100" fmla="*/ 148 w 160"/>
                <a:gd name="T101" fmla="*/ 1 h 105"/>
                <a:gd name="T102" fmla="*/ 145 w 160"/>
                <a:gd name="T103"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0" h="105">
                  <a:moveTo>
                    <a:pt x="145" y="0"/>
                  </a:moveTo>
                  <a:lnTo>
                    <a:pt x="15" y="0"/>
                  </a:lnTo>
                  <a:lnTo>
                    <a:pt x="12" y="1"/>
                  </a:lnTo>
                  <a:lnTo>
                    <a:pt x="9" y="2"/>
                  </a:lnTo>
                  <a:lnTo>
                    <a:pt x="7" y="3"/>
                  </a:lnTo>
                  <a:lnTo>
                    <a:pt x="5" y="5"/>
                  </a:lnTo>
                  <a:lnTo>
                    <a:pt x="2" y="7"/>
                  </a:lnTo>
                  <a:lnTo>
                    <a:pt x="1" y="9"/>
                  </a:lnTo>
                  <a:lnTo>
                    <a:pt x="0" y="12"/>
                  </a:lnTo>
                  <a:lnTo>
                    <a:pt x="0" y="15"/>
                  </a:lnTo>
                  <a:lnTo>
                    <a:pt x="0" y="25"/>
                  </a:lnTo>
                  <a:lnTo>
                    <a:pt x="0" y="34"/>
                  </a:lnTo>
                  <a:lnTo>
                    <a:pt x="1" y="41"/>
                  </a:lnTo>
                  <a:lnTo>
                    <a:pt x="3" y="49"/>
                  </a:lnTo>
                  <a:lnTo>
                    <a:pt x="6" y="56"/>
                  </a:lnTo>
                  <a:lnTo>
                    <a:pt x="10" y="63"/>
                  </a:lnTo>
                  <a:lnTo>
                    <a:pt x="13" y="69"/>
                  </a:lnTo>
                  <a:lnTo>
                    <a:pt x="18" y="76"/>
                  </a:lnTo>
                  <a:lnTo>
                    <a:pt x="24" y="81"/>
                  </a:lnTo>
                  <a:lnTo>
                    <a:pt x="29" y="86"/>
                  </a:lnTo>
                  <a:lnTo>
                    <a:pt x="36" y="92"/>
                  </a:lnTo>
                  <a:lnTo>
                    <a:pt x="42" y="95"/>
                  </a:lnTo>
                  <a:lnTo>
                    <a:pt x="48" y="98"/>
                  </a:lnTo>
                  <a:lnTo>
                    <a:pt x="56" y="101"/>
                  </a:lnTo>
                  <a:lnTo>
                    <a:pt x="63" y="103"/>
                  </a:lnTo>
                  <a:lnTo>
                    <a:pt x="72" y="105"/>
                  </a:lnTo>
                  <a:lnTo>
                    <a:pt x="79" y="105"/>
                  </a:lnTo>
                  <a:lnTo>
                    <a:pt x="88" y="105"/>
                  </a:lnTo>
                  <a:lnTo>
                    <a:pt x="95" y="103"/>
                  </a:lnTo>
                  <a:lnTo>
                    <a:pt x="104" y="101"/>
                  </a:lnTo>
                  <a:lnTo>
                    <a:pt x="110" y="98"/>
                  </a:lnTo>
                  <a:lnTo>
                    <a:pt x="118" y="95"/>
                  </a:lnTo>
                  <a:lnTo>
                    <a:pt x="124" y="92"/>
                  </a:lnTo>
                  <a:lnTo>
                    <a:pt x="131" y="86"/>
                  </a:lnTo>
                  <a:lnTo>
                    <a:pt x="136" y="81"/>
                  </a:lnTo>
                  <a:lnTo>
                    <a:pt x="141" y="76"/>
                  </a:lnTo>
                  <a:lnTo>
                    <a:pt x="146" y="69"/>
                  </a:lnTo>
                  <a:lnTo>
                    <a:pt x="150" y="63"/>
                  </a:lnTo>
                  <a:lnTo>
                    <a:pt x="153" y="56"/>
                  </a:lnTo>
                  <a:lnTo>
                    <a:pt x="156" y="49"/>
                  </a:lnTo>
                  <a:lnTo>
                    <a:pt x="159" y="41"/>
                  </a:lnTo>
                  <a:lnTo>
                    <a:pt x="160" y="34"/>
                  </a:lnTo>
                  <a:lnTo>
                    <a:pt x="160" y="25"/>
                  </a:lnTo>
                  <a:lnTo>
                    <a:pt x="160" y="15"/>
                  </a:lnTo>
                  <a:lnTo>
                    <a:pt x="160" y="12"/>
                  </a:lnTo>
                  <a:lnTo>
                    <a:pt x="159" y="9"/>
                  </a:lnTo>
                  <a:lnTo>
                    <a:pt x="158" y="7"/>
                  </a:lnTo>
                  <a:lnTo>
                    <a:pt x="155" y="5"/>
                  </a:lnTo>
                  <a:lnTo>
                    <a:pt x="153" y="3"/>
                  </a:lnTo>
                  <a:lnTo>
                    <a:pt x="151" y="2"/>
                  </a:lnTo>
                  <a:lnTo>
                    <a:pt x="148" y="1"/>
                  </a:lnTo>
                  <a:lnTo>
                    <a:pt x="1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Freeform 4391">
              <a:extLst>
                <a:ext uri="{FF2B5EF4-FFF2-40B4-BE49-F238E27FC236}">
                  <a16:creationId xmlns:a16="http://schemas.microsoft.com/office/drawing/2014/main" id="{4DA86274-6F83-44F6-BF2B-AB920513E8B4}"/>
                </a:ext>
              </a:extLst>
            </p:cNvPr>
            <p:cNvSpPr>
              <a:spLocks/>
            </p:cNvSpPr>
            <p:nvPr/>
          </p:nvSpPr>
          <p:spPr bwMode="auto">
            <a:xfrm>
              <a:off x="940047" y="4809242"/>
              <a:ext cx="74613" cy="74613"/>
            </a:xfrm>
            <a:custGeom>
              <a:avLst/>
              <a:gdLst>
                <a:gd name="T0" fmla="*/ 224 w 237"/>
                <a:gd name="T1" fmla="*/ 30 h 237"/>
                <a:gd name="T2" fmla="*/ 230 w 237"/>
                <a:gd name="T3" fmla="*/ 27 h 237"/>
                <a:gd name="T4" fmla="*/ 234 w 237"/>
                <a:gd name="T5" fmla="*/ 23 h 237"/>
                <a:gd name="T6" fmla="*/ 236 w 237"/>
                <a:gd name="T7" fmla="*/ 19 h 237"/>
                <a:gd name="T8" fmla="*/ 236 w 237"/>
                <a:gd name="T9" fmla="*/ 12 h 237"/>
                <a:gd name="T10" fmla="*/ 234 w 237"/>
                <a:gd name="T11" fmla="*/ 7 h 237"/>
                <a:gd name="T12" fmla="*/ 230 w 237"/>
                <a:gd name="T13" fmla="*/ 3 h 237"/>
                <a:gd name="T14" fmla="*/ 224 w 237"/>
                <a:gd name="T15" fmla="*/ 0 h 237"/>
                <a:gd name="T16" fmla="*/ 210 w 237"/>
                <a:gd name="T17" fmla="*/ 0 h 237"/>
                <a:gd name="T18" fmla="*/ 188 w 237"/>
                <a:gd name="T19" fmla="*/ 3 h 237"/>
                <a:gd name="T20" fmla="*/ 166 w 237"/>
                <a:gd name="T21" fmla="*/ 7 h 237"/>
                <a:gd name="T22" fmla="*/ 145 w 237"/>
                <a:gd name="T23" fmla="*/ 13 h 237"/>
                <a:gd name="T24" fmla="*/ 116 w 237"/>
                <a:gd name="T25" fmla="*/ 27 h 237"/>
                <a:gd name="T26" fmla="*/ 80 w 237"/>
                <a:gd name="T27" fmla="*/ 51 h 237"/>
                <a:gd name="T28" fmla="*/ 50 w 237"/>
                <a:gd name="T29" fmla="*/ 81 h 237"/>
                <a:gd name="T30" fmla="*/ 26 w 237"/>
                <a:gd name="T31" fmla="*/ 116 h 237"/>
                <a:gd name="T32" fmla="*/ 12 w 237"/>
                <a:gd name="T33" fmla="*/ 146 h 237"/>
                <a:gd name="T34" fmla="*/ 6 w 237"/>
                <a:gd name="T35" fmla="*/ 166 h 237"/>
                <a:gd name="T36" fmla="*/ 2 w 237"/>
                <a:gd name="T37" fmla="*/ 188 h 237"/>
                <a:gd name="T38" fmla="*/ 0 w 237"/>
                <a:gd name="T39" fmla="*/ 210 h 237"/>
                <a:gd name="T40" fmla="*/ 0 w 237"/>
                <a:gd name="T41" fmla="*/ 225 h 237"/>
                <a:gd name="T42" fmla="*/ 2 w 237"/>
                <a:gd name="T43" fmla="*/ 230 h 237"/>
                <a:gd name="T44" fmla="*/ 6 w 237"/>
                <a:gd name="T45" fmla="*/ 235 h 237"/>
                <a:gd name="T46" fmla="*/ 11 w 237"/>
                <a:gd name="T47" fmla="*/ 237 h 237"/>
                <a:gd name="T48" fmla="*/ 18 w 237"/>
                <a:gd name="T49" fmla="*/ 237 h 237"/>
                <a:gd name="T50" fmla="*/ 23 w 237"/>
                <a:gd name="T51" fmla="*/ 235 h 237"/>
                <a:gd name="T52" fmla="*/ 26 w 237"/>
                <a:gd name="T53" fmla="*/ 230 h 237"/>
                <a:gd name="T54" fmla="*/ 28 w 237"/>
                <a:gd name="T55" fmla="*/ 225 h 237"/>
                <a:gd name="T56" fmla="*/ 31 w 237"/>
                <a:gd name="T57" fmla="*/ 202 h 237"/>
                <a:gd name="T58" fmla="*/ 38 w 237"/>
                <a:gd name="T59" fmla="*/ 164 h 237"/>
                <a:gd name="T60" fmla="*/ 52 w 237"/>
                <a:gd name="T61" fmla="*/ 130 h 237"/>
                <a:gd name="T62" fmla="*/ 73 w 237"/>
                <a:gd name="T63" fmla="*/ 100 h 237"/>
                <a:gd name="T64" fmla="*/ 99 w 237"/>
                <a:gd name="T65" fmla="*/ 74 h 237"/>
                <a:gd name="T66" fmla="*/ 130 w 237"/>
                <a:gd name="T67" fmla="*/ 53 h 237"/>
                <a:gd name="T68" fmla="*/ 164 w 237"/>
                <a:gd name="T69" fmla="*/ 39 h 237"/>
                <a:gd name="T70" fmla="*/ 202 w 237"/>
                <a:gd name="T71" fmla="*/ 3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237">
                  <a:moveTo>
                    <a:pt x="222" y="30"/>
                  </a:moveTo>
                  <a:lnTo>
                    <a:pt x="224" y="30"/>
                  </a:lnTo>
                  <a:lnTo>
                    <a:pt x="227" y="29"/>
                  </a:lnTo>
                  <a:lnTo>
                    <a:pt x="230" y="27"/>
                  </a:lnTo>
                  <a:lnTo>
                    <a:pt x="232" y="26"/>
                  </a:lnTo>
                  <a:lnTo>
                    <a:pt x="234" y="23"/>
                  </a:lnTo>
                  <a:lnTo>
                    <a:pt x="235" y="21"/>
                  </a:lnTo>
                  <a:lnTo>
                    <a:pt x="236" y="19"/>
                  </a:lnTo>
                  <a:lnTo>
                    <a:pt x="237" y="15"/>
                  </a:lnTo>
                  <a:lnTo>
                    <a:pt x="236" y="12"/>
                  </a:lnTo>
                  <a:lnTo>
                    <a:pt x="235" y="9"/>
                  </a:lnTo>
                  <a:lnTo>
                    <a:pt x="234" y="7"/>
                  </a:lnTo>
                  <a:lnTo>
                    <a:pt x="232" y="5"/>
                  </a:lnTo>
                  <a:lnTo>
                    <a:pt x="230" y="3"/>
                  </a:lnTo>
                  <a:lnTo>
                    <a:pt x="227" y="1"/>
                  </a:lnTo>
                  <a:lnTo>
                    <a:pt x="224" y="0"/>
                  </a:lnTo>
                  <a:lnTo>
                    <a:pt x="222" y="0"/>
                  </a:lnTo>
                  <a:lnTo>
                    <a:pt x="210" y="0"/>
                  </a:lnTo>
                  <a:lnTo>
                    <a:pt x="199" y="1"/>
                  </a:lnTo>
                  <a:lnTo>
                    <a:pt x="188" y="3"/>
                  </a:lnTo>
                  <a:lnTo>
                    <a:pt x="177" y="5"/>
                  </a:lnTo>
                  <a:lnTo>
                    <a:pt x="166" y="7"/>
                  </a:lnTo>
                  <a:lnTo>
                    <a:pt x="156" y="10"/>
                  </a:lnTo>
                  <a:lnTo>
                    <a:pt x="145" y="13"/>
                  </a:lnTo>
                  <a:lnTo>
                    <a:pt x="135" y="18"/>
                  </a:lnTo>
                  <a:lnTo>
                    <a:pt x="116" y="27"/>
                  </a:lnTo>
                  <a:lnTo>
                    <a:pt x="97" y="38"/>
                  </a:lnTo>
                  <a:lnTo>
                    <a:pt x="80" y="51"/>
                  </a:lnTo>
                  <a:lnTo>
                    <a:pt x="65" y="65"/>
                  </a:lnTo>
                  <a:lnTo>
                    <a:pt x="50" y="81"/>
                  </a:lnTo>
                  <a:lnTo>
                    <a:pt x="37" y="98"/>
                  </a:lnTo>
                  <a:lnTo>
                    <a:pt x="26" y="116"/>
                  </a:lnTo>
                  <a:lnTo>
                    <a:pt x="17" y="135"/>
                  </a:lnTo>
                  <a:lnTo>
                    <a:pt x="12" y="146"/>
                  </a:lnTo>
                  <a:lnTo>
                    <a:pt x="9" y="156"/>
                  </a:lnTo>
                  <a:lnTo>
                    <a:pt x="6" y="166"/>
                  </a:lnTo>
                  <a:lnTo>
                    <a:pt x="4" y="177"/>
                  </a:lnTo>
                  <a:lnTo>
                    <a:pt x="2" y="188"/>
                  </a:lnTo>
                  <a:lnTo>
                    <a:pt x="1" y="199"/>
                  </a:lnTo>
                  <a:lnTo>
                    <a:pt x="0" y="210"/>
                  </a:lnTo>
                  <a:lnTo>
                    <a:pt x="0" y="222"/>
                  </a:lnTo>
                  <a:lnTo>
                    <a:pt x="0" y="225"/>
                  </a:lnTo>
                  <a:lnTo>
                    <a:pt x="1" y="228"/>
                  </a:lnTo>
                  <a:lnTo>
                    <a:pt x="2" y="230"/>
                  </a:lnTo>
                  <a:lnTo>
                    <a:pt x="4" y="233"/>
                  </a:lnTo>
                  <a:lnTo>
                    <a:pt x="6" y="235"/>
                  </a:lnTo>
                  <a:lnTo>
                    <a:pt x="8" y="236"/>
                  </a:lnTo>
                  <a:lnTo>
                    <a:pt x="11" y="237"/>
                  </a:lnTo>
                  <a:lnTo>
                    <a:pt x="14" y="237"/>
                  </a:lnTo>
                  <a:lnTo>
                    <a:pt x="18" y="237"/>
                  </a:lnTo>
                  <a:lnTo>
                    <a:pt x="20" y="236"/>
                  </a:lnTo>
                  <a:lnTo>
                    <a:pt x="23" y="235"/>
                  </a:lnTo>
                  <a:lnTo>
                    <a:pt x="25" y="233"/>
                  </a:lnTo>
                  <a:lnTo>
                    <a:pt x="26" y="230"/>
                  </a:lnTo>
                  <a:lnTo>
                    <a:pt x="28" y="228"/>
                  </a:lnTo>
                  <a:lnTo>
                    <a:pt x="28" y="225"/>
                  </a:lnTo>
                  <a:lnTo>
                    <a:pt x="29" y="222"/>
                  </a:lnTo>
                  <a:lnTo>
                    <a:pt x="31" y="202"/>
                  </a:lnTo>
                  <a:lnTo>
                    <a:pt x="33" y="183"/>
                  </a:lnTo>
                  <a:lnTo>
                    <a:pt x="38" y="164"/>
                  </a:lnTo>
                  <a:lnTo>
                    <a:pt x="44" y="147"/>
                  </a:lnTo>
                  <a:lnTo>
                    <a:pt x="52" y="130"/>
                  </a:lnTo>
                  <a:lnTo>
                    <a:pt x="63" y="115"/>
                  </a:lnTo>
                  <a:lnTo>
                    <a:pt x="73" y="100"/>
                  </a:lnTo>
                  <a:lnTo>
                    <a:pt x="85" y="86"/>
                  </a:lnTo>
                  <a:lnTo>
                    <a:pt x="99" y="74"/>
                  </a:lnTo>
                  <a:lnTo>
                    <a:pt x="114" y="62"/>
                  </a:lnTo>
                  <a:lnTo>
                    <a:pt x="130" y="53"/>
                  </a:lnTo>
                  <a:lnTo>
                    <a:pt x="147" y="45"/>
                  </a:lnTo>
                  <a:lnTo>
                    <a:pt x="164" y="39"/>
                  </a:lnTo>
                  <a:lnTo>
                    <a:pt x="182" y="34"/>
                  </a:lnTo>
                  <a:lnTo>
                    <a:pt x="202" y="31"/>
                  </a:lnTo>
                  <a:lnTo>
                    <a:pt x="222"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Freeform 4392">
              <a:extLst>
                <a:ext uri="{FF2B5EF4-FFF2-40B4-BE49-F238E27FC236}">
                  <a16:creationId xmlns:a16="http://schemas.microsoft.com/office/drawing/2014/main" id="{035682D7-1306-4CDC-9005-F3E310754B3E}"/>
                </a:ext>
              </a:extLst>
            </p:cNvPr>
            <p:cNvSpPr>
              <a:spLocks/>
            </p:cNvSpPr>
            <p:nvPr/>
          </p:nvSpPr>
          <p:spPr bwMode="auto">
            <a:xfrm>
              <a:off x="903535" y="4772729"/>
              <a:ext cx="111125" cy="111125"/>
            </a:xfrm>
            <a:custGeom>
              <a:avLst/>
              <a:gdLst>
                <a:gd name="T0" fmla="*/ 338 w 351"/>
                <a:gd name="T1" fmla="*/ 29 h 350"/>
                <a:gd name="T2" fmla="*/ 344 w 351"/>
                <a:gd name="T3" fmla="*/ 27 h 350"/>
                <a:gd name="T4" fmla="*/ 348 w 351"/>
                <a:gd name="T5" fmla="*/ 22 h 350"/>
                <a:gd name="T6" fmla="*/ 350 w 351"/>
                <a:gd name="T7" fmla="*/ 17 h 350"/>
                <a:gd name="T8" fmla="*/ 350 w 351"/>
                <a:gd name="T9" fmla="*/ 12 h 350"/>
                <a:gd name="T10" fmla="*/ 348 w 351"/>
                <a:gd name="T11" fmla="*/ 6 h 350"/>
                <a:gd name="T12" fmla="*/ 344 w 351"/>
                <a:gd name="T13" fmla="*/ 2 h 350"/>
                <a:gd name="T14" fmla="*/ 338 w 351"/>
                <a:gd name="T15" fmla="*/ 0 h 350"/>
                <a:gd name="T16" fmla="*/ 318 w 351"/>
                <a:gd name="T17" fmla="*/ 0 h 350"/>
                <a:gd name="T18" fmla="*/ 285 w 351"/>
                <a:gd name="T19" fmla="*/ 3 h 350"/>
                <a:gd name="T20" fmla="*/ 252 w 351"/>
                <a:gd name="T21" fmla="*/ 11 h 350"/>
                <a:gd name="T22" fmla="*/ 221 w 351"/>
                <a:gd name="T23" fmla="*/ 20 h 350"/>
                <a:gd name="T24" fmla="*/ 191 w 351"/>
                <a:gd name="T25" fmla="*/ 33 h 350"/>
                <a:gd name="T26" fmla="*/ 162 w 351"/>
                <a:gd name="T27" fmla="*/ 48 h 350"/>
                <a:gd name="T28" fmla="*/ 135 w 351"/>
                <a:gd name="T29" fmla="*/ 66 h 350"/>
                <a:gd name="T30" fmla="*/ 110 w 351"/>
                <a:gd name="T31" fmla="*/ 87 h 350"/>
                <a:gd name="T32" fmla="*/ 88 w 351"/>
                <a:gd name="T33" fmla="*/ 110 h 350"/>
                <a:gd name="T34" fmla="*/ 66 w 351"/>
                <a:gd name="T35" fmla="*/ 135 h 350"/>
                <a:gd name="T36" fmla="*/ 49 w 351"/>
                <a:gd name="T37" fmla="*/ 162 h 350"/>
                <a:gd name="T38" fmla="*/ 33 w 351"/>
                <a:gd name="T39" fmla="*/ 189 h 350"/>
                <a:gd name="T40" fmla="*/ 20 w 351"/>
                <a:gd name="T41" fmla="*/ 220 h 350"/>
                <a:gd name="T42" fmla="*/ 11 w 351"/>
                <a:gd name="T43" fmla="*/ 251 h 350"/>
                <a:gd name="T44" fmla="*/ 4 w 351"/>
                <a:gd name="T45" fmla="*/ 283 h 350"/>
                <a:gd name="T46" fmla="*/ 0 w 351"/>
                <a:gd name="T47" fmla="*/ 318 h 350"/>
                <a:gd name="T48" fmla="*/ 0 w 351"/>
                <a:gd name="T49" fmla="*/ 338 h 350"/>
                <a:gd name="T50" fmla="*/ 2 w 351"/>
                <a:gd name="T51" fmla="*/ 343 h 350"/>
                <a:gd name="T52" fmla="*/ 7 w 351"/>
                <a:gd name="T53" fmla="*/ 348 h 350"/>
                <a:gd name="T54" fmla="*/ 12 w 351"/>
                <a:gd name="T55" fmla="*/ 350 h 350"/>
                <a:gd name="T56" fmla="*/ 18 w 351"/>
                <a:gd name="T57" fmla="*/ 350 h 350"/>
                <a:gd name="T58" fmla="*/ 24 w 351"/>
                <a:gd name="T59" fmla="*/ 348 h 350"/>
                <a:gd name="T60" fmla="*/ 28 w 351"/>
                <a:gd name="T61" fmla="*/ 343 h 350"/>
                <a:gd name="T62" fmla="*/ 30 w 351"/>
                <a:gd name="T63" fmla="*/ 338 h 350"/>
                <a:gd name="T64" fmla="*/ 30 w 351"/>
                <a:gd name="T65" fmla="*/ 319 h 350"/>
                <a:gd name="T66" fmla="*/ 33 w 351"/>
                <a:gd name="T67" fmla="*/ 289 h 350"/>
                <a:gd name="T68" fmla="*/ 40 w 351"/>
                <a:gd name="T69" fmla="*/ 259 h 350"/>
                <a:gd name="T70" fmla="*/ 48 w 351"/>
                <a:gd name="T71" fmla="*/ 230 h 350"/>
                <a:gd name="T72" fmla="*/ 60 w 351"/>
                <a:gd name="T73" fmla="*/ 203 h 350"/>
                <a:gd name="T74" fmla="*/ 74 w 351"/>
                <a:gd name="T75" fmla="*/ 177 h 350"/>
                <a:gd name="T76" fmla="*/ 91 w 351"/>
                <a:gd name="T77" fmla="*/ 153 h 350"/>
                <a:gd name="T78" fmla="*/ 109 w 351"/>
                <a:gd name="T79" fmla="*/ 129 h 350"/>
                <a:gd name="T80" fmla="*/ 131 w 351"/>
                <a:gd name="T81" fmla="*/ 109 h 350"/>
                <a:gd name="T82" fmla="*/ 153 w 351"/>
                <a:gd name="T83" fmla="*/ 91 h 350"/>
                <a:gd name="T84" fmla="*/ 178 w 351"/>
                <a:gd name="T85" fmla="*/ 74 h 350"/>
                <a:gd name="T86" fmla="*/ 203 w 351"/>
                <a:gd name="T87" fmla="*/ 60 h 350"/>
                <a:gd name="T88" fmla="*/ 231 w 351"/>
                <a:gd name="T89" fmla="*/ 48 h 350"/>
                <a:gd name="T90" fmla="*/ 259 w 351"/>
                <a:gd name="T91" fmla="*/ 40 h 350"/>
                <a:gd name="T92" fmla="*/ 289 w 351"/>
                <a:gd name="T93" fmla="*/ 33 h 350"/>
                <a:gd name="T94" fmla="*/ 320 w 351"/>
                <a:gd name="T95" fmla="*/ 3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1" h="350">
                  <a:moveTo>
                    <a:pt x="336" y="30"/>
                  </a:moveTo>
                  <a:lnTo>
                    <a:pt x="338" y="29"/>
                  </a:lnTo>
                  <a:lnTo>
                    <a:pt x="341" y="28"/>
                  </a:lnTo>
                  <a:lnTo>
                    <a:pt x="344" y="27"/>
                  </a:lnTo>
                  <a:lnTo>
                    <a:pt x="346" y="25"/>
                  </a:lnTo>
                  <a:lnTo>
                    <a:pt x="348" y="22"/>
                  </a:lnTo>
                  <a:lnTo>
                    <a:pt x="349" y="20"/>
                  </a:lnTo>
                  <a:lnTo>
                    <a:pt x="350" y="17"/>
                  </a:lnTo>
                  <a:lnTo>
                    <a:pt x="351" y="15"/>
                  </a:lnTo>
                  <a:lnTo>
                    <a:pt x="350" y="12"/>
                  </a:lnTo>
                  <a:lnTo>
                    <a:pt x="349" y="9"/>
                  </a:lnTo>
                  <a:lnTo>
                    <a:pt x="348" y="6"/>
                  </a:lnTo>
                  <a:lnTo>
                    <a:pt x="346" y="4"/>
                  </a:lnTo>
                  <a:lnTo>
                    <a:pt x="344" y="2"/>
                  </a:lnTo>
                  <a:lnTo>
                    <a:pt x="341" y="1"/>
                  </a:lnTo>
                  <a:lnTo>
                    <a:pt x="338" y="0"/>
                  </a:lnTo>
                  <a:lnTo>
                    <a:pt x="336" y="0"/>
                  </a:lnTo>
                  <a:lnTo>
                    <a:pt x="318" y="0"/>
                  </a:lnTo>
                  <a:lnTo>
                    <a:pt x="302" y="1"/>
                  </a:lnTo>
                  <a:lnTo>
                    <a:pt x="285" y="3"/>
                  </a:lnTo>
                  <a:lnTo>
                    <a:pt x="268" y="6"/>
                  </a:lnTo>
                  <a:lnTo>
                    <a:pt x="252" y="11"/>
                  </a:lnTo>
                  <a:lnTo>
                    <a:pt x="235" y="15"/>
                  </a:lnTo>
                  <a:lnTo>
                    <a:pt x="221" y="20"/>
                  </a:lnTo>
                  <a:lnTo>
                    <a:pt x="206" y="26"/>
                  </a:lnTo>
                  <a:lnTo>
                    <a:pt x="191" y="33"/>
                  </a:lnTo>
                  <a:lnTo>
                    <a:pt x="176" y="41"/>
                  </a:lnTo>
                  <a:lnTo>
                    <a:pt x="162" y="48"/>
                  </a:lnTo>
                  <a:lnTo>
                    <a:pt x="148" y="57"/>
                  </a:lnTo>
                  <a:lnTo>
                    <a:pt x="135" y="66"/>
                  </a:lnTo>
                  <a:lnTo>
                    <a:pt x="122" y="77"/>
                  </a:lnTo>
                  <a:lnTo>
                    <a:pt x="110" y="87"/>
                  </a:lnTo>
                  <a:lnTo>
                    <a:pt x="99" y="98"/>
                  </a:lnTo>
                  <a:lnTo>
                    <a:pt x="88" y="110"/>
                  </a:lnTo>
                  <a:lnTo>
                    <a:pt x="77" y="122"/>
                  </a:lnTo>
                  <a:lnTo>
                    <a:pt x="66" y="135"/>
                  </a:lnTo>
                  <a:lnTo>
                    <a:pt x="58" y="148"/>
                  </a:lnTo>
                  <a:lnTo>
                    <a:pt x="49" y="162"/>
                  </a:lnTo>
                  <a:lnTo>
                    <a:pt x="41" y="175"/>
                  </a:lnTo>
                  <a:lnTo>
                    <a:pt x="33" y="189"/>
                  </a:lnTo>
                  <a:lnTo>
                    <a:pt x="27" y="204"/>
                  </a:lnTo>
                  <a:lnTo>
                    <a:pt x="20" y="220"/>
                  </a:lnTo>
                  <a:lnTo>
                    <a:pt x="15" y="235"/>
                  </a:lnTo>
                  <a:lnTo>
                    <a:pt x="11" y="251"/>
                  </a:lnTo>
                  <a:lnTo>
                    <a:pt x="7" y="267"/>
                  </a:lnTo>
                  <a:lnTo>
                    <a:pt x="4" y="283"/>
                  </a:lnTo>
                  <a:lnTo>
                    <a:pt x="2" y="301"/>
                  </a:lnTo>
                  <a:lnTo>
                    <a:pt x="0" y="318"/>
                  </a:lnTo>
                  <a:lnTo>
                    <a:pt x="0" y="335"/>
                  </a:lnTo>
                  <a:lnTo>
                    <a:pt x="0" y="338"/>
                  </a:lnTo>
                  <a:lnTo>
                    <a:pt x="1" y="341"/>
                  </a:lnTo>
                  <a:lnTo>
                    <a:pt x="2" y="343"/>
                  </a:lnTo>
                  <a:lnTo>
                    <a:pt x="4" y="346"/>
                  </a:lnTo>
                  <a:lnTo>
                    <a:pt x="7" y="348"/>
                  </a:lnTo>
                  <a:lnTo>
                    <a:pt x="10" y="349"/>
                  </a:lnTo>
                  <a:lnTo>
                    <a:pt x="12" y="350"/>
                  </a:lnTo>
                  <a:lnTo>
                    <a:pt x="15" y="350"/>
                  </a:lnTo>
                  <a:lnTo>
                    <a:pt x="18" y="350"/>
                  </a:lnTo>
                  <a:lnTo>
                    <a:pt x="20" y="349"/>
                  </a:lnTo>
                  <a:lnTo>
                    <a:pt x="24" y="348"/>
                  </a:lnTo>
                  <a:lnTo>
                    <a:pt x="26" y="346"/>
                  </a:lnTo>
                  <a:lnTo>
                    <a:pt x="28" y="343"/>
                  </a:lnTo>
                  <a:lnTo>
                    <a:pt x="29" y="341"/>
                  </a:lnTo>
                  <a:lnTo>
                    <a:pt x="30" y="338"/>
                  </a:lnTo>
                  <a:lnTo>
                    <a:pt x="30" y="335"/>
                  </a:lnTo>
                  <a:lnTo>
                    <a:pt x="30" y="319"/>
                  </a:lnTo>
                  <a:lnTo>
                    <a:pt x="31" y="304"/>
                  </a:lnTo>
                  <a:lnTo>
                    <a:pt x="33" y="289"/>
                  </a:lnTo>
                  <a:lnTo>
                    <a:pt x="36" y="274"/>
                  </a:lnTo>
                  <a:lnTo>
                    <a:pt x="40" y="259"/>
                  </a:lnTo>
                  <a:lnTo>
                    <a:pt x="44" y="244"/>
                  </a:lnTo>
                  <a:lnTo>
                    <a:pt x="48" y="230"/>
                  </a:lnTo>
                  <a:lnTo>
                    <a:pt x="54" y="216"/>
                  </a:lnTo>
                  <a:lnTo>
                    <a:pt x="60" y="203"/>
                  </a:lnTo>
                  <a:lnTo>
                    <a:pt x="67" y="189"/>
                  </a:lnTo>
                  <a:lnTo>
                    <a:pt x="74" y="177"/>
                  </a:lnTo>
                  <a:lnTo>
                    <a:pt x="82" y="165"/>
                  </a:lnTo>
                  <a:lnTo>
                    <a:pt x="91" y="153"/>
                  </a:lnTo>
                  <a:lnTo>
                    <a:pt x="100" y="141"/>
                  </a:lnTo>
                  <a:lnTo>
                    <a:pt x="109" y="129"/>
                  </a:lnTo>
                  <a:lnTo>
                    <a:pt x="120" y="120"/>
                  </a:lnTo>
                  <a:lnTo>
                    <a:pt x="131" y="109"/>
                  </a:lnTo>
                  <a:lnTo>
                    <a:pt x="141" y="99"/>
                  </a:lnTo>
                  <a:lnTo>
                    <a:pt x="153" y="91"/>
                  </a:lnTo>
                  <a:lnTo>
                    <a:pt x="165" y="82"/>
                  </a:lnTo>
                  <a:lnTo>
                    <a:pt x="178" y="74"/>
                  </a:lnTo>
                  <a:lnTo>
                    <a:pt x="191" y="66"/>
                  </a:lnTo>
                  <a:lnTo>
                    <a:pt x="203" y="60"/>
                  </a:lnTo>
                  <a:lnTo>
                    <a:pt x="217" y="53"/>
                  </a:lnTo>
                  <a:lnTo>
                    <a:pt x="231" y="48"/>
                  </a:lnTo>
                  <a:lnTo>
                    <a:pt x="245" y="44"/>
                  </a:lnTo>
                  <a:lnTo>
                    <a:pt x="259" y="40"/>
                  </a:lnTo>
                  <a:lnTo>
                    <a:pt x="274" y="35"/>
                  </a:lnTo>
                  <a:lnTo>
                    <a:pt x="289" y="33"/>
                  </a:lnTo>
                  <a:lnTo>
                    <a:pt x="304" y="31"/>
                  </a:lnTo>
                  <a:lnTo>
                    <a:pt x="320" y="30"/>
                  </a:lnTo>
                  <a:lnTo>
                    <a:pt x="33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Freeform 4393">
              <a:extLst>
                <a:ext uri="{FF2B5EF4-FFF2-40B4-BE49-F238E27FC236}">
                  <a16:creationId xmlns:a16="http://schemas.microsoft.com/office/drawing/2014/main" id="{C75BB162-BD60-451B-B2FF-A658B9EBC422}"/>
                </a:ext>
              </a:extLst>
            </p:cNvPr>
            <p:cNvSpPr>
              <a:spLocks/>
            </p:cNvSpPr>
            <p:nvPr/>
          </p:nvSpPr>
          <p:spPr bwMode="auto">
            <a:xfrm>
              <a:off x="1078160" y="4809242"/>
              <a:ext cx="74613" cy="74613"/>
            </a:xfrm>
            <a:custGeom>
              <a:avLst/>
              <a:gdLst>
                <a:gd name="T0" fmla="*/ 12 w 237"/>
                <a:gd name="T1" fmla="*/ 0 h 237"/>
                <a:gd name="T2" fmla="*/ 6 w 237"/>
                <a:gd name="T3" fmla="*/ 3 h 237"/>
                <a:gd name="T4" fmla="*/ 2 w 237"/>
                <a:gd name="T5" fmla="*/ 7 h 237"/>
                <a:gd name="T6" fmla="*/ 0 w 237"/>
                <a:gd name="T7" fmla="*/ 12 h 237"/>
                <a:gd name="T8" fmla="*/ 0 w 237"/>
                <a:gd name="T9" fmla="*/ 19 h 237"/>
                <a:gd name="T10" fmla="*/ 2 w 237"/>
                <a:gd name="T11" fmla="*/ 23 h 237"/>
                <a:gd name="T12" fmla="*/ 6 w 237"/>
                <a:gd name="T13" fmla="*/ 27 h 237"/>
                <a:gd name="T14" fmla="*/ 12 w 237"/>
                <a:gd name="T15" fmla="*/ 30 h 237"/>
                <a:gd name="T16" fmla="*/ 34 w 237"/>
                <a:gd name="T17" fmla="*/ 31 h 237"/>
                <a:gd name="T18" fmla="*/ 73 w 237"/>
                <a:gd name="T19" fmla="*/ 39 h 237"/>
                <a:gd name="T20" fmla="*/ 107 w 237"/>
                <a:gd name="T21" fmla="*/ 53 h 237"/>
                <a:gd name="T22" fmla="*/ 137 w 237"/>
                <a:gd name="T23" fmla="*/ 74 h 237"/>
                <a:gd name="T24" fmla="*/ 164 w 237"/>
                <a:gd name="T25" fmla="*/ 100 h 237"/>
                <a:gd name="T26" fmla="*/ 184 w 237"/>
                <a:gd name="T27" fmla="*/ 130 h 237"/>
                <a:gd name="T28" fmla="*/ 199 w 237"/>
                <a:gd name="T29" fmla="*/ 164 h 237"/>
                <a:gd name="T30" fmla="*/ 206 w 237"/>
                <a:gd name="T31" fmla="*/ 202 h 237"/>
                <a:gd name="T32" fmla="*/ 207 w 237"/>
                <a:gd name="T33" fmla="*/ 225 h 237"/>
                <a:gd name="T34" fmla="*/ 210 w 237"/>
                <a:gd name="T35" fmla="*/ 230 h 237"/>
                <a:gd name="T36" fmla="*/ 214 w 237"/>
                <a:gd name="T37" fmla="*/ 235 h 237"/>
                <a:gd name="T38" fmla="*/ 219 w 237"/>
                <a:gd name="T39" fmla="*/ 237 h 237"/>
                <a:gd name="T40" fmla="*/ 226 w 237"/>
                <a:gd name="T41" fmla="*/ 237 h 237"/>
                <a:gd name="T42" fmla="*/ 231 w 237"/>
                <a:gd name="T43" fmla="*/ 235 h 237"/>
                <a:gd name="T44" fmla="*/ 235 w 237"/>
                <a:gd name="T45" fmla="*/ 230 h 237"/>
                <a:gd name="T46" fmla="*/ 237 w 237"/>
                <a:gd name="T47" fmla="*/ 225 h 237"/>
                <a:gd name="T48" fmla="*/ 237 w 237"/>
                <a:gd name="T49" fmla="*/ 210 h 237"/>
                <a:gd name="T50" fmla="*/ 234 w 237"/>
                <a:gd name="T51" fmla="*/ 188 h 237"/>
                <a:gd name="T52" fmla="*/ 230 w 237"/>
                <a:gd name="T53" fmla="*/ 166 h 237"/>
                <a:gd name="T54" fmla="*/ 223 w 237"/>
                <a:gd name="T55" fmla="*/ 146 h 237"/>
                <a:gd name="T56" fmla="*/ 211 w 237"/>
                <a:gd name="T57" fmla="*/ 116 h 237"/>
                <a:gd name="T58" fmla="*/ 186 w 237"/>
                <a:gd name="T59" fmla="*/ 81 h 237"/>
                <a:gd name="T60" fmla="*/ 156 w 237"/>
                <a:gd name="T61" fmla="*/ 51 h 237"/>
                <a:gd name="T62" fmla="*/ 121 w 237"/>
                <a:gd name="T63" fmla="*/ 27 h 237"/>
                <a:gd name="T64" fmla="*/ 91 w 237"/>
                <a:gd name="T65" fmla="*/ 13 h 237"/>
                <a:gd name="T66" fmla="*/ 70 w 237"/>
                <a:gd name="T67" fmla="*/ 7 h 237"/>
                <a:gd name="T68" fmla="*/ 49 w 237"/>
                <a:gd name="T69" fmla="*/ 3 h 237"/>
                <a:gd name="T70" fmla="*/ 27 w 237"/>
                <a:gd name="T71"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237">
                  <a:moveTo>
                    <a:pt x="15" y="0"/>
                  </a:moveTo>
                  <a:lnTo>
                    <a:pt x="12" y="0"/>
                  </a:lnTo>
                  <a:lnTo>
                    <a:pt x="9" y="1"/>
                  </a:lnTo>
                  <a:lnTo>
                    <a:pt x="6" y="3"/>
                  </a:lnTo>
                  <a:lnTo>
                    <a:pt x="4" y="5"/>
                  </a:lnTo>
                  <a:lnTo>
                    <a:pt x="2" y="7"/>
                  </a:lnTo>
                  <a:lnTo>
                    <a:pt x="1" y="9"/>
                  </a:lnTo>
                  <a:lnTo>
                    <a:pt x="0" y="12"/>
                  </a:lnTo>
                  <a:lnTo>
                    <a:pt x="0" y="15"/>
                  </a:lnTo>
                  <a:lnTo>
                    <a:pt x="0" y="19"/>
                  </a:lnTo>
                  <a:lnTo>
                    <a:pt x="1" y="21"/>
                  </a:lnTo>
                  <a:lnTo>
                    <a:pt x="2" y="23"/>
                  </a:lnTo>
                  <a:lnTo>
                    <a:pt x="4" y="26"/>
                  </a:lnTo>
                  <a:lnTo>
                    <a:pt x="6" y="27"/>
                  </a:lnTo>
                  <a:lnTo>
                    <a:pt x="9" y="29"/>
                  </a:lnTo>
                  <a:lnTo>
                    <a:pt x="12" y="30"/>
                  </a:lnTo>
                  <a:lnTo>
                    <a:pt x="15" y="30"/>
                  </a:lnTo>
                  <a:lnTo>
                    <a:pt x="34" y="31"/>
                  </a:lnTo>
                  <a:lnTo>
                    <a:pt x="53" y="34"/>
                  </a:lnTo>
                  <a:lnTo>
                    <a:pt x="73" y="39"/>
                  </a:lnTo>
                  <a:lnTo>
                    <a:pt x="90" y="45"/>
                  </a:lnTo>
                  <a:lnTo>
                    <a:pt x="107" y="53"/>
                  </a:lnTo>
                  <a:lnTo>
                    <a:pt x="123" y="62"/>
                  </a:lnTo>
                  <a:lnTo>
                    <a:pt x="137" y="74"/>
                  </a:lnTo>
                  <a:lnTo>
                    <a:pt x="151" y="86"/>
                  </a:lnTo>
                  <a:lnTo>
                    <a:pt x="164" y="100"/>
                  </a:lnTo>
                  <a:lnTo>
                    <a:pt x="174" y="115"/>
                  </a:lnTo>
                  <a:lnTo>
                    <a:pt x="184" y="130"/>
                  </a:lnTo>
                  <a:lnTo>
                    <a:pt x="192" y="147"/>
                  </a:lnTo>
                  <a:lnTo>
                    <a:pt x="199" y="164"/>
                  </a:lnTo>
                  <a:lnTo>
                    <a:pt x="203" y="183"/>
                  </a:lnTo>
                  <a:lnTo>
                    <a:pt x="206" y="202"/>
                  </a:lnTo>
                  <a:lnTo>
                    <a:pt x="207" y="222"/>
                  </a:lnTo>
                  <a:lnTo>
                    <a:pt x="207" y="225"/>
                  </a:lnTo>
                  <a:lnTo>
                    <a:pt x="209" y="228"/>
                  </a:lnTo>
                  <a:lnTo>
                    <a:pt x="210" y="230"/>
                  </a:lnTo>
                  <a:lnTo>
                    <a:pt x="212" y="233"/>
                  </a:lnTo>
                  <a:lnTo>
                    <a:pt x="214" y="235"/>
                  </a:lnTo>
                  <a:lnTo>
                    <a:pt x="216" y="236"/>
                  </a:lnTo>
                  <a:lnTo>
                    <a:pt x="219" y="237"/>
                  </a:lnTo>
                  <a:lnTo>
                    <a:pt x="222" y="237"/>
                  </a:lnTo>
                  <a:lnTo>
                    <a:pt x="226" y="237"/>
                  </a:lnTo>
                  <a:lnTo>
                    <a:pt x="228" y="236"/>
                  </a:lnTo>
                  <a:lnTo>
                    <a:pt x="231" y="235"/>
                  </a:lnTo>
                  <a:lnTo>
                    <a:pt x="233" y="233"/>
                  </a:lnTo>
                  <a:lnTo>
                    <a:pt x="235" y="230"/>
                  </a:lnTo>
                  <a:lnTo>
                    <a:pt x="236" y="228"/>
                  </a:lnTo>
                  <a:lnTo>
                    <a:pt x="237" y="225"/>
                  </a:lnTo>
                  <a:lnTo>
                    <a:pt x="237" y="222"/>
                  </a:lnTo>
                  <a:lnTo>
                    <a:pt x="237" y="210"/>
                  </a:lnTo>
                  <a:lnTo>
                    <a:pt x="236" y="199"/>
                  </a:lnTo>
                  <a:lnTo>
                    <a:pt x="234" y="188"/>
                  </a:lnTo>
                  <a:lnTo>
                    <a:pt x="233" y="177"/>
                  </a:lnTo>
                  <a:lnTo>
                    <a:pt x="230" y="166"/>
                  </a:lnTo>
                  <a:lnTo>
                    <a:pt x="228" y="156"/>
                  </a:lnTo>
                  <a:lnTo>
                    <a:pt x="223" y="146"/>
                  </a:lnTo>
                  <a:lnTo>
                    <a:pt x="220" y="135"/>
                  </a:lnTo>
                  <a:lnTo>
                    <a:pt x="211" y="116"/>
                  </a:lnTo>
                  <a:lnTo>
                    <a:pt x="199" y="98"/>
                  </a:lnTo>
                  <a:lnTo>
                    <a:pt x="186" y="81"/>
                  </a:lnTo>
                  <a:lnTo>
                    <a:pt x="172" y="65"/>
                  </a:lnTo>
                  <a:lnTo>
                    <a:pt x="156" y="51"/>
                  </a:lnTo>
                  <a:lnTo>
                    <a:pt x="139" y="38"/>
                  </a:lnTo>
                  <a:lnTo>
                    <a:pt x="121" y="27"/>
                  </a:lnTo>
                  <a:lnTo>
                    <a:pt x="102" y="18"/>
                  </a:lnTo>
                  <a:lnTo>
                    <a:pt x="91" y="13"/>
                  </a:lnTo>
                  <a:lnTo>
                    <a:pt x="81" y="10"/>
                  </a:lnTo>
                  <a:lnTo>
                    <a:pt x="70" y="7"/>
                  </a:lnTo>
                  <a:lnTo>
                    <a:pt x="60" y="5"/>
                  </a:lnTo>
                  <a:lnTo>
                    <a:pt x="49" y="3"/>
                  </a:lnTo>
                  <a:lnTo>
                    <a:pt x="37" y="1"/>
                  </a:lnTo>
                  <a:lnTo>
                    <a:pt x="27"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Freeform 4394">
              <a:extLst>
                <a:ext uri="{FF2B5EF4-FFF2-40B4-BE49-F238E27FC236}">
                  <a16:creationId xmlns:a16="http://schemas.microsoft.com/office/drawing/2014/main" id="{A5E243D4-53F8-42AD-8782-0BF01D6A983C}"/>
                </a:ext>
              </a:extLst>
            </p:cNvPr>
            <p:cNvSpPr>
              <a:spLocks/>
            </p:cNvSpPr>
            <p:nvPr/>
          </p:nvSpPr>
          <p:spPr bwMode="auto">
            <a:xfrm>
              <a:off x="1078160" y="4772729"/>
              <a:ext cx="111125" cy="111125"/>
            </a:xfrm>
            <a:custGeom>
              <a:avLst/>
              <a:gdLst>
                <a:gd name="T0" fmla="*/ 12 w 351"/>
                <a:gd name="T1" fmla="*/ 0 h 350"/>
                <a:gd name="T2" fmla="*/ 6 w 351"/>
                <a:gd name="T3" fmla="*/ 2 h 350"/>
                <a:gd name="T4" fmla="*/ 2 w 351"/>
                <a:gd name="T5" fmla="*/ 6 h 350"/>
                <a:gd name="T6" fmla="*/ 0 w 351"/>
                <a:gd name="T7" fmla="*/ 12 h 350"/>
                <a:gd name="T8" fmla="*/ 0 w 351"/>
                <a:gd name="T9" fmla="*/ 17 h 350"/>
                <a:gd name="T10" fmla="*/ 2 w 351"/>
                <a:gd name="T11" fmla="*/ 22 h 350"/>
                <a:gd name="T12" fmla="*/ 6 w 351"/>
                <a:gd name="T13" fmla="*/ 27 h 350"/>
                <a:gd name="T14" fmla="*/ 12 w 351"/>
                <a:gd name="T15" fmla="*/ 29 h 350"/>
                <a:gd name="T16" fmla="*/ 31 w 351"/>
                <a:gd name="T17" fmla="*/ 30 h 350"/>
                <a:gd name="T18" fmla="*/ 62 w 351"/>
                <a:gd name="T19" fmla="*/ 33 h 350"/>
                <a:gd name="T20" fmla="*/ 91 w 351"/>
                <a:gd name="T21" fmla="*/ 40 h 350"/>
                <a:gd name="T22" fmla="*/ 120 w 351"/>
                <a:gd name="T23" fmla="*/ 48 h 350"/>
                <a:gd name="T24" fmla="*/ 148 w 351"/>
                <a:gd name="T25" fmla="*/ 60 h 350"/>
                <a:gd name="T26" fmla="*/ 173 w 351"/>
                <a:gd name="T27" fmla="*/ 74 h 350"/>
                <a:gd name="T28" fmla="*/ 198 w 351"/>
                <a:gd name="T29" fmla="*/ 91 h 350"/>
                <a:gd name="T30" fmla="*/ 220 w 351"/>
                <a:gd name="T31" fmla="*/ 109 h 350"/>
                <a:gd name="T32" fmla="*/ 241 w 351"/>
                <a:gd name="T33" fmla="*/ 129 h 350"/>
                <a:gd name="T34" fmla="*/ 260 w 351"/>
                <a:gd name="T35" fmla="*/ 153 h 350"/>
                <a:gd name="T36" fmla="*/ 276 w 351"/>
                <a:gd name="T37" fmla="*/ 177 h 350"/>
                <a:gd name="T38" fmla="*/ 290 w 351"/>
                <a:gd name="T39" fmla="*/ 203 h 350"/>
                <a:gd name="T40" fmla="*/ 302 w 351"/>
                <a:gd name="T41" fmla="*/ 230 h 350"/>
                <a:gd name="T42" fmla="*/ 311 w 351"/>
                <a:gd name="T43" fmla="*/ 259 h 350"/>
                <a:gd name="T44" fmla="*/ 317 w 351"/>
                <a:gd name="T45" fmla="*/ 289 h 350"/>
                <a:gd name="T46" fmla="*/ 320 w 351"/>
                <a:gd name="T47" fmla="*/ 319 h 350"/>
                <a:gd name="T48" fmla="*/ 321 w 351"/>
                <a:gd name="T49" fmla="*/ 338 h 350"/>
                <a:gd name="T50" fmla="*/ 323 w 351"/>
                <a:gd name="T51" fmla="*/ 343 h 350"/>
                <a:gd name="T52" fmla="*/ 327 w 351"/>
                <a:gd name="T53" fmla="*/ 348 h 350"/>
                <a:gd name="T54" fmla="*/ 333 w 351"/>
                <a:gd name="T55" fmla="*/ 350 h 350"/>
                <a:gd name="T56" fmla="*/ 338 w 351"/>
                <a:gd name="T57" fmla="*/ 350 h 350"/>
                <a:gd name="T58" fmla="*/ 343 w 351"/>
                <a:gd name="T59" fmla="*/ 348 h 350"/>
                <a:gd name="T60" fmla="*/ 348 w 351"/>
                <a:gd name="T61" fmla="*/ 343 h 350"/>
                <a:gd name="T62" fmla="*/ 350 w 351"/>
                <a:gd name="T63" fmla="*/ 338 h 350"/>
                <a:gd name="T64" fmla="*/ 350 w 351"/>
                <a:gd name="T65" fmla="*/ 318 h 350"/>
                <a:gd name="T66" fmla="*/ 347 w 351"/>
                <a:gd name="T67" fmla="*/ 283 h 350"/>
                <a:gd name="T68" fmla="*/ 340 w 351"/>
                <a:gd name="T69" fmla="*/ 251 h 350"/>
                <a:gd name="T70" fmla="*/ 330 w 351"/>
                <a:gd name="T71" fmla="*/ 220 h 350"/>
                <a:gd name="T72" fmla="*/ 318 w 351"/>
                <a:gd name="T73" fmla="*/ 189 h 350"/>
                <a:gd name="T74" fmla="*/ 302 w 351"/>
                <a:gd name="T75" fmla="*/ 162 h 350"/>
                <a:gd name="T76" fmla="*/ 283 w 351"/>
                <a:gd name="T77" fmla="*/ 135 h 350"/>
                <a:gd name="T78" fmla="*/ 263 w 351"/>
                <a:gd name="T79" fmla="*/ 110 h 350"/>
                <a:gd name="T80" fmla="*/ 241 w 351"/>
                <a:gd name="T81" fmla="*/ 87 h 350"/>
                <a:gd name="T82" fmla="*/ 216 w 351"/>
                <a:gd name="T83" fmla="*/ 66 h 350"/>
                <a:gd name="T84" fmla="*/ 189 w 351"/>
                <a:gd name="T85" fmla="*/ 48 h 350"/>
                <a:gd name="T86" fmla="*/ 160 w 351"/>
                <a:gd name="T87" fmla="*/ 33 h 350"/>
                <a:gd name="T88" fmla="*/ 130 w 351"/>
                <a:gd name="T89" fmla="*/ 20 h 350"/>
                <a:gd name="T90" fmla="*/ 98 w 351"/>
                <a:gd name="T91" fmla="*/ 11 h 350"/>
                <a:gd name="T92" fmla="*/ 66 w 351"/>
                <a:gd name="T93" fmla="*/ 3 h 350"/>
                <a:gd name="T94" fmla="*/ 32 w 351"/>
                <a:gd name="T95"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1" h="350">
                  <a:moveTo>
                    <a:pt x="15" y="0"/>
                  </a:moveTo>
                  <a:lnTo>
                    <a:pt x="12" y="0"/>
                  </a:lnTo>
                  <a:lnTo>
                    <a:pt x="9" y="1"/>
                  </a:lnTo>
                  <a:lnTo>
                    <a:pt x="6" y="2"/>
                  </a:lnTo>
                  <a:lnTo>
                    <a:pt x="4" y="4"/>
                  </a:lnTo>
                  <a:lnTo>
                    <a:pt x="2" y="6"/>
                  </a:lnTo>
                  <a:lnTo>
                    <a:pt x="1" y="9"/>
                  </a:lnTo>
                  <a:lnTo>
                    <a:pt x="0" y="12"/>
                  </a:lnTo>
                  <a:lnTo>
                    <a:pt x="0" y="15"/>
                  </a:lnTo>
                  <a:lnTo>
                    <a:pt x="0" y="17"/>
                  </a:lnTo>
                  <a:lnTo>
                    <a:pt x="1" y="20"/>
                  </a:lnTo>
                  <a:lnTo>
                    <a:pt x="2" y="22"/>
                  </a:lnTo>
                  <a:lnTo>
                    <a:pt x="4" y="25"/>
                  </a:lnTo>
                  <a:lnTo>
                    <a:pt x="6" y="27"/>
                  </a:lnTo>
                  <a:lnTo>
                    <a:pt x="9" y="28"/>
                  </a:lnTo>
                  <a:lnTo>
                    <a:pt x="12" y="29"/>
                  </a:lnTo>
                  <a:lnTo>
                    <a:pt x="15" y="30"/>
                  </a:lnTo>
                  <a:lnTo>
                    <a:pt x="31" y="30"/>
                  </a:lnTo>
                  <a:lnTo>
                    <a:pt x="46" y="31"/>
                  </a:lnTo>
                  <a:lnTo>
                    <a:pt x="62" y="33"/>
                  </a:lnTo>
                  <a:lnTo>
                    <a:pt x="77" y="35"/>
                  </a:lnTo>
                  <a:lnTo>
                    <a:pt x="91" y="40"/>
                  </a:lnTo>
                  <a:lnTo>
                    <a:pt x="106" y="44"/>
                  </a:lnTo>
                  <a:lnTo>
                    <a:pt x="120" y="48"/>
                  </a:lnTo>
                  <a:lnTo>
                    <a:pt x="134" y="53"/>
                  </a:lnTo>
                  <a:lnTo>
                    <a:pt x="148" y="60"/>
                  </a:lnTo>
                  <a:lnTo>
                    <a:pt x="160" y="66"/>
                  </a:lnTo>
                  <a:lnTo>
                    <a:pt x="173" y="74"/>
                  </a:lnTo>
                  <a:lnTo>
                    <a:pt x="186" y="82"/>
                  </a:lnTo>
                  <a:lnTo>
                    <a:pt x="198" y="91"/>
                  </a:lnTo>
                  <a:lnTo>
                    <a:pt x="210" y="99"/>
                  </a:lnTo>
                  <a:lnTo>
                    <a:pt x="220" y="109"/>
                  </a:lnTo>
                  <a:lnTo>
                    <a:pt x="231" y="120"/>
                  </a:lnTo>
                  <a:lnTo>
                    <a:pt x="241" y="129"/>
                  </a:lnTo>
                  <a:lnTo>
                    <a:pt x="250" y="141"/>
                  </a:lnTo>
                  <a:lnTo>
                    <a:pt x="260" y="153"/>
                  </a:lnTo>
                  <a:lnTo>
                    <a:pt x="268" y="165"/>
                  </a:lnTo>
                  <a:lnTo>
                    <a:pt x="276" y="177"/>
                  </a:lnTo>
                  <a:lnTo>
                    <a:pt x="283" y="189"/>
                  </a:lnTo>
                  <a:lnTo>
                    <a:pt x="290" y="203"/>
                  </a:lnTo>
                  <a:lnTo>
                    <a:pt x="296" y="216"/>
                  </a:lnTo>
                  <a:lnTo>
                    <a:pt x="302" y="230"/>
                  </a:lnTo>
                  <a:lnTo>
                    <a:pt x="307" y="244"/>
                  </a:lnTo>
                  <a:lnTo>
                    <a:pt x="311" y="259"/>
                  </a:lnTo>
                  <a:lnTo>
                    <a:pt x="314" y="274"/>
                  </a:lnTo>
                  <a:lnTo>
                    <a:pt x="317" y="289"/>
                  </a:lnTo>
                  <a:lnTo>
                    <a:pt x="319" y="304"/>
                  </a:lnTo>
                  <a:lnTo>
                    <a:pt x="320" y="319"/>
                  </a:lnTo>
                  <a:lnTo>
                    <a:pt x="321" y="335"/>
                  </a:lnTo>
                  <a:lnTo>
                    <a:pt x="321" y="338"/>
                  </a:lnTo>
                  <a:lnTo>
                    <a:pt x="322" y="341"/>
                  </a:lnTo>
                  <a:lnTo>
                    <a:pt x="323" y="343"/>
                  </a:lnTo>
                  <a:lnTo>
                    <a:pt x="325" y="346"/>
                  </a:lnTo>
                  <a:lnTo>
                    <a:pt x="327" y="348"/>
                  </a:lnTo>
                  <a:lnTo>
                    <a:pt x="329" y="349"/>
                  </a:lnTo>
                  <a:lnTo>
                    <a:pt x="333" y="350"/>
                  </a:lnTo>
                  <a:lnTo>
                    <a:pt x="336" y="350"/>
                  </a:lnTo>
                  <a:lnTo>
                    <a:pt x="338" y="350"/>
                  </a:lnTo>
                  <a:lnTo>
                    <a:pt x="341" y="349"/>
                  </a:lnTo>
                  <a:lnTo>
                    <a:pt x="343" y="348"/>
                  </a:lnTo>
                  <a:lnTo>
                    <a:pt x="347" y="346"/>
                  </a:lnTo>
                  <a:lnTo>
                    <a:pt x="348" y="343"/>
                  </a:lnTo>
                  <a:lnTo>
                    <a:pt x="350" y="341"/>
                  </a:lnTo>
                  <a:lnTo>
                    <a:pt x="350" y="338"/>
                  </a:lnTo>
                  <a:lnTo>
                    <a:pt x="351" y="335"/>
                  </a:lnTo>
                  <a:lnTo>
                    <a:pt x="350" y="318"/>
                  </a:lnTo>
                  <a:lnTo>
                    <a:pt x="349" y="301"/>
                  </a:lnTo>
                  <a:lnTo>
                    <a:pt x="347" y="283"/>
                  </a:lnTo>
                  <a:lnTo>
                    <a:pt x="343" y="267"/>
                  </a:lnTo>
                  <a:lnTo>
                    <a:pt x="340" y="251"/>
                  </a:lnTo>
                  <a:lnTo>
                    <a:pt x="336" y="235"/>
                  </a:lnTo>
                  <a:lnTo>
                    <a:pt x="330" y="220"/>
                  </a:lnTo>
                  <a:lnTo>
                    <a:pt x="324" y="204"/>
                  </a:lnTo>
                  <a:lnTo>
                    <a:pt x="318" y="189"/>
                  </a:lnTo>
                  <a:lnTo>
                    <a:pt x="310" y="175"/>
                  </a:lnTo>
                  <a:lnTo>
                    <a:pt x="302" y="162"/>
                  </a:lnTo>
                  <a:lnTo>
                    <a:pt x="293" y="148"/>
                  </a:lnTo>
                  <a:lnTo>
                    <a:pt x="283" y="135"/>
                  </a:lnTo>
                  <a:lnTo>
                    <a:pt x="274" y="122"/>
                  </a:lnTo>
                  <a:lnTo>
                    <a:pt x="263" y="110"/>
                  </a:lnTo>
                  <a:lnTo>
                    <a:pt x="252" y="98"/>
                  </a:lnTo>
                  <a:lnTo>
                    <a:pt x="241" y="87"/>
                  </a:lnTo>
                  <a:lnTo>
                    <a:pt x="228" y="77"/>
                  </a:lnTo>
                  <a:lnTo>
                    <a:pt x="216" y="66"/>
                  </a:lnTo>
                  <a:lnTo>
                    <a:pt x="202" y="57"/>
                  </a:lnTo>
                  <a:lnTo>
                    <a:pt x="189" y="48"/>
                  </a:lnTo>
                  <a:lnTo>
                    <a:pt x="174" y="41"/>
                  </a:lnTo>
                  <a:lnTo>
                    <a:pt x="160" y="33"/>
                  </a:lnTo>
                  <a:lnTo>
                    <a:pt x="145" y="26"/>
                  </a:lnTo>
                  <a:lnTo>
                    <a:pt x="130" y="20"/>
                  </a:lnTo>
                  <a:lnTo>
                    <a:pt x="114" y="15"/>
                  </a:lnTo>
                  <a:lnTo>
                    <a:pt x="98" y="11"/>
                  </a:lnTo>
                  <a:lnTo>
                    <a:pt x="82" y="6"/>
                  </a:lnTo>
                  <a:lnTo>
                    <a:pt x="66" y="3"/>
                  </a:lnTo>
                  <a:lnTo>
                    <a:pt x="49" y="1"/>
                  </a:lnTo>
                  <a:lnTo>
                    <a:pt x="32"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46" name="Group 45">
            <a:extLst>
              <a:ext uri="{FF2B5EF4-FFF2-40B4-BE49-F238E27FC236}">
                <a16:creationId xmlns:a16="http://schemas.microsoft.com/office/drawing/2014/main" id="{D838EAD9-82E3-423B-8689-854AF91A1718}"/>
              </a:ext>
            </a:extLst>
          </p:cNvPr>
          <p:cNvGrpSpPr/>
          <p:nvPr/>
        </p:nvGrpSpPr>
        <p:grpSpPr>
          <a:xfrm>
            <a:off x="571833" y="2003573"/>
            <a:ext cx="380335" cy="359204"/>
            <a:chOff x="333622" y="4212342"/>
            <a:chExt cx="285751" cy="269875"/>
          </a:xfrm>
          <a:solidFill>
            <a:schemeClr val="bg1"/>
          </a:solidFill>
        </p:grpSpPr>
        <p:sp>
          <p:nvSpPr>
            <p:cNvPr id="47" name="Freeform 4461">
              <a:extLst>
                <a:ext uri="{FF2B5EF4-FFF2-40B4-BE49-F238E27FC236}">
                  <a16:creationId xmlns:a16="http://schemas.microsoft.com/office/drawing/2014/main" id="{5036B640-80A4-4C94-9E5E-0AA92A6FABF5}"/>
                </a:ext>
              </a:extLst>
            </p:cNvPr>
            <p:cNvSpPr>
              <a:spLocks/>
            </p:cNvSpPr>
            <p:nvPr/>
          </p:nvSpPr>
          <p:spPr bwMode="auto">
            <a:xfrm>
              <a:off x="387597" y="4467929"/>
              <a:ext cx="15875" cy="14288"/>
            </a:xfrm>
            <a:custGeom>
              <a:avLst/>
              <a:gdLst>
                <a:gd name="T0" fmla="*/ 4 w 52"/>
                <a:gd name="T1" fmla="*/ 23 h 49"/>
                <a:gd name="T2" fmla="*/ 2 w 52"/>
                <a:gd name="T3" fmla="*/ 25 h 49"/>
                <a:gd name="T4" fmla="*/ 1 w 52"/>
                <a:gd name="T5" fmla="*/ 28 h 49"/>
                <a:gd name="T6" fmla="*/ 0 w 52"/>
                <a:gd name="T7" fmla="*/ 31 h 49"/>
                <a:gd name="T8" fmla="*/ 0 w 52"/>
                <a:gd name="T9" fmla="*/ 33 h 49"/>
                <a:gd name="T10" fmla="*/ 0 w 52"/>
                <a:gd name="T11" fmla="*/ 37 h 49"/>
                <a:gd name="T12" fmla="*/ 1 w 52"/>
                <a:gd name="T13" fmla="*/ 40 h 49"/>
                <a:gd name="T14" fmla="*/ 2 w 52"/>
                <a:gd name="T15" fmla="*/ 43 h 49"/>
                <a:gd name="T16" fmla="*/ 4 w 52"/>
                <a:gd name="T17" fmla="*/ 45 h 49"/>
                <a:gd name="T18" fmla="*/ 6 w 52"/>
                <a:gd name="T19" fmla="*/ 47 h 49"/>
                <a:gd name="T20" fmla="*/ 9 w 52"/>
                <a:gd name="T21" fmla="*/ 48 h 49"/>
                <a:gd name="T22" fmla="*/ 11 w 52"/>
                <a:gd name="T23" fmla="*/ 49 h 49"/>
                <a:gd name="T24" fmla="*/ 15 w 52"/>
                <a:gd name="T25" fmla="*/ 49 h 49"/>
                <a:gd name="T26" fmla="*/ 18 w 52"/>
                <a:gd name="T27" fmla="*/ 49 h 49"/>
                <a:gd name="T28" fmla="*/ 20 w 52"/>
                <a:gd name="T29" fmla="*/ 48 h 49"/>
                <a:gd name="T30" fmla="*/ 23 w 52"/>
                <a:gd name="T31" fmla="*/ 47 h 49"/>
                <a:gd name="T32" fmla="*/ 25 w 52"/>
                <a:gd name="T33" fmla="*/ 45 h 49"/>
                <a:gd name="T34" fmla="*/ 52 w 52"/>
                <a:gd name="T35" fmla="*/ 18 h 49"/>
                <a:gd name="T36" fmla="*/ 39 w 52"/>
                <a:gd name="T37" fmla="*/ 9 h 49"/>
                <a:gd name="T38" fmla="*/ 26 w 52"/>
                <a:gd name="T39" fmla="*/ 0 h 49"/>
                <a:gd name="T40" fmla="*/ 4 w 52"/>
                <a:gd name="T41"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49">
                  <a:moveTo>
                    <a:pt x="4" y="23"/>
                  </a:moveTo>
                  <a:lnTo>
                    <a:pt x="2" y="25"/>
                  </a:lnTo>
                  <a:lnTo>
                    <a:pt x="1" y="28"/>
                  </a:lnTo>
                  <a:lnTo>
                    <a:pt x="0" y="31"/>
                  </a:lnTo>
                  <a:lnTo>
                    <a:pt x="0" y="33"/>
                  </a:lnTo>
                  <a:lnTo>
                    <a:pt x="0" y="37"/>
                  </a:lnTo>
                  <a:lnTo>
                    <a:pt x="1" y="40"/>
                  </a:lnTo>
                  <a:lnTo>
                    <a:pt x="2" y="43"/>
                  </a:lnTo>
                  <a:lnTo>
                    <a:pt x="4" y="45"/>
                  </a:lnTo>
                  <a:lnTo>
                    <a:pt x="6" y="47"/>
                  </a:lnTo>
                  <a:lnTo>
                    <a:pt x="9" y="48"/>
                  </a:lnTo>
                  <a:lnTo>
                    <a:pt x="11" y="49"/>
                  </a:lnTo>
                  <a:lnTo>
                    <a:pt x="15" y="49"/>
                  </a:lnTo>
                  <a:lnTo>
                    <a:pt x="18" y="49"/>
                  </a:lnTo>
                  <a:lnTo>
                    <a:pt x="20" y="48"/>
                  </a:lnTo>
                  <a:lnTo>
                    <a:pt x="23" y="47"/>
                  </a:lnTo>
                  <a:lnTo>
                    <a:pt x="25" y="45"/>
                  </a:lnTo>
                  <a:lnTo>
                    <a:pt x="52" y="18"/>
                  </a:lnTo>
                  <a:lnTo>
                    <a:pt x="39" y="9"/>
                  </a:lnTo>
                  <a:lnTo>
                    <a:pt x="26" y="0"/>
                  </a:lnTo>
                  <a:lnTo>
                    <a:pt x="4"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462">
              <a:extLst>
                <a:ext uri="{FF2B5EF4-FFF2-40B4-BE49-F238E27FC236}">
                  <a16:creationId xmlns:a16="http://schemas.microsoft.com/office/drawing/2014/main" id="{E9E6FCF1-6A39-4780-B9B1-920661240226}"/>
                </a:ext>
              </a:extLst>
            </p:cNvPr>
            <p:cNvSpPr>
              <a:spLocks/>
            </p:cNvSpPr>
            <p:nvPr/>
          </p:nvSpPr>
          <p:spPr bwMode="auto">
            <a:xfrm>
              <a:off x="544760" y="4464754"/>
              <a:ext cx="19050" cy="17463"/>
            </a:xfrm>
            <a:custGeom>
              <a:avLst/>
              <a:gdLst>
                <a:gd name="T0" fmla="*/ 24 w 61"/>
                <a:gd name="T1" fmla="*/ 0 h 59"/>
                <a:gd name="T2" fmla="*/ 12 w 61"/>
                <a:gd name="T3" fmla="*/ 9 h 59"/>
                <a:gd name="T4" fmla="*/ 0 w 61"/>
                <a:gd name="T5" fmla="*/ 18 h 59"/>
                <a:gd name="T6" fmla="*/ 36 w 61"/>
                <a:gd name="T7" fmla="*/ 55 h 59"/>
                <a:gd name="T8" fmla="*/ 39 w 61"/>
                <a:gd name="T9" fmla="*/ 57 h 59"/>
                <a:gd name="T10" fmla="*/ 41 w 61"/>
                <a:gd name="T11" fmla="*/ 58 h 59"/>
                <a:gd name="T12" fmla="*/ 44 w 61"/>
                <a:gd name="T13" fmla="*/ 59 h 59"/>
                <a:gd name="T14" fmla="*/ 46 w 61"/>
                <a:gd name="T15" fmla="*/ 59 h 59"/>
                <a:gd name="T16" fmla="*/ 49 w 61"/>
                <a:gd name="T17" fmla="*/ 59 h 59"/>
                <a:gd name="T18" fmla="*/ 53 w 61"/>
                <a:gd name="T19" fmla="*/ 58 h 59"/>
                <a:gd name="T20" fmla="*/ 55 w 61"/>
                <a:gd name="T21" fmla="*/ 57 h 59"/>
                <a:gd name="T22" fmla="*/ 57 w 61"/>
                <a:gd name="T23" fmla="*/ 55 h 59"/>
                <a:gd name="T24" fmla="*/ 59 w 61"/>
                <a:gd name="T25" fmla="*/ 53 h 59"/>
                <a:gd name="T26" fmla="*/ 60 w 61"/>
                <a:gd name="T27" fmla="*/ 50 h 59"/>
                <a:gd name="T28" fmla="*/ 61 w 61"/>
                <a:gd name="T29" fmla="*/ 47 h 59"/>
                <a:gd name="T30" fmla="*/ 61 w 61"/>
                <a:gd name="T31" fmla="*/ 43 h 59"/>
                <a:gd name="T32" fmla="*/ 61 w 61"/>
                <a:gd name="T33" fmla="*/ 41 h 59"/>
                <a:gd name="T34" fmla="*/ 60 w 61"/>
                <a:gd name="T35" fmla="*/ 38 h 59"/>
                <a:gd name="T36" fmla="*/ 59 w 61"/>
                <a:gd name="T37" fmla="*/ 35 h 59"/>
                <a:gd name="T38" fmla="*/ 57 w 61"/>
                <a:gd name="T39" fmla="*/ 33 h 59"/>
                <a:gd name="T40" fmla="*/ 24 w 61"/>
                <a:gd name="T4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 h="59">
                  <a:moveTo>
                    <a:pt x="24" y="0"/>
                  </a:moveTo>
                  <a:lnTo>
                    <a:pt x="12" y="9"/>
                  </a:lnTo>
                  <a:lnTo>
                    <a:pt x="0" y="18"/>
                  </a:lnTo>
                  <a:lnTo>
                    <a:pt x="36" y="55"/>
                  </a:lnTo>
                  <a:lnTo>
                    <a:pt x="39" y="57"/>
                  </a:lnTo>
                  <a:lnTo>
                    <a:pt x="41" y="58"/>
                  </a:lnTo>
                  <a:lnTo>
                    <a:pt x="44" y="59"/>
                  </a:lnTo>
                  <a:lnTo>
                    <a:pt x="46" y="59"/>
                  </a:lnTo>
                  <a:lnTo>
                    <a:pt x="49" y="59"/>
                  </a:lnTo>
                  <a:lnTo>
                    <a:pt x="53" y="58"/>
                  </a:lnTo>
                  <a:lnTo>
                    <a:pt x="55" y="57"/>
                  </a:lnTo>
                  <a:lnTo>
                    <a:pt x="57" y="55"/>
                  </a:lnTo>
                  <a:lnTo>
                    <a:pt x="59" y="53"/>
                  </a:lnTo>
                  <a:lnTo>
                    <a:pt x="60" y="50"/>
                  </a:lnTo>
                  <a:lnTo>
                    <a:pt x="61" y="47"/>
                  </a:lnTo>
                  <a:lnTo>
                    <a:pt x="61" y="43"/>
                  </a:lnTo>
                  <a:lnTo>
                    <a:pt x="61" y="41"/>
                  </a:lnTo>
                  <a:lnTo>
                    <a:pt x="60" y="38"/>
                  </a:lnTo>
                  <a:lnTo>
                    <a:pt x="59" y="35"/>
                  </a:lnTo>
                  <a:lnTo>
                    <a:pt x="57" y="33"/>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463">
              <a:extLst>
                <a:ext uri="{FF2B5EF4-FFF2-40B4-BE49-F238E27FC236}">
                  <a16:creationId xmlns:a16="http://schemas.microsoft.com/office/drawing/2014/main" id="{980101FA-9CD7-4673-98E5-ECA914567B25}"/>
                </a:ext>
              </a:extLst>
            </p:cNvPr>
            <p:cNvSpPr>
              <a:spLocks/>
            </p:cNvSpPr>
            <p:nvPr/>
          </p:nvSpPr>
          <p:spPr bwMode="auto">
            <a:xfrm>
              <a:off x="333622" y="4212342"/>
              <a:ext cx="93663" cy="90488"/>
            </a:xfrm>
            <a:custGeom>
              <a:avLst/>
              <a:gdLst>
                <a:gd name="T0" fmla="*/ 286 w 291"/>
                <a:gd name="T1" fmla="*/ 91 h 283"/>
                <a:gd name="T2" fmla="*/ 276 w 291"/>
                <a:gd name="T3" fmla="*/ 70 h 283"/>
                <a:gd name="T4" fmla="*/ 262 w 291"/>
                <a:gd name="T5" fmla="*/ 52 h 283"/>
                <a:gd name="T6" fmla="*/ 246 w 291"/>
                <a:gd name="T7" fmla="*/ 36 h 283"/>
                <a:gd name="T8" fmla="*/ 228 w 291"/>
                <a:gd name="T9" fmla="*/ 23 h 283"/>
                <a:gd name="T10" fmla="*/ 207 w 291"/>
                <a:gd name="T11" fmla="*/ 13 h 283"/>
                <a:gd name="T12" fmla="*/ 185 w 291"/>
                <a:gd name="T13" fmla="*/ 5 h 283"/>
                <a:gd name="T14" fmla="*/ 161 w 291"/>
                <a:gd name="T15" fmla="*/ 1 h 283"/>
                <a:gd name="T16" fmla="*/ 133 w 291"/>
                <a:gd name="T17" fmla="*/ 1 h 283"/>
                <a:gd name="T18" fmla="*/ 105 w 291"/>
                <a:gd name="T19" fmla="*/ 7 h 283"/>
                <a:gd name="T20" fmla="*/ 78 w 291"/>
                <a:gd name="T21" fmla="*/ 18 h 283"/>
                <a:gd name="T22" fmla="*/ 54 w 291"/>
                <a:gd name="T23" fmla="*/ 34 h 283"/>
                <a:gd name="T24" fmla="*/ 34 w 291"/>
                <a:gd name="T25" fmla="*/ 54 h 283"/>
                <a:gd name="T26" fmla="*/ 18 w 291"/>
                <a:gd name="T27" fmla="*/ 79 h 283"/>
                <a:gd name="T28" fmla="*/ 6 w 291"/>
                <a:gd name="T29" fmla="*/ 106 h 283"/>
                <a:gd name="T30" fmla="*/ 1 w 291"/>
                <a:gd name="T31" fmla="*/ 135 h 283"/>
                <a:gd name="T32" fmla="*/ 0 w 291"/>
                <a:gd name="T33" fmla="*/ 160 h 283"/>
                <a:gd name="T34" fmla="*/ 3 w 291"/>
                <a:gd name="T35" fmla="*/ 182 h 283"/>
                <a:gd name="T36" fmla="*/ 8 w 291"/>
                <a:gd name="T37" fmla="*/ 201 h 283"/>
                <a:gd name="T38" fmla="*/ 17 w 291"/>
                <a:gd name="T39" fmla="*/ 220 h 283"/>
                <a:gd name="T40" fmla="*/ 28 w 291"/>
                <a:gd name="T41" fmla="*/ 237 h 283"/>
                <a:gd name="T42" fmla="*/ 40 w 291"/>
                <a:gd name="T43" fmla="*/ 252 h 283"/>
                <a:gd name="T44" fmla="*/ 55 w 291"/>
                <a:gd name="T45" fmla="*/ 266 h 283"/>
                <a:gd name="T46" fmla="*/ 71 w 291"/>
                <a:gd name="T47" fmla="*/ 278 h 283"/>
                <a:gd name="T48" fmla="*/ 90 w 291"/>
                <a:gd name="T49" fmla="*/ 267 h 283"/>
                <a:gd name="T50" fmla="*/ 110 w 291"/>
                <a:gd name="T51" fmla="*/ 238 h 283"/>
                <a:gd name="T52" fmla="*/ 131 w 291"/>
                <a:gd name="T53" fmla="*/ 212 h 283"/>
                <a:gd name="T54" fmla="*/ 156 w 291"/>
                <a:gd name="T55" fmla="*/ 186 h 283"/>
                <a:gd name="T56" fmla="*/ 183 w 291"/>
                <a:gd name="T57" fmla="*/ 163 h 283"/>
                <a:gd name="T58" fmla="*/ 212 w 291"/>
                <a:gd name="T59" fmla="*/ 142 h 283"/>
                <a:gd name="T60" fmla="*/ 242 w 291"/>
                <a:gd name="T61" fmla="*/ 124 h 283"/>
                <a:gd name="T62" fmla="*/ 274 w 291"/>
                <a:gd name="T63" fmla="*/ 109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1" h="283">
                  <a:moveTo>
                    <a:pt x="291" y="102"/>
                  </a:moveTo>
                  <a:lnTo>
                    <a:pt x="286" y="91"/>
                  </a:lnTo>
                  <a:lnTo>
                    <a:pt x="281" y="81"/>
                  </a:lnTo>
                  <a:lnTo>
                    <a:pt x="276" y="70"/>
                  </a:lnTo>
                  <a:lnTo>
                    <a:pt x="269" y="62"/>
                  </a:lnTo>
                  <a:lnTo>
                    <a:pt x="262" y="52"/>
                  </a:lnTo>
                  <a:lnTo>
                    <a:pt x="254" y="44"/>
                  </a:lnTo>
                  <a:lnTo>
                    <a:pt x="246" y="36"/>
                  </a:lnTo>
                  <a:lnTo>
                    <a:pt x="237" y="30"/>
                  </a:lnTo>
                  <a:lnTo>
                    <a:pt x="228" y="23"/>
                  </a:lnTo>
                  <a:lnTo>
                    <a:pt x="217" y="17"/>
                  </a:lnTo>
                  <a:lnTo>
                    <a:pt x="207" y="13"/>
                  </a:lnTo>
                  <a:lnTo>
                    <a:pt x="196" y="8"/>
                  </a:lnTo>
                  <a:lnTo>
                    <a:pt x="185" y="5"/>
                  </a:lnTo>
                  <a:lnTo>
                    <a:pt x="173" y="2"/>
                  </a:lnTo>
                  <a:lnTo>
                    <a:pt x="161" y="1"/>
                  </a:lnTo>
                  <a:lnTo>
                    <a:pt x="149" y="0"/>
                  </a:lnTo>
                  <a:lnTo>
                    <a:pt x="133" y="1"/>
                  </a:lnTo>
                  <a:lnTo>
                    <a:pt x="120" y="3"/>
                  </a:lnTo>
                  <a:lnTo>
                    <a:pt x="105" y="7"/>
                  </a:lnTo>
                  <a:lnTo>
                    <a:pt x="91" y="12"/>
                  </a:lnTo>
                  <a:lnTo>
                    <a:pt x="78" y="18"/>
                  </a:lnTo>
                  <a:lnTo>
                    <a:pt x="66" y="25"/>
                  </a:lnTo>
                  <a:lnTo>
                    <a:pt x="54" y="34"/>
                  </a:lnTo>
                  <a:lnTo>
                    <a:pt x="44" y="45"/>
                  </a:lnTo>
                  <a:lnTo>
                    <a:pt x="34" y="54"/>
                  </a:lnTo>
                  <a:lnTo>
                    <a:pt x="25" y="66"/>
                  </a:lnTo>
                  <a:lnTo>
                    <a:pt x="18" y="79"/>
                  </a:lnTo>
                  <a:lnTo>
                    <a:pt x="11" y="92"/>
                  </a:lnTo>
                  <a:lnTo>
                    <a:pt x="6" y="106"/>
                  </a:lnTo>
                  <a:lnTo>
                    <a:pt x="3" y="120"/>
                  </a:lnTo>
                  <a:lnTo>
                    <a:pt x="1" y="135"/>
                  </a:lnTo>
                  <a:lnTo>
                    <a:pt x="0" y="150"/>
                  </a:lnTo>
                  <a:lnTo>
                    <a:pt x="0" y="160"/>
                  </a:lnTo>
                  <a:lnTo>
                    <a:pt x="1" y="171"/>
                  </a:lnTo>
                  <a:lnTo>
                    <a:pt x="3" y="182"/>
                  </a:lnTo>
                  <a:lnTo>
                    <a:pt x="5" y="191"/>
                  </a:lnTo>
                  <a:lnTo>
                    <a:pt x="8" y="201"/>
                  </a:lnTo>
                  <a:lnTo>
                    <a:pt x="13" y="211"/>
                  </a:lnTo>
                  <a:lnTo>
                    <a:pt x="17" y="220"/>
                  </a:lnTo>
                  <a:lnTo>
                    <a:pt x="22" y="229"/>
                  </a:lnTo>
                  <a:lnTo>
                    <a:pt x="28" y="237"/>
                  </a:lnTo>
                  <a:lnTo>
                    <a:pt x="34" y="245"/>
                  </a:lnTo>
                  <a:lnTo>
                    <a:pt x="40" y="252"/>
                  </a:lnTo>
                  <a:lnTo>
                    <a:pt x="48" y="260"/>
                  </a:lnTo>
                  <a:lnTo>
                    <a:pt x="55" y="266"/>
                  </a:lnTo>
                  <a:lnTo>
                    <a:pt x="63" y="273"/>
                  </a:lnTo>
                  <a:lnTo>
                    <a:pt x="71" y="278"/>
                  </a:lnTo>
                  <a:lnTo>
                    <a:pt x="81" y="283"/>
                  </a:lnTo>
                  <a:lnTo>
                    <a:pt x="90" y="267"/>
                  </a:lnTo>
                  <a:lnTo>
                    <a:pt x="99" y="253"/>
                  </a:lnTo>
                  <a:lnTo>
                    <a:pt x="110" y="238"/>
                  </a:lnTo>
                  <a:lnTo>
                    <a:pt x="121" y="224"/>
                  </a:lnTo>
                  <a:lnTo>
                    <a:pt x="131" y="212"/>
                  </a:lnTo>
                  <a:lnTo>
                    <a:pt x="144" y="199"/>
                  </a:lnTo>
                  <a:lnTo>
                    <a:pt x="156" y="186"/>
                  </a:lnTo>
                  <a:lnTo>
                    <a:pt x="169" y="174"/>
                  </a:lnTo>
                  <a:lnTo>
                    <a:pt x="183" y="163"/>
                  </a:lnTo>
                  <a:lnTo>
                    <a:pt x="197" y="153"/>
                  </a:lnTo>
                  <a:lnTo>
                    <a:pt x="212" y="142"/>
                  </a:lnTo>
                  <a:lnTo>
                    <a:pt x="227" y="133"/>
                  </a:lnTo>
                  <a:lnTo>
                    <a:pt x="242" y="124"/>
                  </a:lnTo>
                  <a:lnTo>
                    <a:pt x="258" y="116"/>
                  </a:lnTo>
                  <a:lnTo>
                    <a:pt x="274" y="109"/>
                  </a:lnTo>
                  <a:lnTo>
                    <a:pt x="291"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4464">
              <a:extLst>
                <a:ext uri="{FF2B5EF4-FFF2-40B4-BE49-F238E27FC236}">
                  <a16:creationId xmlns:a16="http://schemas.microsoft.com/office/drawing/2014/main" id="{5C284BC9-7A6B-426A-BC12-8E43A283414B}"/>
                </a:ext>
              </a:extLst>
            </p:cNvPr>
            <p:cNvSpPr>
              <a:spLocks/>
            </p:cNvSpPr>
            <p:nvPr/>
          </p:nvSpPr>
          <p:spPr bwMode="auto">
            <a:xfrm>
              <a:off x="525710" y="4212342"/>
              <a:ext cx="93663" cy="93663"/>
            </a:xfrm>
            <a:custGeom>
              <a:avLst/>
              <a:gdLst>
                <a:gd name="T0" fmla="*/ 132 w 293"/>
                <a:gd name="T1" fmla="*/ 1 h 293"/>
                <a:gd name="T2" fmla="*/ 106 w 293"/>
                <a:gd name="T3" fmla="*/ 5 h 293"/>
                <a:gd name="T4" fmla="*/ 84 w 293"/>
                <a:gd name="T5" fmla="*/ 14 h 293"/>
                <a:gd name="T6" fmla="*/ 62 w 293"/>
                <a:gd name="T7" fmla="*/ 25 h 293"/>
                <a:gd name="T8" fmla="*/ 43 w 293"/>
                <a:gd name="T9" fmla="*/ 40 h 293"/>
                <a:gd name="T10" fmla="*/ 27 w 293"/>
                <a:gd name="T11" fmla="*/ 58 h 293"/>
                <a:gd name="T12" fmla="*/ 13 w 293"/>
                <a:gd name="T13" fmla="*/ 78 h 293"/>
                <a:gd name="T14" fmla="*/ 3 w 293"/>
                <a:gd name="T15" fmla="*/ 100 h 293"/>
                <a:gd name="T16" fmla="*/ 15 w 293"/>
                <a:gd name="T17" fmla="*/ 120 h 293"/>
                <a:gd name="T18" fmla="*/ 44 w 293"/>
                <a:gd name="T19" fmla="*/ 137 h 293"/>
                <a:gd name="T20" fmla="*/ 71 w 293"/>
                <a:gd name="T21" fmla="*/ 156 h 293"/>
                <a:gd name="T22" fmla="*/ 96 w 293"/>
                <a:gd name="T23" fmla="*/ 176 h 293"/>
                <a:gd name="T24" fmla="*/ 121 w 293"/>
                <a:gd name="T25" fmla="*/ 200 h 293"/>
                <a:gd name="T26" fmla="*/ 142 w 293"/>
                <a:gd name="T27" fmla="*/ 224 h 293"/>
                <a:gd name="T28" fmla="*/ 163 w 293"/>
                <a:gd name="T29" fmla="*/ 250 h 293"/>
                <a:gd name="T30" fmla="*/ 180 w 293"/>
                <a:gd name="T31" fmla="*/ 279 h 293"/>
                <a:gd name="T32" fmla="*/ 199 w 293"/>
                <a:gd name="T33" fmla="*/ 290 h 293"/>
                <a:gd name="T34" fmla="*/ 221 w 293"/>
                <a:gd name="T35" fmla="*/ 279 h 293"/>
                <a:gd name="T36" fmla="*/ 240 w 293"/>
                <a:gd name="T37" fmla="*/ 265 h 293"/>
                <a:gd name="T38" fmla="*/ 257 w 293"/>
                <a:gd name="T39" fmla="*/ 249 h 293"/>
                <a:gd name="T40" fmla="*/ 271 w 293"/>
                <a:gd name="T41" fmla="*/ 230 h 293"/>
                <a:gd name="T42" fmla="*/ 282 w 293"/>
                <a:gd name="T43" fmla="*/ 209 h 293"/>
                <a:gd name="T44" fmla="*/ 289 w 293"/>
                <a:gd name="T45" fmla="*/ 186 h 293"/>
                <a:gd name="T46" fmla="*/ 293 w 293"/>
                <a:gd name="T47" fmla="*/ 162 h 293"/>
                <a:gd name="T48" fmla="*/ 293 w 293"/>
                <a:gd name="T49" fmla="*/ 135 h 293"/>
                <a:gd name="T50" fmla="*/ 287 w 293"/>
                <a:gd name="T51" fmla="*/ 106 h 293"/>
                <a:gd name="T52" fmla="*/ 276 w 293"/>
                <a:gd name="T53" fmla="*/ 79 h 293"/>
                <a:gd name="T54" fmla="*/ 260 w 293"/>
                <a:gd name="T55" fmla="*/ 54 h 293"/>
                <a:gd name="T56" fmla="*/ 240 w 293"/>
                <a:gd name="T57" fmla="*/ 34 h 293"/>
                <a:gd name="T58" fmla="*/ 215 w 293"/>
                <a:gd name="T59" fmla="*/ 18 h 293"/>
                <a:gd name="T60" fmla="*/ 188 w 293"/>
                <a:gd name="T61" fmla="*/ 7 h 293"/>
                <a:gd name="T62" fmla="*/ 160 w 293"/>
                <a:gd name="T63" fmla="*/ 1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3" h="293">
                  <a:moveTo>
                    <a:pt x="145" y="0"/>
                  </a:moveTo>
                  <a:lnTo>
                    <a:pt x="132" y="1"/>
                  </a:lnTo>
                  <a:lnTo>
                    <a:pt x="119" y="3"/>
                  </a:lnTo>
                  <a:lnTo>
                    <a:pt x="106" y="5"/>
                  </a:lnTo>
                  <a:lnTo>
                    <a:pt x="94" y="8"/>
                  </a:lnTo>
                  <a:lnTo>
                    <a:pt x="84" y="14"/>
                  </a:lnTo>
                  <a:lnTo>
                    <a:pt x="72" y="19"/>
                  </a:lnTo>
                  <a:lnTo>
                    <a:pt x="62" y="25"/>
                  </a:lnTo>
                  <a:lnTo>
                    <a:pt x="53" y="32"/>
                  </a:lnTo>
                  <a:lnTo>
                    <a:pt x="43" y="40"/>
                  </a:lnTo>
                  <a:lnTo>
                    <a:pt x="34" y="49"/>
                  </a:lnTo>
                  <a:lnTo>
                    <a:pt x="27" y="58"/>
                  </a:lnTo>
                  <a:lnTo>
                    <a:pt x="19" y="68"/>
                  </a:lnTo>
                  <a:lnTo>
                    <a:pt x="13" y="78"/>
                  </a:lnTo>
                  <a:lnTo>
                    <a:pt x="8" y="90"/>
                  </a:lnTo>
                  <a:lnTo>
                    <a:pt x="3" y="100"/>
                  </a:lnTo>
                  <a:lnTo>
                    <a:pt x="0" y="112"/>
                  </a:lnTo>
                  <a:lnTo>
                    <a:pt x="15" y="120"/>
                  </a:lnTo>
                  <a:lnTo>
                    <a:pt x="29" y="128"/>
                  </a:lnTo>
                  <a:lnTo>
                    <a:pt x="44" y="137"/>
                  </a:lnTo>
                  <a:lnTo>
                    <a:pt x="58" y="146"/>
                  </a:lnTo>
                  <a:lnTo>
                    <a:pt x="71" y="156"/>
                  </a:lnTo>
                  <a:lnTo>
                    <a:pt x="84" y="166"/>
                  </a:lnTo>
                  <a:lnTo>
                    <a:pt x="96" y="176"/>
                  </a:lnTo>
                  <a:lnTo>
                    <a:pt x="109" y="188"/>
                  </a:lnTo>
                  <a:lnTo>
                    <a:pt x="121" y="200"/>
                  </a:lnTo>
                  <a:lnTo>
                    <a:pt x="132" y="212"/>
                  </a:lnTo>
                  <a:lnTo>
                    <a:pt x="142" y="224"/>
                  </a:lnTo>
                  <a:lnTo>
                    <a:pt x="153" y="237"/>
                  </a:lnTo>
                  <a:lnTo>
                    <a:pt x="163" y="250"/>
                  </a:lnTo>
                  <a:lnTo>
                    <a:pt x="171" y="264"/>
                  </a:lnTo>
                  <a:lnTo>
                    <a:pt x="180" y="279"/>
                  </a:lnTo>
                  <a:lnTo>
                    <a:pt x="188" y="293"/>
                  </a:lnTo>
                  <a:lnTo>
                    <a:pt x="199" y="290"/>
                  </a:lnTo>
                  <a:lnTo>
                    <a:pt x="211" y="284"/>
                  </a:lnTo>
                  <a:lnTo>
                    <a:pt x="221" y="279"/>
                  </a:lnTo>
                  <a:lnTo>
                    <a:pt x="230" y="273"/>
                  </a:lnTo>
                  <a:lnTo>
                    <a:pt x="240" y="265"/>
                  </a:lnTo>
                  <a:lnTo>
                    <a:pt x="248" y="258"/>
                  </a:lnTo>
                  <a:lnTo>
                    <a:pt x="257" y="249"/>
                  </a:lnTo>
                  <a:lnTo>
                    <a:pt x="264" y="239"/>
                  </a:lnTo>
                  <a:lnTo>
                    <a:pt x="271" y="230"/>
                  </a:lnTo>
                  <a:lnTo>
                    <a:pt x="276" y="220"/>
                  </a:lnTo>
                  <a:lnTo>
                    <a:pt x="282" y="209"/>
                  </a:lnTo>
                  <a:lnTo>
                    <a:pt x="286" y="198"/>
                  </a:lnTo>
                  <a:lnTo>
                    <a:pt x="289" y="186"/>
                  </a:lnTo>
                  <a:lnTo>
                    <a:pt x="292" y="174"/>
                  </a:lnTo>
                  <a:lnTo>
                    <a:pt x="293" y="162"/>
                  </a:lnTo>
                  <a:lnTo>
                    <a:pt x="293" y="150"/>
                  </a:lnTo>
                  <a:lnTo>
                    <a:pt x="293" y="135"/>
                  </a:lnTo>
                  <a:lnTo>
                    <a:pt x="291" y="120"/>
                  </a:lnTo>
                  <a:lnTo>
                    <a:pt x="287" y="106"/>
                  </a:lnTo>
                  <a:lnTo>
                    <a:pt x="282" y="92"/>
                  </a:lnTo>
                  <a:lnTo>
                    <a:pt x="276" y="79"/>
                  </a:lnTo>
                  <a:lnTo>
                    <a:pt x="269" y="66"/>
                  </a:lnTo>
                  <a:lnTo>
                    <a:pt x="260" y="54"/>
                  </a:lnTo>
                  <a:lnTo>
                    <a:pt x="249" y="45"/>
                  </a:lnTo>
                  <a:lnTo>
                    <a:pt x="240" y="34"/>
                  </a:lnTo>
                  <a:lnTo>
                    <a:pt x="228" y="25"/>
                  </a:lnTo>
                  <a:lnTo>
                    <a:pt x="215" y="18"/>
                  </a:lnTo>
                  <a:lnTo>
                    <a:pt x="202" y="12"/>
                  </a:lnTo>
                  <a:lnTo>
                    <a:pt x="188" y="7"/>
                  </a:lnTo>
                  <a:lnTo>
                    <a:pt x="175" y="3"/>
                  </a:lnTo>
                  <a:lnTo>
                    <a:pt x="160" y="1"/>
                  </a:lnTo>
                  <a:lnTo>
                    <a:pt x="1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4465">
              <a:extLst>
                <a:ext uri="{FF2B5EF4-FFF2-40B4-BE49-F238E27FC236}">
                  <a16:creationId xmlns:a16="http://schemas.microsoft.com/office/drawing/2014/main" id="{3C3679E3-BD50-47EC-9B30-595A83C0FF9F}"/>
                </a:ext>
              </a:extLst>
            </p:cNvPr>
            <p:cNvSpPr>
              <a:spLocks noEditPoints="1"/>
            </p:cNvSpPr>
            <p:nvPr/>
          </p:nvSpPr>
          <p:spPr bwMode="auto">
            <a:xfrm>
              <a:off x="352672" y="4245679"/>
              <a:ext cx="238125" cy="236538"/>
            </a:xfrm>
            <a:custGeom>
              <a:avLst/>
              <a:gdLst>
                <a:gd name="T0" fmla="*/ 418 w 748"/>
                <a:gd name="T1" fmla="*/ 394 h 747"/>
                <a:gd name="T2" fmla="*/ 413 w 748"/>
                <a:gd name="T3" fmla="*/ 401 h 747"/>
                <a:gd name="T4" fmla="*/ 404 w 748"/>
                <a:gd name="T5" fmla="*/ 404 h 747"/>
                <a:gd name="T6" fmla="*/ 248 w 748"/>
                <a:gd name="T7" fmla="*/ 403 h 747"/>
                <a:gd name="T8" fmla="*/ 241 w 748"/>
                <a:gd name="T9" fmla="*/ 398 h 747"/>
                <a:gd name="T10" fmla="*/ 238 w 748"/>
                <a:gd name="T11" fmla="*/ 389 h 747"/>
                <a:gd name="T12" fmla="*/ 241 w 748"/>
                <a:gd name="T13" fmla="*/ 380 h 747"/>
                <a:gd name="T14" fmla="*/ 248 w 748"/>
                <a:gd name="T15" fmla="*/ 375 h 747"/>
                <a:gd name="T16" fmla="*/ 389 w 748"/>
                <a:gd name="T17" fmla="*/ 374 h 747"/>
                <a:gd name="T18" fmla="*/ 391 w 748"/>
                <a:gd name="T19" fmla="*/ 160 h 747"/>
                <a:gd name="T20" fmla="*/ 397 w 748"/>
                <a:gd name="T21" fmla="*/ 154 h 747"/>
                <a:gd name="T22" fmla="*/ 404 w 748"/>
                <a:gd name="T23" fmla="*/ 150 h 747"/>
                <a:gd name="T24" fmla="*/ 413 w 748"/>
                <a:gd name="T25" fmla="*/ 154 h 747"/>
                <a:gd name="T26" fmla="*/ 418 w 748"/>
                <a:gd name="T27" fmla="*/ 160 h 747"/>
                <a:gd name="T28" fmla="*/ 419 w 748"/>
                <a:gd name="T29" fmla="*/ 389 h 747"/>
                <a:gd name="T30" fmla="*/ 336 w 748"/>
                <a:gd name="T31" fmla="*/ 2 h 747"/>
                <a:gd name="T32" fmla="*/ 280 w 748"/>
                <a:gd name="T33" fmla="*/ 11 h 747"/>
                <a:gd name="T34" fmla="*/ 228 w 748"/>
                <a:gd name="T35" fmla="*/ 30 h 747"/>
                <a:gd name="T36" fmla="*/ 179 w 748"/>
                <a:gd name="T37" fmla="*/ 54 h 747"/>
                <a:gd name="T38" fmla="*/ 136 w 748"/>
                <a:gd name="T39" fmla="*/ 86 h 747"/>
                <a:gd name="T40" fmla="*/ 97 w 748"/>
                <a:gd name="T41" fmla="*/ 123 h 747"/>
                <a:gd name="T42" fmla="*/ 64 w 748"/>
                <a:gd name="T43" fmla="*/ 165 h 747"/>
                <a:gd name="T44" fmla="*/ 36 w 748"/>
                <a:gd name="T45" fmla="*/ 212 h 747"/>
                <a:gd name="T46" fmla="*/ 17 w 748"/>
                <a:gd name="T47" fmla="*/ 263 h 747"/>
                <a:gd name="T48" fmla="*/ 4 w 748"/>
                <a:gd name="T49" fmla="*/ 317 h 747"/>
                <a:gd name="T50" fmla="*/ 0 w 748"/>
                <a:gd name="T51" fmla="*/ 374 h 747"/>
                <a:gd name="T52" fmla="*/ 4 w 748"/>
                <a:gd name="T53" fmla="*/ 431 h 747"/>
                <a:gd name="T54" fmla="*/ 17 w 748"/>
                <a:gd name="T55" fmla="*/ 485 h 747"/>
                <a:gd name="T56" fmla="*/ 36 w 748"/>
                <a:gd name="T57" fmla="*/ 536 h 747"/>
                <a:gd name="T58" fmla="*/ 64 w 748"/>
                <a:gd name="T59" fmla="*/ 583 h 747"/>
                <a:gd name="T60" fmla="*/ 97 w 748"/>
                <a:gd name="T61" fmla="*/ 625 h 747"/>
                <a:gd name="T62" fmla="*/ 136 w 748"/>
                <a:gd name="T63" fmla="*/ 662 h 747"/>
                <a:gd name="T64" fmla="*/ 179 w 748"/>
                <a:gd name="T65" fmla="*/ 694 h 747"/>
                <a:gd name="T66" fmla="*/ 228 w 748"/>
                <a:gd name="T67" fmla="*/ 719 h 747"/>
                <a:gd name="T68" fmla="*/ 280 w 748"/>
                <a:gd name="T69" fmla="*/ 736 h 747"/>
                <a:gd name="T70" fmla="*/ 336 w 748"/>
                <a:gd name="T71" fmla="*/ 745 h 747"/>
                <a:gd name="T72" fmla="*/ 392 w 748"/>
                <a:gd name="T73" fmla="*/ 747 h 747"/>
                <a:gd name="T74" fmla="*/ 449 w 748"/>
                <a:gd name="T75" fmla="*/ 740 h 747"/>
                <a:gd name="T76" fmla="*/ 501 w 748"/>
                <a:gd name="T77" fmla="*/ 725 h 747"/>
                <a:gd name="T78" fmla="*/ 552 w 748"/>
                <a:gd name="T79" fmla="*/ 702 h 747"/>
                <a:gd name="T80" fmla="*/ 597 w 748"/>
                <a:gd name="T81" fmla="*/ 674 h 747"/>
                <a:gd name="T82" fmla="*/ 637 w 748"/>
                <a:gd name="T83" fmla="*/ 638 h 747"/>
                <a:gd name="T84" fmla="*/ 673 w 748"/>
                <a:gd name="T85" fmla="*/ 598 h 747"/>
                <a:gd name="T86" fmla="*/ 702 w 748"/>
                <a:gd name="T87" fmla="*/ 552 h 747"/>
                <a:gd name="T88" fmla="*/ 724 w 748"/>
                <a:gd name="T89" fmla="*/ 502 h 747"/>
                <a:gd name="T90" fmla="*/ 739 w 748"/>
                <a:gd name="T91" fmla="*/ 449 h 747"/>
                <a:gd name="T92" fmla="*/ 746 w 748"/>
                <a:gd name="T93" fmla="*/ 393 h 747"/>
                <a:gd name="T94" fmla="*/ 745 w 748"/>
                <a:gd name="T95" fmla="*/ 336 h 747"/>
                <a:gd name="T96" fmla="*/ 736 w 748"/>
                <a:gd name="T97" fmla="*/ 281 h 747"/>
                <a:gd name="T98" fmla="*/ 718 w 748"/>
                <a:gd name="T99" fmla="*/ 229 h 747"/>
                <a:gd name="T100" fmla="*/ 693 w 748"/>
                <a:gd name="T101" fmla="*/ 180 h 747"/>
                <a:gd name="T102" fmla="*/ 662 w 748"/>
                <a:gd name="T103" fmla="*/ 137 h 747"/>
                <a:gd name="T104" fmla="*/ 624 w 748"/>
                <a:gd name="T105" fmla="*/ 98 h 747"/>
                <a:gd name="T106" fmla="*/ 582 w 748"/>
                <a:gd name="T107" fmla="*/ 64 h 747"/>
                <a:gd name="T108" fmla="*/ 536 w 748"/>
                <a:gd name="T109" fmla="*/ 37 h 747"/>
                <a:gd name="T110" fmla="*/ 484 w 748"/>
                <a:gd name="T111" fmla="*/ 17 h 747"/>
                <a:gd name="T112" fmla="*/ 430 w 748"/>
                <a:gd name="T113" fmla="*/ 4 h 747"/>
                <a:gd name="T114" fmla="*/ 373 w 748"/>
                <a:gd name="T115" fmla="*/ 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8" h="747">
                  <a:moveTo>
                    <a:pt x="419" y="389"/>
                  </a:moveTo>
                  <a:lnTo>
                    <a:pt x="419" y="392"/>
                  </a:lnTo>
                  <a:lnTo>
                    <a:pt x="418" y="394"/>
                  </a:lnTo>
                  <a:lnTo>
                    <a:pt x="417" y="398"/>
                  </a:lnTo>
                  <a:lnTo>
                    <a:pt x="415" y="400"/>
                  </a:lnTo>
                  <a:lnTo>
                    <a:pt x="413" y="401"/>
                  </a:lnTo>
                  <a:lnTo>
                    <a:pt x="410" y="403"/>
                  </a:lnTo>
                  <a:lnTo>
                    <a:pt x="407" y="403"/>
                  </a:lnTo>
                  <a:lnTo>
                    <a:pt x="404" y="404"/>
                  </a:lnTo>
                  <a:lnTo>
                    <a:pt x="253" y="404"/>
                  </a:lnTo>
                  <a:lnTo>
                    <a:pt x="251" y="403"/>
                  </a:lnTo>
                  <a:lnTo>
                    <a:pt x="248" y="403"/>
                  </a:lnTo>
                  <a:lnTo>
                    <a:pt x="246" y="401"/>
                  </a:lnTo>
                  <a:lnTo>
                    <a:pt x="244" y="400"/>
                  </a:lnTo>
                  <a:lnTo>
                    <a:pt x="241" y="398"/>
                  </a:lnTo>
                  <a:lnTo>
                    <a:pt x="240" y="394"/>
                  </a:lnTo>
                  <a:lnTo>
                    <a:pt x="239" y="392"/>
                  </a:lnTo>
                  <a:lnTo>
                    <a:pt x="238" y="389"/>
                  </a:lnTo>
                  <a:lnTo>
                    <a:pt x="239" y="386"/>
                  </a:lnTo>
                  <a:lnTo>
                    <a:pt x="240" y="384"/>
                  </a:lnTo>
                  <a:lnTo>
                    <a:pt x="241" y="380"/>
                  </a:lnTo>
                  <a:lnTo>
                    <a:pt x="244" y="378"/>
                  </a:lnTo>
                  <a:lnTo>
                    <a:pt x="246" y="376"/>
                  </a:lnTo>
                  <a:lnTo>
                    <a:pt x="248" y="375"/>
                  </a:lnTo>
                  <a:lnTo>
                    <a:pt x="251" y="374"/>
                  </a:lnTo>
                  <a:lnTo>
                    <a:pt x="253" y="374"/>
                  </a:lnTo>
                  <a:lnTo>
                    <a:pt x="389" y="374"/>
                  </a:lnTo>
                  <a:lnTo>
                    <a:pt x="389" y="165"/>
                  </a:lnTo>
                  <a:lnTo>
                    <a:pt x="390" y="163"/>
                  </a:lnTo>
                  <a:lnTo>
                    <a:pt x="391" y="160"/>
                  </a:lnTo>
                  <a:lnTo>
                    <a:pt x="392" y="158"/>
                  </a:lnTo>
                  <a:lnTo>
                    <a:pt x="394" y="156"/>
                  </a:lnTo>
                  <a:lnTo>
                    <a:pt x="397" y="154"/>
                  </a:lnTo>
                  <a:lnTo>
                    <a:pt x="399" y="153"/>
                  </a:lnTo>
                  <a:lnTo>
                    <a:pt x="402" y="152"/>
                  </a:lnTo>
                  <a:lnTo>
                    <a:pt x="404" y="150"/>
                  </a:lnTo>
                  <a:lnTo>
                    <a:pt x="407" y="152"/>
                  </a:lnTo>
                  <a:lnTo>
                    <a:pt x="410" y="153"/>
                  </a:lnTo>
                  <a:lnTo>
                    <a:pt x="413" y="154"/>
                  </a:lnTo>
                  <a:lnTo>
                    <a:pt x="415" y="156"/>
                  </a:lnTo>
                  <a:lnTo>
                    <a:pt x="417" y="158"/>
                  </a:lnTo>
                  <a:lnTo>
                    <a:pt x="418" y="160"/>
                  </a:lnTo>
                  <a:lnTo>
                    <a:pt x="419" y="163"/>
                  </a:lnTo>
                  <a:lnTo>
                    <a:pt x="419" y="165"/>
                  </a:lnTo>
                  <a:lnTo>
                    <a:pt x="419" y="389"/>
                  </a:lnTo>
                  <a:close/>
                  <a:moveTo>
                    <a:pt x="373" y="0"/>
                  </a:moveTo>
                  <a:lnTo>
                    <a:pt x="354" y="1"/>
                  </a:lnTo>
                  <a:lnTo>
                    <a:pt x="336" y="2"/>
                  </a:lnTo>
                  <a:lnTo>
                    <a:pt x="316" y="4"/>
                  </a:lnTo>
                  <a:lnTo>
                    <a:pt x="298" y="7"/>
                  </a:lnTo>
                  <a:lnTo>
                    <a:pt x="280" y="11"/>
                  </a:lnTo>
                  <a:lnTo>
                    <a:pt x="262" y="17"/>
                  </a:lnTo>
                  <a:lnTo>
                    <a:pt x="245" y="23"/>
                  </a:lnTo>
                  <a:lnTo>
                    <a:pt x="228" y="30"/>
                  </a:lnTo>
                  <a:lnTo>
                    <a:pt x="211" y="37"/>
                  </a:lnTo>
                  <a:lnTo>
                    <a:pt x="195" y="46"/>
                  </a:lnTo>
                  <a:lnTo>
                    <a:pt x="179" y="54"/>
                  </a:lnTo>
                  <a:lnTo>
                    <a:pt x="164" y="64"/>
                  </a:lnTo>
                  <a:lnTo>
                    <a:pt x="149" y="74"/>
                  </a:lnTo>
                  <a:lnTo>
                    <a:pt x="136" y="86"/>
                  </a:lnTo>
                  <a:lnTo>
                    <a:pt x="122" y="98"/>
                  </a:lnTo>
                  <a:lnTo>
                    <a:pt x="109" y="110"/>
                  </a:lnTo>
                  <a:lnTo>
                    <a:pt x="97" y="123"/>
                  </a:lnTo>
                  <a:lnTo>
                    <a:pt x="85" y="137"/>
                  </a:lnTo>
                  <a:lnTo>
                    <a:pt x="73" y="150"/>
                  </a:lnTo>
                  <a:lnTo>
                    <a:pt x="64" y="165"/>
                  </a:lnTo>
                  <a:lnTo>
                    <a:pt x="53" y="180"/>
                  </a:lnTo>
                  <a:lnTo>
                    <a:pt x="45" y="196"/>
                  </a:lnTo>
                  <a:lnTo>
                    <a:pt x="36" y="212"/>
                  </a:lnTo>
                  <a:lnTo>
                    <a:pt x="29" y="229"/>
                  </a:lnTo>
                  <a:lnTo>
                    <a:pt x="22" y="246"/>
                  </a:lnTo>
                  <a:lnTo>
                    <a:pt x="17" y="263"/>
                  </a:lnTo>
                  <a:lnTo>
                    <a:pt x="11" y="281"/>
                  </a:lnTo>
                  <a:lnTo>
                    <a:pt x="7" y="299"/>
                  </a:lnTo>
                  <a:lnTo>
                    <a:pt x="4" y="317"/>
                  </a:lnTo>
                  <a:lnTo>
                    <a:pt x="2" y="336"/>
                  </a:lnTo>
                  <a:lnTo>
                    <a:pt x="0" y="355"/>
                  </a:lnTo>
                  <a:lnTo>
                    <a:pt x="0" y="374"/>
                  </a:lnTo>
                  <a:lnTo>
                    <a:pt x="0" y="393"/>
                  </a:lnTo>
                  <a:lnTo>
                    <a:pt x="2" y="411"/>
                  </a:lnTo>
                  <a:lnTo>
                    <a:pt x="4" y="431"/>
                  </a:lnTo>
                  <a:lnTo>
                    <a:pt x="7" y="449"/>
                  </a:lnTo>
                  <a:lnTo>
                    <a:pt x="11" y="467"/>
                  </a:lnTo>
                  <a:lnTo>
                    <a:pt x="17" y="485"/>
                  </a:lnTo>
                  <a:lnTo>
                    <a:pt x="22" y="502"/>
                  </a:lnTo>
                  <a:lnTo>
                    <a:pt x="29" y="520"/>
                  </a:lnTo>
                  <a:lnTo>
                    <a:pt x="36" y="536"/>
                  </a:lnTo>
                  <a:lnTo>
                    <a:pt x="45" y="552"/>
                  </a:lnTo>
                  <a:lnTo>
                    <a:pt x="53" y="568"/>
                  </a:lnTo>
                  <a:lnTo>
                    <a:pt x="64" y="583"/>
                  </a:lnTo>
                  <a:lnTo>
                    <a:pt x="73" y="598"/>
                  </a:lnTo>
                  <a:lnTo>
                    <a:pt x="85" y="612"/>
                  </a:lnTo>
                  <a:lnTo>
                    <a:pt x="97" y="625"/>
                  </a:lnTo>
                  <a:lnTo>
                    <a:pt x="109" y="638"/>
                  </a:lnTo>
                  <a:lnTo>
                    <a:pt x="122" y="650"/>
                  </a:lnTo>
                  <a:lnTo>
                    <a:pt x="136" y="662"/>
                  </a:lnTo>
                  <a:lnTo>
                    <a:pt x="149" y="674"/>
                  </a:lnTo>
                  <a:lnTo>
                    <a:pt x="164" y="683"/>
                  </a:lnTo>
                  <a:lnTo>
                    <a:pt x="179" y="694"/>
                  </a:lnTo>
                  <a:lnTo>
                    <a:pt x="195" y="702"/>
                  </a:lnTo>
                  <a:lnTo>
                    <a:pt x="211" y="711"/>
                  </a:lnTo>
                  <a:lnTo>
                    <a:pt x="228" y="719"/>
                  </a:lnTo>
                  <a:lnTo>
                    <a:pt x="245" y="725"/>
                  </a:lnTo>
                  <a:lnTo>
                    <a:pt x="262" y="730"/>
                  </a:lnTo>
                  <a:lnTo>
                    <a:pt x="280" y="736"/>
                  </a:lnTo>
                  <a:lnTo>
                    <a:pt x="298" y="740"/>
                  </a:lnTo>
                  <a:lnTo>
                    <a:pt x="316" y="743"/>
                  </a:lnTo>
                  <a:lnTo>
                    <a:pt x="336" y="745"/>
                  </a:lnTo>
                  <a:lnTo>
                    <a:pt x="354" y="747"/>
                  </a:lnTo>
                  <a:lnTo>
                    <a:pt x="373" y="747"/>
                  </a:lnTo>
                  <a:lnTo>
                    <a:pt x="392" y="747"/>
                  </a:lnTo>
                  <a:lnTo>
                    <a:pt x="412" y="745"/>
                  </a:lnTo>
                  <a:lnTo>
                    <a:pt x="430" y="743"/>
                  </a:lnTo>
                  <a:lnTo>
                    <a:pt x="449" y="740"/>
                  </a:lnTo>
                  <a:lnTo>
                    <a:pt x="466" y="736"/>
                  </a:lnTo>
                  <a:lnTo>
                    <a:pt x="484" y="730"/>
                  </a:lnTo>
                  <a:lnTo>
                    <a:pt x="501" y="725"/>
                  </a:lnTo>
                  <a:lnTo>
                    <a:pt x="519" y="719"/>
                  </a:lnTo>
                  <a:lnTo>
                    <a:pt x="536" y="711"/>
                  </a:lnTo>
                  <a:lnTo>
                    <a:pt x="552" y="702"/>
                  </a:lnTo>
                  <a:lnTo>
                    <a:pt x="567" y="694"/>
                  </a:lnTo>
                  <a:lnTo>
                    <a:pt x="582" y="683"/>
                  </a:lnTo>
                  <a:lnTo>
                    <a:pt x="597" y="674"/>
                  </a:lnTo>
                  <a:lnTo>
                    <a:pt x="611" y="662"/>
                  </a:lnTo>
                  <a:lnTo>
                    <a:pt x="624" y="650"/>
                  </a:lnTo>
                  <a:lnTo>
                    <a:pt x="637" y="638"/>
                  </a:lnTo>
                  <a:lnTo>
                    <a:pt x="650" y="625"/>
                  </a:lnTo>
                  <a:lnTo>
                    <a:pt x="662" y="612"/>
                  </a:lnTo>
                  <a:lnTo>
                    <a:pt x="673" y="598"/>
                  </a:lnTo>
                  <a:lnTo>
                    <a:pt x="683" y="583"/>
                  </a:lnTo>
                  <a:lnTo>
                    <a:pt x="693" y="568"/>
                  </a:lnTo>
                  <a:lnTo>
                    <a:pt x="702" y="552"/>
                  </a:lnTo>
                  <a:lnTo>
                    <a:pt x="710" y="536"/>
                  </a:lnTo>
                  <a:lnTo>
                    <a:pt x="718" y="520"/>
                  </a:lnTo>
                  <a:lnTo>
                    <a:pt x="724" y="502"/>
                  </a:lnTo>
                  <a:lnTo>
                    <a:pt x="730" y="485"/>
                  </a:lnTo>
                  <a:lnTo>
                    <a:pt x="736" y="467"/>
                  </a:lnTo>
                  <a:lnTo>
                    <a:pt x="739" y="449"/>
                  </a:lnTo>
                  <a:lnTo>
                    <a:pt x="743" y="431"/>
                  </a:lnTo>
                  <a:lnTo>
                    <a:pt x="745" y="411"/>
                  </a:lnTo>
                  <a:lnTo>
                    <a:pt x="746" y="393"/>
                  </a:lnTo>
                  <a:lnTo>
                    <a:pt x="748" y="374"/>
                  </a:lnTo>
                  <a:lnTo>
                    <a:pt x="746" y="355"/>
                  </a:lnTo>
                  <a:lnTo>
                    <a:pt x="745" y="336"/>
                  </a:lnTo>
                  <a:lnTo>
                    <a:pt x="743" y="317"/>
                  </a:lnTo>
                  <a:lnTo>
                    <a:pt x="739" y="299"/>
                  </a:lnTo>
                  <a:lnTo>
                    <a:pt x="736" y="281"/>
                  </a:lnTo>
                  <a:lnTo>
                    <a:pt x="730" y="263"/>
                  </a:lnTo>
                  <a:lnTo>
                    <a:pt x="724" y="246"/>
                  </a:lnTo>
                  <a:lnTo>
                    <a:pt x="718" y="229"/>
                  </a:lnTo>
                  <a:lnTo>
                    <a:pt x="710" y="212"/>
                  </a:lnTo>
                  <a:lnTo>
                    <a:pt x="702" y="196"/>
                  </a:lnTo>
                  <a:lnTo>
                    <a:pt x="693" y="180"/>
                  </a:lnTo>
                  <a:lnTo>
                    <a:pt x="683" y="165"/>
                  </a:lnTo>
                  <a:lnTo>
                    <a:pt x="673" y="150"/>
                  </a:lnTo>
                  <a:lnTo>
                    <a:pt x="662" y="137"/>
                  </a:lnTo>
                  <a:lnTo>
                    <a:pt x="650" y="123"/>
                  </a:lnTo>
                  <a:lnTo>
                    <a:pt x="637" y="110"/>
                  </a:lnTo>
                  <a:lnTo>
                    <a:pt x="624" y="98"/>
                  </a:lnTo>
                  <a:lnTo>
                    <a:pt x="611" y="86"/>
                  </a:lnTo>
                  <a:lnTo>
                    <a:pt x="597" y="74"/>
                  </a:lnTo>
                  <a:lnTo>
                    <a:pt x="582" y="64"/>
                  </a:lnTo>
                  <a:lnTo>
                    <a:pt x="567" y="54"/>
                  </a:lnTo>
                  <a:lnTo>
                    <a:pt x="552" y="46"/>
                  </a:lnTo>
                  <a:lnTo>
                    <a:pt x="536" y="37"/>
                  </a:lnTo>
                  <a:lnTo>
                    <a:pt x="519" y="30"/>
                  </a:lnTo>
                  <a:lnTo>
                    <a:pt x="501" y="23"/>
                  </a:lnTo>
                  <a:lnTo>
                    <a:pt x="484" y="17"/>
                  </a:lnTo>
                  <a:lnTo>
                    <a:pt x="466" y="11"/>
                  </a:lnTo>
                  <a:lnTo>
                    <a:pt x="449" y="7"/>
                  </a:lnTo>
                  <a:lnTo>
                    <a:pt x="430" y="4"/>
                  </a:lnTo>
                  <a:lnTo>
                    <a:pt x="412" y="2"/>
                  </a:lnTo>
                  <a:lnTo>
                    <a:pt x="392" y="1"/>
                  </a:lnTo>
                  <a:lnTo>
                    <a:pt x="3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2" name="Group 51">
            <a:extLst>
              <a:ext uri="{FF2B5EF4-FFF2-40B4-BE49-F238E27FC236}">
                <a16:creationId xmlns:a16="http://schemas.microsoft.com/office/drawing/2014/main" id="{EFDFA071-1CD3-459C-B515-E7860B4C1001}"/>
              </a:ext>
            </a:extLst>
          </p:cNvPr>
          <p:cNvGrpSpPr/>
          <p:nvPr/>
        </p:nvGrpSpPr>
        <p:grpSpPr>
          <a:xfrm>
            <a:off x="2668464" y="4092579"/>
            <a:ext cx="380335" cy="359204"/>
            <a:chOff x="333622" y="4212342"/>
            <a:chExt cx="285751" cy="269875"/>
          </a:xfrm>
          <a:solidFill>
            <a:schemeClr val="bg1"/>
          </a:solidFill>
        </p:grpSpPr>
        <p:sp>
          <p:nvSpPr>
            <p:cNvPr id="53" name="Freeform 4461">
              <a:extLst>
                <a:ext uri="{FF2B5EF4-FFF2-40B4-BE49-F238E27FC236}">
                  <a16:creationId xmlns:a16="http://schemas.microsoft.com/office/drawing/2014/main" id="{C7B4D862-CC6D-48D7-9A45-46FF7BED5F38}"/>
                </a:ext>
              </a:extLst>
            </p:cNvPr>
            <p:cNvSpPr>
              <a:spLocks/>
            </p:cNvSpPr>
            <p:nvPr/>
          </p:nvSpPr>
          <p:spPr bwMode="auto">
            <a:xfrm>
              <a:off x="387597" y="4467929"/>
              <a:ext cx="15875" cy="14288"/>
            </a:xfrm>
            <a:custGeom>
              <a:avLst/>
              <a:gdLst>
                <a:gd name="T0" fmla="*/ 4 w 52"/>
                <a:gd name="T1" fmla="*/ 23 h 49"/>
                <a:gd name="T2" fmla="*/ 2 w 52"/>
                <a:gd name="T3" fmla="*/ 25 h 49"/>
                <a:gd name="T4" fmla="*/ 1 w 52"/>
                <a:gd name="T5" fmla="*/ 28 h 49"/>
                <a:gd name="T6" fmla="*/ 0 w 52"/>
                <a:gd name="T7" fmla="*/ 31 h 49"/>
                <a:gd name="T8" fmla="*/ 0 w 52"/>
                <a:gd name="T9" fmla="*/ 33 h 49"/>
                <a:gd name="T10" fmla="*/ 0 w 52"/>
                <a:gd name="T11" fmla="*/ 37 h 49"/>
                <a:gd name="T12" fmla="*/ 1 w 52"/>
                <a:gd name="T13" fmla="*/ 40 h 49"/>
                <a:gd name="T14" fmla="*/ 2 w 52"/>
                <a:gd name="T15" fmla="*/ 43 h 49"/>
                <a:gd name="T16" fmla="*/ 4 w 52"/>
                <a:gd name="T17" fmla="*/ 45 h 49"/>
                <a:gd name="T18" fmla="*/ 6 w 52"/>
                <a:gd name="T19" fmla="*/ 47 h 49"/>
                <a:gd name="T20" fmla="*/ 9 w 52"/>
                <a:gd name="T21" fmla="*/ 48 h 49"/>
                <a:gd name="T22" fmla="*/ 11 w 52"/>
                <a:gd name="T23" fmla="*/ 49 h 49"/>
                <a:gd name="T24" fmla="*/ 15 w 52"/>
                <a:gd name="T25" fmla="*/ 49 h 49"/>
                <a:gd name="T26" fmla="*/ 18 w 52"/>
                <a:gd name="T27" fmla="*/ 49 h 49"/>
                <a:gd name="T28" fmla="*/ 20 w 52"/>
                <a:gd name="T29" fmla="*/ 48 h 49"/>
                <a:gd name="T30" fmla="*/ 23 w 52"/>
                <a:gd name="T31" fmla="*/ 47 h 49"/>
                <a:gd name="T32" fmla="*/ 25 w 52"/>
                <a:gd name="T33" fmla="*/ 45 h 49"/>
                <a:gd name="T34" fmla="*/ 52 w 52"/>
                <a:gd name="T35" fmla="*/ 18 h 49"/>
                <a:gd name="T36" fmla="*/ 39 w 52"/>
                <a:gd name="T37" fmla="*/ 9 h 49"/>
                <a:gd name="T38" fmla="*/ 26 w 52"/>
                <a:gd name="T39" fmla="*/ 0 h 49"/>
                <a:gd name="T40" fmla="*/ 4 w 52"/>
                <a:gd name="T41"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49">
                  <a:moveTo>
                    <a:pt x="4" y="23"/>
                  </a:moveTo>
                  <a:lnTo>
                    <a:pt x="2" y="25"/>
                  </a:lnTo>
                  <a:lnTo>
                    <a:pt x="1" y="28"/>
                  </a:lnTo>
                  <a:lnTo>
                    <a:pt x="0" y="31"/>
                  </a:lnTo>
                  <a:lnTo>
                    <a:pt x="0" y="33"/>
                  </a:lnTo>
                  <a:lnTo>
                    <a:pt x="0" y="37"/>
                  </a:lnTo>
                  <a:lnTo>
                    <a:pt x="1" y="40"/>
                  </a:lnTo>
                  <a:lnTo>
                    <a:pt x="2" y="43"/>
                  </a:lnTo>
                  <a:lnTo>
                    <a:pt x="4" y="45"/>
                  </a:lnTo>
                  <a:lnTo>
                    <a:pt x="6" y="47"/>
                  </a:lnTo>
                  <a:lnTo>
                    <a:pt x="9" y="48"/>
                  </a:lnTo>
                  <a:lnTo>
                    <a:pt x="11" y="49"/>
                  </a:lnTo>
                  <a:lnTo>
                    <a:pt x="15" y="49"/>
                  </a:lnTo>
                  <a:lnTo>
                    <a:pt x="18" y="49"/>
                  </a:lnTo>
                  <a:lnTo>
                    <a:pt x="20" y="48"/>
                  </a:lnTo>
                  <a:lnTo>
                    <a:pt x="23" y="47"/>
                  </a:lnTo>
                  <a:lnTo>
                    <a:pt x="25" y="45"/>
                  </a:lnTo>
                  <a:lnTo>
                    <a:pt x="52" y="18"/>
                  </a:lnTo>
                  <a:lnTo>
                    <a:pt x="39" y="9"/>
                  </a:lnTo>
                  <a:lnTo>
                    <a:pt x="26" y="0"/>
                  </a:lnTo>
                  <a:lnTo>
                    <a:pt x="4"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Freeform 4462">
              <a:extLst>
                <a:ext uri="{FF2B5EF4-FFF2-40B4-BE49-F238E27FC236}">
                  <a16:creationId xmlns:a16="http://schemas.microsoft.com/office/drawing/2014/main" id="{349F3BAE-010D-4DE8-A7AF-233574D04169}"/>
                </a:ext>
              </a:extLst>
            </p:cNvPr>
            <p:cNvSpPr>
              <a:spLocks/>
            </p:cNvSpPr>
            <p:nvPr/>
          </p:nvSpPr>
          <p:spPr bwMode="auto">
            <a:xfrm>
              <a:off x="544760" y="4464754"/>
              <a:ext cx="19050" cy="17463"/>
            </a:xfrm>
            <a:custGeom>
              <a:avLst/>
              <a:gdLst>
                <a:gd name="T0" fmla="*/ 24 w 61"/>
                <a:gd name="T1" fmla="*/ 0 h 59"/>
                <a:gd name="T2" fmla="*/ 12 w 61"/>
                <a:gd name="T3" fmla="*/ 9 h 59"/>
                <a:gd name="T4" fmla="*/ 0 w 61"/>
                <a:gd name="T5" fmla="*/ 18 h 59"/>
                <a:gd name="T6" fmla="*/ 36 w 61"/>
                <a:gd name="T7" fmla="*/ 55 h 59"/>
                <a:gd name="T8" fmla="*/ 39 w 61"/>
                <a:gd name="T9" fmla="*/ 57 h 59"/>
                <a:gd name="T10" fmla="*/ 41 w 61"/>
                <a:gd name="T11" fmla="*/ 58 h 59"/>
                <a:gd name="T12" fmla="*/ 44 w 61"/>
                <a:gd name="T13" fmla="*/ 59 h 59"/>
                <a:gd name="T14" fmla="*/ 46 w 61"/>
                <a:gd name="T15" fmla="*/ 59 h 59"/>
                <a:gd name="T16" fmla="*/ 49 w 61"/>
                <a:gd name="T17" fmla="*/ 59 h 59"/>
                <a:gd name="T18" fmla="*/ 53 w 61"/>
                <a:gd name="T19" fmla="*/ 58 h 59"/>
                <a:gd name="T20" fmla="*/ 55 w 61"/>
                <a:gd name="T21" fmla="*/ 57 h 59"/>
                <a:gd name="T22" fmla="*/ 57 w 61"/>
                <a:gd name="T23" fmla="*/ 55 h 59"/>
                <a:gd name="T24" fmla="*/ 59 w 61"/>
                <a:gd name="T25" fmla="*/ 53 h 59"/>
                <a:gd name="T26" fmla="*/ 60 w 61"/>
                <a:gd name="T27" fmla="*/ 50 h 59"/>
                <a:gd name="T28" fmla="*/ 61 w 61"/>
                <a:gd name="T29" fmla="*/ 47 h 59"/>
                <a:gd name="T30" fmla="*/ 61 w 61"/>
                <a:gd name="T31" fmla="*/ 43 h 59"/>
                <a:gd name="T32" fmla="*/ 61 w 61"/>
                <a:gd name="T33" fmla="*/ 41 h 59"/>
                <a:gd name="T34" fmla="*/ 60 w 61"/>
                <a:gd name="T35" fmla="*/ 38 h 59"/>
                <a:gd name="T36" fmla="*/ 59 w 61"/>
                <a:gd name="T37" fmla="*/ 35 h 59"/>
                <a:gd name="T38" fmla="*/ 57 w 61"/>
                <a:gd name="T39" fmla="*/ 33 h 59"/>
                <a:gd name="T40" fmla="*/ 24 w 61"/>
                <a:gd name="T4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 h="59">
                  <a:moveTo>
                    <a:pt x="24" y="0"/>
                  </a:moveTo>
                  <a:lnTo>
                    <a:pt x="12" y="9"/>
                  </a:lnTo>
                  <a:lnTo>
                    <a:pt x="0" y="18"/>
                  </a:lnTo>
                  <a:lnTo>
                    <a:pt x="36" y="55"/>
                  </a:lnTo>
                  <a:lnTo>
                    <a:pt x="39" y="57"/>
                  </a:lnTo>
                  <a:lnTo>
                    <a:pt x="41" y="58"/>
                  </a:lnTo>
                  <a:lnTo>
                    <a:pt x="44" y="59"/>
                  </a:lnTo>
                  <a:lnTo>
                    <a:pt x="46" y="59"/>
                  </a:lnTo>
                  <a:lnTo>
                    <a:pt x="49" y="59"/>
                  </a:lnTo>
                  <a:lnTo>
                    <a:pt x="53" y="58"/>
                  </a:lnTo>
                  <a:lnTo>
                    <a:pt x="55" y="57"/>
                  </a:lnTo>
                  <a:lnTo>
                    <a:pt x="57" y="55"/>
                  </a:lnTo>
                  <a:lnTo>
                    <a:pt x="59" y="53"/>
                  </a:lnTo>
                  <a:lnTo>
                    <a:pt x="60" y="50"/>
                  </a:lnTo>
                  <a:lnTo>
                    <a:pt x="61" y="47"/>
                  </a:lnTo>
                  <a:lnTo>
                    <a:pt x="61" y="43"/>
                  </a:lnTo>
                  <a:lnTo>
                    <a:pt x="61" y="41"/>
                  </a:lnTo>
                  <a:lnTo>
                    <a:pt x="60" y="38"/>
                  </a:lnTo>
                  <a:lnTo>
                    <a:pt x="59" y="35"/>
                  </a:lnTo>
                  <a:lnTo>
                    <a:pt x="57" y="33"/>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Freeform 4463">
              <a:extLst>
                <a:ext uri="{FF2B5EF4-FFF2-40B4-BE49-F238E27FC236}">
                  <a16:creationId xmlns:a16="http://schemas.microsoft.com/office/drawing/2014/main" id="{F5896A27-5070-4AC8-83DA-9B3574DF3921}"/>
                </a:ext>
              </a:extLst>
            </p:cNvPr>
            <p:cNvSpPr>
              <a:spLocks/>
            </p:cNvSpPr>
            <p:nvPr/>
          </p:nvSpPr>
          <p:spPr bwMode="auto">
            <a:xfrm>
              <a:off x="333622" y="4212342"/>
              <a:ext cx="93663" cy="90488"/>
            </a:xfrm>
            <a:custGeom>
              <a:avLst/>
              <a:gdLst>
                <a:gd name="T0" fmla="*/ 286 w 291"/>
                <a:gd name="T1" fmla="*/ 91 h 283"/>
                <a:gd name="T2" fmla="*/ 276 w 291"/>
                <a:gd name="T3" fmla="*/ 70 h 283"/>
                <a:gd name="T4" fmla="*/ 262 w 291"/>
                <a:gd name="T5" fmla="*/ 52 h 283"/>
                <a:gd name="T6" fmla="*/ 246 w 291"/>
                <a:gd name="T7" fmla="*/ 36 h 283"/>
                <a:gd name="T8" fmla="*/ 228 w 291"/>
                <a:gd name="T9" fmla="*/ 23 h 283"/>
                <a:gd name="T10" fmla="*/ 207 w 291"/>
                <a:gd name="T11" fmla="*/ 13 h 283"/>
                <a:gd name="T12" fmla="*/ 185 w 291"/>
                <a:gd name="T13" fmla="*/ 5 h 283"/>
                <a:gd name="T14" fmla="*/ 161 w 291"/>
                <a:gd name="T15" fmla="*/ 1 h 283"/>
                <a:gd name="T16" fmla="*/ 133 w 291"/>
                <a:gd name="T17" fmla="*/ 1 h 283"/>
                <a:gd name="T18" fmla="*/ 105 w 291"/>
                <a:gd name="T19" fmla="*/ 7 h 283"/>
                <a:gd name="T20" fmla="*/ 78 w 291"/>
                <a:gd name="T21" fmla="*/ 18 h 283"/>
                <a:gd name="T22" fmla="*/ 54 w 291"/>
                <a:gd name="T23" fmla="*/ 34 h 283"/>
                <a:gd name="T24" fmla="*/ 34 w 291"/>
                <a:gd name="T25" fmla="*/ 54 h 283"/>
                <a:gd name="T26" fmla="*/ 18 w 291"/>
                <a:gd name="T27" fmla="*/ 79 h 283"/>
                <a:gd name="T28" fmla="*/ 6 w 291"/>
                <a:gd name="T29" fmla="*/ 106 h 283"/>
                <a:gd name="T30" fmla="*/ 1 w 291"/>
                <a:gd name="T31" fmla="*/ 135 h 283"/>
                <a:gd name="T32" fmla="*/ 0 w 291"/>
                <a:gd name="T33" fmla="*/ 160 h 283"/>
                <a:gd name="T34" fmla="*/ 3 w 291"/>
                <a:gd name="T35" fmla="*/ 182 h 283"/>
                <a:gd name="T36" fmla="*/ 8 w 291"/>
                <a:gd name="T37" fmla="*/ 201 h 283"/>
                <a:gd name="T38" fmla="*/ 17 w 291"/>
                <a:gd name="T39" fmla="*/ 220 h 283"/>
                <a:gd name="T40" fmla="*/ 28 w 291"/>
                <a:gd name="T41" fmla="*/ 237 h 283"/>
                <a:gd name="T42" fmla="*/ 40 w 291"/>
                <a:gd name="T43" fmla="*/ 252 h 283"/>
                <a:gd name="T44" fmla="*/ 55 w 291"/>
                <a:gd name="T45" fmla="*/ 266 h 283"/>
                <a:gd name="T46" fmla="*/ 71 w 291"/>
                <a:gd name="T47" fmla="*/ 278 h 283"/>
                <a:gd name="T48" fmla="*/ 90 w 291"/>
                <a:gd name="T49" fmla="*/ 267 h 283"/>
                <a:gd name="T50" fmla="*/ 110 w 291"/>
                <a:gd name="T51" fmla="*/ 238 h 283"/>
                <a:gd name="T52" fmla="*/ 131 w 291"/>
                <a:gd name="T53" fmla="*/ 212 h 283"/>
                <a:gd name="T54" fmla="*/ 156 w 291"/>
                <a:gd name="T55" fmla="*/ 186 h 283"/>
                <a:gd name="T56" fmla="*/ 183 w 291"/>
                <a:gd name="T57" fmla="*/ 163 h 283"/>
                <a:gd name="T58" fmla="*/ 212 w 291"/>
                <a:gd name="T59" fmla="*/ 142 h 283"/>
                <a:gd name="T60" fmla="*/ 242 w 291"/>
                <a:gd name="T61" fmla="*/ 124 h 283"/>
                <a:gd name="T62" fmla="*/ 274 w 291"/>
                <a:gd name="T63" fmla="*/ 109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1" h="283">
                  <a:moveTo>
                    <a:pt x="291" y="102"/>
                  </a:moveTo>
                  <a:lnTo>
                    <a:pt x="286" y="91"/>
                  </a:lnTo>
                  <a:lnTo>
                    <a:pt x="281" y="81"/>
                  </a:lnTo>
                  <a:lnTo>
                    <a:pt x="276" y="70"/>
                  </a:lnTo>
                  <a:lnTo>
                    <a:pt x="269" y="62"/>
                  </a:lnTo>
                  <a:lnTo>
                    <a:pt x="262" y="52"/>
                  </a:lnTo>
                  <a:lnTo>
                    <a:pt x="254" y="44"/>
                  </a:lnTo>
                  <a:lnTo>
                    <a:pt x="246" y="36"/>
                  </a:lnTo>
                  <a:lnTo>
                    <a:pt x="237" y="30"/>
                  </a:lnTo>
                  <a:lnTo>
                    <a:pt x="228" y="23"/>
                  </a:lnTo>
                  <a:lnTo>
                    <a:pt x="217" y="17"/>
                  </a:lnTo>
                  <a:lnTo>
                    <a:pt x="207" y="13"/>
                  </a:lnTo>
                  <a:lnTo>
                    <a:pt x="196" y="8"/>
                  </a:lnTo>
                  <a:lnTo>
                    <a:pt x="185" y="5"/>
                  </a:lnTo>
                  <a:lnTo>
                    <a:pt x="173" y="2"/>
                  </a:lnTo>
                  <a:lnTo>
                    <a:pt x="161" y="1"/>
                  </a:lnTo>
                  <a:lnTo>
                    <a:pt x="149" y="0"/>
                  </a:lnTo>
                  <a:lnTo>
                    <a:pt x="133" y="1"/>
                  </a:lnTo>
                  <a:lnTo>
                    <a:pt x="120" y="3"/>
                  </a:lnTo>
                  <a:lnTo>
                    <a:pt x="105" y="7"/>
                  </a:lnTo>
                  <a:lnTo>
                    <a:pt x="91" y="12"/>
                  </a:lnTo>
                  <a:lnTo>
                    <a:pt x="78" y="18"/>
                  </a:lnTo>
                  <a:lnTo>
                    <a:pt x="66" y="25"/>
                  </a:lnTo>
                  <a:lnTo>
                    <a:pt x="54" y="34"/>
                  </a:lnTo>
                  <a:lnTo>
                    <a:pt x="44" y="45"/>
                  </a:lnTo>
                  <a:lnTo>
                    <a:pt x="34" y="54"/>
                  </a:lnTo>
                  <a:lnTo>
                    <a:pt x="25" y="66"/>
                  </a:lnTo>
                  <a:lnTo>
                    <a:pt x="18" y="79"/>
                  </a:lnTo>
                  <a:lnTo>
                    <a:pt x="11" y="92"/>
                  </a:lnTo>
                  <a:lnTo>
                    <a:pt x="6" y="106"/>
                  </a:lnTo>
                  <a:lnTo>
                    <a:pt x="3" y="120"/>
                  </a:lnTo>
                  <a:lnTo>
                    <a:pt x="1" y="135"/>
                  </a:lnTo>
                  <a:lnTo>
                    <a:pt x="0" y="150"/>
                  </a:lnTo>
                  <a:lnTo>
                    <a:pt x="0" y="160"/>
                  </a:lnTo>
                  <a:lnTo>
                    <a:pt x="1" y="171"/>
                  </a:lnTo>
                  <a:lnTo>
                    <a:pt x="3" y="182"/>
                  </a:lnTo>
                  <a:lnTo>
                    <a:pt x="5" y="191"/>
                  </a:lnTo>
                  <a:lnTo>
                    <a:pt x="8" y="201"/>
                  </a:lnTo>
                  <a:lnTo>
                    <a:pt x="13" y="211"/>
                  </a:lnTo>
                  <a:lnTo>
                    <a:pt x="17" y="220"/>
                  </a:lnTo>
                  <a:lnTo>
                    <a:pt x="22" y="229"/>
                  </a:lnTo>
                  <a:lnTo>
                    <a:pt x="28" y="237"/>
                  </a:lnTo>
                  <a:lnTo>
                    <a:pt x="34" y="245"/>
                  </a:lnTo>
                  <a:lnTo>
                    <a:pt x="40" y="252"/>
                  </a:lnTo>
                  <a:lnTo>
                    <a:pt x="48" y="260"/>
                  </a:lnTo>
                  <a:lnTo>
                    <a:pt x="55" y="266"/>
                  </a:lnTo>
                  <a:lnTo>
                    <a:pt x="63" y="273"/>
                  </a:lnTo>
                  <a:lnTo>
                    <a:pt x="71" y="278"/>
                  </a:lnTo>
                  <a:lnTo>
                    <a:pt x="81" y="283"/>
                  </a:lnTo>
                  <a:lnTo>
                    <a:pt x="90" y="267"/>
                  </a:lnTo>
                  <a:lnTo>
                    <a:pt x="99" y="253"/>
                  </a:lnTo>
                  <a:lnTo>
                    <a:pt x="110" y="238"/>
                  </a:lnTo>
                  <a:lnTo>
                    <a:pt x="121" y="224"/>
                  </a:lnTo>
                  <a:lnTo>
                    <a:pt x="131" y="212"/>
                  </a:lnTo>
                  <a:lnTo>
                    <a:pt x="144" y="199"/>
                  </a:lnTo>
                  <a:lnTo>
                    <a:pt x="156" y="186"/>
                  </a:lnTo>
                  <a:lnTo>
                    <a:pt x="169" y="174"/>
                  </a:lnTo>
                  <a:lnTo>
                    <a:pt x="183" y="163"/>
                  </a:lnTo>
                  <a:lnTo>
                    <a:pt x="197" y="153"/>
                  </a:lnTo>
                  <a:lnTo>
                    <a:pt x="212" y="142"/>
                  </a:lnTo>
                  <a:lnTo>
                    <a:pt x="227" y="133"/>
                  </a:lnTo>
                  <a:lnTo>
                    <a:pt x="242" y="124"/>
                  </a:lnTo>
                  <a:lnTo>
                    <a:pt x="258" y="116"/>
                  </a:lnTo>
                  <a:lnTo>
                    <a:pt x="274" y="109"/>
                  </a:lnTo>
                  <a:lnTo>
                    <a:pt x="291"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Freeform 4464">
              <a:extLst>
                <a:ext uri="{FF2B5EF4-FFF2-40B4-BE49-F238E27FC236}">
                  <a16:creationId xmlns:a16="http://schemas.microsoft.com/office/drawing/2014/main" id="{B1E9CD77-5A2A-400D-B19F-1ECFA53E3000}"/>
                </a:ext>
              </a:extLst>
            </p:cNvPr>
            <p:cNvSpPr>
              <a:spLocks/>
            </p:cNvSpPr>
            <p:nvPr/>
          </p:nvSpPr>
          <p:spPr bwMode="auto">
            <a:xfrm>
              <a:off x="525710" y="4212342"/>
              <a:ext cx="93663" cy="93663"/>
            </a:xfrm>
            <a:custGeom>
              <a:avLst/>
              <a:gdLst>
                <a:gd name="T0" fmla="*/ 132 w 293"/>
                <a:gd name="T1" fmla="*/ 1 h 293"/>
                <a:gd name="T2" fmla="*/ 106 w 293"/>
                <a:gd name="T3" fmla="*/ 5 h 293"/>
                <a:gd name="T4" fmla="*/ 84 w 293"/>
                <a:gd name="T5" fmla="*/ 14 h 293"/>
                <a:gd name="T6" fmla="*/ 62 w 293"/>
                <a:gd name="T7" fmla="*/ 25 h 293"/>
                <a:gd name="T8" fmla="*/ 43 w 293"/>
                <a:gd name="T9" fmla="*/ 40 h 293"/>
                <a:gd name="T10" fmla="*/ 27 w 293"/>
                <a:gd name="T11" fmla="*/ 58 h 293"/>
                <a:gd name="T12" fmla="*/ 13 w 293"/>
                <a:gd name="T13" fmla="*/ 78 h 293"/>
                <a:gd name="T14" fmla="*/ 3 w 293"/>
                <a:gd name="T15" fmla="*/ 100 h 293"/>
                <a:gd name="T16" fmla="*/ 15 w 293"/>
                <a:gd name="T17" fmla="*/ 120 h 293"/>
                <a:gd name="T18" fmla="*/ 44 w 293"/>
                <a:gd name="T19" fmla="*/ 137 h 293"/>
                <a:gd name="T20" fmla="*/ 71 w 293"/>
                <a:gd name="T21" fmla="*/ 156 h 293"/>
                <a:gd name="T22" fmla="*/ 96 w 293"/>
                <a:gd name="T23" fmla="*/ 176 h 293"/>
                <a:gd name="T24" fmla="*/ 121 w 293"/>
                <a:gd name="T25" fmla="*/ 200 h 293"/>
                <a:gd name="T26" fmla="*/ 142 w 293"/>
                <a:gd name="T27" fmla="*/ 224 h 293"/>
                <a:gd name="T28" fmla="*/ 163 w 293"/>
                <a:gd name="T29" fmla="*/ 250 h 293"/>
                <a:gd name="T30" fmla="*/ 180 w 293"/>
                <a:gd name="T31" fmla="*/ 279 h 293"/>
                <a:gd name="T32" fmla="*/ 199 w 293"/>
                <a:gd name="T33" fmla="*/ 290 h 293"/>
                <a:gd name="T34" fmla="*/ 221 w 293"/>
                <a:gd name="T35" fmla="*/ 279 h 293"/>
                <a:gd name="T36" fmla="*/ 240 w 293"/>
                <a:gd name="T37" fmla="*/ 265 h 293"/>
                <a:gd name="T38" fmla="*/ 257 w 293"/>
                <a:gd name="T39" fmla="*/ 249 h 293"/>
                <a:gd name="T40" fmla="*/ 271 w 293"/>
                <a:gd name="T41" fmla="*/ 230 h 293"/>
                <a:gd name="T42" fmla="*/ 282 w 293"/>
                <a:gd name="T43" fmla="*/ 209 h 293"/>
                <a:gd name="T44" fmla="*/ 289 w 293"/>
                <a:gd name="T45" fmla="*/ 186 h 293"/>
                <a:gd name="T46" fmla="*/ 293 w 293"/>
                <a:gd name="T47" fmla="*/ 162 h 293"/>
                <a:gd name="T48" fmla="*/ 293 w 293"/>
                <a:gd name="T49" fmla="*/ 135 h 293"/>
                <a:gd name="T50" fmla="*/ 287 w 293"/>
                <a:gd name="T51" fmla="*/ 106 h 293"/>
                <a:gd name="T52" fmla="*/ 276 w 293"/>
                <a:gd name="T53" fmla="*/ 79 h 293"/>
                <a:gd name="T54" fmla="*/ 260 w 293"/>
                <a:gd name="T55" fmla="*/ 54 h 293"/>
                <a:gd name="T56" fmla="*/ 240 w 293"/>
                <a:gd name="T57" fmla="*/ 34 h 293"/>
                <a:gd name="T58" fmla="*/ 215 w 293"/>
                <a:gd name="T59" fmla="*/ 18 h 293"/>
                <a:gd name="T60" fmla="*/ 188 w 293"/>
                <a:gd name="T61" fmla="*/ 7 h 293"/>
                <a:gd name="T62" fmla="*/ 160 w 293"/>
                <a:gd name="T63" fmla="*/ 1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3" h="293">
                  <a:moveTo>
                    <a:pt x="145" y="0"/>
                  </a:moveTo>
                  <a:lnTo>
                    <a:pt x="132" y="1"/>
                  </a:lnTo>
                  <a:lnTo>
                    <a:pt x="119" y="3"/>
                  </a:lnTo>
                  <a:lnTo>
                    <a:pt x="106" y="5"/>
                  </a:lnTo>
                  <a:lnTo>
                    <a:pt x="94" y="8"/>
                  </a:lnTo>
                  <a:lnTo>
                    <a:pt x="84" y="14"/>
                  </a:lnTo>
                  <a:lnTo>
                    <a:pt x="72" y="19"/>
                  </a:lnTo>
                  <a:lnTo>
                    <a:pt x="62" y="25"/>
                  </a:lnTo>
                  <a:lnTo>
                    <a:pt x="53" y="32"/>
                  </a:lnTo>
                  <a:lnTo>
                    <a:pt x="43" y="40"/>
                  </a:lnTo>
                  <a:lnTo>
                    <a:pt x="34" y="49"/>
                  </a:lnTo>
                  <a:lnTo>
                    <a:pt x="27" y="58"/>
                  </a:lnTo>
                  <a:lnTo>
                    <a:pt x="19" y="68"/>
                  </a:lnTo>
                  <a:lnTo>
                    <a:pt x="13" y="78"/>
                  </a:lnTo>
                  <a:lnTo>
                    <a:pt x="8" y="90"/>
                  </a:lnTo>
                  <a:lnTo>
                    <a:pt x="3" y="100"/>
                  </a:lnTo>
                  <a:lnTo>
                    <a:pt x="0" y="112"/>
                  </a:lnTo>
                  <a:lnTo>
                    <a:pt x="15" y="120"/>
                  </a:lnTo>
                  <a:lnTo>
                    <a:pt x="29" y="128"/>
                  </a:lnTo>
                  <a:lnTo>
                    <a:pt x="44" y="137"/>
                  </a:lnTo>
                  <a:lnTo>
                    <a:pt x="58" y="146"/>
                  </a:lnTo>
                  <a:lnTo>
                    <a:pt x="71" y="156"/>
                  </a:lnTo>
                  <a:lnTo>
                    <a:pt x="84" y="166"/>
                  </a:lnTo>
                  <a:lnTo>
                    <a:pt x="96" y="176"/>
                  </a:lnTo>
                  <a:lnTo>
                    <a:pt x="109" y="188"/>
                  </a:lnTo>
                  <a:lnTo>
                    <a:pt x="121" y="200"/>
                  </a:lnTo>
                  <a:lnTo>
                    <a:pt x="132" y="212"/>
                  </a:lnTo>
                  <a:lnTo>
                    <a:pt x="142" y="224"/>
                  </a:lnTo>
                  <a:lnTo>
                    <a:pt x="153" y="237"/>
                  </a:lnTo>
                  <a:lnTo>
                    <a:pt x="163" y="250"/>
                  </a:lnTo>
                  <a:lnTo>
                    <a:pt x="171" y="264"/>
                  </a:lnTo>
                  <a:lnTo>
                    <a:pt x="180" y="279"/>
                  </a:lnTo>
                  <a:lnTo>
                    <a:pt x="188" y="293"/>
                  </a:lnTo>
                  <a:lnTo>
                    <a:pt x="199" y="290"/>
                  </a:lnTo>
                  <a:lnTo>
                    <a:pt x="211" y="284"/>
                  </a:lnTo>
                  <a:lnTo>
                    <a:pt x="221" y="279"/>
                  </a:lnTo>
                  <a:lnTo>
                    <a:pt x="230" y="273"/>
                  </a:lnTo>
                  <a:lnTo>
                    <a:pt x="240" y="265"/>
                  </a:lnTo>
                  <a:lnTo>
                    <a:pt x="248" y="258"/>
                  </a:lnTo>
                  <a:lnTo>
                    <a:pt x="257" y="249"/>
                  </a:lnTo>
                  <a:lnTo>
                    <a:pt x="264" y="239"/>
                  </a:lnTo>
                  <a:lnTo>
                    <a:pt x="271" y="230"/>
                  </a:lnTo>
                  <a:lnTo>
                    <a:pt x="276" y="220"/>
                  </a:lnTo>
                  <a:lnTo>
                    <a:pt x="282" y="209"/>
                  </a:lnTo>
                  <a:lnTo>
                    <a:pt x="286" y="198"/>
                  </a:lnTo>
                  <a:lnTo>
                    <a:pt x="289" y="186"/>
                  </a:lnTo>
                  <a:lnTo>
                    <a:pt x="292" y="174"/>
                  </a:lnTo>
                  <a:lnTo>
                    <a:pt x="293" y="162"/>
                  </a:lnTo>
                  <a:lnTo>
                    <a:pt x="293" y="150"/>
                  </a:lnTo>
                  <a:lnTo>
                    <a:pt x="293" y="135"/>
                  </a:lnTo>
                  <a:lnTo>
                    <a:pt x="291" y="120"/>
                  </a:lnTo>
                  <a:lnTo>
                    <a:pt x="287" y="106"/>
                  </a:lnTo>
                  <a:lnTo>
                    <a:pt x="282" y="92"/>
                  </a:lnTo>
                  <a:lnTo>
                    <a:pt x="276" y="79"/>
                  </a:lnTo>
                  <a:lnTo>
                    <a:pt x="269" y="66"/>
                  </a:lnTo>
                  <a:lnTo>
                    <a:pt x="260" y="54"/>
                  </a:lnTo>
                  <a:lnTo>
                    <a:pt x="249" y="45"/>
                  </a:lnTo>
                  <a:lnTo>
                    <a:pt x="240" y="34"/>
                  </a:lnTo>
                  <a:lnTo>
                    <a:pt x="228" y="25"/>
                  </a:lnTo>
                  <a:lnTo>
                    <a:pt x="215" y="18"/>
                  </a:lnTo>
                  <a:lnTo>
                    <a:pt x="202" y="12"/>
                  </a:lnTo>
                  <a:lnTo>
                    <a:pt x="188" y="7"/>
                  </a:lnTo>
                  <a:lnTo>
                    <a:pt x="175" y="3"/>
                  </a:lnTo>
                  <a:lnTo>
                    <a:pt x="160" y="1"/>
                  </a:lnTo>
                  <a:lnTo>
                    <a:pt x="1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Freeform 4465">
              <a:extLst>
                <a:ext uri="{FF2B5EF4-FFF2-40B4-BE49-F238E27FC236}">
                  <a16:creationId xmlns:a16="http://schemas.microsoft.com/office/drawing/2014/main" id="{752A0D00-9FD7-4B4C-9670-AAEC75FA7ECD}"/>
                </a:ext>
              </a:extLst>
            </p:cNvPr>
            <p:cNvSpPr>
              <a:spLocks noEditPoints="1"/>
            </p:cNvSpPr>
            <p:nvPr/>
          </p:nvSpPr>
          <p:spPr bwMode="auto">
            <a:xfrm>
              <a:off x="352672" y="4245679"/>
              <a:ext cx="238125" cy="236538"/>
            </a:xfrm>
            <a:custGeom>
              <a:avLst/>
              <a:gdLst>
                <a:gd name="T0" fmla="*/ 418 w 748"/>
                <a:gd name="T1" fmla="*/ 394 h 747"/>
                <a:gd name="T2" fmla="*/ 413 w 748"/>
                <a:gd name="T3" fmla="*/ 401 h 747"/>
                <a:gd name="T4" fmla="*/ 404 w 748"/>
                <a:gd name="T5" fmla="*/ 404 h 747"/>
                <a:gd name="T6" fmla="*/ 248 w 748"/>
                <a:gd name="T7" fmla="*/ 403 h 747"/>
                <a:gd name="T8" fmla="*/ 241 w 748"/>
                <a:gd name="T9" fmla="*/ 398 h 747"/>
                <a:gd name="T10" fmla="*/ 238 w 748"/>
                <a:gd name="T11" fmla="*/ 389 h 747"/>
                <a:gd name="T12" fmla="*/ 241 w 748"/>
                <a:gd name="T13" fmla="*/ 380 h 747"/>
                <a:gd name="T14" fmla="*/ 248 w 748"/>
                <a:gd name="T15" fmla="*/ 375 h 747"/>
                <a:gd name="T16" fmla="*/ 389 w 748"/>
                <a:gd name="T17" fmla="*/ 374 h 747"/>
                <a:gd name="T18" fmla="*/ 391 w 748"/>
                <a:gd name="T19" fmla="*/ 160 h 747"/>
                <a:gd name="T20" fmla="*/ 397 w 748"/>
                <a:gd name="T21" fmla="*/ 154 h 747"/>
                <a:gd name="T22" fmla="*/ 404 w 748"/>
                <a:gd name="T23" fmla="*/ 150 h 747"/>
                <a:gd name="T24" fmla="*/ 413 w 748"/>
                <a:gd name="T25" fmla="*/ 154 h 747"/>
                <a:gd name="T26" fmla="*/ 418 w 748"/>
                <a:gd name="T27" fmla="*/ 160 h 747"/>
                <a:gd name="T28" fmla="*/ 419 w 748"/>
                <a:gd name="T29" fmla="*/ 389 h 747"/>
                <a:gd name="T30" fmla="*/ 336 w 748"/>
                <a:gd name="T31" fmla="*/ 2 h 747"/>
                <a:gd name="T32" fmla="*/ 280 w 748"/>
                <a:gd name="T33" fmla="*/ 11 h 747"/>
                <a:gd name="T34" fmla="*/ 228 w 748"/>
                <a:gd name="T35" fmla="*/ 30 h 747"/>
                <a:gd name="T36" fmla="*/ 179 w 748"/>
                <a:gd name="T37" fmla="*/ 54 h 747"/>
                <a:gd name="T38" fmla="*/ 136 w 748"/>
                <a:gd name="T39" fmla="*/ 86 h 747"/>
                <a:gd name="T40" fmla="*/ 97 w 748"/>
                <a:gd name="T41" fmla="*/ 123 h 747"/>
                <a:gd name="T42" fmla="*/ 64 w 748"/>
                <a:gd name="T43" fmla="*/ 165 h 747"/>
                <a:gd name="T44" fmla="*/ 36 w 748"/>
                <a:gd name="T45" fmla="*/ 212 h 747"/>
                <a:gd name="T46" fmla="*/ 17 w 748"/>
                <a:gd name="T47" fmla="*/ 263 h 747"/>
                <a:gd name="T48" fmla="*/ 4 w 748"/>
                <a:gd name="T49" fmla="*/ 317 h 747"/>
                <a:gd name="T50" fmla="*/ 0 w 748"/>
                <a:gd name="T51" fmla="*/ 374 h 747"/>
                <a:gd name="T52" fmla="*/ 4 w 748"/>
                <a:gd name="T53" fmla="*/ 431 h 747"/>
                <a:gd name="T54" fmla="*/ 17 w 748"/>
                <a:gd name="T55" fmla="*/ 485 h 747"/>
                <a:gd name="T56" fmla="*/ 36 w 748"/>
                <a:gd name="T57" fmla="*/ 536 h 747"/>
                <a:gd name="T58" fmla="*/ 64 w 748"/>
                <a:gd name="T59" fmla="*/ 583 h 747"/>
                <a:gd name="T60" fmla="*/ 97 w 748"/>
                <a:gd name="T61" fmla="*/ 625 h 747"/>
                <a:gd name="T62" fmla="*/ 136 w 748"/>
                <a:gd name="T63" fmla="*/ 662 h 747"/>
                <a:gd name="T64" fmla="*/ 179 w 748"/>
                <a:gd name="T65" fmla="*/ 694 h 747"/>
                <a:gd name="T66" fmla="*/ 228 w 748"/>
                <a:gd name="T67" fmla="*/ 719 h 747"/>
                <a:gd name="T68" fmla="*/ 280 w 748"/>
                <a:gd name="T69" fmla="*/ 736 h 747"/>
                <a:gd name="T70" fmla="*/ 336 w 748"/>
                <a:gd name="T71" fmla="*/ 745 h 747"/>
                <a:gd name="T72" fmla="*/ 392 w 748"/>
                <a:gd name="T73" fmla="*/ 747 h 747"/>
                <a:gd name="T74" fmla="*/ 449 w 748"/>
                <a:gd name="T75" fmla="*/ 740 h 747"/>
                <a:gd name="T76" fmla="*/ 501 w 748"/>
                <a:gd name="T77" fmla="*/ 725 h 747"/>
                <a:gd name="T78" fmla="*/ 552 w 748"/>
                <a:gd name="T79" fmla="*/ 702 h 747"/>
                <a:gd name="T80" fmla="*/ 597 w 748"/>
                <a:gd name="T81" fmla="*/ 674 h 747"/>
                <a:gd name="T82" fmla="*/ 637 w 748"/>
                <a:gd name="T83" fmla="*/ 638 h 747"/>
                <a:gd name="T84" fmla="*/ 673 w 748"/>
                <a:gd name="T85" fmla="*/ 598 h 747"/>
                <a:gd name="T86" fmla="*/ 702 w 748"/>
                <a:gd name="T87" fmla="*/ 552 h 747"/>
                <a:gd name="T88" fmla="*/ 724 w 748"/>
                <a:gd name="T89" fmla="*/ 502 h 747"/>
                <a:gd name="T90" fmla="*/ 739 w 748"/>
                <a:gd name="T91" fmla="*/ 449 h 747"/>
                <a:gd name="T92" fmla="*/ 746 w 748"/>
                <a:gd name="T93" fmla="*/ 393 h 747"/>
                <a:gd name="T94" fmla="*/ 745 w 748"/>
                <a:gd name="T95" fmla="*/ 336 h 747"/>
                <a:gd name="T96" fmla="*/ 736 w 748"/>
                <a:gd name="T97" fmla="*/ 281 h 747"/>
                <a:gd name="T98" fmla="*/ 718 w 748"/>
                <a:gd name="T99" fmla="*/ 229 h 747"/>
                <a:gd name="T100" fmla="*/ 693 w 748"/>
                <a:gd name="T101" fmla="*/ 180 h 747"/>
                <a:gd name="T102" fmla="*/ 662 w 748"/>
                <a:gd name="T103" fmla="*/ 137 h 747"/>
                <a:gd name="T104" fmla="*/ 624 w 748"/>
                <a:gd name="T105" fmla="*/ 98 h 747"/>
                <a:gd name="T106" fmla="*/ 582 w 748"/>
                <a:gd name="T107" fmla="*/ 64 h 747"/>
                <a:gd name="T108" fmla="*/ 536 w 748"/>
                <a:gd name="T109" fmla="*/ 37 h 747"/>
                <a:gd name="T110" fmla="*/ 484 w 748"/>
                <a:gd name="T111" fmla="*/ 17 h 747"/>
                <a:gd name="T112" fmla="*/ 430 w 748"/>
                <a:gd name="T113" fmla="*/ 4 h 747"/>
                <a:gd name="T114" fmla="*/ 373 w 748"/>
                <a:gd name="T115" fmla="*/ 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8" h="747">
                  <a:moveTo>
                    <a:pt x="419" y="389"/>
                  </a:moveTo>
                  <a:lnTo>
                    <a:pt x="419" y="392"/>
                  </a:lnTo>
                  <a:lnTo>
                    <a:pt x="418" y="394"/>
                  </a:lnTo>
                  <a:lnTo>
                    <a:pt x="417" y="398"/>
                  </a:lnTo>
                  <a:lnTo>
                    <a:pt x="415" y="400"/>
                  </a:lnTo>
                  <a:lnTo>
                    <a:pt x="413" y="401"/>
                  </a:lnTo>
                  <a:lnTo>
                    <a:pt x="410" y="403"/>
                  </a:lnTo>
                  <a:lnTo>
                    <a:pt x="407" y="403"/>
                  </a:lnTo>
                  <a:lnTo>
                    <a:pt x="404" y="404"/>
                  </a:lnTo>
                  <a:lnTo>
                    <a:pt x="253" y="404"/>
                  </a:lnTo>
                  <a:lnTo>
                    <a:pt x="251" y="403"/>
                  </a:lnTo>
                  <a:lnTo>
                    <a:pt x="248" y="403"/>
                  </a:lnTo>
                  <a:lnTo>
                    <a:pt x="246" y="401"/>
                  </a:lnTo>
                  <a:lnTo>
                    <a:pt x="244" y="400"/>
                  </a:lnTo>
                  <a:lnTo>
                    <a:pt x="241" y="398"/>
                  </a:lnTo>
                  <a:lnTo>
                    <a:pt x="240" y="394"/>
                  </a:lnTo>
                  <a:lnTo>
                    <a:pt x="239" y="392"/>
                  </a:lnTo>
                  <a:lnTo>
                    <a:pt x="238" y="389"/>
                  </a:lnTo>
                  <a:lnTo>
                    <a:pt x="239" y="386"/>
                  </a:lnTo>
                  <a:lnTo>
                    <a:pt x="240" y="384"/>
                  </a:lnTo>
                  <a:lnTo>
                    <a:pt x="241" y="380"/>
                  </a:lnTo>
                  <a:lnTo>
                    <a:pt x="244" y="378"/>
                  </a:lnTo>
                  <a:lnTo>
                    <a:pt x="246" y="376"/>
                  </a:lnTo>
                  <a:lnTo>
                    <a:pt x="248" y="375"/>
                  </a:lnTo>
                  <a:lnTo>
                    <a:pt x="251" y="374"/>
                  </a:lnTo>
                  <a:lnTo>
                    <a:pt x="253" y="374"/>
                  </a:lnTo>
                  <a:lnTo>
                    <a:pt x="389" y="374"/>
                  </a:lnTo>
                  <a:lnTo>
                    <a:pt x="389" y="165"/>
                  </a:lnTo>
                  <a:lnTo>
                    <a:pt x="390" y="163"/>
                  </a:lnTo>
                  <a:lnTo>
                    <a:pt x="391" y="160"/>
                  </a:lnTo>
                  <a:lnTo>
                    <a:pt x="392" y="158"/>
                  </a:lnTo>
                  <a:lnTo>
                    <a:pt x="394" y="156"/>
                  </a:lnTo>
                  <a:lnTo>
                    <a:pt x="397" y="154"/>
                  </a:lnTo>
                  <a:lnTo>
                    <a:pt x="399" y="153"/>
                  </a:lnTo>
                  <a:lnTo>
                    <a:pt x="402" y="152"/>
                  </a:lnTo>
                  <a:lnTo>
                    <a:pt x="404" y="150"/>
                  </a:lnTo>
                  <a:lnTo>
                    <a:pt x="407" y="152"/>
                  </a:lnTo>
                  <a:lnTo>
                    <a:pt x="410" y="153"/>
                  </a:lnTo>
                  <a:lnTo>
                    <a:pt x="413" y="154"/>
                  </a:lnTo>
                  <a:lnTo>
                    <a:pt x="415" y="156"/>
                  </a:lnTo>
                  <a:lnTo>
                    <a:pt x="417" y="158"/>
                  </a:lnTo>
                  <a:lnTo>
                    <a:pt x="418" y="160"/>
                  </a:lnTo>
                  <a:lnTo>
                    <a:pt x="419" y="163"/>
                  </a:lnTo>
                  <a:lnTo>
                    <a:pt x="419" y="165"/>
                  </a:lnTo>
                  <a:lnTo>
                    <a:pt x="419" y="389"/>
                  </a:lnTo>
                  <a:close/>
                  <a:moveTo>
                    <a:pt x="373" y="0"/>
                  </a:moveTo>
                  <a:lnTo>
                    <a:pt x="354" y="1"/>
                  </a:lnTo>
                  <a:lnTo>
                    <a:pt x="336" y="2"/>
                  </a:lnTo>
                  <a:lnTo>
                    <a:pt x="316" y="4"/>
                  </a:lnTo>
                  <a:lnTo>
                    <a:pt x="298" y="7"/>
                  </a:lnTo>
                  <a:lnTo>
                    <a:pt x="280" y="11"/>
                  </a:lnTo>
                  <a:lnTo>
                    <a:pt x="262" y="17"/>
                  </a:lnTo>
                  <a:lnTo>
                    <a:pt x="245" y="23"/>
                  </a:lnTo>
                  <a:lnTo>
                    <a:pt x="228" y="30"/>
                  </a:lnTo>
                  <a:lnTo>
                    <a:pt x="211" y="37"/>
                  </a:lnTo>
                  <a:lnTo>
                    <a:pt x="195" y="46"/>
                  </a:lnTo>
                  <a:lnTo>
                    <a:pt x="179" y="54"/>
                  </a:lnTo>
                  <a:lnTo>
                    <a:pt x="164" y="64"/>
                  </a:lnTo>
                  <a:lnTo>
                    <a:pt x="149" y="74"/>
                  </a:lnTo>
                  <a:lnTo>
                    <a:pt x="136" y="86"/>
                  </a:lnTo>
                  <a:lnTo>
                    <a:pt x="122" y="98"/>
                  </a:lnTo>
                  <a:lnTo>
                    <a:pt x="109" y="110"/>
                  </a:lnTo>
                  <a:lnTo>
                    <a:pt x="97" y="123"/>
                  </a:lnTo>
                  <a:lnTo>
                    <a:pt x="85" y="137"/>
                  </a:lnTo>
                  <a:lnTo>
                    <a:pt x="73" y="150"/>
                  </a:lnTo>
                  <a:lnTo>
                    <a:pt x="64" y="165"/>
                  </a:lnTo>
                  <a:lnTo>
                    <a:pt x="53" y="180"/>
                  </a:lnTo>
                  <a:lnTo>
                    <a:pt x="45" y="196"/>
                  </a:lnTo>
                  <a:lnTo>
                    <a:pt x="36" y="212"/>
                  </a:lnTo>
                  <a:lnTo>
                    <a:pt x="29" y="229"/>
                  </a:lnTo>
                  <a:lnTo>
                    <a:pt x="22" y="246"/>
                  </a:lnTo>
                  <a:lnTo>
                    <a:pt x="17" y="263"/>
                  </a:lnTo>
                  <a:lnTo>
                    <a:pt x="11" y="281"/>
                  </a:lnTo>
                  <a:lnTo>
                    <a:pt x="7" y="299"/>
                  </a:lnTo>
                  <a:lnTo>
                    <a:pt x="4" y="317"/>
                  </a:lnTo>
                  <a:lnTo>
                    <a:pt x="2" y="336"/>
                  </a:lnTo>
                  <a:lnTo>
                    <a:pt x="0" y="355"/>
                  </a:lnTo>
                  <a:lnTo>
                    <a:pt x="0" y="374"/>
                  </a:lnTo>
                  <a:lnTo>
                    <a:pt x="0" y="393"/>
                  </a:lnTo>
                  <a:lnTo>
                    <a:pt x="2" y="411"/>
                  </a:lnTo>
                  <a:lnTo>
                    <a:pt x="4" y="431"/>
                  </a:lnTo>
                  <a:lnTo>
                    <a:pt x="7" y="449"/>
                  </a:lnTo>
                  <a:lnTo>
                    <a:pt x="11" y="467"/>
                  </a:lnTo>
                  <a:lnTo>
                    <a:pt x="17" y="485"/>
                  </a:lnTo>
                  <a:lnTo>
                    <a:pt x="22" y="502"/>
                  </a:lnTo>
                  <a:lnTo>
                    <a:pt x="29" y="520"/>
                  </a:lnTo>
                  <a:lnTo>
                    <a:pt x="36" y="536"/>
                  </a:lnTo>
                  <a:lnTo>
                    <a:pt x="45" y="552"/>
                  </a:lnTo>
                  <a:lnTo>
                    <a:pt x="53" y="568"/>
                  </a:lnTo>
                  <a:lnTo>
                    <a:pt x="64" y="583"/>
                  </a:lnTo>
                  <a:lnTo>
                    <a:pt x="73" y="598"/>
                  </a:lnTo>
                  <a:lnTo>
                    <a:pt x="85" y="612"/>
                  </a:lnTo>
                  <a:lnTo>
                    <a:pt x="97" y="625"/>
                  </a:lnTo>
                  <a:lnTo>
                    <a:pt x="109" y="638"/>
                  </a:lnTo>
                  <a:lnTo>
                    <a:pt x="122" y="650"/>
                  </a:lnTo>
                  <a:lnTo>
                    <a:pt x="136" y="662"/>
                  </a:lnTo>
                  <a:lnTo>
                    <a:pt x="149" y="674"/>
                  </a:lnTo>
                  <a:lnTo>
                    <a:pt x="164" y="683"/>
                  </a:lnTo>
                  <a:lnTo>
                    <a:pt x="179" y="694"/>
                  </a:lnTo>
                  <a:lnTo>
                    <a:pt x="195" y="702"/>
                  </a:lnTo>
                  <a:lnTo>
                    <a:pt x="211" y="711"/>
                  </a:lnTo>
                  <a:lnTo>
                    <a:pt x="228" y="719"/>
                  </a:lnTo>
                  <a:lnTo>
                    <a:pt x="245" y="725"/>
                  </a:lnTo>
                  <a:lnTo>
                    <a:pt x="262" y="730"/>
                  </a:lnTo>
                  <a:lnTo>
                    <a:pt x="280" y="736"/>
                  </a:lnTo>
                  <a:lnTo>
                    <a:pt x="298" y="740"/>
                  </a:lnTo>
                  <a:lnTo>
                    <a:pt x="316" y="743"/>
                  </a:lnTo>
                  <a:lnTo>
                    <a:pt x="336" y="745"/>
                  </a:lnTo>
                  <a:lnTo>
                    <a:pt x="354" y="747"/>
                  </a:lnTo>
                  <a:lnTo>
                    <a:pt x="373" y="747"/>
                  </a:lnTo>
                  <a:lnTo>
                    <a:pt x="392" y="747"/>
                  </a:lnTo>
                  <a:lnTo>
                    <a:pt x="412" y="745"/>
                  </a:lnTo>
                  <a:lnTo>
                    <a:pt x="430" y="743"/>
                  </a:lnTo>
                  <a:lnTo>
                    <a:pt x="449" y="740"/>
                  </a:lnTo>
                  <a:lnTo>
                    <a:pt x="466" y="736"/>
                  </a:lnTo>
                  <a:lnTo>
                    <a:pt x="484" y="730"/>
                  </a:lnTo>
                  <a:lnTo>
                    <a:pt x="501" y="725"/>
                  </a:lnTo>
                  <a:lnTo>
                    <a:pt x="519" y="719"/>
                  </a:lnTo>
                  <a:lnTo>
                    <a:pt x="536" y="711"/>
                  </a:lnTo>
                  <a:lnTo>
                    <a:pt x="552" y="702"/>
                  </a:lnTo>
                  <a:lnTo>
                    <a:pt x="567" y="694"/>
                  </a:lnTo>
                  <a:lnTo>
                    <a:pt x="582" y="683"/>
                  </a:lnTo>
                  <a:lnTo>
                    <a:pt x="597" y="674"/>
                  </a:lnTo>
                  <a:lnTo>
                    <a:pt x="611" y="662"/>
                  </a:lnTo>
                  <a:lnTo>
                    <a:pt x="624" y="650"/>
                  </a:lnTo>
                  <a:lnTo>
                    <a:pt x="637" y="638"/>
                  </a:lnTo>
                  <a:lnTo>
                    <a:pt x="650" y="625"/>
                  </a:lnTo>
                  <a:lnTo>
                    <a:pt x="662" y="612"/>
                  </a:lnTo>
                  <a:lnTo>
                    <a:pt x="673" y="598"/>
                  </a:lnTo>
                  <a:lnTo>
                    <a:pt x="683" y="583"/>
                  </a:lnTo>
                  <a:lnTo>
                    <a:pt x="693" y="568"/>
                  </a:lnTo>
                  <a:lnTo>
                    <a:pt x="702" y="552"/>
                  </a:lnTo>
                  <a:lnTo>
                    <a:pt x="710" y="536"/>
                  </a:lnTo>
                  <a:lnTo>
                    <a:pt x="718" y="520"/>
                  </a:lnTo>
                  <a:lnTo>
                    <a:pt x="724" y="502"/>
                  </a:lnTo>
                  <a:lnTo>
                    <a:pt x="730" y="485"/>
                  </a:lnTo>
                  <a:lnTo>
                    <a:pt x="736" y="467"/>
                  </a:lnTo>
                  <a:lnTo>
                    <a:pt x="739" y="449"/>
                  </a:lnTo>
                  <a:lnTo>
                    <a:pt x="743" y="431"/>
                  </a:lnTo>
                  <a:lnTo>
                    <a:pt x="745" y="411"/>
                  </a:lnTo>
                  <a:lnTo>
                    <a:pt x="746" y="393"/>
                  </a:lnTo>
                  <a:lnTo>
                    <a:pt x="748" y="374"/>
                  </a:lnTo>
                  <a:lnTo>
                    <a:pt x="746" y="355"/>
                  </a:lnTo>
                  <a:lnTo>
                    <a:pt x="745" y="336"/>
                  </a:lnTo>
                  <a:lnTo>
                    <a:pt x="743" y="317"/>
                  </a:lnTo>
                  <a:lnTo>
                    <a:pt x="739" y="299"/>
                  </a:lnTo>
                  <a:lnTo>
                    <a:pt x="736" y="281"/>
                  </a:lnTo>
                  <a:lnTo>
                    <a:pt x="730" y="263"/>
                  </a:lnTo>
                  <a:lnTo>
                    <a:pt x="724" y="246"/>
                  </a:lnTo>
                  <a:lnTo>
                    <a:pt x="718" y="229"/>
                  </a:lnTo>
                  <a:lnTo>
                    <a:pt x="710" y="212"/>
                  </a:lnTo>
                  <a:lnTo>
                    <a:pt x="702" y="196"/>
                  </a:lnTo>
                  <a:lnTo>
                    <a:pt x="693" y="180"/>
                  </a:lnTo>
                  <a:lnTo>
                    <a:pt x="683" y="165"/>
                  </a:lnTo>
                  <a:lnTo>
                    <a:pt x="673" y="150"/>
                  </a:lnTo>
                  <a:lnTo>
                    <a:pt x="662" y="137"/>
                  </a:lnTo>
                  <a:lnTo>
                    <a:pt x="650" y="123"/>
                  </a:lnTo>
                  <a:lnTo>
                    <a:pt x="637" y="110"/>
                  </a:lnTo>
                  <a:lnTo>
                    <a:pt x="624" y="98"/>
                  </a:lnTo>
                  <a:lnTo>
                    <a:pt x="611" y="86"/>
                  </a:lnTo>
                  <a:lnTo>
                    <a:pt x="597" y="74"/>
                  </a:lnTo>
                  <a:lnTo>
                    <a:pt x="582" y="64"/>
                  </a:lnTo>
                  <a:lnTo>
                    <a:pt x="567" y="54"/>
                  </a:lnTo>
                  <a:lnTo>
                    <a:pt x="552" y="46"/>
                  </a:lnTo>
                  <a:lnTo>
                    <a:pt x="536" y="37"/>
                  </a:lnTo>
                  <a:lnTo>
                    <a:pt x="519" y="30"/>
                  </a:lnTo>
                  <a:lnTo>
                    <a:pt x="501" y="23"/>
                  </a:lnTo>
                  <a:lnTo>
                    <a:pt x="484" y="17"/>
                  </a:lnTo>
                  <a:lnTo>
                    <a:pt x="466" y="11"/>
                  </a:lnTo>
                  <a:lnTo>
                    <a:pt x="449" y="7"/>
                  </a:lnTo>
                  <a:lnTo>
                    <a:pt x="430" y="4"/>
                  </a:lnTo>
                  <a:lnTo>
                    <a:pt x="412" y="2"/>
                  </a:lnTo>
                  <a:lnTo>
                    <a:pt x="392" y="1"/>
                  </a:lnTo>
                  <a:lnTo>
                    <a:pt x="3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8" name="Group 57">
            <a:extLst>
              <a:ext uri="{FF2B5EF4-FFF2-40B4-BE49-F238E27FC236}">
                <a16:creationId xmlns:a16="http://schemas.microsoft.com/office/drawing/2014/main" id="{E49ABC59-E419-4259-9605-991114C0EDE2}"/>
              </a:ext>
            </a:extLst>
          </p:cNvPr>
          <p:cNvGrpSpPr/>
          <p:nvPr/>
        </p:nvGrpSpPr>
        <p:grpSpPr>
          <a:xfrm>
            <a:off x="3716780" y="5120320"/>
            <a:ext cx="380334" cy="378221"/>
            <a:chOff x="903535" y="4772729"/>
            <a:chExt cx="285750" cy="284163"/>
          </a:xfrm>
          <a:solidFill>
            <a:schemeClr val="bg1"/>
          </a:solidFill>
        </p:grpSpPr>
        <p:sp>
          <p:nvSpPr>
            <p:cNvPr id="59" name="Freeform 4389">
              <a:extLst>
                <a:ext uri="{FF2B5EF4-FFF2-40B4-BE49-F238E27FC236}">
                  <a16:creationId xmlns:a16="http://schemas.microsoft.com/office/drawing/2014/main" id="{A5E406D0-BF05-41AE-9A4D-AB38A3A9D7CD}"/>
                </a:ext>
              </a:extLst>
            </p:cNvPr>
            <p:cNvSpPr>
              <a:spLocks/>
            </p:cNvSpPr>
            <p:nvPr/>
          </p:nvSpPr>
          <p:spPr bwMode="auto">
            <a:xfrm>
              <a:off x="954335" y="4853692"/>
              <a:ext cx="184150" cy="161925"/>
            </a:xfrm>
            <a:custGeom>
              <a:avLst/>
              <a:gdLst>
                <a:gd name="T0" fmla="*/ 569 w 582"/>
                <a:gd name="T1" fmla="*/ 477 h 509"/>
                <a:gd name="T2" fmla="*/ 546 w 582"/>
                <a:gd name="T3" fmla="*/ 466 h 509"/>
                <a:gd name="T4" fmla="*/ 529 w 582"/>
                <a:gd name="T5" fmla="*/ 454 h 509"/>
                <a:gd name="T6" fmla="*/ 517 w 582"/>
                <a:gd name="T7" fmla="*/ 441 h 509"/>
                <a:gd name="T8" fmla="*/ 513 w 582"/>
                <a:gd name="T9" fmla="*/ 426 h 509"/>
                <a:gd name="T10" fmla="*/ 513 w 582"/>
                <a:gd name="T11" fmla="*/ 269 h 509"/>
                <a:gd name="T12" fmla="*/ 509 w 582"/>
                <a:gd name="T13" fmla="*/ 237 h 509"/>
                <a:gd name="T14" fmla="*/ 500 w 582"/>
                <a:gd name="T15" fmla="*/ 207 h 509"/>
                <a:gd name="T16" fmla="*/ 487 w 582"/>
                <a:gd name="T17" fmla="*/ 179 h 509"/>
                <a:gd name="T18" fmla="*/ 471 w 582"/>
                <a:gd name="T19" fmla="*/ 154 h 509"/>
                <a:gd name="T20" fmla="*/ 452 w 582"/>
                <a:gd name="T21" fmla="*/ 131 h 509"/>
                <a:gd name="T22" fmla="*/ 428 w 582"/>
                <a:gd name="T23" fmla="*/ 111 h 509"/>
                <a:gd name="T24" fmla="*/ 402 w 582"/>
                <a:gd name="T25" fmla="*/ 94 h 509"/>
                <a:gd name="T26" fmla="*/ 387 w 582"/>
                <a:gd name="T27" fmla="*/ 78 h 509"/>
                <a:gd name="T28" fmla="*/ 381 w 582"/>
                <a:gd name="T29" fmla="*/ 61 h 509"/>
                <a:gd name="T30" fmla="*/ 373 w 582"/>
                <a:gd name="T31" fmla="*/ 46 h 509"/>
                <a:gd name="T32" fmla="*/ 362 w 582"/>
                <a:gd name="T33" fmla="*/ 32 h 509"/>
                <a:gd name="T34" fmla="*/ 350 w 582"/>
                <a:gd name="T35" fmla="*/ 20 h 509"/>
                <a:gd name="T36" fmla="*/ 335 w 582"/>
                <a:gd name="T37" fmla="*/ 10 h 509"/>
                <a:gd name="T38" fmla="*/ 318 w 582"/>
                <a:gd name="T39" fmla="*/ 4 h 509"/>
                <a:gd name="T40" fmla="*/ 301 w 582"/>
                <a:gd name="T41" fmla="*/ 1 h 509"/>
                <a:gd name="T42" fmla="*/ 283 w 582"/>
                <a:gd name="T43" fmla="*/ 1 h 509"/>
                <a:gd name="T44" fmla="*/ 265 w 582"/>
                <a:gd name="T45" fmla="*/ 4 h 509"/>
                <a:gd name="T46" fmla="*/ 249 w 582"/>
                <a:gd name="T47" fmla="*/ 10 h 509"/>
                <a:gd name="T48" fmla="*/ 234 w 582"/>
                <a:gd name="T49" fmla="*/ 20 h 509"/>
                <a:gd name="T50" fmla="*/ 221 w 582"/>
                <a:gd name="T51" fmla="*/ 32 h 509"/>
                <a:gd name="T52" fmla="*/ 210 w 582"/>
                <a:gd name="T53" fmla="*/ 46 h 509"/>
                <a:gd name="T54" fmla="*/ 203 w 582"/>
                <a:gd name="T55" fmla="*/ 61 h 509"/>
                <a:gd name="T56" fmla="*/ 197 w 582"/>
                <a:gd name="T57" fmla="*/ 78 h 509"/>
                <a:gd name="T58" fmla="*/ 181 w 582"/>
                <a:gd name="T59" fmla="*/ 94 h 509"/>
                <a:gd name="T60" fmla="*/ 156 w 582"/>
                <a:gd name="T61" fmla="*/ 111 h 509"/>
                <a:gd name="T62" fmla="*/ 132 w 582"/>
                <a:gd name="T63" fmla="*/ 131 h 509"/>
                <a:gd name="T64" fmla="*/ 113 w 582"/>
                <a:gd name="T65" fmla="*/ 154 h 509"/>
                <a:gd name="T66" fmla="*/ 97 w 582"/>
                <a:gd name="T67" fmla="*/ 179 h 509"/>
                <a:gd name="T68" fmla="*/ 84 w 582"/>
                <a:gd name="T69" fmla="*/ 207 h 509"/>
                <a:gd name="T70" fmla="*/ 75 w 582"/>
                <a:gd name="T71" fmla="*/ 237 h 509"/>
                <a:gd name="T72" fmla="*/ 71 w 582"/>
                <a:gd name="T73" fmla="*/ 269 h 509"/>
                <a:gd name="T74" fmla="*/ 71 w 582"/>
                <a:gd name="T75" fmla="*/ 426 h 509"/>
                <a:gd name="T76" fmla="*/ 67 w 582"/>
                <a:gd name="T77" fmla="*/ 441 h 509"/>
                <a:gd name="T78" fmla="*/ 55 w 582"/>
                <a:gd name="T79" fmla="*/ 454 h 509"/>
                <a:gd name="T80" fmla="*/ 38 w 582"/>
                <a:gd name="T81" fmla="*/ 466 h 509"/>
                <a:gd name="T82" fmla="*/ 15 w 582"/>
                <a:gd name="T83" fmla="*/ 477 h 509"/>
                <a:gd name="T84" fmla="*/ 5 w 582"/>
                <a:gd name="T85" fmla="*/ 483 h 509"/>
                <a:gd name="T86" fmla="*/ 0 w 582"/>
                <a:gd name="T87" fmla="*/ 492 h 509"/>
                <a:gd name="T88" fmla="*/ 3 w 582"/>
                <a:gd name="T89" fmla="*/ 501 h 509"/>
                <a:gd name="T90" fmla="*/ 10 w 582"/>
                <a:gd name="T91" fmla="*/ 508 h 509"/>
                <a:gd name="T92" fmla="*/ 569 w 582"/>
                <a:gd name="T93" fmla="*/ 509 h 509"/>
                <a:gd name="T94" fmla="*/ 577 w 582"/>
                <a:gd name="T95" fmla="*/ 506 h 509"/>
                <a:gd name="T96" fmla="*/ 582 w 582"/>
                <a:gd name="T97" fmla="*/ 496 h 509"/>
                <a:gd name="T98" fmla="*/ 581 w 582"/>
                <a:gd name="T99" fmla="*/ 487 h 509"/>
                <a:gd name="T100" fmla="*/ 575 w 582"/>
                <a:gd name="T101" fmla="*/ 480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82" h="509">
                  <a:moveTo>
                    <a:pt x="575" y="480"/>
                  </a:moveTo>
                  <a:lnTo>
                    <a:pt x="569" y="477"/>
                  </a:lnTo>
                  <a:lnTo>
                    <a:pt x="557" y="471"/>
                  </a:lnTo>
                  <a:lnTo>
                    <a:pt x="546" y="466"/>
                  </a:lnTo>
                  <a:lnTo>
                    <a:pt x="536" y="461"/>
                  </a:lnTo>
                  <a:lnTo>
                    <a:pt x="529" y="454"/>
                  </a:lnTo>
                  <a:lnTo>
                    <a:pt x="521" y="448"/>
                  </a:lnTo>
                  <a:lnTo>
                    <a:pt x="517" y="441"/>
                  </a:lnTo>
                  <a:lnTo>
                    <a:pt x="514" y="434"/>
                  </a:lnTo>
                  <a:lnTo>
                    <a:pt x="513" y="426"/>
                  </a:lnTo>
                  <a:lnTo>
                    <a:pt x="513" y="285"/>
                  </a:lnTo>
                  <a:lnTo>
                    <a:pt x="513" y="269"/>
                  </a:lnTo>
                  <a:lnTo>
                    <a:pt x="511" y="253"/>
                  </a:lnTo>
                  <a:lnTo>
                    <a:pt x="509" y="237"/>
                  </a:lnTo>
                  <a:lnTo>
                    <a:pt x="504" y="222"/>
                  </a:lnTo>
                  <a:lnTo>
                    <a:pt x="500" y="207"/>
                  </a:lnTo>
                  <a:lnTo>
                    <a:pt x="494" y="193"/>
                  </a:lnTo>
                  <a:lnTo>
                    <a:pt x="487" y="179"/>
                  </a:lnTo>
                  <a:lnTo>
                    <a:pt x="480" y="166"/>
                  </a:lnTo>
                  <a:lnTo>
                    <a:pt x="471" y="154"/>
                  </a:lnTo>
                  <a:lnTo>
                    <a:pt x="462" y="142"/>
                  </a:lnTo>
                  <a:lnTo>
                    <a:pt x="452" y="131"/>
                  </a:lnTo>
                  <a:lnTo>
                    <a:pt x="440" y="120"/>
                  </a:lnTo>
                  <a:lnTo>
                    <a:pt x="428" y="111"/>
                  </a:lnTo>
                  <a:lnTo>
                    <a:pt x="416" y="102"/>
                  </a:lnTo>
                  <a:lnTo>
                    <a:pt x="402" y="94"/>
                  </a:lnTo>
                  <a:lnTo>
                    <a:pt x="388" y="86"/>
                  </a:lnTo>
                  <a:lnTo>
                    <a:pt x="387" y="78"/>
                  </a:lnTo>
                  <a:lnTo>
                    <a:pt x="385" y="69"/>
                  </a:lnTo>
                  <a:lnTo>
                    <a:pt x="381" y="61"/>
                  </a:lnTo>
                  <a:lnTo>
                    <a:pt x="377" y="53"/>
                  </a:lnTo>
                  <a:lnTo>
                    <a:pt x="373" y="46"/>
                  </a:lnTo>
                  <a:lnTo>
                    <a:pt x="368" y="38"/>
                  </a:lnTo>
                  <a:lnTo>
                    <a:pt x="362" y="32"/>
                  </a:lnTo>
                  <a:lnTo>
                    <a:pt x="357" y="25"/>
                  </a:lnTo>
                  <a:lnTo>
                    <a:pt x="350" y="20"/>
                  </a:lnTo>
                  <a:lnTo>
                    <a:pt x="343" y="15"/>
                  </a:lnTo>
                  <a:lnTo>
                    <a:pt x="335" y="10"/>
                  </a:lnTo>
                  <a:lnTo>
                    <a:pt x="327" y="7"/>
                  </a:lnTo>
                  <a:lnTo>
                    <a:pt x="318" y="4"/>
                  </a:lnTo>
                  <a:lnTo>
                    <a:pt x="310" y="2"/>
                  </a:lnTo>
                  <a:lnTo>
                    <a:pt x="301" y="1"/>
                  </a:lnTo>
                  <a:lnTo>
                    <a:pt x="291" y="0"/>
                  </a:lnTo>
                  <a:lnTo>
                    <a:pt x="283" y="1"/>
                  </a:lnTo>
                  <a:lnTo>
                    <a:pt x="273" y="2"/>
                  </a:lnTo>
                  <a:lnTo>
                    <a:pt x="265" y="4"/>
                  </a:lnTo>
                  <a:lnTo>
                    <a:pt x="256" y="7"/>
                  </a:lnTo>
                  <a:lnTo>
                    <a:pt x="249" y="10"/>
                  </a:lnTo>
                  <a:lnTo>
                    <a:pt x="241" y="15"/>
                  </a:lnTo>
                  <a:lnTo>
                    <a:pt x="234" y="20"/>
                  </a:lnTo>
                  <a:lnTo>
                    <a:pt x="227" y="25"/>
                  </a:lnTo>
                  <a:lnTo>
                    <a:pt x="221" y="32"/>
                  </a:lnTo>
                  <a:lnTo>
                    <a:pt x="215" y="38"/>
                  </a:lnTo>
                  <a:lnTo>
                    <a:pt x="210" y="46"/>
                  </a:lnTo>
                  <a:lnTo>
                    <a:pt x="206" y="53"/>
                  </a:lnTo>
                  <a:lnTo>
                    <a:pt x="203" y="61"/>
                  </a:lnTo>
                  <a:lnTo>
                    <a:pt x="199" y="69"/>
                  </a:lnTo>
                  <a:lnTo>
                    <a:pt x="197" y="78"/>
                  </a:lnTo>
                  <a:lnTo>
                    <a:pt x="196" y="86"/>
                  </a:lnTo>
                  <a:lnTo>
                    <a:pt x="181" y="94"/>
                  </a:lnTo>
                  <a:lnTo>
                    <a:pt x="168" y="102"/>
                  </a:lnTo>
                  <a:lnTo>
                    <a:pt x="156" y="111"/>
                  </a:lnTo>
                  <a:lnTo>
                    <a:pt x="143" y="120"/>
                  </a:lnTo>
                  <a:lnTo>
                    <a:pt x="132" y="131"/>
                  </a:lnTo>
                  <a:lnTo>
                    <a:pt x="121" y="142"/>
                  </a:lnTo>
                  <a:lnTo>
                    <a:pt x="113" y="154"/>
                  </a:lnTo>
                  <a:lnTo>
                    <a:pt x="104" y="166"/>
                  </a:lnTo>
                  <a:lnTo>
                    <a:pt x="97" y="179"/>
                  </a:lnTo>
                  <a:lnTo>
                    <a:pt x="89" y="193"/>
                  </a:lnTo>
                  <a:lnTo>
                    <a:pt x="84" y="207"/>
                  </a:lnTo>
                  <a:lnTo>
                    <a:pt x="80" y="222"/>
                  </a:lnTo>
                  <a:lnTo>
                    <a:pt x="75" y="237"/>
                  </a:lnTo>
                  <a:lnTo>
                    <a:pt x="73" y="253"/>
                  </a:lnTo>
                  <a:lnTo>
                    <a:pt x="71" y="269"/>
                  </a:lnTo>
                  <a:lnTo>
                    <a:pt x="71" y="285"/>
                  </a:lnTo>
                  <a:lnTo>
                    <a:pt x="71" y="426"/>
                  </a:lnTo>
                  <a:lnTo>
                    <a:pt x="70" y="434"/>
                  </a:lnTo>
                  <a:lnTo>
                    <a:pt x="67" y="441"/>
                  </a:lnTo>
                  <a:lnTo>
                    <a:pt x="61" y="448"/>
                  </a:lnTo>
                  <a:lnTo>
                    <a:pt x="55" y="454"/>
                  </a:lnTo>
                  <a:lnTo>
                    <a:pt x="47" y="461"/>
                  </a:lnTo>
                  <a:lnTo>
                    <a:pt x="38" y="466"/>
                  </a:lnTo>
                  <a:lnTo>
                    <a:pt x="27" y="471"/>
                  </a:lnTo>
                  <a:lnTo>
                    <a:pt x="15" y="477"/>
                  </a:lnTo>
                  <a:lnTo>
                    <a:pt x="9" y="480"/>
                  </a:lnTo>
                  <a:lnTo>
                    <a:pt x="5" y="483"/>
                  </a:lnTo>
                  <a:lnTo>
                    <a:pt x="3" y="487"/>
                  </a:lnTo>
                  <a:lnTo>
                    <a:pt x="0" y="492"/>
                  </a:lnTo>
                  <a:lnTo>
                    <a:pt x="0" y="496"/>
                  </a:lnTo>
                  <a:lnTo>
                    <a:pt x="3" y="501"/>
                  </a:lnTo>
                  <a:lnTo>
                    <a:pt x="6" y="506"/>
                  </a:lnTo>
                  <a:lnTo>
                    <a:pt x="10" y="508"/>
                  </a:lnTo>
                  <a:lnTo>
                    <a:pt x="15" y="509"/>
                  </a:lnTo>
                  <a:lnTo>
                    <a:pt x="569" y="509"/>
                  </a:lnTo>
                  <a:lnTo>
                    <a:pt x="573" y="508"/>
                  </a:lnTo>
                  <a:lnTo>
                    <a:pt x="577" y="506"/>
                  </a:lnTo>
                  <a:lnTo>
                    <a:pt x="580" y="501"/>
                  </a:lnTo>
                  <a:lnTo>
                    <a:pt x="582" y="496"/>
                  </a:lnTo>
                  <a:lnTo>
                    <a:pt x="582" y="492"/>
                  </a:lnTo>
                  <a:lnTo>
                    <a:pt x="581" y="487"/>
                  </a:lnTo>
                  <a:lnTo>
                    <a:pt x="578" y="483"/>
                  </a:lnTo>
                  <a:lnTo>
                    <a:pt x="575" y="4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Freeform 4390">
              <a:extLst>
                <a:ext uri="{FF2B5EF4-FFF2-40B4-BE49-F238E27FC236}">
                  <a16:creationId xmlns:a16="http://schemas.microsoft.com/office/drawing/2014/main" id="{1DC6B37C-F744-441D-8215-51C44062D4AE}"/>
                </a:ext>
              </a:extLst>
            </p:cNvPr>
            <p:cNvSpPr>
              <a:spLocks/>
            </p:cNvSpPr>
            <p:nvPr/>
          </p:nvSpPr>
          <p:spPr bwMode="auto">
            <a:xfrm>
              <a:off x="1021010" y="5023554"/>
              <a:ext cx="50800" cy="33338"/>
            </a:xfrm>
            <a:custGeom>
              <a:avLst/>
              <a:gdLst>
                <a:gd name="T0" fmla="*/ 145 w 160"/>
                <a:gd name="T1" fmla="*/ 0 h 105"/>
                <a:gd name="T2" fmla="*/ 15 w 160"/>
                <a:gd name="T3" fmla="*/ 0 h 105"/>
                <a:gd name="T4" fmla="*/ 12 w 160"/>
                <a:gd name="T5" fmla="*/ 1 h 105"/>
                <a:gd name="T6" fmla="*/ 9 w 160"/>
                <a:gd name="T7" fmla="*/ 2 h 105"/>
                <a:gd name="T8" fmla="*/ 7 w 160"/>
                <a:gd name="T9" fmla="*/ 3 h 105"/>
                <a:gd name="T10" fmla="*/ 5 w 160"/>
                <a:gd name="T11" fmla="*/ 5 h 105"/>
                <a:gd name="T12" fmla="*/ 2 w 160"/>
                <a:gd name="T13" fmla="*/ 7 h 105"/>
                <a:gd name="T14" fmla="*/ 1 w 160"/>
                <a:gd name="T15" fmla="*/ 9 h 105"/>
                <a:gd name="T16" fmla="*/ 0 w 160"/>
                <a:gd name="T17" fmla="*/ 12 h 105"/>
                <a:gd name="T18" fmla="*/ 0 w 160"/>
                <a:gd name="T19" fmla="*/ 15 h 105"/>
                <a:gd name="T20" fmla="*/ 0 w 160"/>
                <a:gd name="T21" fmla="*/ 25 h 105"/>
                <a:gd name="T22" fmla="*/ 0 w 160"/>
                <a:gd name="T23" fmla="*/ 34 h 105"/>
                <a:gd name="T24" fmla="*/ 1 w 160"/>
                <a:gd name="T25" fmla="*/ 41 h 105"/>
                <a:gd name="T26" fmla="*/ 3 w 160"/>
                <a:gd name="T27" fmla="*/ 49 h 105"/>
                <a:gd name="T28" fmla="*/ 6 w 160"/>
                <a:gd name="T29" fmla="*/ 56 h 105"/>
                <a:gd name="T30" fmla="*/ 10 w 160"/>
                <a:gd name="T31" fmla="*/ 63 h 105"/>
                <a:gd name="T32" fmla="*/ 13 w 160"/>
                <a:gd name="T33" fmla="*/ 69 h 105"/>
                <a:gd name="T34" fmla="*/ 18 w 160"/>
                <a:gd name="T35" fmla="*/ 76 h 105"/>
                <a:gd name="T36" fmla="*/ 24 w 160"/>
                <a:gd name="T37" fmla="*/ 81 h 105"/>
                <a:gd name="T38" fmla="*/ 29 w 160"/>
                <a:gd name="T39" fmla="*/ 86 h 105"/>
                <a:gd name="T40" fmla="*/ 36 w 160"/>
                <a:gd name="T41" fmla="*/ 92 h 105"/>
                <a:gd name="T42" fmla="*/ 42 w 160"/>
                <a:gd name="T43" fmla="*/ 95 h 105"/>
                <a:gd name="T44" fmla="*/ 48 w 160"/>
                <a:gd name="T45" fmla="*/ 98 h 105"/>
                <a:gd name="T46" fmla="*/ 56 w 160"/>
                <a:gd name="T47" fmla="*/ 101 h 105"/>
                <a:gd name="T48" fmla="*/ 63 w 160"/>
                <a:gd name="T49" fmla="*/ 103 h 105"/>
                <a:gd name="T50" fmla="*/ 72 w 160"/>
                <a:gd name="T51" fmla="*/ 105 h 105"/>
                <a:gd name="T52" fmla="*/ 79 w 160"/>
                <a:gd name="T53" fmla="*/ 105 h 105"/>
                <a:gd name="T54" fmla="*/ 88 w 160"/>
                <a:gd name="T55" fmla="*/ 105 h 105"/>
                <a:gd name="T56" fmla="*/ 95 w 160"/>
                <a:gd name="T57" fmla="*/ 103 h 105"/>
                <a:gd name="T58" fmla="*/ 104 w 160"/>
                <a:gd name="T59" fmla="*/ 101 h 105"/>
                <a:gd name="T60" fmla="*/ 110 w 160"/>
                <a:gd name="T61" fmla="*/ 98 h 105"/>
                <a:gd name="T62" fmla="*/ 118 w 160"/>
                <a:gd name="T63" fmla="*/ 95 h 105"/>
                <a:gd name="T64" fmla="*/ 124 w 160"/>
                <a:gd name="T65" fmla="*/ 92 h 105"/>
                <a:gd name="T66" fmla="*/ 131 w 160"/>
                <a:gd name="T67" fmla="*/ 86 h 105"/>
                <a:gd name="T68" fmla="*/ 136 w 160"/>
                <a:gd name="T69" fmla="*/ 81 h 105"/>
                <a:gd name="T70" fmla="*/ 141 w 160"/>
                <a:gd name="T71" fmla="*/ 76 h 105"/>
                <a:gd name="T72" fmla="*/ 146 w 160"/>
                <a:gd name="T73" fmla="*/ 69 h 105"/>
                <a:gd name="T74" fmla="*/ 150 w 160"/>
                <a:gd name="T75" fmla="*/ 63 h 105"/>
                <a:gd name="T76" fmla="*/ 153 w 160"/>
                <a:gd name="T77" fmla="*/ 56 h 105"/>
                <a:gd name="T78" fmla="*/ 156 w 160"/>
                <a:gd name="T79" fmla="*/ 49 h 105"/>
                <a:gd name="T80" fmla="*/ 159 w 160"/>
                <a:gd name="T81" fmla="*/ 41 h 105"/>
                <a:gd name="T82" fmla="*/ 160 w 160"/>
                <a:gd name="T83" fmla="*/ 34 h 105"/>
                <a:gd name="T84" fmla="*/ 160 w 160"/>
                <a:gd name="T85" fmla="*/ 25 h 105"/>
                <a:gd name="T86" fmla="*/ 160 w 160"/>
                <a:gd name="T87" fmla="*/ 15 h 105"/>
                <a:gd name="T88" fmla="*/ 160 w 160"/>
                <a:gd name="T89" fmla="*/ 12 h 105"/>
                <a:gd name="T90" fmla="*/ 159 w 160"/>
                <a:gd name="T91" fmla="*/ 9 h 105"/>
                <a:gd name="T92" fmla="*/ 158 w 160"/>
                <a:gd name="T93" fmla="*/ 7 h 105"/>
                <a:gd name="T94" fmla="*/ 155 w 160"/>
                <a:gd name="T95" fmla="*/ 5 h 105"/>
                <a:gd name="T96" fmla="*/ 153 w 160"/>
                <a:gd name="T97" fmla="*/ 3 h 105"/>
                <a:gd name="T98" fmla="*/ 151 w 160"/>
                <a:gd name="T99" fmla="*/ 2 h 105"/>
                <a:gd name="T100" fmla="*/ 148 w 160"/>
                <a:gd name="T101" fmla="*/ 1 h 105"/>
                <a:gd name="T102" fmla="*/ 145 w 160"/>
                <a:gd name="T103"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0" h="105">
                  <a:moveTo>
                    <a:pt x="145" y="0"/>
                  </a:moveTo>
                  <a:lnTo>
                    <a:pt x="15" y="0"/>
                  </a:lnTo>
                  <a:lnTo>
                    <a:pt x="12" y="1"/>
                  </a:lnTo>
                  <a:lnTo>
                    <a:pt x="9" y="2"/>
                  </a:lnTo>
                  <a:lnTo>
                    <a:pt x="7" y="3"/>
                  </a:lnTo>
                  <a:lnTo>
                    <a:pt x="5" y="5"/>
                  </a:lnTo>
                  <a:lnTo>
                    <a:pt x="2" y="7"/>
                  </a:lnTo>
                  <a:lnTo>
                    <a:pt x="1" y="9"/>
                  </a:lnTo>
                  <a:lnTo>
                    <a:pt x="0" y="12"/>
                  </a:lnTo>
                  <a:lnTo>
                    <a:pt x="0" y="15"/>
                  </a:lnTo>
                  <a:lnTo>
                    <a:pt x="0" y="25"/>
                  </a:lnTo>
                  <a:lnTo>
                    <a:pt x="0" y="34"/>
                  </a:lnTo>
                  <a:lnTo>
                    <a:pt x="1" y="41"/>
                  </a:lnTo>
                  <a:lnTo>
                    <a:pt x="3" y="49"/>
                  </a:lnTo>
                  <a:lnTo>
                    <a:pt x="6" y="56"/>
                  </a:lnTo>
                  <a:lnTo>
                    <a:pt x="10" y="63"/>
                  </a:lnTo>
                  <a:lnTo>
                    <a:pt x="13" y="69"/>
                  </a:lnTo>
                  <a:lnTo>
                    <a:pt x="18" y="76"/>
                  </a:lnTo>
                  <a:lnTo>
                    <a:pt x="24" y="81"/>
                  </a:lnTo>
                  <a:lnTo>
                    <a:pt x="29" y="86"/>
                  </a:lnTo>
                  <a:lnTo>
                    <a:pt x="36" y="92"/>
                  </a:lnTo>
                  <a:lnTo>
                    <a:pt x="42" y="95"/>
                  </a:lnTo>
                  <a:lnTo>
                    <a:pt x="48" y="98"/>
                  </a:lnTo>
                  <a:lnTo>
                    <a:pt x="56" y="101"/>
                  </a:lnTo>
                  <a:lnTo>
                    <a:pt x="63" y="103"/>
                  </a:lnTo>
                  <a:lnTo>
                    <a:pt x="72" y="105"/>
                  </a:lnTo>
                  <a:lnTo>
                    <a:pt x="79" y="105"/>
                  </a:lnTo>
                  <a:lnTo>
                    <a:pt x="88" y="105"/>
                  </a:lnTo>
                  <a:lnTo>
                    <a:pt x="95" y="103"/>
                  </a:lnTo>
                  <a:lnTo>
                    <a:pt x="104" y="101"/>
                  </a:lnTo>
                  <a:lnTo>
                    <a:pt x="110" y="98"/>
                  </a:lnTo>
                  <a:lnTo>
                    <a:pt x="118" y="95"/>
                  </a:lnTo>
                  <a:lnTo>
                    <a:pt x="124" y="92"/>
                  </a:lnTo>
                  <a:lnTo>
                    <a:pt x="131" y="86"/>
                  </a:lnTo>
                  <a:lnTo>
                    <a:pt x="136" y="81"/>
                  </a:lnTo>
                  <a:lnTo>
                    <a:pt x="141" y="76"/>
                  </a:lnTo>
                  <a:lnTo>
                    <a:pt x="146" y="69"/>
                  </a:lnTo>
                  <a:lnTo>
                    <a:pt x="150" y="63"/>
                  </a:lnTo>
                  <a:lnTo>
                    <a:pt x="153" y="56"/>
                  </a:lnTo>
                  <a:lnTo>
                    <a:pt x="156" y="49"/>
                  </a:lnTo>
                  <a:lnTo>
                    <a:pt x="159" y="41"/>
                  </a:lnTo>
                  <a:lnTo>
                    <a:pt x="160" y="34"/>
                  </a:lnTo>
                  <a:lnTo>
                    <a:pt x="160" y="25"/>
                  </a:lnTo>
                  <a:lnTo>
                    <a:pt x="160" y="15"/>
                  </a:lnTo>
                  <a:lnTo>
                    <a:pt x="160" y="12"/>
                  </a:lnTo>
                  <a:lnTo>
                    <a:pt x="159" y="9"/>
                  </a:lnTo>
                  <a:lnTo>
                    <a:pt x="158" y="7"/>
                  </a:lnTo>
                  <a:lnTo>
                    <a:pt x="155" y="5"/>
                  </a:lnTo>
                  <a:lnTo>
                    <a:pt x="153" y="3"/>
                  </a:lnTo>
                  <a:lnTo>
                    <a:pt x="151" y="2"/>
                  </a:lnTo>
                  <a:lnTo>
                    <a:pt x="148" y="1"/>
                  </a:lnTo>
                  <a:lnTo>
                    <a:pt x="1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Freeform 4391">
              <a:extLst>
                <a:ext uri="{FF2B5EF4-FFF2-40B4-BE49-F238E27FC236}">
                  <a16:creationId xmlns:a16="http://schemas.microsoft.com/office/drawing/2014/main" id="{BEBF5343-7B81-48E0-BE7E-7B7254C14378}"/>
                </a:ext>
              </a:extLst>
            </p:cNvPr>
            <p:cNvSpPr>
              <a:spLocks/>
            </p:cNvSpPr>
            <p:nvPr/>
          </p:nvSpPr>
          <p:spPr bwMode="auto">
            <a:xfrm>
              <a:off x="940047" y="4809242"/>
              <a:ext cx="74613" cy="74613"/>
            </a:xfrm>
            <a:custGeom>
              <a:avLst/>
              <a:gdLst>
                <a:gd name="T0" fmla="*/ 224 w 237"/>
                <a:gd name="T1" fmla="*/ 30 h 237"/>
                <a:gd name="T2" fmla="*/ 230 w 237"/>
                <a:gd name="T3" fmla="*/ 27 h 237"/>
                <a:gd name="T4" fmla="*/ 234 w 237"/>
                <a:gd name="T5" fmla="*/ 23 h 237"/>
                <a:gd name="T6" fmla="*/ 236 w 237"/>
                <a:gd name="T7" fmla="*/ 19 h 237"/>
                <a:gd name="T8" fmla="*/ 236 w 237"/>
                <a:gd name="T9" fmla="*/ 12 h 237"/>
                <a:gd name="T10" fmla="*/ 234 w 237"/>
                <a:gd name="T11" fmla="*/ 7 h 237"/>
                <a:gd name="T12" fmla="*/ 230 w 237"/>
                <a:gd name="T13" fmla="*/ 3 h 237"/>
                <a:gd name="T14" fmla="*/ 224 w 237"/>
                <a:gd name="T15" fmla="*/ 0 h 237"/>
                <a:gd name="T16" fmla="*/ 210 w 237"/>
                <a:gd name="T17" fmla="*/ 0 h 237"/>
                <a:gd name="T18" fmla="*/ 188 w 237"/>
                <a:gd name="T19" fmla="*/ 3 h 237"/>
                <a:gd name="T20" fmla="*/ 166 w 237"/>
                <a:gd name="T21" fmla="*/ 7 h 237"/>
                <a:gd name="T22" fmla="*/ 145 w 237"/>
                <a:gd name="T23" fmla="*/ 13 h 237"/>
                <a:gd name="T24" fmla="*/ 116 w 237"/>
                <a:gd name="T25" fmla="*/ 27 h 237"/>
                <a:gd name="T26" fmla="*/ 80 w 237"/>
                <a:gd name="T27" fmla="*/ 51 h 237"/>
                <a:gd name="T28" fmla="*/ 50 w 237"/>
                <a:gd name="T29" fmla="*/ 81 h 237"/>
                <a:gd name="T30" fmla="*/ 26 w 237"/>
                <a:gd name="T31" fmla="*/ 116 h 237"/>
                <a:gd name="T32" fmla="*/ 12 w 237"/>
                <a:gd name="T33" fmla="*/ 146 h 237"/>
                <a:gd name="T34" fmla="*/ 6 w 237"/>
                <a:gd name="T35" fmla="*/ 166 h 237"/>
                <a:gd name="T36" fmla="*/ 2 w 237"/>
                <a:gd name="T37" fmla="*/ 188 h 237"/>
                <a:gd name="T38" fmla="*/ 0 w 237"/>
                <a:gd name="T39" fmla="*/ 210 h 237"/>
                <a:gd name="T40" fmla="*/ 0 w 237"/>
                <a:gd name="T41" fmla="*/ 225 h 237"/>
                <a:gd name="T42" fmla="*/ 2 w 237"/>
                <a:gd name="T43" fmla="*/ 230 h 237"/>
                <a:gd name="T44" fmla="*/ 6 w 237"/>
                <a:gd name="T45" fmla="*/ 235 h 237"/>
                <a:gd name="T46" fmla="*/ 11 w 237"/>
                <a:gd name="T47" fmla="*/ 237 h 237"/>
                <a:gd name="T48" fmla="*/ 18 w 237"/>
                <a:gd name="T49" fmla="*/ 237 h 237"/>
                <a:gd name="T50" fmla="*/ 23 w 237"/>
                <a:gd name="T51" fmla="*/ 235 h 237"/>
                <a:gd name="T52" fmla="*/ 26 w 237"/>
                <a:gd name="T53" fmla="*/ 230 h 237"/>
                <a:gd name="T54" fmla="*/ 28 w 237"/>
                <a:gd name="T55" fmla="*/ 225 h 237"/>
                <a:gd name="T56" fmla="*/ 31 w 237"/>
                <a:gd name="T57" fmla="*/ 202 h 237"/>
                <a:gd name="T58" fmla="*/ 38 w 237"/>
                <a:gd name="T59" fmla="*/ 164 h 237"/>
                <a:gd name="T60" fmla="*/ 52 w 237"/>
                <a:gd name="T61" fmla="*/ 130 h 237"/>
                <a:gd name="T62" fmla="*/ 73 w 237"/>
                <a:gd name="T63" fmla="*/ 100 h 237"/>
                <a:gd name="T64" fmla="*/ 99 w 237"/>
                <a:gd name="T65" fmla="*/ 74 h 237"/>
                <a:gd name="T66" fmla="*/ 130 w 237"/>
                <a:gd name="T67" fmla="*/ 53 h 237"/>
                <a:gd name="T68" fmla="*/ 164 w 237"/>
                <a:gd name="T69" fmla="*/ 39 h 237"/>
                <a:gd name="T70" fmla="*/ 202 w 237"/>
                <a:gd name="T71" fmla="*/ 3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237">
                  <a:moveTo>
                    <a:pt x="222" y="30"/>
                  </a:moveTo>
                  <a:lnTo>
                    <a:pt x="224" y="30"/>
                  </a:lnTo>
                  <a:lnTo>
                    <a:pt x="227" y="29"/>
                  </a:lnTo>
                  <a:lnTo>
                    <a:pt x="230" y="27"/>
                  </a:lnTo>
                  <a:lnTo>
                    <a:pt x="232" y="26"/>
                  </a:lnTo>
                  <a:lnTo>
                    <a:pt x="234" y="23"/>
                  </a:lnTo>
                  <a:lnTo>
                    <a:pt x="235" y="21"/>
                  </a:lnTo>
                  <a:lnTo>
                    <a:pt x="236" y="19"/>
                  </a:lnTo>
                  <a:lnTo>
                    <a:pt x="237" y="15"/>
                  </a:lnTo>
                  <a:lnTo>
                    <a:pt x="236" y="12"/>
                  </a:lnTo>
                  <a:lnTo>
                    <a:pt x="235" y="9"/>
                  </a:lnTo>
                  <a:lnTo>
                    <a:pt x="234" y="7"/>
                  </a:lnTo>
                  <a:lnTo>
                    <a:pt x="232" y="5"/>
                  </a:lnTo>
                  <a:lnTo>
                    <a:pt x="230" y="3"/>
                  </a:lnTo>
                  <a:lnTo>
                    <a:pt x="227" y="1"/>
                  </a:lnTo>
                  <a:lnTo>
                    <a:pt x="224" y="0"/>
                  </a:lnTo>
                  <a:lnTo>
                    <a:pt x="222" y="0"/>
                  </a:lnTo>
                  <a:lnTo>
                    <a:pt x="210" y="0"/>
                  </a:lnTo>
                  <a:lnTo>
                    <a:pt x="199" y="1"/>
                  </a:lnTo>
                  <a:lnTo>
                    <a:pt x="188" y="3"/>
                  </a:lnTo>
                  <a:lnTo>
                    <a:pt x="177" y="5"/>
                  </a:lnTo>
                  <a:lnTo>
                    <a:pt x="166" y="7"/>
                  </a:lnTo>
                  <a:lnTo>
                    <a:pt x="156" y="10"/>
                  </a:lnTo>
                  <a:lnTo>
                    <a:pt x="145" y="13"/>
                  </a:lnTo>
                  <a:lnTo>
                    <a:pt x="135" y="18"/>
                  </a:lnTo>
                  <a:lnTo>
                    <a:pt x="116" y="27"/>
                  </a:lnTo>
                  <a:lnTo>
                    <a:pt x="97" y="38"/>
                  </a:lnTo>
                  <a:lnTo>
                    <a:pt x="80" y="51"/>
                  </a:lnTo>
                  <a:lnTo>
                    <a:pt x="65" y="65"/>
                  </a:lnTo>
                  <a:lnTo>
                    <a:pt x="50" y="81"/>
                  </a:lnTo>
                  <a:lnTo>
                    <a:pt x="37" y="98"/>
                  </a:lnTo>
                  <a:lnTo>
                    <a:pt x="26" y="116"/>
                  </a:lnTo>
                  <a:lnTo>
                    <a:pt x="17" y="135"/>
                  </a:lnTo>
                  <a:lnTo>
                    <a:pt x="12" y="146"/>
                  </a:lnTo>
                  <a:lnTo>
                    <a:pt x="9" y="156"/>
                  </a:lnTo>
                  <a:lnTo>
                    <a:pt x="6" y="166"/>
                  </a:lnTo>
                  <a:lnTo>
                    <a:pt x="4" y="177"/>
                  </a:lnTo>
                  <a:lnTo>
                    <a:pt x="2" y="188"/>
                  </a:lnTo>
                  <a:lnTo>
                    <a:pt x="1" y="199"/>
                  </a:lnTo>
                  <a:lnTo>
                    <a:pt x="0" y="210"/>
                  </a:lnTo>
                  <a:lnTo>
                    <a:pt x="0" y="222"/>
                  </a:lnTo>
                  <a:lnTo>
                    <a:pt x="0" y="225"/>
                  </a:lnTo>
                  <a:lnTo>
                    <a:pt x="1" y="228"/>
                  </a:lnTo>
                  <a:lnTo>
                    <a:pt x="2" y="230"/>
                  </a:lnTo>
                  <a:lnTo>
                    <a:pt x="4" y="233"/>
                  </a:lnTo>
                  <a:lnTo>
                    <a:pt x="6" y="235"/>
                  </a:lnTo>
                  <a:lnTo>
                    <a:pt x="8" y="236"/>
                  </a:lnTo>
                  <a:lnTo>
                    <a:pt x="11" y="237"/>
                  </a:lnTo>
                  <a:lnTo>
                    <a:pt x="14" y="237"/>
                  </a:lnTo>
                  <a:lnTo>
                    <a:pt x="18" y="237"/>
                  </a:lnTo>
                  <a:lnTo>
                    <a:pt x="20" y="236"/>
                  </a:lnTo>
                  <a:lnTo>
                    <a:pt x="23" y="235"/>
                  </a:lnTo>
                  <a:lnTo>
                    <a:pt x="25" y="233"/>
                  </a:lnTo>
                  <a:lnTo>
                    <a:pt x="26" y="230"/>
                  </a:lnTo>
                  <a:lnTo>
                    <a:pt x="28" y="228"/>
                  </a:lnTo>
                  <a:lnTo>
                    <a:pt x="28" y="225"/>
                  </a:lnTo>
                  <a:lnTo>
                    <a:pt x="29" y="222"/>
                  </a:lnTo>
                  <a:lnTo>
                    <a:pt x="31" y="202"/>
                  </a:lnTo>
                  <a:lnTo>
                    <a:pt x="33" y="183"/>
                  </a:lnTo>
                  <a:lnTo>
                    <a:pt x="38" y="164"/>
                  </a:lnTo>
                  <a:lnTo>
                    <a:pt x="44" y="147"/>
                  </a:lnTo>
                  <a:lnTo>
                    <a:pt x="52" y="130"/>
                  </a:lnTo>
                  <a:lnTo>
                    <a:pt x="63" y="115"/>
                  </a:lnTo>
                  <a:lnTo>
                    <a:pt x="73" y="100"/>
                  </a:lnTo>
                  <a:lnTo>
                    <a:pt x="85" y="86"/>
                  </a:lnTo>
                  <a:lnTo>
                    <a:pt x="99" y="74"/>
                  </a:lnTo>
                  <a:lnTo>
                    <a:pt x="114" y="62"/>
                  </a:lnTo>
                  <a:lnTo>
                    <a:pt x="130" y="53"/>
                  </a:lnTo>
                  <a:lnTo>
                    <a:pt x="147" y="45"/>
                  </a:lnTo>
                  <a:lnTo>
                    <a:pt x="164" y="39"/>
                  </a:lnTo>
                  <a:lnTo>
                    <a:pt x="182" y="34"/>
                  </a:lnTo>
                  <a:lnTo>
                    <a:pt x="202" y="31"/>
                  </a:lnTo>
                  <a:lnTo>
                    <a:pt x="222"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 name="Freeform 4392">
              <a:extLst>
                <a:ext uri="{FF2B5EF4-FFF2-40B4-BE49-F238E27FC236}">
                  <a16:creationId xmlns:a16="http://schemas.microsoft.com/office/drawing/2014/main" id="{A462290F-C829-458C-99F3-32939AF4C5AD}"/>
                </a:ext>
              </a:extLst>
            </p:cNvPr>
            <p:cNvSpPr>
              <a:spLocks/>
            </p:cNvSpPr>
            <p:nvPr/>
          </p:nvSpPr>
          <p:spPr bwMode="auto">
            <a:xfrm>
              <a:off x="903535" y="4772729"/>
              <a:ext cx="111125" cy="111125"/>
            </a:xfrm>
            <a:custGeom>
              <a:avLst/>
              <a:gdLst>
                <a:gd name="T0" fmla="*/ 338 w 351"/>
                <a:gd name="T1" fmla="*/ 29 h 350"/>
                <a:gd name="T2" fmla="*/ 344 w 351"/>
                <a:gd name="T3" fmla="*/ 27 h 350"/>
                <a:gd name="T4" fmla="*/ 348 w 351"/>
                <a:gd name="T5" fmla="*/ 22 h 350"/>
                <a:gd name="T6" fmla="*/ 350 w 351"/>
                <a:gd name="T7" fmla="*/ 17 h 350"/>
                <a:gd name="T8" fmla="*/ 350 w 351"/>
                <a:gd name="T9" fmla="*/ 12 h 350"/>
                <a:gd name="T10" fmla="*/ 348 w 351"/>
                <a:gd name="T11" fmla="*/ 6 h 350"/>
                <a:gd name="T12" fmla="*/ 344 w 351"/>
                <a:gd name="T13" fmla="*/ 2 h 350"/>
                <a:gd name="T14" fmla="*/ 338 w 351"/>
                <a:gd name="T15" fmla="*/ 0 h 350"/>
                <a:gd name="T16" fmla="*/ 318 w 351"/>
                <a:gd name="T17" fmla="*/ 0 h 350"/>
                <a:gd name="T18" fmla="*/ 285 w 351"/>
                <a:gd name="T19" fmla="*/ 3 h 350"/>
                <a:gd name="T20" fmla="*/ 252 w 351"/>
                <a:gd name="T21" fmla="*/ 11 h 350"/>
                <a:gd name="T22" fmla="*/ 221 w 351"/>
                <a:gd name="T23" fmla="*/ 20 h 350"/>
                <a:gd name="T24" fmla="*/ 191 w 351"/>
                <a:gd name="T25" fmla="*/ 33 h 350"/>
                <a:gd name="T26" fmla="*/ 162 w 351"/>
                <a:gd name="T27" fmla="*/ 48 h 350"/>
                <a:gd name="T28" fmla="*/ 135 w 351"/>
                <a:gd name="T29" fmla="*/ 66 h 350"/>
                <a:gd name="T30" fmla="*/ 110 w 351"/>
                <a:gd name="T31" fmla="*/ 87 h 350"/>
                <a:gd name="T32" fmla="*/ 88 w 351"/>
                <a:gd name="T33" fmla="*/ 110 h 350"/>
                <a:gd name="T34" fmla="*/ 66 w 351"/>
                <a:gd name="T35" fmla="*/ 135 h 350"/>
                <a:gd name="T36" fmla="*/ 49 w 351"/>
                <a:gd name="T37" fmla="*/ 162 h 350"/>
                <a:gd name="T38" fmla="*/ 33 w 351"/>
                <a:gd name="T39" fmla="*/ 189 h 350"/>
                <a:gd name="T40" fmla="*/ 20 w 351"/>
                <a:gd name="T41" fmla="*/ 220 h 350"/>
                <a:gd name="T42" fmla="*/ 11 w 351"/>
                <a:gd name="T43" fmla="*/ 251 h 350"/>
                <a:gd name="T44" fmla="*/ 4 w 351"/>
                <a:gd name="T45" fmla="*/ 283 h 350"/>
                <a:gd name="T46" fmla="*/ 0 w 351"/>
                <a:gd name="T47" fmla="*/ 318 h 350"/>
                <a:gd name="T48" fmla="*/ 0 w 351"/>
                <a:gd name="T49" fmla="*/ 338 h 350"/>
                <a:gd name="T50" fmla="*/ 2 w 351"/>
                <a:gd name="T51" fmla="*/ 343 h 350"/>
                <a:gd name="T52" fmla="*/ 7 w 351"/>
                <a:gd name="T53" fmla="*/ 348 h 350"/>
                <a:gd name="T54" fmla="*/ 12 w 351"/>
                <a:gd name="T55" fmla="*/ 350 h 350"/>
                <a:gd name="T56" fmla="*/ 18 w 351"/>
                <a:gd name="T57" fmla="*/ 350 h 350"/>
                <a:gd name="T58" fmla="*/ 24 w 351"/>
                <a:gd name="T59" fmla="*/ 348 h 350"/>
                <a:gd name="T60" fmla="*/ 28 w 351"/>
                <a:gd name="T61" fmla="*/ 343 h 350"/>
                <a:gd name="T62" fmla="*/ 30 w 351"/>
                <a:gd name="T63" fmla="*/ 338 h 350"/>
                <a:gd name="T64" fmla="*/ 30 w 351"/>
                <a:gd name="T65" fmla="*/ 319 h 350"/>
                <a:gd name="T66" fmla="*/ 33 w 351"/>
                <a:gd name="T67" fmla="*/ 289 h 350"/>
                <a:gd name="T68" fmla="*/ 40 w 351"/>
                <a:gd name="T69" fmla="*/ 259 h 350"/>
                <a:gd name="T70" fmla="*/ 48 w 351"/>
                <a:gd name="T71" fmla="*/ 230 h 350"/>
                <a:gd name="T72" fmla="*/ 60 w 351"/>
                <a:gd name="T73" fmla="*/ 203 h 350"/>
                <a:gd name="T74" fmla="*/ 74 w 351"/>
                <a:gd name="T75" fmla="*/ 177 h 350"/>
                <a:gd name="T76" fmla="*/ 91 w 351"/>
                <a:gd name="T77" fmla="*/ 153 h 350"/>
                <a:gd name="T78" fmla="*/ 109 w 351"/>
                <a:gd name="T79" fmla="*/ 129 h 350"/>
                <a:gd name="T80" fmla="*/ 131 w 351"/>
                <a:gd name="T81" fmla="*/ 109 h 350"/>
                <a:gd name="T82" fmla="*/ 153 w 351"/>
                <a:gd name="T83" fmla="*/ 91 h 350"/>
                <a:gd name="T84" fmla="*/ 178 w 351"/>
                <a:gd name="T85" fmla="*/ 74 h 350"/>
                <a:gd name="T86" fmla="*/ 203 w 351"/>
                <a:gd name="T87" fmla="*/ 60 h 350"/>
                <a:gd name="T88" fmla="*/ 231 w 351"/>
                <a:gd name="T89" fmla="*/ 48 h 350"/>
                <a:gd name="T90" fmla="*/ 259 w 351"/>
                <a:gd name="T91" fmla="*/ 40 h 350"/>
                <a:gd name="T92" fmla="*/ 289 w 351"/>
                <a:gd name="T93" fmla="*/ 33 h 350"/>
                <a:gd name="T94" fmla="*/ 320 w 351"/>
                <a:gd name="T95" fmla="*/ 3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1" h="350">
                  <a:moveTo>
                    <a:pt x="336" y="30"/>
                  </a:moveTo>
                  <a:lnTo>
                    <a:pt x="338" y="29"/>
                  </a:lnTo>
                  <a:lnTo>
                    <a:pt x="341" y="28"/>
                  </a:lnTo>
                  <a:lnTo>
                    <a:pt x="344" y="27"/>
                  </a:lnTo>
                  <a:lnTo>
                    <a:pt x="346" y="25"/>
                  </a:lnTo>
                  <a:lnTo>
                    <a:pt x="348" y="22"/>
                  </a:lnTo>
                  <a:lnTo>
                    <a:pt x="349" y="20"/>
                  </a:lnTo>
                  <a:lnTo>
                    <a:pt x="350" y="17"/>
                  </a:lnTo>
                  <a:lnTo>
                    <a:pt x="351" y="15"/>
                  </a:lnTo>
                  <a:lnTo>
                    <a:pt x="350" y="12"/>
                  </a:lnTo>
                  <a:lnTo>
                    <a:pt x="349" y="9"/>
                  </a:lnTo>
                  <a:lnTo>
                    <a:pt x="348" y="6"/>
                  </a:lnTo>
                  <a:lnTo>
                    <a:pt x="346" y="4"/>
                  </a:lnTo>
                  <a:lnTo>
                    <a:pt x="344" y="2"/>
                  </a:lnTo>
                  <a:lnTo>
                    <a:pt x="341" y="1"/>
                  </a:lnTo>
                  <a:lnTo>
                    <a:pt x="338" y="0"/>
                  </a:lnTo>
                  <a:lnTo>
                    <a:pt x="336" y="0"/>
                  </a:lnTo>
                  <a:lnTo>
                    <a:pt x="318" y="0"/>
                  </a:lnTo>
                  <a:lnTo>
                    <a:pt x="302" y="1"/>
                  </a:lnTo>
                  <a:lnTo>
                    <a:pt x="285" y="3"/>
                  </a:lnTo>
                  <a:lnTo>
                    <a:pt x="268" y="6"/>
                  </a:lnTo>
                  <a:lnTo>
                    <a:pt x="252" y="11"/>
                  </a:lnTo>
                  <a:lnTo>
                    <a:pt x="235" y="15"/>
                  </a:lnTo>
                  <a:lnTo>
                    <a:pt x="221" y="20"/>
                  </a:lnTo>
                  <a:lnTo>
                    <a:pt x="206" y="26"/>
                  </a:lnTo>
                  <a:lnTo>
                    <a:pt x="191" y="33"/>
                  </a:lnTo>
                  <a:lnTo>
                    <a:pt x="176" y="41"/>
                  </a:lnTo>
                  <a:lnTo>
                    <a:pt x="162" y="48"/>
                  </a:lnTo>
                  <a:lnTo>
                    <a:pt x="148" y="57"/>
                  </a:lnTo>
                  <a:lnTo>
                    <a:pt x="135" y="66"/>
                  </a:lnTo>
                  <a:lnTo>
                    <a:pt x="122" y="77"/>
                  </a:lnTo>
                  <a:lnTo>
                    <a:pt x="110" y="87"/>
                  </a:lnTo>
                  <a:lnTo>
                    <a:pt x="99" y="98"/>
                  </a:lnTo>
                  <a:lnTo>
                    <a:pt x="88" y="110"/>
                  </a:lnTo>
                  <a:lnTo>
                    <a:pt x="77" y="122"/>
                  </a:lnTo>
                  <a:lnTo>
                    <a:pt x="66" y="135"/>
                  </a:lnTo>
                  <a:lnTo>
                    <a:pt x="58" y="148"/>
                  </a:lnTo>
                  <a:lnTo>
                    <a:pt x="49" y="162"/>
                  </a:lnTo>
                  <a:lnTo>
                    <a:pt x="41" y="175"/>
                  </a:lnTo>
                  <a:lnTo>
                    <a:pt x="33" y="189"/>
                  </a:lnTo>
                  <a:lnTo>
                    <a:pt x="27" y="204"/>
                  </a:lnTo>
                  <a:lnTo>
                    <a:pt x="20" y="220"/>
                  </a:lnTo>
                  <a:lnTo>
                    <a:pt x="15" y="235"/>
                  </a:lnTo>
                  <a:lnTo>
                    <a:pt x="11" y="251"/>
                  </a:lnTo>
                  <a:lnTo>
                    <a:pt x="7" y="267"/>
                  </a:lnTo>
                  <a:lnTo>
                    <a:pt x="4" y="283"/>
                  </a:lnTo>
                  <a:lnTo>
                    <a:pt x="2" y="301"/>
                  </a:lnTo>
                  <a:lnTo>
                    <a:pt x="0" y="318"/>
                  </a:lnTo>
                  <a:lnTo>
                    <a:pt x="0" y="335"/>
                  </a:lnTo>
                  <a:lnTo>
                    <a:pt x="0" y="338"/>
                  </a:lnTo>
                  <a:lnTo>
                    <a:pt x="1" y="341"/>
                  </a:lnTo>
                  <a:lnTo>
                    <a:pt x="2" y="343"/>
                  </a:lnTo>
                  <a:lnTo>
                    <a:pt x="4" y="346"/>
                  </a:lnTo>
                  <a:lnTo>
                    <a:pt x="7" y="348"/>
                  </a:lnTo>
                  <a:lnTo>
                    <a:pt x="10" y="349"/>
                  </a:lnTo>
                  <a:lnTo>
                    <a:pt x="12" y="350"/>
                  </a:lnTo>
                  <a:lnTo>
                    <a:pt x="15" y="350"/>
                  </a:lnTo>
                  <a:lnTo>
                    <a:pt x="18" y="350"/>
                  </a:lnTo>
                  <a:lnTo>
                    <a:pt x="20" y="349"/>
                  </a:lnTo>
                  <a:lnTo>
                    <a:pt x="24" y="348"/>
                  </a:lnTo>
                  <a:lnTo>
                    <a:pt x="26" y="346"/>
                  </a:lnTo>
                  <a:lnTo>
                    <a:pt x="28" y="343"/>
                  </a:lnTo>
                  <a:lnTo>
                    <a:pt x="29" y="341"/>
                  </a:lnTo>
                  <a:lnTo>
                    <a:pt x="30" y="338"/>
                  </a:lnTo>
                  <a:lnTo>
                    <a:pt x="30" y="335"/>
                  </a:lnTo>
                  <a:lnTo>
                    <a:pt x="30" y="319"/>
                  </a:lnTo>
                  <a:lnTo>
                    <a:pt x="31" y="304"/>
                  </a:lnTo>
                  <a:lnTo>
                    <a:pt x="33" y="289"/>
                  </a:lnTo>
                  <a:lnTo>
                    <a:pt x="36" y="274"/>
                  </a:lnTo>
                  <a:lnTo>
                    <a:pt x="40" y="259"/>
                  </a:lnTo>
                  <a:lnTo>
                    <a:pt x="44" y="244"/>
                  </a:lnTo>
                  <a:lnTo>
                    <a:pt x="48" y="230"/>
                  </a:lnTo>
                  <a:lnTo>
                    <a:pt x="54" y="216"/>
                  </a:lnTo>
                  <a:lnTo>
                    <a:pt x="60" y="203"/>
                  </a:lnTo>
                  <a:lnTo>
                    <a:pt x="67" y="189"/>
                  </a:lnTo>
                  <a:lnTo>
                    <a:pt x="74" y="177"/>
                  </a:lnTo>
                  <a:lnTo>
                    <a:pt x="82" y="165"/>
                  </a:lnTo>
                  <a:lnTo>
                    <a:pt x="91" y="153"/>
                  </a:lnTo>
                  <a:lnTo>
                    <a:pt x="100" y="141"/>
                  </a:lnTo>
                  <a:lnTo>
                    <a:pt x="109" y="129"/>
                  </a:lnTo>
                  <a:lnTo>
                    <a:pt x="120" y="120"/>
                  </a:lnTo>
                  <a:lnTo>
                    <a:pt x="131" y="109"/>
                  </a:lnTo>
                  <a:lnTo>
                    <a:pt x="141" y="99"/>
                  </a:lnTo>
                  <a:lnTo>
                    <a:pt x="153" y="91"/>
                  </a:lnTo>
                  <a:lnTo>
                    <a:pt x="165" y="82"/>
                  </a:lnTo>
                  <a:lnTo>
                    <a:pt x="178" y="74"/>
                  </a:lnTo>
                  <a:lnTo>
                    <a:pt x="191" y="66"/>
                  </a:lnTo>
                  <a:lnTo>
                    <a:pt x="203" y="60"/>
                  </a:lnTo>
                  <a:lnTo>
                    <a:pt x="217" y="53"/>
                  </a:lnTo>
                  <a:lnTo>
                    <a:pt x="231" y="48"/>
                  </a:lnTo>
                  <a:lnTo>
                    <a:pt x="245" y="44"/>
                  </a:lnTo>
                  <a:lnTo>
                    <a:pt x="259" y="40"/>
                  </a:lnTo>
                  <a:lnTo>
                    <a:pt x="274" y="35"/>
                  </a:lnTo>
                  <a:lnTo>
                    <a:pt x="289" y="33"/>
                  </a:lnTo>
                  <a:lnTo>
                    <a:pt x="304" y="31"/>
                  </a:lnTo>
                  <a:lnTo>
                    <a:pt x="320" y="30"/>
                  </a:lnTo>
                  <a:lnTo>
                    <a:pt x="33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Freeform 4393">
              <a:extLst>
                <a:ext uri="{FF2B5EF4-FFF2-40B4-BE49-F238E27FC236}">
                  <a16:creationId xmlns:a16="http://schemas.microsoft.com/office/drawing/2014/main" id="{23DD18D0-F13B-415D-A778-E261E206FE17}"/>
                </a:ext>
              </a:extLst>
            </p:cNvPr>
            <p:cNvSpPr>
              <a:spLocks/>
            </p:cNvSpPr>
            <p:nvPr/>
          </p:nvSpPr>
          <p:spPr bwMode="auto">
            <a:xfrm>
              <a:off x="1078160" y="4809242"/>
              <a:ext cx="74613" cy="74613"/>
            </a:xfrm>
            <a:custGeom>
              <a:avLst/>
              <a:gdLst>
                <a:gd name="T0" fmla="*/ 12 w 237"/>
                <a:gd name="T1" fmla="*/ 0 h 237"/>
                <a:gd name="T2" fmla="*/ 6 w 237"/>
                <a:gd name="T3" fmla="*/ 3 h 237"/>
                <a:gd name="T4" fmla="*/ 2 w 237"/>
                <a:gd name="T5" fmla="*/ 7 h 237"/>
                <a:gd name="T6" fmla="*/ 0 w 237"/>
                <a:gd name="T7" fmla="*/ 12 h 237"/>
                <a:gd name="T8" fmla="*/ 0 w 237"/>
                <a:gd name="T9" fmla="*/ 19 h 237"/>
                <a:gd name="T10" fmla="*/ 2 w 237"/>
                <a:gd name="T11" fmla="*/ 23 h 237"/>
                <a:gd name="T12" fmla="*/ 6 w 237"/>
                <a:gd name="T13" fmla="*/ 27 h 237"/>
                <a:gd name="T14" fmla="*/ 12 w 237"/>
                <a:gd name="T15" fmla="*/ 30 h 237"/>
                <a:gd name="T16" fmla="*/ 34 w 237"/>
                <a:gd name="T17" fmla="*/ 31 h 237"/>
                <a:gd name="T18" fmla="*/ 73 w 237"/>
                <a:gd name="T19" fmla="*/ 39 h 237"/>
                <a:gd name="T20" fmla="*/ 107 w 237"/>
                <a:gd name="T21" fmla="*/ 53 h 237"/>
                <a:gd name="T22" fmla="*/ 137 w 237"/>
                <a:gd name="T23" fmla="*/ 74 h 237"/>
                <a:gd name="T24" fmla="*/ 164 w 237"/>
                <a:gd name="T25" fmla="*/ 100 h 237"/>
                <a:gd name="T26" fmla="*/ 184 w 237"/>
                <a:gd name="T27" fmla="*/ 130 h 237"/>
                <a:gd name="T28" fmla="*/ 199 w 237"/>
                <a:gd name="T29" fmla="*/ 164 h 237"/>
                <a:gd name="T30" fmla="*/ 206 w 237"/>
                <a:gd name="T31" fmla="*/ 202 h 237"/>
                <a:gd name="T32" fmla="*/ 207 w 237"/>
                <a:gd name="T33" fmla="*/ 225 h 237"/>
                <a:gd name="T34" fmla="*/ 210 w 237"/>
                <a:gd name="T35" fmla="*/ 230 h 237"/>
                <a:gd name="T36" fmla="*/ 214 w 237"/>
                <a:gd name="T37" fmla="*/ 235 h 237"/>
                <a:gd name="T38" fmla="*/ 219 w 237"/>
                <a:gd name="T39" fmla="*/ 237 h 237"/>
                <a:gd name="T40" fmla="*/ 226 w 237"/>
                <a:gd name="T41" fmla="*/ 237 h 237"/>
                <a:gd name="T42" fmla="*/ 231 w 237"/>
                <a:gd name="T43" fmla="*/ 235 h 237"/>
                <a:gd name="T44" fmla="*/ 235 w 237"/>
                <a:gd name="T45" fmla="*/ 230 h 237"/>
                <a:gd name="T46" fmla="*/ 237 w 237"/>
                <a:gd name="T47" fmla="*/ 225 h 237"/>
                <a:gd name="T48" fmla="*/ 237 w 237"/>
                <a:gd name="T49" fmla="*/ 210 h 237"/>
                <a:gd name="T50" fmla="*/ 234 w 237"/>
                <a:gd name="T51" fmla="*/ 188 h 237"/>
                <a:gd name="T52" fmla="*/ 230 w 237"/>
                <a:gd name="T53" fmla="*/ 166 h 237"/>
                <a:gd name="T54" fmla="*/ 223 w 237"/>
                <a:gd name="T55" fmla="*/ 146 h 237"/>
                <a:gd name="T56" fmla="*/ 211 w 237"/>
                <a:gd name="T57" fmla="*/ 116 h 237"/>
                <a:gd name="T58" fmla="*/ 186 w 237"/>
                <a:gd name="T59" fmla="*/ 81 h 237"/>
                <a:gd name="T60" fmla="*/ 156 w 237"/>
                <a:gd name="T61" fmla="*/ 51 h 237"/>
                <a:gd name="T62" fmla="*/ 121 w 237"/>
                <a:gd name="T63" fmla="*/ 27 h 237"/>
                <a:gd name="T64" fmla="*/ 91 w 237"/>
                <a:gd name="T65" fmla="*/ 13 h 237"/>
                <a:gd name="T66" fmla="*/ 70 w 237"/>
                <a:gd name="T67" fmla="*/ 7 h 237"/>
                <a:gd name="T68" fmla="*/ 49 w 237"/>
                <a:gd name="T69" fmla="*/ 3 h 237"/>
                <a:gd name="T70" fmla="*/ 27 w 237"/>
                <a:gd name="T71"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237">
                  <a:moveTo>
                    <a:pt x="15" y="0"/>
                  </a:moveTo>
                  <a:lnTo>
                    <a:pt x="12" y="0"/>
                  </a:lnTo>
                  <a:lnTo>
                    <a:pt x="9" y="1"/>
                  </a:lnTo>
                  <a:lnTo>
                    <a:pt x="6" y="3"/>
                  </a:lnTo>
                  <a:lnTo>
                    <a:pt x="4" y="5"/>
                  </a:lnTo>
                  <a:lnTo>
                    <a:pt x="2" y="7"/>
                  </a:lnTo>
                  <a:lnTo>
                    <a:pt x="1" y="9"/>
                  </a:lnTo>
                  <a:lnTo>
                    <a:pt x="0" y="12"/>
                  </a:lnTo>
                  <a:lnTo>
                    <a:pt x="0" y="15"/>
                  </a:lnTo>
                  <a:lnTo>
                    <a:pt x="0" y="19"/>
                  </a:lnTo>
                  <a:lnTo>
                    <a:pt x="1" y="21"/>
                  </a:lnTo>
                  <a:lnTo>
                    <a:pt x="2" y="23"/>
                  </a:lnTo>
                  <a:lnTo>
                    <a:pt x="4" y="26"/>
                  </a:lnTo>
                  <a:lnTo>
                    <a:pt x="6" y="27"/>
                  </a:lnTo>
                  <a:lnTo>
                    <a:pt x="9" y="29"/>
                  </a:lnTo>
                  <a:lnTo>
                    <a:pt x="12" y="30"/>
                  </a:lnTo>
                  <a:lnTo>
                    <a:pt x="15" y="30"/>
                  </a:lnTo>
                  <a:lnTo>
                    <a:pt x="34" y="31"/>
                  </a:lnTo>
                  <a:lnTo>
                    <a:pt x="53" y="34"/>
                  </a:lnTo>
                  <a:lnTo>
                    <a:pt x="73" y="39"/>
                  </a:lnTo>
                  <a:lnTo>
                    <a:pt x="90" y="45"/>
                  </a:lnTo>
                  <a:lnTo>
                    <a:pt x="107" y="53"/>
                  </a:lnTo>
                  <a:lnTo>
                    <a:pt x="123" y="62"/>
                  </a:lnTo>
                  <a:lnTo>
                    <a:pt x="137" y="74"/>
                  </a:lnTo>
                  <a:lnTo>
                    <a:pt x="151" y="86"/>
                  </a:lnTo>
                  <a:lnTo>
                    <a:pt x="164" y="100"/>
                  </a:lnTo>
                  <a:lnTo>
                    <a:pt x="174" y="115"/>
                  </a:lnTo>
                  <a:lnTo>
                    <a:pt x="184" y="130"/>
                  </a:lnTo>
                  <a:lnTo>
                    <a:pt x="192" y="147"/>
                  </a:lnTo>
                  <a:lnTo>
                    <a:pt x="199" y="164"/>
                  </a:lnTo>
                  <a:lnTo>
                    <a:pt x="203" y="183"/>
                  </a:lnTo>
                  <a:lnTo>
                    <a:pt x="206" y="202"/>
                  </a:lnTo>
                  <a:lnTo>
                    <a:pt x="207" y="222"/>
                  </a:lnTo>
                  <a:lnTo>
                    <a:pt x="207" y="225"/>
                  </a:lnTo>
                  <a:lnTo>
                    <a:pt x="209" y="228"/>
                  </a:lnTo>
                  <a:lnTo>
                    <a:pt x="210" y="230"/>
                  </a:lnTo>
                  <a:lnTo>
                    <a:pt x="212" y="233"/>
                  </a:lnTo>
                  <a:lnTo>
                    <a:pt x="214" y="235"/>
                  </a:lnTo>
                  <a:lnTo>
                    <a:pt x="216" y="236"/>
                  </a:lnTo>
                  <a:lnTo>
                    <a:pt x="219" y="237"/>
                  </a:lnTo>
                  <a:lnTo>
                    <a:pt x="222" y="237"/>
                  </a:lnTo>
                  <a:lnTo>
                    <a:pt x="226" y="237"/>
                  </a:lnTo>
                  <a:lnTo>
                    <a:pt x="228" y="236"/>
                  </a:lnTo>
                  <a:lnTo>
                    <a:pt x="231" y="235"/>
                  </a:lnTo>
                  <a:lnTo>
                    <a:pt x="233" y="233"/>
                  </a:lnTo>
                  <a:lnTo>
                    <a:pt x="235" y="230"/>
                  </a:lnTo>
                  <a:lnTo>
                    <a:pt x="236" y="228"/>
                  </a:lnTo>
                  <a:lnTo>
                    <a:pt x="237" y="225"/>
                  </a:lnTo>
                  <a:lnTo>
                    <a:pt x="237" y="222"/>
                  </a:lnTo>
                  <a:lnTo>
                    <a:pt x="237" y="210"/>
                  </a:lnTo>
                  <a:lnTo>
                    <a:pt x="236" y="199"/>
                  </a:lnTo>
                  <a:lnTo>
                    <a:pt x="234" y="188"/>
                  </a:lnTo>
                  <a:lnTo>
                    <a:pt x="233" y="177"/>
                  </a:lnTo>
                  <a:lnTo>
                    <a:pt x="230" y="166"/>
                  </a:lnTo>
                  <a:lnTo>
                    <a:pt x="228" y="156"/>
                  </a:lnTo>
                  <a:lnTo>
                    <a:pt x="223" y="146"/>
                  </a:lnTo>
                  <a:lnTo>
                    <a:pt x="220" y="135"/>
                  </a:lnTo>
                  <a:lnTo>
                    <a:pt x="211" y="116"/>
                  </a:lnTo>
                  <a:lnTo>
                    <a:pt x="199" y="98"/>
                  </a:lnTo>
                  <a:lnTo>
                    <a:pt x="186" y="81"/>
                  </a:lnTo>
                  <a:lnTo>
                    <a:pt x="172" y="65"/>
                  </a:lnTo>
                  <a:lnTo>
                    <a:pt x="156" y="51"/>
                  </a:lnTo>
                  <a:lnTo>
                    <a:pt x="139" y="38"/>
                  </a:lnTo>
                  <a:lnTo>
                    <a:pt x="121" y="27"/>
                  </a:lnTo>
                  <a:lnTo>
                    <a:pt x="102" y="18"/>
                  </a:lnTo>
                  <a:lnTo>
                    <a:pt x="91" y="13"/>
                  </a:lnTo>
                  <a:lnTo>
                    <a:pt x="81" y="10"/>
                  </a:lnTo>
                  <a:lnTo>
                    <a:pt x="70" y="7"/>
                  </a:lnTo>
                  <a:lnTo>
                    <a:pt x="60" y="5"/>
                  </a:lnTo>
                  <a:lnTo>
                    <a:pt x="49" y="3"/>
                  </a:lnTo>
                  <a:lnTo>
                    <a:pt x="37" y="1"/>
                  </a:lnTo>
                  <a:lnTo>
                    <a:pt x="27"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 name="Freeform 4394">
              <a:extLst>
                <a:ext uri="{FF2B5EF4-FFF2-40B4-BE49-F238E27FC236}">
                  <a16:creationId xmlns:a16="http://schemas.microsoft.com/office/drawing/2014/main" id="{D1C33281-888A-4D9C-8110-9496EA15516D}"/>
                </a:ext>
              </a:extLst>
            </p:cNvPr>
            <p:cNvSpPr>
              <a:spLocks/>
            </p:cNvSpPr>
            <p:nvPr/>
          </p:nvSpPr>
          <p:spPr bwMode="auto">
            <a:xfrm>
              <a:off x="1078160" y="4772729"/>
              <a:ext cx="111125" cy="111125"/>
            </a:xfrm>
            <a:custGeom>
              <a:avLst/>
              <a:gdLst>
                <a:gd name="T0" fmla="*/ 12 w 351"/>
                <a:gd name="T1" fmla="*/ 0 h 350"/>
                <a:gd name="T2" fmla="*/ 6 w 351"/>
                <a:gd name="T3" fmla="*/ 2 h 350"/>
                <a:gd name="T4" fmla="*/ 2 w 351"/>
                <a:gd name="T5" fmla="*/ 6 h 350"/>
                <a:gd name="T6" fmla="*/ 0 w 351"/>
                <a:gd name="T7" fmla="*/ 12 h 350"/>
                <a:gd name="T8" fmla="*/ 0 w 351"/>
                <a:gd name="T9" fmla="*/ 17 h 350"/>
                <a:gd name="T10" fmla="*/ 2 w 351"/>
                <a:gd name="T11" fmla="*/ 22 h 350"/>
                <a:gd name="T12" fmla="*/ 6 w 351"/>
                <a:gd name="T13" fmla="*/ 27 h 350"/>
                <a:gd name="T14" fmla="*/ 12 w 351"/>
                <a:gd name="T15" fmla="*/ 29 h 350"/>
                <a:gd name="T16" fmla="*/ 31 w 351"/>
                <a:gd name="T17" fmla="*/ 30 h 350"/>
                <a:gd name="T18" fmla="*/ 62 w 351"/>
                <a:gd name="T19" fmla="*/ 33 h 350"/>
                <a:gd name="T20" fmla="*/ 91 w 351"/>
                <a:gd name="T21" fmla="*/ 40 h 350"/>
                <a:gd name="T22" fmla="*/ 120 w 351"/>
                <a:gd name="T23" fmla="*/ 48 h 350"/>
                <a:gd name="T24" fmla="*/ 148 w 351"/>
                <a:gd name="T25" fmla="*/ 60 h 350"/>
                <a:gd name="T26" fmla="*/ 173 w 351"/>
                <a:gd name="T27" fmla="*/ 74 h 350"/>
                <a:gd name="T28" fmla="*/ 198 w 351"/>
                <a:gd name="T29" fmla="*/ 91 h 350"/>
                <a:gd name="T30" fmla="*/ 220 w 351"/>
                <a:gd name="T31" fmla="*/ 109 h 350"/>
                <a:gd name="T32" fmla="*/ 241 w 351"/>
                <a:gd name="T33" fmla="*/ 129 h 350"/>
                <a:gd name="T34" fmla="*/ 260 w 351"/>
                <a:gd name="T35" fmla="*/ 153 h 350"/>
                <a:gd name="T36" fmla="*/ 276 w 351"/>
                <a:gd name="T37" fmla="*/ 177 h 350"/>
                <a:gd name="T38" fmla="*/ 290 w 351"/>
                <a:gd name="T39" fmla="*/ 203 h 350"/>
                <a:gd name="T40" fmla="*/ 302 w 351"/>
                <a:gd name="T41" fmla="*/ 230 h 350"/>
                <a:gd name="T42" fmla="*/ 311 w 351"/>
                <a:gd name="T43" fmla="*/ 259 h 350"/>
                <a:gd name="T44" fmla="*/ 317 w 351"/>
                <a:gd name="T45" fmla="*/ 289 h 350"/>
                <a:gd name="T46" fmla="*/ 320 w 351"/>
                <a:gd name="T47" fmla="*/ 319 h 350"/>
                <a:gd name="T48" fmla="*/ 321 w 351"/>
                <a:gd name="T49" fmla="*/ 338 h 350"/>
                <a:gd name="T50" fmla="*/ 323 w 351"/>
                <a:gd name="T51" fmla="*/ 343 h 350"/>
                <a:gd name="T52" fmla="*/ 327 w 351"/>
                <a:gd name="T53" fmla="*/ 348 h 350"/>
                <a:gd name="T54" fmla="*/ 333 w 351"/>
                <a:gd name="T55" fmla="*/ 350 h 350"/>
                <a:gd name="T56" fmla="*/ 338 w 351"/>
                <a:gd name="T57" fmla="*/ 350 h 350"/>
                <a:gd name="T58" fmla="*/ 343 w 351"/>
                <a:gd name="T59" fmla="*/ 348 h 350"/>
                <a:gd name="T60" fmla="*/ 348 w 351"/>
                <a:gd name="T61" fmla="*/ 343 h 350"/>
                <a:gd name="T62" fmla="*/ 350 w 351"/>
                <a:gd name="T63" fmla="*/ 338 h 350"/>
                <a:gd name="T64" fmla="*/ 350 w 351"/>
                <a:gd name="T65" fmla="*/ 318 h 350"/>
                <a:gd name="T66" fmla="*/ 347 w 351"/>
                <a:gd name="T67" fmla="*/ 283 h 350"/>
                <a:gd name="T68" fmla="*/ 340 w 351"/>
                <a:gd name="T69" fmla="*/ 251 h 350"/>
                <a:gd name="T70" fmla="*/ 330 w 351"/>
                <a:gd name="T71" fmla="*/ 220 h 350"/>
                <a:gd name="T72" fmla="*/ 318 w 351"/>
                <a:gd name="T73" fmla="*/ 189 h 350"/>
                <a:gd name="T74" fmla="*/ 302 w 351"/>
                <a:gd name="T75" fmla="*/ 162 h 350"/>
                <a:gd name="T76" fmla="*/ 283 w 351"/>
                <a:gd name="T77" fmla="*/ 135 h 350"/>
                <a:gd name="T78" fmla="*/ 263 w 351"/>
                <a:gd name="T79" fmla="*/ 110 h 350"/>
                <a:gd name="T80" fmla="*/ 241 w 351"/>
                <a:gd name="T81" fmla="*/ 87 h 350"/>
                <a:gd name="T82" fmla="*/ 216 w 351"/>
                <a:gd name="T83" fmla="*/ 66 h 350"/>
                <a:gd name="T84" fmla="*/ 189 w 351"/>
                <a:gd name="T85" fmla="*/ 48 h 350"/>
                <a:gd name="T86" fmla="*/ 160 w 351"/>
                <a:gd name="T87" fmla="*/ 33 h 350"/>
                <a:gd name="T88" fmla="*/ 130 w 351"/>
                <a:gd name="T89" fmla="*/ 20 h 350"/>
                <a:gd name="T90" fmla="*/ 98 w 351"/>
                <a:gd name="T91" fmla="*/ 11 h 350"/>
                <a:gd name="T92" fmla="*/ 66 w 351"/>
                <a:gd name="T93" fmla="*/ 3 h 350"/>
                <a:gd name="T94" fmla="*/ 32 w 351"/>
                <a:gd name="T95"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1" h="350">
                  <a:moveTo>
                    <a:pt x="15" y="0"/>
                  </a:moveTo>
                  <a:lnTo>
                    <a:pt x="12" y="0"/>
                  </a:lnTo>
                  <a:lnTo>
                    <a:pt x="9" y="1"/>
                  </a:lnTo>
                  <a:lnTo>
                    <a:pt x="6" y="2"/>
                  </a:lnTo>
                  <a:lnTo>
                    <a:pt x="4" y="4"/>
                  </a:lnTo>
                  <a:lnTo>
                    <a:pt x="2" y="6"/>
                  </a:lnTo>
                  <a:lnTo>
                    <a:pt x="1" y="9"/>
                  </a:lnTo>
                  <a:lnTo>
                    <a:pt x="0" y="12"/>
                  </a:lnTo>
                  <a:lnTo>
                    <a:pt x="0" y="15"/>
                  </a:lnTo>
                  <a:lnTo>
                    <a:pt x="0" y="17"/>
                  </a:lnTo>
                  <a:lnTo>
                    <a:pt x="1" y="20"/>
                  </a:lnTo>
                  <a:lnTo>
                    <a:pt x="2" y="22"/>
                  </a:lnTo>
                  <a:lnTo>
                    <a:pt x="4" y="25"/>
                  </a:lnTo>
                  <a:lnTo>
                    <a:pt x="6" y="27"/>
                  </a:lnTo>
                  <a:lnTo>
                    <a:pt x="9" y="28"/>
                  </a:lnTo>
                  <a:lnTo>
                    <a:pt x="12" y="29"/>
                  </a:lnTo>
                  <a:lnTo>
                    <a:pt x="15" y="30"/>
                  </a:lnTo>
                  <a:lnTo>
                    <a:pt x="31" y="30"/>
                  </a:lnTo>
                  <a:lnTo>
                    <a:pt x="46" y="31"/>
                  </a:lnTo>
                  <a:lnTo>
                    <a:pt x="62" y="33"/>
                  </a:lnTo>
                  <a:lnTo>
                    <a:pt x="77" y="35"/>
                  </a:lnTo>
                  <a:lnTo>
                    <a:pt x="91" y="40"/>
                  </a:lnTo>
                  <a:lnTo>
                    <a:pt x="106" y="44"/>
                  </a:lnTo>
                  <a:lnTo>
                    <a:pt x="120" y="48"/>
                  </a:lnTo>
                  <a:lnTo>
                    <a:pt x="134" y="53"/>
                  </a:lnTo>
                  <a:lnTo>
                    <a:pt x="148" y="60"/>
                  </a:lnTo>
                  <a:lnTo>
                    <a:pt x="160" y="66"/>
                  </a:lnTo>
                  <a:lnTo>
                    <a:pt x="173" y="74"/>
                  </a:lnTo>
                  <a:lnTo>
                    <a:pt x="186" y="82"/>
                  </a:lnTo>
                  <a:lnTo>
                    <a:pt x="198" y="91"/>
                  </a:lnTo>
                  <a:lnTo>
                    <a:pt x="210" y="99"/>
                  </a:lnTo>
                  <a:lnTo>
                    <a:pt x="220" y="109"/>
                  </a:lnTo>
                  <a:lnTo>
                    <a:pt x="231" y="120"/>
                  </a:lnTo>
                  <a:lnTo>
                    <a:pt x="241" y="129"/>
                  </a:lnTo>
                  <a:lnTo>
                    <a:pt x="250" y="141"/>
                  </a:lnTo>
                  <a:lnTo>
                    <a:pt x="260" y="153"/>
                  </a:lnTo>
                  <a:lnTo>
                    <a:pt x="268" y="165"/>
                  </a:lnTo>
                  <a:lnTo>
                    <a:pt x="276" y="177"/>
                  </a:lnTo>
                  <a:lnTo>
                    <a:pt x="283" y="189"/>
                  </a:lnTo>
                  <a:lnTo>
                    <a:pt x="290" y="203"/>
                  </a:lnTo>
                  <a:lnTo>
                    <a:pt x="296" y="216"/>
                  </a:lnTo>
                  <a:lnTo>
                    <a:pt x="302" y="230"/>
                  </a:lnTo>
                  <a:lnTo>
                    <a:pt x="307" y="244"/>
                  </a:lnTo>
                  <a:lnTo>
                    <a:pt x="311" y="259"/>
                  </a:lnTo>
                  <a:lnTo>
                    <a:pt x="314" y="274"/>
                  </a:lnTo>
                  <a:lnTo>
                    <a:pt x="317" y="289"/>
                  </a:lnTo>
                  <a:lnTo>
                    <a:pt x="319" y="304"/>
                  </a:lnTo>
                  <a:lnTo>
                    <a:pt x="320" y="319"/>
                  </a:lnTo>
                  <a:lnTo>
                    <a:pt x="321" y="335"/>
                  </a:lnTo>
                  <a:lnTo>
                    <a:pt x="321" y="338"/>
                  </a:lnTo>
                  <a:lnTo>
                    <a:pt x="322" y="341"/>
                  </a:lnTo>
                  <a:lnTo>
                    <a:pt x="323" y="343"/>
                  </a:lnTo>
                  <a:lnTo>
                    <a:pt x="325" y="346"/>
                  </a:lnTo>
                  <a:lnTo>
                    <a:pt x="327" y="348"/>
                  </a:lnTo>
                  <a:lnTo>
                    <a:pt x="329" y="349"/>
                  </a:lnTo>
                  <a:lnTo>
                    <a:pt x="333" y="350"/>
                  </a:lnTo>
                  <a:lnTo>
                    <a:pt x="336" y="350"/>
                  </a:lnTo>
                  <a:lnTo>
                    <a:pt x="338" y="350"/>
                  </a:lnTo>
                  <a:lnTo>
                    <a:pt x="341" y="349"/>
                  </a:lnTo>
                  <a:lnTo>
                    <a:pt x="343" y="348"/>
                  </a:lnTo>
                  <a:lnTo>
                    <a:pt x="347" y="346"/>
                  </a:lnTo>
                  <a:lnTo>
                    <a:pt x="348" y="343"/>
                  </a:lnTo>
                  <a:lnTo>
                    <a:pt x="350" y="341"/>
                  </a:lnTo>
                  <a:lnTo>
                    <a:pt x="350" y="338"/>
                  </a:lnTo>
                  <a:lnTo>
                    <a:pt x="351" y="335"/>
                  </a:lnTo>
                  <a:lnTo>
                    <a:pt x="350" y="318"/>
                  </a:lnTo>
                  <a:lnTo>
                    <a:pt x="349" y="301"/>
                  </a:lnTo>
                  <a:lnTo>
                    <a:pt x="347" y="283"/>
                  </a:lnTo>
                  <a:lnTo>
                    <a:pt x="343" y="267"/>
                  </a:lnTo>
                  <a:lnTo>
                    <a:pt x="340" y="251"/>
                  </a:lnTo>
                  <a:lnTo>
                    <a:pt x="336" y="235"/>
                  </a:lnTo>
                  <a:lnTo>
                    <a:pt x="330" y="220"/>
                  </a:lnTo>
                  <a:lnTo>
                    <a:pt x="324" y="204"/>
                  </a:lnTo>
                  <a:lnTo>
                    <a:pt x="318" y="189"/>
                  </a:lnTo>
                  <a:lnTo>
                    <a:pt x="310" y="175"/>
                  </a:lnTo>
                  <a:lnTo>
                    <a:pt x="302" y="162"/>
                  </a:lnTo>
                  <a:lnTo>
                    <a:pt x="293" y="148"/>
                  </a:lnTo>
                  <a:lnTo>
                    <a:pt x="283" y="135"/>
                  </a:lnTo>
                  <a:lnTo>
                    <a:pt x="274" y="122"/>
                  </a:lnTo>
                  <a:lnTo>
                    <a:pt x="263" y="110"/>
                  </a:lnTo>
                  <a:lnTo>
                    <a:pt x="252" y="98"/>
                  </a:lnTo>
                  <a:lnTo>
                    <a:pt x="241" y="87"/>
                  </a:lnTo>
                  <a:lnTo>
                    <a:pt x="228" y="77"/>
                  </a:lnTo>
                  <a:lnTo>
                    <a:pt x="216" y="66"/>
                  </a:lnTo>
                  <a:lnTo>
                    <a:pt x="202" y="57"/>
                  </a:lnTo>
                  <a:lnTo>
                    <a:pt x="189" y="48"/>
                  </a:lnTo>
                  <a:lnTo>
                    <a:pt x="174" y="41"/>
                  </a:lnTo>
                  <a:lnTo>
                    <a:pt x="160" y="33"/>
                  </a:lnTo>
                  <a:lnTo>
                    <a:pt x="145" y="26"/>
                  </a:lnTo>
                  <a:lnTo>
                    <a:pt x="130" y="20"/>
                  </a:lnTo>
                  <a:lnTo>
                    <a:pt x="114" y="15"/>
                  </a:lnTo>
                  <a:lnTo>
                    <a:pt x="98" y="11"/>
                  </a:lnTo>
                  <a:lnTo>
                    <a:pt x="82" y="6"/>
                  </a:lnTo>
                  <a:lnTo>
                    <a:pt x="66" y="3"/>
                  </a:lnTo>
                  <a:lnTo>
                    <a:pt x="49" y="1"/>
                  </a:lnTo>
                  <a:lnTo>
                    <a:pt x="32"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5" name="Rectangle 64">
            <a:extLst>
              <a:ext uri="{FF2B5EF4-FFF2-40B4-BE49-F238E27FC236}">
                <a16:creationId xmlns:a16="http://schemas.microsoft.com/office/drawing/2014/main" id="{9AB840E2-2E5E-4168-A050-08587FA20E82}"/>
              </a:ext>
            </a:extLst>
          </p:cNvPr>
          <p:cNvSpPr/>
          <p:nvPr/>
        </p:nvSpPr>
        <p:spPr>
          <a:xfrm>
            <a:off x="4941735" y="1725975"/>
            <a:ext cx="914400" cy="914400"/>
          </a:xfrm>
          <a:prstGeom prst="rect">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Rectangle 65">
            <a:extLst>
              <a:ext uri="{FF2B5EF4-FFF2-40B4-BE49-F238E27FC236}">
                <a16:creationId xmlns:a16="http://schemas.microsoft.com/office/drawing/2014/main" id="{C2C4CF5C-CA94-421D-8DB2-F3F273BDB758}"/>
              </a:ext>
            </a:extLst>
          </p:cNvPr>
          <p:cNvSpPr/>
          <p:nvPr/>
        </p:nvSpPr>
        <p:spPr>
          <a:xfrm>
            <a:off x="5990051" y="2768060"/>
            <a:ext cx="914400" cy="9144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Rectangle 66">
            <a:extLst>
              <a:ext uri="{FF2B5EF4-FFF2-40B4-BE49-F238E27FC236}">
                <a16:creationId xmlns:a16="http://schemas.microsoft.com/office/drawing/2014/main" id="{5B0C2056-906A-428F-9DF7-7B0927A4F333}"/>
              </a:ext>
            </a:extLst>
          </p:cNvPr>
          <p:cNvSpPr/>
          <p:nvPr/>
        </p:nvSpPr>
        <p:spPr>
          <a:xfrm>
            <a:off x="7038367" y="3810145"/>
            <a:ext cx="914400" cy="914400"/>
          </a:xfrm>
          <a:prstGeom prst="rect">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3" name="Group 72">
            <a:extLst>
              <a:ext uri="{FF2B5EF4-FFF2-40B4-BE49-F238E27FC236}">
                <a16:creationId xmlns:a16="http://schemas.microsoft.com/office/drawing/2014/main" id="{72DFBB18-A6CD-418C-9EE3-4D1A99BE2706}"/>
              </a:ext>
            </a:extLst>
          </p:cNvPr>
          <p:cNvGrpSpPr/>
          <p:nvPr/>
        </p:nvGrpSpPr>
        <p:grpSpPr>
          <a:xfrm>
            <a:off x="6257084" y="3031312"/>
            <a:ext cx="380334" cy="378221"/>
            <a:chOff x="903535" y="4772729"/>
            <a:chExt cx="285750" cy="284163"/>
          </a:xfrm>
          <a:solidFill>
            <a:schemeClr val="bg1"/>
          </a:solidFill>
        </p:grpSpPr>
        <p:sp>
          <p:nvSpPr>
            <p:cNvPr id="74" name="Freeform 4389">
              <a:extLst>
                <a:ext uri="{FF2B5EF4-FFF2-40B4-BE49-F238E27FC236}">
                  <a16:creationId xmlns:a16="http://schemas.microsoft.com/office/drawing/2014/main" id="{DFF66019-8842-4669-A09C-204381F5AD96}"/>
                </a:ext>
              </a:extLst>
            </p:cNvPr>
            <p:cNvSpPr>
              <a:spLocks/>
            </p:cNvSpPr>
            <p:nvPr/>
          </p:nvSpPr>
          <p:spPr bwMode="auto">
            <a:xfrm>
              <a:off x="954335" y="4853692"/>
              <a:ext cx="184150" cy="161925"/>
            </a:xfrm>
            <a:custGeom>
              <a:avLst/>
              <a:gdLst>
                <a:gd name="T0" fmla="*/ 569 w 582"/>
                <a:gd name="T1" fmla="*/ 477 h 509"/>
                <a:gd name="T2" fmla="*/ 546 w 582"/>
                <a:gd name="T3" fmla="*/ 466 h 509"/>
                <a:gd name="T4" fmla="*/ 529 w 582"/>
                <a:gd name="T5" fmla="*/ 454 h 509"/>
                <a:gd name="T6" fmla="*/ 517 w 582"/>
                <a:gd name="T7" fmla="*/ 441 h 509"/>
                <a:gd name="T8" fmla="*/ 513 w 582"/>
                <a:gd name="T9" fmla="*/ 426 h 509"/>
                <a:gd name="T10" fmla="*/ 513 w 582"/>
                <a:gd name="T11" fmla="*/ 269 h 509"/>
                <a:gd name="T12" fmla="*/ 509 w 582"/>
                <a:gd name="T13" fmla="*/ 237 h 509"/>
                <a:gd name="T14" fmla="*/ 500 w 582"/>
                <a:gd name="T15" fmla="*/ 207 h 509"/>
                <a:gd name="T16" fmla="*/ 487 w 582"/>
                <a:gd name="T17" fmla="*/ 179 h 509"/>
                <a:gd name="T18" fmla="*/ 471 w 582"/>
                <a:gd name="T19" fmla="*/ 154 h 509"/>
                <a:gd name="T20" fmla="*/ 452 w 582"/>
                <a:gd name="T21" fmla="*/ 131 h 509"/>
                <a:gd name="T22" fmla="*/ 428 w 582"/>
                <a:gd name="T23" fmla="*/ 111 h 509"/>
                <a:gd name="T24" fmla="*/ 402 w 582"/>
                <a:gd name="T25" fmla="*/ 94 h 509"/>
                <a:gd name="T26" fmla="*/ 387 w 582"/>
                <a:gd name="T27" fmla="*/ 78 h 509"/>
                <a:gd name="T28" fmla="*/ 381 w 582"/>
                <a:gd name="T29" fmla="*/ 61 h 509"/>
                <a:gd name="T30" fmla="*/ 373 w 582"/>
                <a:gd name="T31" fmla="*/ 46 h 509"/>
                <a:gd name="T32" fmla="*/ 362 w 582"/>
                <a:gd name="T33" fmla="*/ 32 h 509"/>
                <a:gd name="T34" fmla="*/ 350 w 582"/>
                <a:gd name="T35" fmla="*/ 20 h 509"/>
                <a:gd name="T36" fmla="*/ 335 w 582"/>
                <a:gd name="T37" fmla="*/ 10 h 509"/>
                <a:gd name="T38" fmla="*/ 318 w 582"/>
                <a:gd name="T39" fmla="*/ 4 h 509"/>
                <a:gd name="T40" fmla="*/ 301 w 582"/>
                <a:gd name="T41" fmla="*/ 1 h 509"/>
                <a:gd name="T42" fmla="*/ 283 w 582"/>
                <a:gd name="T43" fmla="*/ 1 h 509"/>
                <a:gd name="T44" fmla="*/ 265 w 582"/>
                <a:gd name="T45" fmla="*/ 4 h 509"/>
                <a:gd name="T46" fmla="*/ 249 w 582"/>
                <a:gd name="T47" fmla="*/ 10 h 509"/>
                <a:gd name="T48" fmla="*/ 234 w 582"/>
                <a:gd name="T49" fmla="*/ 20 h 509"/>
                <a:gd name="T50" fmla="*/ 221 w 582"/>
                <a:gd name="T51" fmla="*/ 32 h 509"/>
                <a:gd name="T52" fmla="*/ 210 w 582"/>
                <a:gd name="T53" fmla="*/ 46 h 509"/>
                <a:gd name="T54" fmla="*/ 203 w 582"/>
                <a:gd name="T55" fmla="*/ 61 h 509"/>
                <a:gd name="T56" fmla="*/ 197 w 582"/>
                <a:gd name="T57" fmla="*/ 78 h 509"/>
                <a:gd name="T58" fmla="*/ 181 w 582"/>
                <a:gd name="T59" fmla="*/ 94 h 509"/>
                <a:gd name="T60" fmla="*/ 156 w 582"/>
                <a:gd name="T61" fmla="*/ 111 h 509"/>
                <a:gd name="T62" fmla="*/ 132 w 582"/>
                <a:gd name="T63" fmla="*/ 131 h 509"/>
                <a:gd name="T64" fmla="*/ 113 w 582"/>
                <a:gd name="T65" fmla="*/ 154 h 509"/>
                <a:gd name="T66" fmla="*/ 97 w 582"/>
                <a:gd name="T67" fmla="*/ 179 h 509"/>
                <a:gd name="T68" fmla="*/ 84 w 582"/>
                <a:gd name="T69" fmla="*/ 207 h 509"/>
                <a:gd name="T70" fmla="*/ 75 w 582"/>
                <a:gd name="T71" fmla="*/ 237 h 509"/>
                <a:gd name="T72" fmla="*/ 71 w 582"/>
                <a:gd name="T73" fmla="*/ 269 h 509"/>
                <a:gd name="T74" fmla="*/ 71 w 582"/>
                <a:gd name="T75" fmla="*/ 426 h 509"/>
                <a:gd name="T76" fmla="*/ 67 w 582"/>
                <a:gd name="T77" fmla="*/ 441 h 509"/>
                <a:gd name="T78" fmla="*/ 55 w 582"/>
                <a:gd name="T79" fmla="*/ 454 h 509"/>
                <a:gd name="T80" fmla="*/ 38 w 582"/>
                <a:gd name="T81" fmla="*/ 466 h 509"/>
                <a:gd name="T82" fmla="*/ 15 w 582"/>
                <a:gd name="T83" fmla="*/ 477 h 509"/>
                <a:gd name="T84" fmla="*/ 5 w 582"/>
                <a:gd name="T85" fmla="*/ 483 h 509"/>
                <a:gd name="T86" fmla="*/ 0 w 582"/>
                <a:gd name="T87" fmla="*/ 492 h 509"/>
                <a:gd name="T88" fmla="*/ 3 w 582"/>
                <a:gd name="T89" fmla="*/ 501 h 509"/>
                <a:gd name="T90" fmla="*/ 10 w 582"/>
                <a:gd name="T91" fmla="*/ 508 h 509"/>
                <a:gd name="T92" fmla="*/ 569 w 582"/>
                <a:gd name="T93" fmla="*/ 509 h 509"/>
                <a:gd name="T94" fmla="*/ 577 w 582"/>
                <a:gd name="T95" fmla="*/ 506 h 509"/>
                <a:gd name="T96" fmla="*/ 582 w 582"/>
                <a:gd name="T97" fmla="*/ 496 h 509"/>
                <a:gd name="T98" fmla="*/ 581 w 582"/>
                <a:gd name="T99" fmla="*/ 487 h 509"/>
                <a:gd name="T100" fmla="*/ 575 w 582"/>
                <a:gd name="T101" fmla="*/ 480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82" h="509">
                  <a:moveTo>
                    <a:pt x="575" y="480"/>
                  </a:moveTo>
                  <a:lnTo>
                    <a:pt x="569" y="477"/>
                  </a:lnTo>
                  <a:lnTo>
                    <a:pt x="557" y="471"/>
                  </a:lnTo>
                  <a:lnTo>
                    <a:pt x="546" y="466"/>
                  </a:lnTo>
                  <a:lnTo>
                    <a:pt x="536" y="461"/>
                  </a:lnTo>
                  <a:lnTo>
                    <a:pt x="529" y="454"/>
                  </a:lnTo>
                  <a:lnTo>
                    <a:pt x="521" y="448"/>
                  </a:lnTo>
                  <a:lnTo>
                    <a:pt x="517" y="441"/>
                  </a:lnTo>
                  <a:lnTo>
                    <a:pt x="514" y="434"/>
                  </a:lnTo>
                  <a:lnTo>
                    <a:pt x="513" y="426"/>
                  </a:lnTo>
                  <a:lnTo>
                    <a:pt x="513" y="285"/>
                  </a:lnTo>
                  <a:lnTo>
                    <a:pt x="513" y="269"/>
                  </a:lnTo>
                  <a:lnTo>
                    <a:pt x="511" y="253"/>
                  </a:lnTo>
                  <a:lnTo>
                    <a:pt x="509" y="237"/>
                  </a:lnTo>
                  <a:lnTo>
                    <a:pt x="504" y="222"/>
                  </a:lnTo>
                  <a:lnTo>
                    <a:pt x="500" y="207"/>
                  </a:lnTo>
                  <a:lnTo>
                    <a:pt x="494" y="193"/>
                  </a:lnTo>
                  <a:lnTo>
                    <a:pt x="487" y="179"/>
                  </a:lnTo>
                  <a:lnTo>
                    <a:pt x="480" y="166"/>
                  </a:lnTo>
                  <a:lnTo>
                    <a:pt x="471" y="154"/>
                  </a:lnTo>
                  <a:lnTo>
                    <a:pt x="462" y="142"/>
                  </a:lnTo>
                  <a:lnTo>
                    <a:pt x="452" y="131"/>
                  </a:lnTo>
                  <a:lnTo>
                    <a:pt x="440" y="120"/>
                  </a:lnTo>
                  <a:lnTo>
                    <a:pt x="428" y="111"/>
                  </a:lnTo>
                  <a:lnTo>
                    <a:pt x="416" y="102"/>
                  </a:lnTo>
                  <a:lnTo>
                    <a:pt x="402" y="94"/>
                  </a:lnTo>
                  <a:lnTo>
                    <a:pt x="388" y="86"/>
                  </a:lnTo>
                  <a:lnTo>
                    <a:pt x="387" y="78"/>
                  </a:lnTo>
                  <a:lnTo>
                    <a:pt x="385" y="69"/>
                  </a:lnTo>
                  <a:lnTo>
                    <a:pt x="381" y="61"/>
                  </a:lnTo>
                  <a:lnTo>
                    <a:pt x="377" y="53"/>
                  </a:lnTo>
                  <a:lnTo>
                    <a:pt x="373" y="46"/>
                  </a:lnTo>
                  <a:lnTo>
                    <a:pt x="368" y="38"/>
                  </a:lnTo>
                  <a:lnTo>
                    <a:pt x="362" y="32"/>
                  </a:lnTo>
                  <a:lnTo>
                    <a:pt x="357" y="25"/>
                  </a:lnTo>
                  <a:lnTo>
                    <a:pt x="350" y="20"/>
                  </a:lnTo>
                  <a:lnTo>
                    <a:pt x="343" y="15"/>
                  </a:lnTo>
                  <a:lnTo>
                    <a:pt x="335" y="10"/>
                  </a:lnTo>
                  <a:lnTo>
                    <a:pt x="327" y="7"/>
                  </a:lnTo>
                  <a:lnTo>
                    <a:pt x="318" y="4"/>
                  </a:lnTo>
                  <a:lnTo>
                    <a:pt x="310" y="2"/>
                  </a:lnTo>
                  <a:lnTo>
                    <a:pt x="301" y="1"/>
                  </a:lnTo>
                  <a:lnTo>
                    <a:pt x="291" y="0"/>
                  </a:lnTo>
                  <a:lnTo>
                    <a:pt x="283" y="1"/>
                  </a:lnTo>
                  <a:lnTo>
                    <a:pt x="273" y="2"/>
                  </a:lnTo>
                  <a:lnTo>
                    <a:pt x="265" y="4"/>
                  </a:lnTo>
                  <a:lnTo>
                    <a:pt x="256" y="7"/>
                  </a:lnTo>
                  <a:lnTo>
                    <a:pt x="249" y="10"/>
                  </a:lnTo>
                  <a:lnTo>
                    <a:pt x="241" y="15"/>
                  </a:lnTo>
                  <a:lnTo>
                    <a:pt x="234" y="20"/>
                  </a:lnTo>
                  <a:lnTo>
                    <a:pt x="227" y="25"/>
                  </a:lnTo>
                  <a:lnTo>
                    <a:pt x="221" y="32"/>
                  </a:lnTo>
                  <a:lnTo>
                    <a:pt x="215" y="38"/>
                  </a:lnTo>
                  <a:lnTo>
                    <a:pt x="210" y="46"/>
                  </a:lnTo>
                  <a:lnTo>
                    <a:pt x="206" y="53"/>
                  </a:lnTo>
                  <a:lnTo>
                    <a:pt x="203" y="61"/>
                  </a:lnTo>
                  <a:lnTo>
                    <a:pt x="199" y="69"/>
                  </a:lnTo>
                  <a:lnTo>
                    <a:pt x="197" y="78"/>
                  </a:lnTo>
                  <a:lnTo>
                    <a:pt x="196" y="86"/>
                  </a:lnTo>
                  <a:lnTo>
                    <a:pt x="181" y="94"/>
                  </a:lnTo>
                  <a:lnTo>
                    <a:pt x="168" y="102"/>
                  </a:lnTo>
                  <a:lnTo>
                    <a:pt x="156" y="111"/>
                  </a:lnTo>
                  <a:lnTo>
                    <a:pt x="143" y="120"/>
                  </a:lnTo>
                  <a:lnTo>
                    <a:pt x="132" y="131"/>
                  </a:lnTo>
                  <a:lnTo>
                    <a:pt x="121" y="142"/>
                  </a:lnTo>
                  <a:lnTo>
                    <a:pt x="113" y="154"/>
                  </a:lnTo>
                  <a:lnTo>
                    <a:pt x="104" y="166"/>
                  </a:lnTo>
                  <a:lnTo>
                    <a:pt x="97" y="179"/>
                  </a:lnTo>
                  <a:lnTo>
                    <a:pt x="89" y="193"/>
                  </a:lnTo>
                  <a:lnTo>
                    <a:pt x="84" y="207"/>
                  </a:lnTo>
                  <a:lnTo>
                    <a:pt x="80" y="222"/>
                  </a:lnTo>
                  <a:lnTo>
                    <a:pt x="75" y="237"/>
                  </a:lnTo>
                  <a:lnTo>
                    <a:pt x="73" y="253"/>
                  </a:lnTo>
                  <a:lnTo>
                    <a:pt x="71" y="269"/>
                  </a:lnTo>
                  <a:lnTo>
                    <a:pt x="71" y="285"/>
                  </a:lnTo>
                  <a:lnTo>
                    <a:pt x="71" y="426"/>
                  </a:lnTo>
                  <a:lnTo>
                    <a:pt x="70" y="434"/>
                  </a:lnTo>
                  <a:lnTo>
                    <a:pt x="67" y="441"/>
                  </a:lnTo>
                  <a:lnTo>
                    <a:pt x="61" y="448"/>
                  </a:lnTo>
                  <a:lnTo>
                    <a:pt x="55" y="454"/>
                  </a:lnTo>
                  <a:lnTo>
                    <a:pt x="47" y="461"/>
                  </a:lnTo>
                  <a:lnTo>
                    <a:pt x="38" y="466"/>
                  </a:lnTo>
                  <a:lnTo>
                    <a:pt x="27" y="471"/>
                  </a:lnTo>
                  <a:lnTo>
                    <a:pt x="15" y="477"/>
                  </a:lnTo>
                  <a:lnTo>
                    <a:pt x="9" y="480"/>
                  </a:lnTo>
                  <a:lnTo>
                    <a:pt x="5" y="483"/>
                  </a:lnTo>
                  <a:lnTo>
                    <a:pt x="3" y="487"/>
                  </a:lnTo>
                  <a:lnTo>
                    <a:pt x="0" y="492"/>
                  </a:lnTo>
                  <a:lnTo>
                    <a:pt x="0" y="496"/>
                  </a:lnTo>
                  <a:lnTo>
                    <a:pt x="3" y="501"/>
                  </a:lnTo>
                  <a:lnTo>
                    <a:pt x="6" y="506"/>
                  </a:lnTo>
                  <a:lnTo>
                    <a:pt x="10" y="508"/>
                  </a:lnTo>
                  <a:lnTo>
                    <a:pt x="15" y="509"/>
                  </a:lnTo>
                  <a:lnTo>
                    <a:pt x="569" y="509"/>
                  </a:lnTo>
                  <a:lnTo>
                    <a:pt x="573" y="508"/>
                  </a:lnTo>
                  <a:lnTo>
                    <a:pt x="577" y="506"/>
                  </a:lnTo>
                  <a:lnTo>
                    <a:pt x="580" y="501"/>
                  </a:lnTo>
                  <a:lnTo>
                    <a:pt x="582" y="496"/>
                  </a:lnTo>
                  <a:lnTo>
                    <a:pt x="582" y="492"/>
                  </a:lnTo>
                  <a:lnTo>
                    <a:pt x="581" y="487"/>
                  </a:lnTo>
                  <a:lnTo>
                    <a:pt x="578" y="483"/>
                  </a:lnTo>
                  <a:lnTo>
                    <a:pt x="575" y="4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 name="Freeform 4390">
              <a:extLst>
                <a:ext uri="{FF2B5EF4-FFF2-40B4-BE49-F238E27FC236}">
                  <a16:creationId xmlns:a16="http://schemas.microsoft.com/office/drawing/2014/main" id="{7F7B0312-4BC8-4572-81B6-795B19D60910}"/>
                </a:ext>
              </a:extLst>
            </p:cNvPr>
            <p:cNvSpPr>
              <a:spLocks/>
            </p:cNvSpPr>
            <p:nvPr/>
          </p:nvSpPr>
          <p:spPr bwMode="auto">
            <a:xfrm>
              <a:off x="1021010" y="5023554"/>
              <a:ext cx="50800" cy="33338"/>
            </a:xfrm>
            <a:custGeom>
              <a:avLst/>
              <a:gdLst>
                <a:gd name="T0" fmla="*/ 145 w 160"/>
                <a:gd name="T1" fmla="*/ 0 h 105"/>
                <a:gd name="T2" fmla="*/ 15 w 160"/>
                <a:gd name="T3" fmla="*/ 0 h 105"/>
                <a:gd name="T4" fmla="*/ 12 w 160"/>
                <a:gd name="T5" fmla="*/ 1 h 105"/>
                <a:gd name="T6" fmla="*/ 9 w 160"/>
                <a:gd name="T7" fmla="*/ 2 h 105"/>
                <a:gd name="T8" fmla="*/ 7 w 160"/>
                <a:gd name="T9" fmla="*/ 3 h 105"/>
                <a:gd name="T10" fmla="*/ 5 w 160"/>
                <a:gd name="T11" fmla="*/ 5 h 105"/>
                <a:gd name="T12" fmla="*/ 2 w 160"/>
                <a:gd name="T13" fmla="*/ 7 h 105"/>
                <a:gd name="T14" fmla="*/ 1 w 160"/>
                <a:gd name="T15" fmla="*/ 9 h 105"/>
                <a:gd name="T16" fmla="*/ 0 w 160"/>
                <a:gd name="T17" fmla="*/ 12 h 105"/>
                <a:gd name="T18" fmla="*/ 0 w 160"/>
                <a:gd name="T19" fmla="*/ 15 h 105"/>
                <a:gd name="T20" fmla="*/ 0 w 160"/>
                <a:gd name="T21" fmla="*/ 25 h 105"/>
                <a:gd name="T22" fmla="*/ 0 w 160"/>
                <a:gd name="T23" fmla="*/ 34 h 105"/>
                <a:gd name="T24" fmla="*/ 1 w 160"/>
                <a:gd name="T25" fmla="*/ 41 h 105"/>
                <a:gd name="T26" fmla="*/ 3 w 160"/>
                <a:gd name="T27" fmla="*/ 49 h 105"/>
                <a:gd name="T28" fmla="*/ 6 w 160"/>
                <a:gd name="T29" fmla="*/ 56 h 105"/>
                <a:gd name="T30" fmla="*/ 10 w 160"/>
                <a:gd name="T31" fmla="*/ 63 h 105"/>
                <a:gd name="T32" fmla="*/ 13 w 160"/>
                <a:gd name="T33" fmla="*/ 69 h 105"/>
                <a:gd name="T34" fmla="*/ 18 w 160"/>
                <a:gd name="T35" fmla="*/ 76 h 105"/>
                <a:gd name="T36" fmla="*/ 24 w 160"/>
                <a:gd name="T37" fmla="*/ 81 h 105"/>
                <a:gd name="T38" fmla="*/ 29 w 160"/>
                <a:gd name="T39" fmla="*/ 86 h 105"/>
                <a:gd name="T40" fmla="*/ 36 w 160"/>
                <a:gd name="T41" fmla="*/ 92 h 105"/>
                <a:gd name="T42" fmla="*/ 42 w 160"/>
                <a:gd name="T43" fmla="*/ 95 h 105"/>
                <a:gd name="T44" fmla="*/ 48 w 160"/>
                <a:gd name="T45" fmla="*/ 98 h 105"/>
                <a:gd name="T46" fmla="*/ 56 w 160"/>
                <a:gd name="T47" fmla="*/ 101 h 105"/>
                <a:gd name="T48" fmla="*/ 63 w 160"/>
                <a:gd name="T49" fmla="*/ 103 h 105"/>
                <a:gd name="T50" fmla="*/ 72 w 160"/>
                <a:gd name="T51" fmla="*/ 105 h 105"/>
                <a:gd name="T52" fmla="*/ 79 w 160"/>
                <a:gd name="T53" fmla="*/ 105 h 105"/>
                <a:gd name="T54" fmla="*/ 88 w 160"/>
                <a:gd name="T55" fmla="*/ 105 h 105"/>
                <a:gd name="T56" fmla="*/ 95 w 160"/>
                <a:gd name="T57" fmla="*/ 103 h 105"/>
                <a:gd name="T58" fmla="*/ 104 w 160"/>
                <a:gd name="T59" fmla="*/ 101 h 105"/>
                <a:gd name="T60" fmla="*/ 110 w 160"/>
                <a:gd name="T61" fmla="*/ 98 h 105"/>
                <a:gd name="T62" fmla="*/ 118 w 160"/>
                <a:gd name="T63" fmla="*/ 95 h 105"/>
                <a:gd name="T64" fmla="*/ 124 w 160"/>
                <a:gd name="T65" fmla="*/ 92 h 105"/>
                <a:gd name="T66" fmla="*/ 131 w 160"/>
                <a:gd name="T67" fmla="*/ 86 h 105"/>
                <a:gd name="T68" fmla="*/ 136 w 160"/>
                <a:gd name="T69" fmla="*/ 81 h 105"/>
                <a:gd name="T70" fmla="*/ 141 w 160"/>
                <a:gd name="T71" fmla="*/ 76 h 105"/>
                <a:gd name="T72" fmla="*/ 146 w 160"/>
                <a:gd name="T73" fmla="*/ 69 h 105"/>
                <a:gd name="T74" fmla="*/ 150 w 160"/>
                <a:gd name="T75" fmla="*/ 63 h 105"/>
                <a:gd name="T76" fmla="*/ 153 w 160"/>
                <a:gd name="T77" fmla="*/ 56 h 105"/>
                <a:gd name="T78" fmla="*/ 156 w 160"/>
                <a:gd name="T79" fmla="*/ 49 h 105"/>
                <a:gd name="T80" fmla="*/ 159 w 160"/>
                <a:gd name="T81" fmla="*/ 41 h 105"/>
                <a:gd name="T82" fmla="*/ 160 w 160"/>
                <a:gd name="T83" fmla="*/ 34 h 105"/>
                <a:gd name="T84" fmla="*/ 160 w 160"/>
                <a:gd name="T85" fmla="*/ 25 h 105"/>
                <a:gd name="T86" fmla="*/ 160 w 160"/>
                <a:gd name="T87" fmla="*/ 15 h 105"/>
                <a:gd name="T88" fmla="*/ 160 w 160"/>
                <a:gd name="T89" fmla="*/ 12 h 105"/>
                <a:gd name="T90" fmla="*/ 159 w 160"/>
                <a:gd name="T91" fmla="*/ 9 h 105"/>
                <a:gd name="T92" fmla="*/ 158 w 160"/>
                <a:gd name="T93" fmla="*/ 7 h 105"/>
                <a:gd name="T94" fmla="*/ 155 w 160"/>
                <a:gd name="T95" fmla="*/ 5 h 105"/>
                <a:gd name="T96" fmla="*/ 153 w 160"/>
                <a:gd name="T97" fmla="*/ 3 h 105"/>
                <a:gd name="T98" fmla="*/ 151 w 160"/>
                <a:gd name="T99" fmla="*/ 2 h 105"/>
                <a:gd name="T100" fmla="*/ 148 w 160"/>
                <a:gd name="T101" fmla="*/ 1 h 105"/>
                <a:gd name="T102" fmla="*/ 145 w 160"/>
                <a:gd name="T103"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0" h="105">
                  <a:moveTo>
                    <a:pt x="145" y="0"/>
                  </a:moveTo>
                  <a:lnTo>
                    <a:pt x="15" y="0"/>
                  </a:lnTo>
                  <a:lnTo>
                    <a:pt x="12" y="1"/>
                  </a:lnTo>
                  <a:lnTo>
                    <a:pt x="9" y="2"/>
                  </a:lnTo>
                  <a:lnTo>
                    <a:pt x="7" y="3"/>
                  </a:lnTo>
                  <a:lnTo>
                    <a:pt x="5" y="5"/>
                  </a:lnTo>
                  <a:lnTo>
                    <a:pt x="2" y="7"/>
                  </a:lnTo>
                  <a:lnTo>
                    <a:pt x="1" y="9"/>
                  </a:lnTo>
                  <a:lnTo>
                    <a:pt x="0" y="12"/>
                  </a:lnTo>
                  <a:lnTo>
                    <a:pt x="0" y="15"/>
                  </a:lnTo>
                  <a:lnTo>
                    <a:pt x="0" y="25"/>
                  </a:lnTo>
                  <a:lnTo>
                    <a:pt x="0" y="34"/>
                  </a:lnTo>
                  <a:lnTo>
                    <a:pt x="1" y="41"/>
                  </a:lnTo>
                  <a:lnTo>
                    <a:pt x="3" y="49"/>
                  </a:lnTo>
                  <a:lnTo>
                    <a:pt x="6" y="56"/>
                  </a:lnTo>
                  <a:lnTo>
                    <a:pt x="10" y="63"/>
                  </a:lnTo>
                  <a:lnTo>
                    <a:pt x="13" y="69"/>
                  </a:lnTo>
                  <a:lnTo>
                    <a:pt x="18" y="76"/>
                  </a:lnTo>
                  <a:lnTo>
                    <a:pt x="24" y="81"/>
                  </a:lnTo>
                  <a:lnTo>
                    <a:pt x="29" y="86"/>
                  </a:lnTo>
                  <a:lnTo>
                    <a:pt x="36" y="92"/>
                  </a:lnTo>
                  <a:lnTo>
                    <a:pt x="42" y="95"/>
                  </a:lnTo>
                  <a:lnTo>
                    <a:pt x="48" y="98"/>
                  </a:lnTo>
                  <a:lnTo>
                    <a:pt x="56" y="101"/>
                  </a:lnTo>
                  <a:lnTo>
                    <a:pt x="63" y="103"/>
                  </a:lnTo>
                  <a:lnTo>
                    <a:pt x="72" y="105"/>
                  </a:lnTo>
                  <a:lnTo>
                    <a:pt x="79" y="105"/>
                  </a:lnTo>
                  <a:lnTo>
                    <a:pt x="88" y="105"/>
                  </a:lnTo>
                  <a:lnTo>
                    <a:pt x="95" y="103"/>
                  </a:lnTo>
                  <a:lnTo>
                    <a:pt x="104" y="101"/>
                  </a:lnTo>
                  <a:lnTo>
                    <a:pt x="110" y="98"/>
                  </a:lnTo>
                  <a:lnTo>
                    <a:pt x="118" y="95"/>
                  </a:lnTo>
                  <a:lnTo>
                    <a:pt x="124" y="92"/>
                  </a:lnTo>
                  <a:lnTo>
                    <a:pt x="131" y="86"/>
                  </a:lnTo>
                  <a:lnTo>
                    <a:pt x="136" y="81"/>
                  </a:lnTo>
                  <a:lnTo>
                    <a:pt x="141" y="76"/>
                  </a:lnTo>
                  <a:lnTo>
                    <a:pt x="146" y="69"/>
                  </a:lnTo>
                  <a:lnTo>
                    <a:pt x="150" y="63"/>
                  </a:lnTo>
                  <a:lnTo>
                    <a:pt x="153" y="56"/>
                  </a:lnTo>
                  <a:lnTo>
                    <a:pt x="156" y="49"/>
                  </a:lnTo>
                  <a:lnTo>
                    <a:pt x="159" y="41"/>
                  </a:lnTo>
                  <a:lnTo>
                    <a:pt x="160" y="34"/>
                  </a:lnTo>
                  <a:lnTo>
                    <a:pt x="160" y="25"/>
                  </a:lnTo>
                  <a:lnTo>
                    <a:pt x="160" y="15"/>
                  </a:lnTo>
                  <a:lnTo>
                    <a:pt x="160" y="12"/>
                  </a:lnTo>
                  <a:lnTo>
                    <a:pt x="159" y="9"/>
                  </a:lnTo>
                  <a:lnTo>
                    <a:pt x="158" y="7"/>
                  </a:lnTo>
                  <a:lnTo>
                    <a:pt x="155" y="5"/>
                  </a:lnTo>
                  <a:lnTo>
                    <a:pt x="153" y="3"/>
                  </a:lnTo>
                  <a:lnTo>
                    <a:pt x="151" y="2"/>
                  </a:lnTo>
                  <a:lnTo>
                    <a:pt x="148" y="1"/>
                  </a:lnTo>
                  <a:lnTo>
                    <a:pt x="1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6" name="Freeform 4391">
              <a:extLst>
                <a:ext uri="{FF2B5EF4-FFF2-40B4-BE49-F238E27FC236}">
                  <a16:creationId xmlns:a16="http://schemas.microsoft.com/office/drawing/2014/main" id="{DA9EED16-C1EC-469F-B350-AC3EF75F2596}"/>
                </a:ext>
              </a:extLst>
            </p:cNvPr>
            <p:cNvSpPr>
              <a:spLocks/>
            </p:cNvSpPr>
            <p:nvPr/>
          </p:nvSpPr>
          <p:spPr bwMode="auto">
            <a:xfrm>
              <a:off x="940047" y="4809242"/>
              <a:ext cx="74613" cy="74613"/>
            </a:xfrm>
            <a:custGeom>
              <a:avLst/>
              <a:gdLst>
                <a:gd name="T0" fmla="*/ 224 w 237"/>
                <a:gd name="T1" fmla="*/ 30 h 237"/>
                <a:gd name="T2" fmla="*/ 230 w 237"/>
                <a:gd name="T3" fmla="*/ 27 h 237"/>
                <a:gd name="T4" fmla="*/ 234 w 237"/>
                <a:gd name="T5" fmla="*/ 23 h 237"/>
                <a:gd name="T6" fmla="*/ 236 w 237"/>
                <a:gd name="T7" fmla="*/ 19 h 237"/>
                <a:gd name="T8" fmla="*/ 236 w 237"/>
                <a:gd name="T9" fmla="*/ 12 h 237"/>
                <a:gd name="T10" fmla="*/ 234 w 237"/>
                <a:gd name="T11" fmla="*/ 7 h 237"/>
                <a:gd name="T12" fmla="*/ 230 w 237"/>
                <a:gd name="T13" fmla="*/ 3 h 237"/>
                <a:gd name="T14" fmla="*/ 224 w 237"/>
                <a:gd name="T15" fmla="*/ 0 h 237"/>
                <a:gd name="T16" fmla="*/ 210 w 237"/>
                <a:gd name="T17" fmla="*/ 0 h 237"/>
                <a:gd name="T18" fmla="*/ 188 w 237"/>
                <a:gd name="T19" fmla="*/ 3 h 237"/>
                <a:gd name="T20" fmla="*/ 166 w 237"/>
                <a:gd name="T21" fmla="*/ 7 h 237"/>
                <a:gd name="T22" fmla="*/ 145 w 237"/>
                <a:gd name="T23" fmla="*/ 13 h 237"/>
                <a:gd name="T24" fmla="*/ 116 w 237"/>
                <a:gd name="T25" fmla="*/ 27 h 237"/>
                <a:gd name="T26" fmla="*/ 80 w 237"/>
                <a:gd name="T27" fmla="*/ 51 h 237"/>
                <a:gd name="T28" fmla="*/ 50 w 237"/>
                <a:gd name="T29" fmla="*/ 81 h 237"/>
                <a:gd name="T30" fmla="*/ 26 w 237"/>
                <a:gd name="T31" fmla="*/ 116 h 237"/>
                <a:gd name="T32" fmla="*/ 12 w 237"/>
                <a:gd name="T33" fmla="*/ 146 h 237"/>
                <a:gd name="T34" fmla="*/ 6 w 237"/>
                <a:gd name="T35" fmla="*/ 166 h 237"/>
                <a:gd name="T36" fmla="*/ 2 w 237"/>
                <a:gd name="T37" fmla="*/ 188 h 237"/>
                <a:gd name="T38" fmla="*/ 0 w 237"/>
                <a:gd name="T39" fmla="*/ 210 h 237"/>
                <a:gd name="T40" fmla="*/ 0 w 237"/>
                <a:gd name="T41" fmla="*/ 225 h 237"/>
                <a:gd name="T42" fmla="*/ 2 w 237"/>
                <a:gd name="T43" fmla="*/ 230 h 237"/>
                <a:gd name="T44" fmla="*/ 6 w 237"/>
                <a:gd name="T45" fmla="*/ 235 h 237"/>
                <a:gd name="T46" fmla="*/ 11 w 237"/>
                <a:gd name="T47" fmla="*/ 237 h 237"/>
                <a:gd name="T48" fmla="*/ 18 w 237"/>
                <a:gd name="T49" fmla="*/ 237 h 237"/>
                <a:gd name="T50" fmla="*/ 23 w 237"/>
                <a:gd name="T51" fmla="*/ 235 h 237"/>
                <a:gd name="T52" fmla="*/ 26 w 237"/>
                <a:gd name="T53" fmla="*/ 230 h 237"/>
                <a:gd name="T54" fmla="*/ 28 w 237"/>
                <a:gd name="T55" fmla="*/ 225 h 237"/>
                <a:gd name="T56" fmla="*/ 31 w 237"/>
                <a:gd name="T57" fmla="*/ 202 h 237"/>
                <a:gd name="T58" fmla="*/ 38 w 237"/>
                <a:gd name="T59" fmla="*/ 164 h 237"/>
                <a:gd name="T60" fmla="*/ 52 w 237"/>
                <a:gd name="T61" fmla="*/ 130 h 237"/>
                <a:gd name="T62" fmla="*/ 73 w 237"/>
                <a:gd name="T63" fmla="*/ 100 h 237"/>
                <a:gd name="T64" fmla="*/ 99 w 237"/>
                <a:gd name="T65" fmla="*/ 74 h 237"/>
                <a:gd name="T66" fmla="*/ 130 w 237"/>
                <a:gd name="T67" fmla="*/ 53 h 237"/>
                <a:gd name="T68" fmla="*/ 164 w 237"/>
                <a:gd name="T69" fmla="*/ 39 h 237"/>
                <a:gd name="T70" fmla="*/ 202 w 237"/>
                <a:gd name="T71" fmla="*/ 3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237">
                  <a:moveTo>
                    <a:pt x="222" y="30"/>
                  </a:moveTo>
                  <a:lnTo>
                    <a:pt x="224" y="30"/>
                  </a:lnTo>
                  <a:lnTo>
                    <a:pt x="227" y="29"/>
                  </a:lnTo>
                  <a:lnTo>
                    <a:pt x="230" y="27"/>
                  </a:lnTo>
                  <a:lnTo>
                    <a:pt x="232" y="26"/>
                  </a:lnTo>
                  <a:lnTo>
                    <a:pt x="234" y="23"/>
                  </a:lnTo>
                  <a:lnTo>
                    <a:pt x="235" y="21"/>
                  </a:lnTo>
                  <a:lnTo>
                    <a:pt x="236" y="19"/>
                  </a:lnTo>
                  <a:lnTo>
                    <a:pt x="237" y="15"/>
                  </a:lnTo>
                  <a:lnTo>
                    <a:pt x="236" y="12"/>
                  </a:lnTo>
                  <a:lnTo>
                    <a:pt x="235" y="9"/>
                  </a:lnTo>
                  <a:lnTo>
                    <a:pt x="234" y="7"/>
                  </a:lnTo>
                  <a:lnTo>
                    <a:pt x="232" y="5"/>
                  </a:lnTo>
                  <a:lnTo>
                    <a:pt x="230" y="3"/>
                  </a:lnTo>
                  <a:lnTo>
                    <a:pt x="227" y="1"/>
                  </a:lnTo>
                  <a:lnTo>
                    <a:pt x="224" y="0"/>
                  </a:lnTo>
                  <a:lnTo>
                    <a:pt x="222" y="0"/>
                  </a:lnTo>
                  <a:lnTo>
                    <a:pt x="210" y="0"/>
                  </a:lnTo>
                  <a:lnTo>
                    <a:pt x="199" y="1"/>
                  </a:lnTo>
                  <a:lnTo>
                    <a:pt x="188" y="3"/>
                  </a:lnTo>
                  <a:lnTo>
                    <a:pt x="177" y="5"/>
                  </a:lnTo>
                  <a:lnTo>
                    <a:pt x="166" y="7"/>
                  </a:lnTo>
                  <a:lnTo>
                    <a:pt x="156" y="10"/>
                  </a:lnTo>
                  <a:lnTo>
                    <a:pt x="145" y="13"/>
                  </a:lnTo>
                  <a:lnTo>
                    <a:pt x="135" y="18"/>
                  </a:lnTo>
                  <a:lnTo>
                    <a:pt x="116" y="27"/>
                  </a:lnTo>
                  <a:lnTo>
                    <a:pt x="97" y="38"/>
                  </a:lnTo>
                  <a:lnTo>
                    <a:pt x="80" y="51"/>
                  </a:lnTo>
                  <a:lnTo>
                    <a:pt x="65" y="65"/>
                  </a:lnTo>
                  <a:lnTo>
                    <a:pt x="50" y="81"/>
                  </a:lnTo>
                  <a:lnTo>
                    <a:pt x="37" y="98"/>
                  </a:lnTo>
                  <a:lnTo>
                    <a:pt x="26" y="116"/>
                  </a:lnTo>
                  <a:lnTo>
                    <a:pt x="17" y="135"/>
                  </a:lnTo>
                  <a:lnTo>
                    <a:pt x="12" y="146"/>
                  </a:lnTo>
                  <a:lnTo>
                    <a:pt x="9" y="156"/>
                  </a:lnTo>
                  <a:lnTo>
                    <a:pt x="6" y="166"/>
                  </a:lnTo>
                  <a:lnTo>
                    <a:pt x="4" y="177"/>
                  </a:lnTo>
                  <a:lnTo>
                    <a:pt x="2" y="188"/>
                  </a:lnTo>
                  <a:lnTo>
                    <a:pt x="1" y="199"/>
                  </a:lnTo>
                  <a:lnTo>
                    <a:pt x="0" y="210"/>
                  </a:lnTo>
                  <a:lnTo>
                    <a:pt x="0" y="222"/>
                  </a:lnTo>
                  <a:lnTo>
                    <a:pt x="0" y="225"/>
                  </a:lnTo>
                  <a:lnTo>
                    <a:pt x="1" y="228"/>
                  </a:lnTo>
                  <a:lnTo>
                    <a:pt x="2" y="230"/>
                  </a:lnTo>
                  <a:lnTo>
                    <a:pt x="4" y="233"/>
                  </a:lnTo>
                  <a:lnTo>
                    <a:pt x="6" y="235"/>
                  </a:lnTo>
                  <a:lnTo>
                    <a:pt x="8" y="236"/>
                  </a:lnTo>
                  <a:lnTo>
                    <a:pt x="11" y="237"/>
                  </a:lnTo>
                  <a:lnTo>
                    <a:pt x="14" y="237"/>
                  </a:lnTo>
                  <a:lnTo>
                    <a:pt x="18" y="237"/>
                  </a:lnTo>
                  <a:lnTo>
                    <a:pt x="20" y="236"/>
                  </a:lnTo>
                  <a:lnTo>
                    <a:pt x="23" y="235"/>
                  </a:lnTo>
                  <a:lnTo>
                    <a:pt x="25" y="233"/>
                  </a:lnTo>
                  <a:lnTo>
                    <a:pt x="26" y="230"/>
                  </a:lnTo>
                  <a:lnTo>
                    <a:pt x="28" y="228"/>
                  </a:lnTo>
                  <a:lnTo>
                    <a:pt x="28" y="225"/>
                  </a:lnTo>
                  <a:lnTo>
                    <a:pt x="29" y="222"/>
                  </a:lnTo>
                  <a:lnTo>
                    <a:pt x="31" y="202"/>
                  </a:lnTo>
                  <a:lnTo>
                    <a:pt x="33" y="183"/>
                  </a:lnTo>
                  <a:lnTo>
                    <a:pt x="38" y="164"/>
                  </a:lnTo>
                  <a:lnTo>
                    <a:pt x="44" y="147"/>
                  </a:lnTo>
                  <a:lnTo>
                    <a:pt x="52" y="130"/>
                  </a:lnTo>
                  <a:lnTo>
                    <a:pt x="63" y="115"/>
                  </a:lnTo>
                  <a:lnTo>
                    <a:pt x="73" y="100"/>
                  </a:lnTo>
                  <a:lnTo>
                    <a:pt x="85" y="86"/>
                  </a:lnTo>
                  <a:lnTo>
                    <a:pt x="99" y="74"/>
                  </a:lnTo>
                  <a:lnTo>
                    <a:pt x="114" y="62"/>
                  </a:lnTo>
                  <a:lnTo>
                    <a:pt x="130" y="53"/>
                  </a:lnTo>
                  <a:lnTo>
                    <a:pt x="147" y="45"/>
                  </a:lnTo>
                  <a:lnTo>
                    <a:pt x="164" y="39"/>
                  </a:lnTo>
                  <a:lnTo>
                    <a:pt x="182" y="34"/>
                  </a:lnTo>
                  <a:lnTo>
                    <a:pt x="202" y="31"/>
                  </a:lnTo>
                  <a:lnTo>
                    <a:pt x="222"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7" name="Freeform 4392">
              <a:extLst>
                <a:ext uri="{FF2B5EF4-FFF2-40B4-BE49-F238E27FC236}">
                  <a16:creationId xmlns:a16="http://schemas.microsoft.com/office/drawing/2014/main" id="{1128C483-1AD7-40DD-8652-835AA18B7748}"/>
                </a:ext>
              </a:extLst>
            </p:cNvPr>
            <p:cNvSpPr>
              <a:spLocks/>
            </p:cNvSpPr>
            <p:nvPr/>
          </p:nvSpPr>
          <p:spPr bwMode="auto">
            <a:xfrm>
              <a:off x="903535" y="4772729"/>
              <a:ext cx="111125" cy="111125"/>
            </a:xfrm>
            <a:custGeom>
              <a:avLst/>
              <a:gdLst>
                <a:gd name="T0" fmla="*/ 338 w 351"/>
                <a:gd name="T1" fmla="*/ 29 h 350"/>
                <a:gd name="T2" fmla="*/ 344 w 351"/>
                <a:gd name="T3" fmla="*/ 27 h 350"/>
                <a:gd name="T4" fmla="*/ 348 w 351"/>
                <a:gd name="T5" fmla="*/ 22 h 350"/>
                <a:gd name="T6" fmla="*/ 350 w 351"/>
                <a:gd name="T7" fmla="*/ 17 h 350"/>
                <a:gd name="T8" fmla="*/ 350 w 351"/>
                <a:gd name="T9" fmla="*/ 12 h 350"/>
                <a:gd name="T10" fmla="*/ 348 w 351"/>
                <a:gd name="T11" fmla="*/ 6 h 350"/>
                <a:gd name="T12" fmla="*/ 344 w 351"/>
                <a:gd name="T13" fmla="*/ 2 h 350"/>
                <a:gd name="T14" fmla="*/ 338 w 351"/>
                <a:gd name="T15" fmla="*/ 0 h 350"/>
                <a:gd name="T16" fmla="*/ 318 w 351"/>
                <a:gd name="T17" fmla="*/ 0 h 350"/>
                <a:gd name="T18" fmla="*/ 285 w 351"/>
                <a:gd name="T19" fmla="*/ 3 h 350"/>
                <a:gd name="T20" fmla="*/ 252 w 351"/>
                <a:gd name="T21" fmla="*/ 11 h 350"/>
                <a:gd name="T22" fmla="*/ 221 w 351"/>
                <a:gd name="T23" fmla="*/ 20 h 350"/>
                <a:gd name="T24" fmla="*/ 191 w 351"/>
                <a:gd name="T25" fmla="*/ 33 h 350"/>
                <a:gd name="T26" fmla="*/ 162 w 351"/>
                <a:gd name="T27" fmla="*/ 48 h 350"/>
                <a:gd name="T28" fmla="*/ 135 w 351"/>
                <a:gd name="T29" fmla="*/ 66 h 350"/>
                <a:gd name="T30" fmla="*/ 110 w 351"/>
                <a:gd name="T31" fmla="*/ 87 h 350"/>
                <a:gd name="T32" fmla="*/ 88 w 351"/>
                <a:gd name="T33" fmla="*/ 110 h 350"/>
                <a:gd name="T34" fmla="*/ 66 w 351"/>
                <a:gd name="T35" fmla="*/ 135 h 350"/>
                <a:gd name="T36" fmla="*/ 49 w 351"/>
                <a:gd name="T37" fmla="*/ 162 h 350"/>
                <a:gd name="T38" fmla="*/ 33 w 351"/>
                <a:gd name="T39" fmla="*/ 189 h 350"/>
                <a:gd name="T40" fmla="*/ 20 w 351"/>
                <a:gd name="T41" fmla="*/ 220 h 350"/>
                <a:gd name="T42" fmla="*/ 11 w 351"/>
                <a:gd name="T43" fmla="*/ 251 h 350"/>
                <a:gd name="T44" fmla="*/ 4 w 351"/>
                <a:gd name="T45" fmla="*/ 283 h 350"/>
                <a:gd name="T46" fmla="*/ 0 w 351"/>
                <a:gd name="T47" fmla="*/ 318 h 350"/>
                <a:gd name="T48" fmla="*/ 0 w 351"/>
                <a:gd name="T49" fmla="*/ 338 h 350"/>
                <a:gd name="T50" fmla="*/ 2 w 351"/>
                <a:gd name="T51" fmla="*/ 343 h 350"/>
                <a:gd name="T52" fmla="*/ 7 w 351"/>
                <a:gd name="T53" fmla="*/ 348 h 350"/>
                <a:gd name="T54" fmla="*/ 12 w 351"/>
                <a:gd name="T55" fmla="*/ 350 h 350"/>
                <a:gd name="T56" fmla="*/ 18 w 351"/>
                <a:gd name="T57" fmla="*/ 350 h 350"/>
                <a:gd name="T58" fmla="*/ 24 w 351"/>
                <a:gd name="T59" fmla="*/ 348 h 350"/>
                <a:gd name="T60" fmla="*/ 28 w 351"/>
                <a:gd name="T61" fmla="*/ 343 h 350"/>
                <a:gd name="T62" fmla="*/ 30 w 351"/>
                <a:gd name="T63" fmla="*/ 338 h 350"/>
                <a:gd name="T64" fmla="*/ 30 w 351"/>
                <a:gd name="T65" fmla="*/ 319 h 350"/>
                <a:gd name="T66" fmla="*/ 33 w 351"/>
                <a:gd name="T67" fmla="*/ 289 h 350"/>
                <a:gd name="T68" fmla="*/ 40 w 351"/>
                <a:gd name="T69" fmla="*/ 259 h 350"/>
                <a:gd name="T70" fmla="*/ 48 w 351"/>
                <a:gd name="T71" fmla="*/ 230 h 350"/>
                <a:gd name="T72" fmla="*/ 60 w 351"/>
                <a:gd name="T73" fmla="*/ 203 h 350"/>
                <a:gd name="T74" fmla="*/ 74 w 351"/>
                <a:gd name="T75" fmla="*/ 177 h 350"/>
                <a:gd name="T76" fmla="*/ 91 w 351"/>
                <a:gd name="T77" fmla="*/ 153 h 350"/>
                <a:gd name="T78" fmla="*/ 109 w 351"/>
                <a:gd name="T79" fmla="*/ 129 h 350"/>
                <a:gd name="T80" fmla="*/ 131 w 351"/>
                <a:gd name="T81" fmla="*/ 109 h 350"/>
                <a:gd name="T82" fmla="*/ 153 w 351"/>
                <a:gd name="T83" fmla="*/ 91 h 350"/>
                <a:gd name="T84" fmla="*/ 178 w 351"/>
                <a:gd name="T85" fmla="*/ 74 h 350"/>
                <a:gd name="T86" fmla="*/ 203 w 351"/>
                <a:gd name="T87" fmla="*/ 60 h 350"/>
                <a:gd name="T88" fmla="*/ 231 w 351"/>
                <a:gd name="T89" fmla="*/ 48 h 350"/>
                <a:gd name="T90" fmla="*/ 259 w 351"/>
                <a:gd name="T91" fmla="*/ 40 h 350"/>
                <a:gd name="T92" fmla="*/ 289 w 351"/>
                <a:gd name="T93" fmla="*/ 33 h 350"/>
                <a:gd name="T94" fmla="*/ 320 w 351"/>
                <a:gd name="T95" fmla="*/ 3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1" h="350">
                  <a:moveTo>
                    <a:pt x="336" y="30"/>
                  </a:moveTo>
                  <a:lnTo>
                    <a:pt x="338" y="29"/>
                  </a:lnTo>
                  <a:lnTo>
                    <a:pt x="341" y="28"/>
                  </a:lnTo>
                  <a:lnTo>
                    <a:pt x="344" y="27"/>
                  </a:lnTo>
                  <a:lnTo>
                    <a:pt x="346" y="25"/>
                  </a:lnTo>
                  <a:lnTo>
                    <a:pt x="348" y="22"/>
                  </a:lnTo>
                  <a:lnTo>
                    <a:pt x="349" y="20"/>
                  </a:lnTo>
                  <a:lnTo>
                    <a:pt x="350" y="17"/>
                  </a:lnTo>
                  <a:lnTo>
                    <a:pt x="351" y="15"/>
                  </a:lnTo>
                  <a:lnTo>
                    <a:pt x="350" y="12"/>
                  </a:lnTo>
                  <a:lnTo>
                    <a:pt x="349" y="9"/>
                  </a:lnTo>
                  <a:lnTo>
                    <a:pt x="348" y="6"/>
                  </a:lnTo>
                  <a:lnTo>
                    <a:pt x="346" y="4"/>
                  </a:lnTo>
                  <a:lnTo>
                    <a:pt x="344" y="2"/>
                  </a:lnTo>
                  <a:lnTo>
                    <a:pt x="341" y="1"/>
                  </a:lnTo>
                  <a:lnTo>
                    <a:pt x="338" y="0"/>
                  </a:lnTo>
                  <a:lnTo>
                    <a:pt x="336" y="0"/>
                  </a:lnTo>
                  <a:lnTo>
                    <a:pt x="318" y="0"/>
                  </a:lnTo>
                  <a:lnTo>
                    <a:pt x="302" y="1"/>
                  </a:lnTo>
                  <a:lnTo>
                    <a:pt x="285" y="3"/>
                  </a:lnTo>
                  <a:lnTo>
                    <a:pt x="268" y="6"/>
                  </a:lnTo>
                  <a:lnTo>
                    <a:pt x="252" y="11"/>
                  </a:lnTo>
                  <a:lnTo>
                    <a:pt x="235" y="15"/>
                  </a:lnTo>
                  <a:lnTo>
                    <a:pt x="221" y="20"/>
                  </a:lnTo>
                  <a:lnTo>
                    <a:pt x="206" y="26"/>
                  </a:lnTo>
                  <a:lnTo>
                    <a:pt x="191" y="33"/>
                  </a:lnTo>
                  <a:lnTo>
                    <a:pt x="176" y="41"/>
                  </a:lnTo>
                  <a:lnTo>
                    <a:pt x="162" y="48"/>
                  </a:lnTo>
                  <a:lnTo>
                    <a:pt x="148" y="57"/>
                  </a:lnTo>
                  <a:lnTo>
                    <a:pt x="135" y="66"/>
                  </a:lnTo>
                  <a:lnTo>
                    <a:pt x="122" y="77"/>
                  </a:lnTo>
                  <a:lnTo>
                    <a:pt x="110" y="87"/>
                  </a:lnTo>
                  <a:lnTo>
                    <a:pt x="99" y="98"/>
                  </a:lnTo>
                  <a:lnTo>
                    <a:pt x="88" y="110"/>
                  </a:lnTo>
                  <a:lnTo>
                    <a:pt x="77" y="122"/>
                  </a:lnTo>
                  <a:lnTo>
                    <a:pt x="66" y="135"/>
                  </a:lnTo>
                  <a:lnTo>
                    <a:pt x="58" y="148"/>
                  </a:lnTo>
                  <a:lnTo>
                    <a:pt x="49" y="162"/>
                  </a:lnTo>
                  <a:lnTo>
                    <a:pt x="41" y="175"/>
                  </a:lnTo>
                  <a:lnTo>
                    <a:pt x="33" y="189"/>
                  </a:lnTo>
                  <a:lnTo>
                    <a:pt x="27" y="204"/>
                  </a:lnTo>
                  <a:lnTo>
                    <a:pt x="20" y="220"/>
                  </a:lnTo>
                  <a:lnTo>
                    <a:pt x="15" y="235"/>
                  </a:lnTo>
                  <a:lnTo>
                    <a:pt x="11" y="251"/>
                  </a:lnTo>
                  <a:lnTo>
                    <a:pt x="7" y="267"/>
                  </a:lnTo>
                  <a:lnTo>
                    <a:pt x="4" y="283"/>
                  </a:lnTo>
                  <a:lnTo>
                    <a:pt x="2" y="301"/>
                  </a:lnTo>
                  <a:lnTo>
                    <a:pt x="0" y="318"/>
                  </a:lnTo>
                  <a:lnTo>
                    <a:pt x="0" y="335"/>
                  </a:lnTo>
                  <a:lnTo>
                    <a:pt x="0" y="338"/>
                  </a:lnTo>
                  <a:lnTo>
                    <a:pt x="1" y="341"/>
                  </a:lnTo>
                  <a:lnTo>
                    <a:pt x="2" y="343"/>
                  </a:lnTo>
                  <a:lnTo>
                    <a:pt x="4" y="346"/>
                  </a:lnTo>
                  <a:lnTo>
                    <a:pt x="7" y="348"/>
                  </a:lnTo>
                  <a:lnTo>
                    <a:pt x="10" y="349"/>
                  </a:lnTo>
                  <a:lnTo>
                    <a:pt x="12" y="350"/>
                  </a:lnTo>
                  <a:lnTo>
                    <a:pt x="15" y="350"/>
                  </a:lnTo>
                  <a:lnTo>
                    <a:pt x="18" y="350"/>
                  </a:lnTo>
                  <a:lnTo>
                    <a:pt x="20" y="349"/>
                  </a:lnTo>
                  <a:lnTo>
                    <a:pt x="24" y="348"/>
                  </a:lnTo>
                  <a:lnTo>
                    <a:pt x="26" y="346"/>
                  </a:lnTo>
                  <a:lnTo>
                    <a:pt x="28" y="343"/>
                  </a:lnTo>
                  <a:lnTo>
                    <a:pt x="29" y="341"/>
                  </a:lnTo>
                  <a:lnTo>
                    <a:pt x="30" y="338"/>
                  </a:lnTo>
                  <a:lnTo>
                    <a:pt x="30" y="335"/>
                  </a:lnTo>
                  <a:lnTo>
                    <a:pt x="30" y="319"/>
                  </a:lnTo>
                  <a:lnTo>
                    <a:pt x="31" y="304"/>
                  </a:lnTo>
                  <a:lnTo>
                    <a:pt x="33" y="289"/>
                  </a:lnTo>
                  <a:lnTo>
                    <a:pt x="36" y="274"/>
                  </a:lnTo>
                  <a:lnTo>
                    <a:pt x="40" y="259"/>
                  </a:lnTo>
                  <a:lnTo>
                    <a:pt x="44" y="244"/>
                  </a:lnTo>
                  <a:lnTo>
                    <a:pt x="48" y="230"/>
                  </a:lnTo>
                  <a:lnTo>
                    <a:pt x="54" y="216"/>
                  </a:lnTo>
                  <a:lnTo>
                    <a:pt x="60" y="203"/>
                  </a:lnTo>
                  <a:lnTo>
                    <a:pt x="67" y="189"/>
                  </a:lnTo>
                  <a:lnTo>
                    <a:pt x="74" y="177"/>
                  </a:lnTo>
                  <a:lnTo>
                    <a:pt x="82" y="165"/>
                  </a:lnTo>
                  <a:lnTo>
                    <a:pt x="91" y="153"/>
                  </a:lnTo>
                  <a:lnTo>
                    <a:pt x="100" y="141"/>
                  </a:lnTo>
                  <a:lnTo>
                    <a:pt x="109" y="129"/>
                  </a:lnTo>
                  <a:lnTo>
                    <a:pt x="120" y="120"/>
                  </a:lnTo>
                  <a:lnTo>
                    <a:pt x="131" y="109"/>
                  </a:lnTo>
                  <a:lnTo>
                    <a:pt x="141" y="99"/>
                  </a:lnTo>
                  <a:lnTo>
                    <a:pt x="153" y="91"/>
                  </a:lnTo>
                  <a:lnTo>
                    <a:pt x="165" y="82"/>
                  </a:lnTo>
                  <a:lnTo>
                    <a:pt x="178" y="74"/>
                  </a:lnTo>
                  <a:lnTo>
                    <a:pt x="191" y="66"/>
                  </a:lnTo>
                  <a:lnTo>
                    <a:pt x="203" y="60"/>
                  </a:lnTo>
                  <a:lnTo>
                    <a:pt x="217" y="53"/>
                  </a:lnTo>
                  <a:lnTo>
                    <a:pt x="231" y="48"/>
                  </a:lnTo>
                  <a:lnTo>
                    <a:pt x="245" y="44"/>
                  </a:lnTo>
                  <a:lnTo>
                    <a:pt x="259" y="40"/>
                  </a:lnTo>
                  <a:lnTo>
                    <a:pt x="274" y="35"/>
                  </a:lnTo>
                  <a:lnTo>
                    <a:pt x="289" y="33"/>
                  </a:lnTo>
                  <a:lnTo>
                    <a:pt x="304" y="31"/>
                  </a:lnTo>
                  <a:lnTo>
                    <a:pt x="320" y="30"/>
                  </a:lnTo>
                  <a:lnTo>
                    <a:pt x="33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0" name="Freeform 4393">
              <a:extLst>
                <a:ext uri="{FF2B5EF4-FFF2-40B4-BE49-F238E27FC236}">
                  <a16:creationId xmlns:a16="http://schemas.microsoft.com/office/drawing/2014/main" id="{54B9619C-7CA4-44E3-BFF0-DE45CE35790D}"/>
                </a:ext>
              </a:extLst>
            </p:cNvPr>
            <p:cNvSpPr>
              <a:spLocks/>
            </p:cNvSpPr>
            <p:nvPr/>
          </p:nvSpPr>
          <p:spPr bwMode="auto">
            <a:xfrm>
              <a:off x="1078160" y="4809242"/>
              <a:ext cx="74613" cy="74613"/>
            </a:xfrm>
            <a:custGeom>
              <a:avLst/>
              <a:gdLst>
                <a:gd name="T0" fmla="*/ 12 w 237"/>
                <a:gd name="T1" fmla="*/ 0 h 237"/>
                <a:gd name="T2" fmla="*/ 6 w 237"/>
                <a:gd name="T3" fmla="*/ 3 h 237"/>
                <a:gd name="T4" fmla="*/ 2 w 237"/>
                <a:gd name="T5" fmla="*/ 7 h 237"/>
                <a:gd name="T6" fmla="*/ 0 w 237"/>
                <a:gd name="T7" fmla="*/ 12 h 237"/>
                <a:gd name="T8" fmla="*/ 0 w 237"/>
                <a:gd name="T9" fmla="*/ 19 h 237"/>
                <a:gd name="T10" fmla="*/ 2 w 237"/>
                <a:gd name="T11" fmla="*/ 23 h 237"/>
                <a:gd name="T12" fmla="*/ 6 w 237"/>
                <a:gd name="T13" fmla="*/ 27 h 237"/>
                <a:gd name="T14" fmla="*/ 12 w 237"/>
                <a:gd name="T15" fmla="*/ 30 h 237"/>
                <a:gd name="T16" fmla="*/ 34 w 237"/>
                <a:gd name="T17" fmla="*/ 31 h 237"/>
                <a:gd name="T18" fmla="*/ 73 w 237"/>
                <a:gd name="T19" fmla="*/ 39 h 237"/>
                <a:gd name="T20" fmla="*/ 107 w 237"/>
                <a:gd name="T21" fmla="*/ 53 h 237"/>
                <a:gd name="T22" fmla="*/ 137 w 237"/>
                <a:gd name="T23" fmla="*/ 74 h 237"/>
                <a:gd name="T24" fmla="*/ 164 w 237"/>
                <a:gd name="T25" fmla="*/ 100 h 237"/>
                <a:gd name="T26" fmla="*/ 184 w 237"/>
                <a:gd name="T27" fmla="*/ 130 h 237"/>
                <a:gd name="T28" fmla="*/ 199 w 237"/>
                <a:gd name="T29" fmla="*/ 164 h 237"/>
                <a:gd name="T30" fmla="*/ 206 w 237"/>
                <a:gd name="T31" fmla="*/ 202 h 237"/>
                <a:gd name="T32" fmla="*/ 207 w 237"/>
                <a:gd name="T33" fmla="*/ 225 h 237"/>
                <a:gd name="T34" fmla="*/ 210 w 237"/>
                <a:gd name="T35" fmla="*/ 230 h 237"/>
                <a:gd name="T36" fmla="*/ 214 w 237"/>
                <a:gd name="T37" fmla="*/ 235 h 237"/>
                <a:gd name="T38" fmla="*/ 219 w 237"/>
                <a:gd name="T39" fmla="*/ 237 h 237"/>
                <a:gd name="T40" fmla="*/ 226 w 237"/>
                <a:gd name="T41" fmla="*/ 237 h 237"/>
                <a:gd name="T42" fmla="*/ 231 w 237"/>
                <a:gd name="T43" fmla="*/ 235 h 237"/>
                <a:gd name="T44" fmla="*/ 235 w 237"/>
                <a:gd name="T45" fmla="*/ 230 h 237"/>
                <a:gd name="T46" fmla="*/ 237 w 237"/>
                <a:gd name="T47" fmla="*/ 225 h 237"/>
                <a:gd name="T48" fmla="*/ 237 w 237"/>
                <a:gd name="T49" fmla="*/ 210 h 237"/>
                <a:gd name="T50" fmla="*/ 234 w 237"/>
                <a:gd name="T51" fmla="*/ 188 h 237"/>
                <a:gd name="T52" fmla="*/ 230 w 237"/>
                <a:gd name="T53" fmla="*/ 166 h 237"/>
                <a:gd name="T54" fmla="*/ 223 w 237"/>
                <a:gd name="T55" fmla="*/ 146 h 237"/>
                <a:gd name="T56" fmla="*/ 211 w 237"/>
                <a:gd name="T57" fmla="*/ 116 h 237"/>
                <a:gd name="T58" fmla="*/ 186 w 237"/>
                <a:gd name="T59" fmla="*/ 81 h 237"/>
                <a:gd name="T60" fmla="*/ 156 w 237"/>
                <a:gd name="T61" fmla="*/ 51 h 237"/>
                <a:gd name="T62" fmla="*/ 121 w 237"/>
                <a:gd name="T63" fmla="*/ 27 h 237"/>
                <a:gd name="T64" fmla="*/ 91 w 237"/>
                <a:gd name="T65" fmla="*/ 13 h 237"/>
                <a:gd name="T66" fmla="*/ 70 w 237"/>
                <a:gd name="T67" fmla="*/ 7 h 237"/>
                <a:gd name="T68" fmla="*/ 49 w 237"/>
                <a:gd name="T69" fmla="*/ 3 h 237"/>
                <a:gd name="T70" fmla="*/ 27 w 237"/>
                <a:gd name="T71"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237">
                  <a:moveTo>
                    <a:pt x="15" y="0"/>
                  </a:moveTo>
                  <a:lnTo>
                    <a:pt x="12" y="0"/>
                  </a:lnTo>
                  <a:lnTo>
                    <a:pt x="9" y="1"/>
                  </a:lnTo>
                  <a:lnTo>
                    <a:pt x="6" y="3"/>
                  </a:lnTo>
                  <a:lnTo>
                    <a:pt x="4" y="5"/>
                  </a:lnTo>
                  <a:lnTo>
                    <a:pt x="2" y="7"/>
                  </a:lnTo>
                  <a:lnTo>
                    <a:pt x="1" y="9"/>
                  </a:lnTo>
                  <a:lnTo>
                    <a:pt x="0" y="12"/>
                  </a:lnTo>
                  <a:lnTo>
                    <a:pt x="0" y="15"/>
                  </a:lnTo>
                  <a:lnTo>
                    <a:pt x="0" y="19"/>
                  </a:lnTo>
                  <a:lnTo>
                    <a:pt x="1" y="21"/>
                  </a:lnTo>
                  <a:lnTo>
                    <a:pt x="2" y="23"/>
                  </a:lnTo>
                  <a:lnTo>
                    <a:pt x="4" y="26"/>
                  </a:lnTo>
                  <a:lnTo>
                    <a:pt x="6" y="27"/>
                  </a:lnTo>
                  <a:lnTo>
                    <a:pt x="9" y="29"/>
                  </a:lnTo>
                  <a:lnTo>
                    <a:pt x="12" y="30"/>
                  </a:lnTo>
                  <a:lnTo>
                    <a:pt x="15" y="30"/>
                  </a:lnTo>
                  <a:lnTo>
                    <a:pt x="34" y="31"/>
                  </a:lnTo>
                  <a:lnTo>
                    <a:pt x="53" y="34"/>
                  </a:lnTo>
                  <a:lnTo>
                    <a:pt x="73" y="39"/>
                  </a:lnTo>
                  <a:lnTo>
                    <a:pt x="90" y="45"/>
                  </a:lnTo>
                  <a:lnTo>
                    <a:pt x="107" y="53"/>
                  </a:lnTo>
                  <a:lnTo>
                    <a:pt x="123" y="62"/>
                  </a:lnTo>
                  <a:lnTo>
                    <a:pt x="137" y="74"/>
                  </a:lnTo>
                  <a:lnTo>
                    <a:pt x="151" y="86"/>
                  </a:lnTo>
                  <a:lnTo>
                    <a:pt x="164" y="100"/>
                  </a:lnTo>
                  <a:lnTo>
                    <a:pt x="174" y="115"/>
                  </a:lnTo>
                  <a:lnTo>
                    <a:pt x="184" y="130"/>
                  </a:lnTo>
                  <a:lnTo>
                    <a:pt x="192" y="147"/>
                  </a:lnTo>
                  <a:lnTo>
                    <a:pt x="199" y="164"/>
                  </a:lnTo>
                  <a:lnTo>
                    <a:pt x="203" y="183"/>
                  </a:lnTo>
                  <a:lnTo>
                    <a:pt x="206" y="202"/>
                  </a:lnTo>
                  <a:lnTo>
                    <a:pt x="207" y="222"/>
                  </a:lnTo>
                  <a:lnTo>
                    <a:pt x="207" y="225"/>
                  </a:lnTo>
                  <a:lnTo>
                    <a:pt x="209" y="228"/>
                  </a:lnTo>
                  <a:lnTo>
                    <a:pt x="210" y="230"/>
                  </a:lnTo>
                  <a:lnTo>
                    <a:pt x="212" y="233"/>
                  </a:lnTo>
                  <a:lnTo>
                    <a:pt x="214" y="235"/>
                  </a:lnTo>
                  <a:lnTo>
                    <a:pt x="216" y="236"/>
                  </a:lnTo>
                  <a:lnTo>
                    <a:pt x="219" y="237"/>
                  </a:lnTo>
                  <a:lnTo>
                    <a:pt x="222" y="237"/>
                  </a:lnTo>
                  <a:lnTo>
                    <a:pt x="226" y="237"/>
                  </a:lnTo>
                  <a:lnTo>
                    <a:pt x="228" y="236"/>
                  </a:lnTo>
                  <a:lnTo>
                    <a:pt x="231" y="235"/>
                  </a:lnTo>
                  <a:lnTo>
                    <a:pt x="233" y="233"/>
                  </a:lnTo>
                  <a:lnTo>
                    <a:pt x="235" y="230"/>
                  </a:lnTo>
                  <a:lnTo>
                    <a:pt x="236" y="228"/>
                  </a:lnTo>
                  <a:lnTo>
                    <a:pt x="237" y="225"/>
                  </a:lnTo>
                  <a:lnTo>
                    <a:pt x="237" y="222"/>
                  </a:lnTo>
                  <a:lnTo>
                    <a:pt x="237" y="210"/>
                  </a:lnTo>
                  <a:lnTo>
                    <a:pt x="236" y="199"/>
                  </a:lnTo>
                  <a:lnTo>
                    <a:pt x="234" y="188"/>
                  </a:lnTo>
                  <a:lnTo>
                    <a:pt x="233" y="177"/>
                  </a:lnTo>
                  <a:lnTo>
                    <a:pt x="230" y="166"/>
                  </a:lnTo>
                  <a:lnTo>
                    <a:pt x="228" y="156"/>
                  </a:lnTo>
                  <a:lnTo>
                    <a:pt x="223" y="146"/>
                  </a:lnTo>
                  <a:lnTo>
                    <a:pt x="220" y="135"/>
                  </a:lnTo>
                  <a:lnTo>
                    <a:pt x="211" y="116"/>
                  </a:lnTo>
                  <a:lnTo>
                    <a:pt x="199" y="98"/>
                  </a:lnTo>
                  <a:lnTo>
                    <a:pt x="186" y="81"/>
                  </a:lnTo>
                  <a:lnTo>
                    <a:pt x="172" y="65"/>
                  </a:lnTo>
                  <a:lnTo>
                    <a:pt x="156" y="51"/>
                  </a:lnTo>
                  <a:lnTo>
                    <a:pt x="139" y="38"/>
                  </a:lnTo>
                  <a:lnTo>
                    <a:pt x="121" y="27"/>
                  </a:lnTo>
                  <a:lnTo>
                    <a:pt x="102" y="18"/>
                  </a:lnTo>
                  <a:lnTo>
                    <a:pt x="91" y="13"/>
                  </a:lnTo>
                  <a:lnTo>
                    <a:pt x="81" y="10"/>
                  </a:lnTo>
                  <a:lnTo>
                    <a:pt x="70" y="7"/>
                  </a:lnTo>
                  <a:lnTo>
                    <a:pt x="60" y="5"/>
                  </a:lnTo>
                  <a:lnTo>
                    <a:pt x="49" y="3"/>
                  </a:lnTo>
                  <a:lnTo>
                    <a:pt x="37" y="1"/>
                  </a:lnTo>
                  <a:lnTo>
                    <a:pt x="27"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 name="Freeform 4394">
              <a:extLst>
                <a:ext uri="{FF2B5EF4-FFF2-40B4-BE49-F238E27FC236}">
                  <a16:creationId xmlns:a16="http://schemas.microsoft.com/office/drawing/2014/main" id="{FCA38C44-9B44-4A67-A0D7-F2207D7CA5A6}"/>
                </a:ext>
              </a:extLst>
            </p:cNvPr>
            <p:cNvSpPr>
              <a:spLocks/>
            </p:cNvSpPr>
            <p:nvPr/>
          </p:nvSpPr>
          <p:spPr bwMode="auto">
            <a:xfrm>
              <a:off x="1078160" y="4772729"/>
              <a:ext cx="111125" cy="111125"/>
            </a:xfrm>
            <a:custGeom>
              <a:avLst/>
              <a:gdLst>
                <a:gd name="T0" fmla="*/ 12 w 351"/>
                <a:gd name="T1" fmla="*/ 0 h 350"/>
                <a:gd name="T2" fmla="*/ 6 w 351"/>
                <a:gd name="T3" fmla="*/ 2 h 350"/>
                <a:gd name="T4" fmla="*/ 2 w 351"/>
                <a:gd name="T5" fmla="*/ 6 h 350"/>
                <a:gd name="T6" fmla="*/ 0 w 351"/>
                <a:gd name="T7" fmla="*/ 12 h 350"/>
                <a:gd name="T8" fmla="*/ 0 w 351"/>
                <a:gd name="T9" fmla="*/ 17 h 350"/>
                <a:gd name="T10" fmla="*/ 2 w 351"/>
                <a:gd name="T11" fmla="*/ 22 h 350"/>
                <a:gd name="T12" fmla="*/ 6 w 351"/>
                <a:gd name="T13" fmla="*/ 27 h 350"/>
                <a:gd name="T14" fmla="*/ 12 w 351"/>
                <a:gd name="T15" fmla="*/ 29 h 350"/>
                <a:gd name="T16" fmla="*/ 31 w 351"/>
                <a:gd name="T17" fmla="*/ 30 h 350"/>
                <a:gd name="T18" fmla="*/ 62 w 351"/>
                <a:gd name="T19" fmla="*/ 33 h 350"/>
                <a:gd name="T20" fmla="*/ 91 w 351"/>
                <a:gd name="T21" fmla="*/ 40 h 350"/>
                <a:gd name="T22" fmla="*/ 120 w 351"/>
                <a:gd name="T23" fmla="*/ 48 h 350"/>
                <a:gd name="T24" fmla="*/ 148 w 351"/>
                <a:gd name="T25" fmla="*/ 60 h 350"/>
                <a:gd name="T26" fmla="*/ 173 w 351"/>
                <a:gd name="T27" fmla="*/ 74 h 350"/>
                <a:gd name="T28" fmla="*/ 198 w 351"/>
                <a:gd name="T29" fmla="*/ 91 h 350"/>
                <a:gd name="T30" fmla="*/ 220 w 351"/>
                <a:gd name="T31" fmla="*/ 109 h 350"/>
                <a:gd name="T32" fmla="*/ 241 w 351"/>
                <a:gd name="T33" fmla="*/ 129 h 350"/>
                <a:gd name="T34" fmla="*/ 260 w 351"/>
                <a:gd name="T35" fmla="*/ 153 h 350"/>
                <a:gd name="T36" fmla="*/ 276 w 351"/>
                <a:gd name="T37" fmla="*/ 177 h 350"/>
                <a:gd name="T38" fmla="*/ 290 w 351"/>
                <a:gd name="T39" fmla="*/ 203 h 350"/>
                <a:gd name="T40" fmla="*/ 302 w 351"/>
                <a:gd name="T41" fmla="*/ 230 h 350"/>
                <a:gd name="T42" fmla="*/ 311 w 351"/>
                <a:gd name="T43" fmla="*/ 259 h 350"/>
                <a:gd name="T44" fmla="*/ 317 w 351"/>
                <a:gd name="T45" fmla="*/ 289 h 350"/>
                <a:gd name="T46" fmla="*/ 320 w 351"/>
                <a:gd name="T47" fmla="*/ 319 h 350"/>
                <a:gd name="T48" fmla="*/ 321 w 351"/>
                <a:gd name="T49" fmla="*/ 338 h 350"/>
                <a:gd name="T50" fmla="*/ 323 w 351"/>
                <a:gd name="T51" fmla="*/ 343 h 350"/>
                <a:gd name="T52" fmla="*/ 327 w 351"/>
                <a:gd name="T53" fmla="*/ 348 h 350"/>
                <a:gd name="T54" fmla="*/ 333 w 351"/>
                <a:gd name="T55" fmla="*/ 350 h 350"/>
                <a:gd name="T56" fmla="*/ 338 w 351"/>
                <a:gd name="T57" fmla="*/ 350 h 350"/>
                <a:gd name="T58" fmla="*/ 343 w 351"/>
                <a:gd name="T59" fmla="*/ 348 h 350"/>
                <a:gd name="T60" fmla="*/ 348 w 351"/>
                <a:gd name="T61" fmla="*/ 343 h 350"/>
                <a:gd name="T62" fmla="*/ 350 w 351"/>
                <a:gd name="T63" fmla="*/ 338 h 350"/>
                <a:gd name="T64" fmla="*/ 350 w 351"/>
                <a:gd name="T65" fmla="*/ 318 h 350"/>
                <a:gd name="T66" fmla="*/ 347 w 351"/>
                <a:gd name="T67" fmla="*/ 283 h 350"/>
                <a:gd name="T68" fmla="*/ 340 w 351"/>
                <a:gd name="T69" fmla="*/ 251 h 350"/>
                <a:gd name="T70" fmla="*/ 330 w 351"/>
                <a:gd name="T71" fmla="*/ 220 h 350"/>
                <a:gd name="T72" fmla="*/ 318 w 351"/>
                <a:gd name="T73" fmla="*/ 189 h 350"/>
                <a:gd name="T74" fmla="*/ 302 w 351"/>
                <a:gd name="T75" fmla="*/ 162 h 350"/>
                <a:gd name="T76" fmla="*/ 283 w 351"/>
                <a:gd name="T77" fmla="*/ 135 h 350"/>
                <a:gd name="T78" fmla="*/ 263 w 351"/>
                <a:gd name="T79" fmla="*/ 110 h 350"/>
                <a:gd name="T80" fmla="*/ 241 w 351"/>
                <a:gd name="T81" fmla="*/ 87 h 350"/>
                <a:gd name="T82" fmla="*/ 216 w 351"/>
                <a:gd name="T83" fmla="*/ 66 h 350"/>
                <a:gd name="T84" fmla="*/ 189 w 351"/>
                <a:gd name="T85" fmla="*/ 48 h 350"/>
                <a:gd name="T86" fmla="*/ 160 w 351"/>
                <a:gd name="T87" fmla="*/ 33 h 350"/>
                <a:gd name="T88" fmla="*/ 130 w 351"/>
                <a:gd name="T89" fmla="*/ 20 h 350"/>
                <a:gd name="T90" fmla="*/ 98 w 351"/>
                <a:gd name="T91" fmla="*/ 11 h 350"/>
                <a:gd name="T92" fmla="*/ 66 w 351"/>
                <a:gd name="T93" fmla="*/ 3 h 350"/>
                <a:gd name="T94" fmla="*/ 32 w 351"/>
                <a:gd name="T95"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1" h="350">
                  <a:moveTo>
                    <a:pt x="15" y="0"/>
                  </a:moveTo>
                  <a:lnTo>
                    <a:pt x="12" y="0"/>
                  </a:lnTo>
                  <a:lnTo>
                    <a:pt x="9" y="1"/>
                  </a:lnTo>
                  <a:lnTo>
                    <a:pt x="6" y="2"/>
                  </a:lnTo>
                  <a:lnTo>
                    <a:pt x="4" y="4"/>
                  </a:lnTo>
                  <a:lnTo>
                    <a:pt x="2" y="6"/>
                  </a:lnTo>
                  <a:lnTo>
                    <a:pt x="1" y="9"/>
                  </a:lnTo>
                  <a:lnTo>
                    <a:pt x="0" y="12"/>
                  </a:lnTo>
                  <a:lnTo>
                    <a:pt x="0" y="15"/>
                  </a:lnTo>
                  <a:lnTo>
                    <a:pt x="0" y="17"/>
                  </a:lnTo>
                  <a:lnTo>
                    <a:pt x="1" y="20"/>
                  </a:lnTo>
                  <a:lnTo>
                    <a:pt x="2" y="22"/>
                  </a:lnTo>
                  <a:lnTo>
                    <a:pt x="4" y="25"/>
                  </a:lnTo>
                  <a:lnTo>
                    <a:pt x="6" y="27"/>
                  </a:lnTo>
                  <a:lnTo>
                    <a:pt x="9" y="28"/>
                  </a:lnTo>
                  <a:lnTo>
                    <a:pt x="12" y="29"/>
                  </a:lnTo>
                  <a:lnTo>
                    <a:pt x="15" y="30"/>
                  </a:lnTo>
                  <a:lnTo>
                    <a:pt x="31" y="30"/>
                  </a:lnTo>
                  <a:lnTo>
                    <a:pt x="46" y="31"/>
                  </a:lnTo>
                  <a:lnTo>
                    <a:pt x="62" y="33"/>
                  </a:lnTo>
                  <a:lnTo>
                    <a:pt x="77" y="35"/>
                  </a:lnTo>
                  <a:lnTo>
                    <a:pt x="91" y="40"/>
                  </a:lnTo>
                  <a:lnTo>
                    <a:pt x="106" y="44"/>
                  </a:lnTo>
                  <a:lnTo>
                    <a:pt x="120" y="48"/>
                  </a:lnTo>
                  <a:lnTo>
                    <a:pt x="134" y="53"/>
                  </a:lnTo>
                  <a:lnTo>
                    <a:pt x="148" y="60"/>
                  </a:lnTo>
                  <a:lnTo>
                    <a:pt x="160" y="66"/>
                  </a:lnTo>
                  <a:lnTo>
                    <a:pt x="173" y="74"/>
                  </a:lnTo>
                  <a:lnTo>
                    <a:pt x="186" y="82"/>
                  </a:lnTo>
                  <a:lnTo>
                    <a:pt x="198" y="91"/>
                  </a:lnTo>
                  <a:lnTo>
                    <a:pt x="210" y="99"/>
                  </a:lnTo>
                  <a:lnTo>
                    <a:pt x="220" y="109"/>
                  </a:lnTo>
                  <a:lnTo>
                    <a:pt x="231" y="120"/>
                  </a:lnTo>
                  <a:lnTo>
                    <a:pt x="241" y="129"/>
                  </a:lnTo>
                  <a:lnTo>
                    <a:pt x="250" y="141"/>
                  </a:lnTo>
                  <a:lnTo>
                    <a:pt x="260" y="153"/>
                  </a:lnTo>
                  <a:lnTo>
                    <a:pt x="268" y="165"/>
                  </a:lnTo>
                  <a:lnTo>
                    <a:pt x="276" y="177"/>
                  </a:lnTo>
                  <a:lnTo>
                    <a:pt x="283" y="189"/>
                  </a:lnTo>
                  <a:lnTo>
                    <a:pt x="290" y="203"/>
                  </a:lnTo>
                  <a:lnTo>
                    <a:pt x="296" y="216"/>
                  </a:lnTo>
                  <a:lnTo>
                    <a:pt x="302" y="230"/>
                  </a:lnTo>
                  <a:lnTo>
                    <a:pt x="307" y="244"/>
                  </a:lnTo>
                  <a:lnTo>
                    <a:pt x="311" y="259"/>
                  </a:lnTo>
                  <a:lnTo>
                    <a:pt x="314" y="274"/>
                  </a:lnTo>
                  <a:lnTo>
                    <a:pt x="317" y="289"/>
                  </a:lnTo>
                  <a:lnTo>
                    <a:pt x="319" y="304"/>
                  </a:lnTo>
                  <a:lnTo>
                    <a:pt x="320" y="319"/>
                  </a:lnTo>
                  <a:lnTo>
                    <a:pt x="321" y="335"/>
                  </a:lnTo>
                  <a:lnTo>
                    <a:pt x="321" y="338"/>
                  </a:lnTo>
                  <a:lnTo>
                    <a:pt x="322" y="341"/>
                  </a:lnTo>
                  <a:lnTo>
                    <a:pt x="323" y="343"/>
                  </a:lnTo>
                  <a:lnTo>
                    <a:pt x="325" y="346"/>
                  </a:lnTo>
                  <a:lnTo>
                    <a:pt x="327" y="348"/>
                  </a:lnTo>
                  <a:lnTo>
                    <a:pt x="329" y="349"/>
                  </a:lnTo>
                  <a:lnTo>
                    <a:pt x="333" y="350"/>
                  </a:lnTo>
                  <a:lnTo>
                    <a:pt x="336" y="350"/>
                  </a:lnTo>
                  <a:lnTo>
                    <a:pt x="338" y="350"/>
                  </a:lnTo>
                  <a:lnTo>
                    <a:pt x="341" y="349"/>
                  </a:lnTo>
                  <a:lnTo>
                    <a:pt x="343" y="348"/>
                  </a:lnTo>
                  <a:lnTo>
                    <a:pt x="347" y="346"/>
                  </a:lnTo>
                  <a:lnTo>
                    <a:pt x="348" y="343"/>
                  </a:lnTo>
                  <a:lnTo>
                    <a:pt x="350" y="341"/>
                  </a:lnTo>
                  <a:lnTo>
                    <a:pt x="350" y="338"/>
                  </a:lnTo>
                  <a:lnTo>
                    <a:pt x="351" y="335"/>
                  </a:lnTo>
                  <a:lnTo>
                    <a:pt x="350" y="318"/>
                  </a:lnTo>
                  <a:lnTo>
                    <a:pt x="349" y="301"/>
                  </a:lnTo>
                  <a:lnTo>
                    <a:pt x="347" y="283"/>
                  </a:lnTo>
                  <a:lnTo>
                    <a:pt x="343" y="267"/>
                  </a:lnTo>
                  <a:lnTo>
                    <a:pt x="340" y="251"/>
                  </a:lnTo>
                  <a:lnTo>
                    <a:pt x="336" y="235"/>
                  </a:lnTo>
                  <a:lnTo>
                    <a:pt x="330" y="220"/>
                  </a:lnTo>
                  <a:lnTo>
                    <a:pt x="324" y="204"/>
                  </a:lnTo>
                  <a:lnTo>
                    <a:pt x="318" y="189"/>
                  </a:lnTo>
                  <a:lnTo>
                    <a:pt x="310" y="175"/>
                  </a:lnTo>
                  <a:lnTo>
                    <a:pt x="302" y="162"/>
                  </a:lnTo>
                  <a:lnTo>
                    <a:pt x="293" y="148"/>
                  </a:lnTo>
                  <a:lnTo>
                    <a:pt x="283" y="135"/>
                  </a:lnTo>
                  <a:lnTo>
                    <a:pt x="274" y="122"/>
                  </a:lnTo>
                  <a:lnTo>
                    <a:pt x="263" y="110"/>
                  </a:lnTo>
                  <a:lnTo>
                    <a:pt x="252" y="98"/>
                  </a:lnTo>
                  <a:lnTo>
                    <a:pt x="241" y="87"/>
                  </a:lnTo>
                  <a:lnTo>
                    <a:pt x="228" y="77"/>
                  </a:lnTo>
                  <a:lnTo>
                    <a:pt x="216" y="66"/>
                  </a:lnTo>
                  <a:lnTo>
                    <a:pt x="202" y="57"/>
                  </a:lnTo>
                  <a:lnTo>
                    <a:pt x="189" y="48"/>
                  </a:lnTo>
                  <a:lnTo>
                    <a:pt x="174" y="41"/>
                  </a:lnTo>
                  <a:lnTo>
                    <a:pt x="160" y="33"/>
                  </a:lnTo>
                  <a:lnTo>
                    <a:pt x="145" y="26"/>
                  </a:lnTo>
                  <a:lnTo>
                    <a:pt x="130" y="20"/>
                  </a:lnTo>
                  <a:lnTo>
                    <a:pt x="114" y="15"/>
                  </a:lnTo>
                  <a:lnTo>
                    <a:pt x="98" y="11"/>
                  </a:lnTo>
                  <a:lnTo>
                    <a:pt x="82" y="6"/>
                  </a:lnTo>
                  <a:lnTo>
                    <a:pt x="66" y="3"/>
                  </a:lnTo>
                  <a:lnTo>
                    <a:pt x="49" y="1"/>
                  </a:lnTo>
                  <a:lnTo>
                    <a:pt x="32"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82" name="Group 81">
            <a:extLst>
              <a:ext uri="{FF2B5EF4-FFF2-40B4-BE49-F238E27FC236}">
                <a16:creationId xmlns:a16="http://schemas.microsoft.com/office/drawing/2014/main" id="{83367B92-15E9-4FBD-A113-1E20A08BD3C1}"/>
              </a:ext>
            </a:extLst>
          </p:cNvPr>
          <p:cNvGrpSpPr/>
          <p:nvPr/>
        </p:nvGrpSpPr>
        <p:grpSpPr>
          <a:xfrm>
            <a:off x="5208768" y="2003573"/>
            <a:ext cx="380335" cy="359204"/>
            <a:chOff x="333622" y="4212342"/>
            <a:chExt cx="285751" cy="269875"/>
          </a:xfrm>
          <a:solidFill>
            <a:schemeClr val="bg1"/>
          </a:solidFill>
        </p:grpSpPr>
        <p:sp>
          <p:nvSpPr>
            <p:cNvPr id="83" name="Freeform 4461">
              <a:extLst>
                <a:ext uri="{FF2B5EF4-FFF2-40B4-BE49-F238E27FC236}">
                  <a16:creationId xmlns:a16="http://schemas.microsoft.com/office/drawing/2014/main" id="{B088C53E-1AD7-49D6-8DC3-3CFE955B6FAA}"/>
                </a:ext>
              </a:extLst>
            </p:cNvPr>
            <p:cNvSpPr>
              <a:spLocks/>
            </p:cNvSpPr>
            <p:nvPr/>
          </p:nvSpPr>
          <p:spPr bwMode="auto">
            <a:xfrm>
              <a:off x="387597" y="4467929"/>
              <a:ext cx="15875" cy="14288"/>
            </a:xfrm>
            <a:custGeom>
              <a:avLst/>
              <a:gdLst>
                <a:gd name="T0" fmla="*/ 4 w 52"/>
                <a:gd name="T1" fmla="*/ 23 h 49"/>
                <a:gd name="T2" fmla="*/ 2 w 52"/>
                <a:gd name="T3" fmla="*/ 25 h 49"/>
                <a:gd name="T4" fmla="*/ 1 w 52"/>
                <a:gd name="T5" fmla="*/ 28 h 49"/>
                <a:gd name="T6" fmla="*/ 0 w 52"/>
                <a:gd name="T7" fmla="*/ 31 h 49"/>
                <a:gd name="T8" fmla="*/ 0 w 52"/>
                <a:gd name="T9" fmla="*/ 33 h 49"/>
                <a:gd name="T10" fmla="*/ 0 w 52"/>
                <a:gd name="T11" fmla="*/ 37 h 49"/>
                <a:gd name="T12" fmla="*/ 1 w 52"/>
                <a:gd name="T13" fmla="*/ 40 h 49"/>
                <a:gd name="T14" fmla="*/ 2 w 52"/>
                <a:gd name="T15" fmla="*/ 43 h 49"/>
                <a:gd name="T16" fmla="*/ 4 w 52"/>
                <a:gd name="T17" fmla="*/ 45 h 49"/>
                <a:gd name="T18" fmla="*/ 6 w 52"/>
                <a:gd name="T19" fmla="*/ 47 h 49"/>
                <a:gd name="T20" fmla="*/ 9 w 52"/>
                <a:gd name="T21" fmla="*/ 48 h 49"/>
                <a:gd name="T22" fmla="*/ 11 w 52"/>
                <a:gd name="T23" fmla="*/ 49 h 49"/>
                <a:gd name="T24" fmla="*/ 15 w 52"/>
                <a:gd name="T25" fmla="*/ 49 h 49"/>
                <a:gd name="T26" fmla="*/ 18 w 52"/>
                <a:gd name="T27" fmla="*/ 49 h 49"/>
                <a:gd name="T28" fmla="*/ 20 w 52"/>
                <a:gd name="T29" fmla="*/ 48 h 49"/>
                <a:gd name="T30" fmla="*/ 23 w 52"/>
                <a:gd name="T31" fmla="*/ 47 h 49"/>
                <a:gd name="T32" fmla="*/ 25 w 52"/>
                <a:gd name="T33" fmla="*/ 45 h 49"/>
                <a:gd name="T34" fmla="*/ 52 w 52"/>
                <a:gd name="T35" fmla="*/ 18 h 49"/>
                <a:gd name="T36" fmla="*/ 39 w 52"/>
                <a:gd name="T37" fmla="*/ 9 h 49"/>
                <a:gd name="T38" fmla="*/ 26 w 52"/>
                <a:gd name="T39" fmla="*/ 0 h 49"/>
                <a:gd name="T40" fmla="*/ 4 w 52"/>
                <a:gd name="T41"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49">
                  <a:moveTo>
                    <a:pt x="4" y="23"/>
                  </a:moveTo>
                  <a:lnTo>
                    <a:pt x="2" y="25"/>
                  </a:lnTo>
                  <a:lnTo>
                    <a:pt x="1" y="28"/>
                  </a:lnTo>
                  <a:lnTo>
                    <a:pt x="0" y="31"/>
                  </a:lnTo>
                  <a:lnTo>
                    <a:pt x="0" y="33"/>
                  </a:lnTo>
                  <a:lnTo>
                    <a:pt x="0" y="37"/>
                  </a:lnTo>
                  <a:lnTo>
                    <a:pt x="1" y="40"/>
                  </a:lnTo>
                  <a:lnTo>
                    <a:pt x="2" y="43"/>
                  </a:lnTo>
                  <a:lnTo>
                    <a:pt x="4" y="45"/>
                  </a:lnTo>
                  <a:lnTo>
                    <a:pt x="6" y="47"/>
                  </a:lnTo>
                  <a:lnTo>
                    <a:pt x="9" y="48"/>
                  </a:lnTo>
                  <a:lnTo>
                    <a:pt x="11" y="49"/>
                  </a:lnTo>
                  <a:lnTo>
                    <a:pt x="15" y="49"/>
                  </a:lnTo>
                  <a:lnTo>
                    <a:pt x="18" y="49"/>
                  </a:lnTo>
                  <a:lnTo>
                    <a:pt x="20" y="48"/>
                  </a:lnTo>
                  <a:lnTo>
                    <a:pt x="23" y="47"/>
                  </a:lnTo>
                  <a:lnTo>
                    <a:pt x="25" y="45"/>
                  </a:lnTo>
                  <a:lnTo>
                    <a:pt x="52" y="18"/>
                  </a:lnTo>
                  <a:lnTo>
                    <a:pt x="39" y="9"/>
                  </a:lnTo>
                  <a:lnTo>
                    <a:pt x="26" y="0"/>
                  </a:lnTo>
                  <a:lnTo>
                    <a:pt x="4"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 name="Freeform 4462">
              <a:extLst>
                <a:ext uri="{FF2B5EF4-FFF2-40B4-BE49-F238E27FC236}">
                  <a16:creationId xmlns:a16="http://schemas.microsoft.com/office/drawing/2014/main" id="{2B2AAA4D-66D1-4639-B0F1-A107FA0CD4CA}"/>
                </a:ext>
              </a:extLst>
            </p:cNvPr>
            <p:cNvSpPr>
              <a:spLocks/>
            </p:cNvSpPr>
            <p:nvPr/>
          </p:nvSpPr>
          <p:spPr bwMode="auto">
            <a:xfrm>
              <a:off x="544760" y="4464754"/>
              <a:ext cx="19050" cy="17463"/>
            </a:xfrm>
            <a:custGeom>
              <a:avLst/>
              <a:gdLst>
                <a:gd name="T0" fmla="*/ 24 w 61"/>
                <a:gd name="T1" fmla="*/ 0 h 59"/>
                <a:gd name="T2" fmla="*/ 12 w 61"/>
                <a:gd name="T3" fmla="*/ 9 h 59"/>
                <a:gd name="T4" fmla="*/ 0 w 61"/>
                <a:gd name="T5" fmla="*/ 18 h 59"/>
                <a:gd name="T6" fmla="*/ 36 w 61"/>
                <a:gd name="T7" fmla="*/ 55 h 59"/>
                <a:gd name="T8" fmla="*/ 39 w 61"/>
                <a:gd name="T9" fmla="*/ 57 h 59"/>
                <a:gd name="T10" fmla="*/ 41 w 61"/>
                <a:gd name="T11" fmla="*/ 58 h 59"/>
                <a:gd name="T12" fmla="*/ 44 w 61"/>
                <a:gd name="T13" fmla="*/ 59 h 59"/>
                <a:gd name="T14" fmla="*/ 46 w 61"/>
                <a:gd name="T15" fmla="*/ 59 h 59"/>
                <a:gd name="T16" fmla="*/ 49 w 61"/>
                <a:gd name="T17" fmla="*/ 59 h 59"/>
                <a:gd name="T18" fmla="*/ 53 w 61"/>
                <a:gd name="T19" fmla="*/ 58 h 59"/>
                <a:gd name="T20" fmla="*/ 55 w 61"/>
                <a:gd name="T21" fmla="*/ 57 h 59"/>
                <a:gd name="T22" fmla="*/ 57 w 61"/>
                <a:gd name="T23" fmla="*/ 55 h 59"/>
                <a:gd name="T24" fmla="*/ 59 w 61"/>
                <a:gd name="T25" fmla="*/ 53 h 59"/>
                <a:gd name="T26" fmla="*/ 60 w 61"/>
                <a:gd name="T27" fmla="*/ 50 h 59"/>
                <a:gd name="T28" fmla="*/ 61 w 61"/>
                <a:gd name="T29" fmla="*/ 47 h 59"/>
                <a:gd name="T30" fmla="*/ 61 w 61"/>
                <a:gd name="T31" fmla="*/ 43 h 59"/>
                <a:gd name="T32" fmla="*/ 61 w 61"/>
                <a:gd name="T33" fmla="*/ 41 h 59"/>
                <a:gd name="T34" fmla="*/ 60 w 61"/>
                <a:gd name="T35" fmla="*/ 38 h 59"/>
                <a:gd name="T36" fmla="*/ 59 w 61"/>
                <a:gd name="T37" fmla="*/ 35 h 59"/>
                <a:gd name="T38" fmla="*/ 57 w 61"/>
                <a:gd name="T39" fmla="*/ 33 h 59"/>
                <a:gd name="T40" fmla="*/ 24 w 61"/>
                <a:gd name="T4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 h="59">
                  <a:moveTo>
                    <a:pt x="24" y="0"/>
                  </a:moveTo>
                  <a:lnTo>
                    <a:pt x="12" y="9"/>
                  </a:lnTo>
                  <a:lnTo>
                    <a:pt x="0" y="18"/>
                  </a:lnTo>
                  <a:lnTo>
                    <a:pt x="36" y="55"/>
                  </a:lnTo>
                  <a:lnTo>
                    <a:pt x="39" y="57"/>
                  </a:lnTo>
                  <a:lnTo>
                    <a:pt x="41" y="58"/>
                  </a:lnTo>
                  <a:lnTo>
                    <a:pt x="44" y="59"/>
                  </a:lnTo>
                  <a:lnTo>
                    <a:pt x="46" y="59"/>
                  </a:lnTo>
                  <a:lnTo>
                    <a:pt x="49" y="59"/>
                  </a:lnTo>
                  <a:lnTo>
                    <a:pt x="53" y="58"/>
                  </a:lnTo>
                  <a:lnTo>
                    <a:pt x="55" y="57"/>
                  </a:lnTo>
                  <a:lnTo>
                    <a:pt x="57" y="55"/>
                  </a:lnTo>
                  <a:lnTo>
                    <a:pt x="59" y="53"/>
                  </a:lnTo>
                  <a:lnTo>
                    <a:pt x="60" y="50"/>
                  </a:lnTo>
                  <a:lnTo>
                    <a:pt x="61" y="47"/>
                  </a:lnTo>
                  <a:lnTo>
                    <a:pt x="61" y="43"/>
                  </a:lnTo>
                  <a:lnTo>
                    <a:pt x="61" y="41"/>
                  </a:lnTo>
                  <a:lnTo>
                    <a:pt x="60" y="38"/>
                  </a:lnTo>
                  <a:lnTo>
                    <a:pt x="59" y="35"/>
                  </a:lnTo>
                  <a:lnTo>
                    <a:pt x="57" y="33"/>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 name="Freeform 4463">
              <a:extLst>
                <a:ext uri="{FF2B5EF4-FFF2-40B4-BE49-F238E27FC236}">
                  <a16:creationId xmlns:a16="http://schemas.microsoft.com/office/drawing/2014/main" id="{32E04A73-9F97-45E2-A12A-66F1B44FA69E}"/>
                </a:ext>
              </a:extLst>
            </p:cNvPr>
            <p:cNvSpPr>
              <a:spLocks/>
            </p:cNvSpPr>
            <p:nvPr/>
          </p:nvSpPr>
          <p:spPr bwMode="auto">
            <a:xfrm>
              <a:off x="333622" y="4212342"/>
              <a:ext cx="93663" cy="90488"/>
            </a:xfrm>
            <a:custGeom>
              <a:avLst/>
              <a:gdLst>
                <a:gd name="T0" fmla="*/ 286 w 291"/>
                <a:gd name="T1" fmla="*/ 91 h 283"/>
                <a:gd name="T2" fmla="*/ 276 w 291"/>
                <a:gd name="T3" fmla="*/ 70 h 283"/>
                <a:gd name="T4" fmla="*/ 262 w 291"/>
                <a:gd name="T5" fmla="*/ 52 h 283"/>
                <a:gd name="T6" fmla="*/ 246 w 291"/>
                <a:gd name="T7" fmla="*/ 36 h 283"/>
                <a:gd name="T8" fmla="*/ 228 w 291"/>
                <a:gd name="T9" fmla="*/ 23 h 283"/>
                <a:gd name="T10" fmla="*/ 207 w 291"/>
                <a:gd name="T11" fmla="*/ 13 h 283"/>
                <a:gd name="T12" fmla="*/ 185 w 291"/>
                <a:gd name="T13" fmla="*/ 5 h 283"/>
                <a:gd name="T14" fmla="*/ 161 w 291"/>
                <a:gd name="T15" fmla="*/ 1 h 283"/>
                <a:gd name="T16" fmla="*/ 133 w 291"/>
                <a:gd name="T17" fmla="*/ 1 h 283"/>
                <a:gd name="T18" fmla="*/ 105 w 291"/>
                <a:gd name="T19" fmla="*/ 7 h 283"/>
                <a:gd name="T20" fmla="*/ 78 w 291"/>
                <a:gd name="T21" fmla="*/ 18 h 283"/>
                <a:gd name="T22" fmla="*/ 54 w 291"/>
                <a:gd name="T23" fmla="*/ 34 h 283"/>
                <a:gd name="T24" fmla="*/ 34 w 291"/>
                <a:gd name="T25" fmla="*/ 54 h 283"/>
                <a:gd name="T26" fmla="*/ 18 w 291"/>
                <a:gd name="T27" fmla="*/ 79 h 283"/>
                <a:gd name="T28" fmla="*/ 6 w 291"/>
                <a:gd name="T29" fmla="*/ 106 h 283"/>
                <a:gd name="T30" fmla="*/ 1 w 291"/>
                <a:gd name="T31" fmla="*/ 135 h 283"/>
                <a:gd name="T32" fmla="*/ 0 w 291"/>
                <a:gd name="T33" fmla="*/ 160 h 283"/>
                <a:gd name="T34" fmla="*/ 3 w 291"/>
                <a:gd name="T35" fmla="*/ 182 h 283"/>
                <a:gd name="T36" fmla="*/ 8 w 291"/>
                <a:gd name="T37" fmla="*/ 201 h 283"/>
                <a:gd name="T38" fmla="*/ 17 w 291"/>
                <a:gd name="T39" fmla="*/ 220 h 283"/>
                <a:gd name="T40" fmla="*/ 28 w 291"/>
                <a:gd name="T41" fmla="*/ 237 h 283"/>
                <a:gd name="T42" fmla="*/ 40 w 291"/>
                <a:gd name="T43" fmla="*/ 252 h 283"/>
                <a:gd name="T44" fmla="*/ 55 w 291"/>
                <a:gd name="T45" fmla="*/ 266 h 283"/>
                <a:gd name="T46" fmla="*/ 71 w 291"/>
                <a:gd name="T47" fmla="*/ 278 h 283"/>
                <a:gd name="T48" fmla="*/ 90 w 291"/>
                <a:gd name="T49" fmla="*/ 267 h 283"/>
                <a:gd name="T50" fmla="*/ 110 w 291"/>
                <a:gd name="T51" fmla="*/ 238 h 283"/>
                <a:gd name="T52" fmla="*/ 131 w 291"/>
                <a:gd name="T53" fmla="*/ 212 h 283"/>
                <a:gd name="T54" fmla="*/ 156 w 291"/>
                <a:gd name="T55" fmla="*/ 186 h 283"/>
                <a:gd name="T56" fmla="*/ 183 w 291"/>
                <a:gd name="T57" fmla="*/ 163 h 283"/>
                <a:gd name="T58" fmla="*/ 212 w 291"/>
                <a:gd name="T59" fmla="*/ 142 h 283"/>
                <a:gd name="T60" fmla="*/ 242 w 291"/>
                <a:gd name="T61" fmla="*/ 124 h 283"/>
                <a:gd name="T62" fmla="*/ 274 w 291"/>
                <a:gd name="T63" fmla="*/ 109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1" h="283">
                  <a:moveTo>
                    <a:pt x="291" y="102"/>
                  </a:moveTo>
                  <a:lnTo>
                    <a:pt x="286" y="91"/>
                  </a:lnTo>
                  <a:lnTo>
                    <a:pt x="281" y="81"/>
                  </a:lnTo>
                  <a:lnTo>
                    <a:pt x="276" y="70"/>
                  </a:lnTo>
                  <a:lnTo>
                    <a:pt x="269" y="62"/>
                  </a:lnTo>
                  <a:lnTo>
                    <a:pt x="262" y="52"/>
                  </a:lnTo>
                  <a:lnTo>
                    <a:pt x="254" y="44"/>
                  </a:lnTo>
                  <a:lnTo>
                    <a:pt x="246" y="36"/>
                  </a:lnTo>
                  <a:lnTo>
                    <a:pt x="237" y="30"/>
                  </a:lnTo>
                  <a:lnTo>
                    <a:pt x="228" y="23"/>
                  </a:lnTo>
                  <a:lnTo>
                    <a:pt x="217" y="17"/>
                  </a:lnTo>
                  <a:lnTo>
                    <a:pt x="207" y="13"/>
                  </a:lnTo>
                  <a:lnTo>
                    <a:pt x="196" y="8"/>
                  </a:lnTo>
                  <a:lnTo>
                    <a:pt x="185" y="5"/>
                  </a:lnTo>
                  <a:lnTo>
                    <a:pt x="173" y="2"/>
                  </a:lnTo>
                  <a:lnTo>
                    <a:pt x="161" y="1"/>
                  </a:lnTo>
                  <a:lnTo>
                    <a:pt x="149" y="0"/>
                  </a:lnTo>
                  <a:lnTo>
                    <a:pt x="133" y="1"/>
                  </a:lnTo>
                  <a:lnTo>
                    <a:pt x="120" y="3"/>
                  </a:lnTo>
                  <a:lnTo>
                    <a:pt x="105" y="7"/>
                  </a:lnTo>
                  <a:lnTo>
                    <a:pt x="91" y="12"/>
                  </a:lnTo>
                  <a:lnTo>
                    <a:pt x="78" y="18"/>
                  </a:lnTo>
                  <a:lnTo>
                    <a:pt x="66" y="25"/>
                  </a:lnTo>
                  <a:lnTo>
                    <a:pt x="54" y="34"/>
                  </a:lnTo>
                  <a:lnTo>
                    <a:pt x="44" y="45"/>
                  </a:lnTo>
                  <a:lnTo>
                    <a:pt x="34" y="54"/>
                  </a:lnTo>
                  <a:lnTo>
                    <a:pt x="25" y="66"/>
                  </a:lnTo>
                  <a:lnTo>
                    <a:pt x="18" y="79"/>
                  </a:lnTo>
                  <a:lnTo>
                    <a:pt x="11" y="92"/>
                  </a:lnTo>
                  <a:lnTo>
                    <a:pt x="6" y="106"/>
                  </a:lnTo>
                  <a:lnTo>
                    <a:pt x="3" y="120"/>
                  </a:lnTo>
                  <a:lnTo>
                    <a:pt x="1" y="135"/>
                  </a:lnTo>
                  <a:lnTo>
                    <a:pt x="0" y="150"/>
                  </a:lnTo>
                  <a:lnTo>
                    <a:pt x="0" y="160"/>
                  </a:lnTo>
                  <a:lnTo>
                    <a:pt x="1" y="171"/>
                  </a:lnTo>
                  <a:lnTo>
                    <a:pt x="3" y="182"/>
                  </a:lnTo>
                  <a:lnTo>
                    <a:pt x="5" y="191"/>
                  </a:lnTo>
                  <a:lnTo>
                    <a:pt x="8" y="201"/>
                  </a:lnTo>
                  <a:lnTo>
                    <a:pt x="13" y="211"/>
                  </a:lnTo>
                  <a:lnTo>
                    <a:pt x="17" y="220"/>
                  </a:lnTo>
                  <a:lnTo>
                    <a:pt x="22" y="229"/>
                  </a:lnTo>
                  <a:lnTo>
                    <a:pt x="28" y="237"/>
                  </a:lnTo>
                  <a:lnTo>
                    <a:pt x="34" y="245"/>
                  </a:lnTo>
                  <a:lnTo>
                    <a:pt x="40" y="252"/>
                  </a:lnTo>
                  <a:lnTo>
                    <a:pt x="48" y="260"/>
                  </a:lnTo>
                  <a:lnTo>
                    <a:pt x="55" y="266"/>
                  </a:lnTo>
                  <a:lnTo>
                    <a:pt x="63" y="273"/>
                  </a:lnTo>
                  <a:lnTo>
                    <a:pt x="71" y="278"/>
                  </a:lnTo>
                  <a:lnTo>
                    <a:pt x="81" y="283"/>
                  </a:lnTo>
                  <a:lnTo>
                    <a:pt x="90" y="267"/>
                  </a:lnTo>
                  <a:lnTo>
                    <a:pt x="99" y="253"/>
                  </a:lnTo>
                  <a:lnTo>
                    <a:pt x="110" y="238"/>
                  </a:lnTo>
                  <a:lnTo>
                    <a:pt x="121" y="224"/>
                  </a:lnTo>
                  <a:lnTo>
                    <a:pt x="131" y="212"/>
                  </a:lnTo>
                  <a:lnTo>
                    <a:pt x="144" y="199"/>
                  </a:lnTo>
                  <a:lnTo>
                    <a:pt x="156" y="186"/>
                  </a:lnTo>
                  <a:lnTo>
                    <a:pt x="169" y="174"/>
                  </a:lnTo>
                  <a:lnTo>
                    <a:pt x="183" y="163"/>
                  </a:lnTo>
                  <a:lnTo>
                    <a:pt x="197" y="153"/>
                  </a:lnTo>
                  <a:lnTo>
                    <a:pt x="212" y="142"/>
                  </a:lnTo>
                  <a:lnTo>
                    <a:pt x="227" y="133"/>
                  </a:lnTo>
                  <a:lnTo>
                    <a:pt x="242" y="124"/>
                  </a:lnTo>
                  <a:lnTo>
                    <a:pt x="258" y="116"/>
                  </a:lnTo>
                  <a:lnTo>
                    <a:pt x="274" y="109"/>
                  </a:lnTo>
                  <a:lnTo>
                    <a:pt x="291"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 name="Freeform 4464">
              <a:extLst>
                <a:ext uri="{FF2B5EF4-FFF2-40B4-BE49-F238E27FC236}">
                  <a16:creationId xmlns:a16="http://schemas.microsoft.com/office/drawing/2014/main" id="{736DF4EB-C95F-433E-8157-011197C506CC}"/>
                </a:ext>
              </a:extLst>
            </p:cNvPr>
            <p:cNvSpPr>
              <a:spLocks/>
            </p:cNvSpPr>
            <p:nvPr/>
          </p:nvSpPr>
          <p:spPr bwMode="auto">
            <a:xfrm>
              <a:off x="525710" y="4212342"/>
              <a:ext cx="93663" cy="93663"/>
            </a:xfrm>
            <a:custGeom>
              <a:avLst/>
              <a:gdLst>
                <a:gd name="T0" fmla="*/ 132 w 293"/>
                <a:gd name="T1" fmla="*/ 1 h 293"/>
                <a:gd name="T2" fmla="*/ 106 w 293"/>
                <a:gd name="T3" fmla="*/ 5 h 293"/>
                <a:gd name="T4" fmla="*/ 84 w 293"/>
                <a:gd name="T5" fmla="*/ 14 h 293"/>
                <a:gd name="T6" fmla="*/ 62 w 293"/>
                <a:gd name="T7" fmla="*/ 25 h 293"/>
                <a:gd name="T8" fmla="*/ 43 w 293"/>
                <a:gd name="T9" fmla="*/ 40 h 293"/>
                <a:gd name="T10" fmla="*/ 27 w 293"/>
                <a:gd name="T11" fmla="*/ 58 h 293"/>
                <a:gd name="T12" fmla="*/ 13 w 293"/>
                <a:gd name="T13" fmla="*/ 78 h 293"/>
                <a:gd name="T14" fmla="*/ 3 w 293"/>
                <a:gd name="T15" fmla="*/ 100 h 293"/>
                <a:gd name="T16" fmla="*/ 15 w 293"/>
                <a:gd name="T17" fmla="*/ 120 h 293"/>
                <a:gd name="T18" fmla="*/ 44 w 293"/>
                <a:gd name="T19" fmla="*/ 137 h 293"/>
                <a:gd name="T20" fmla="*/ 71 w 293"/>
                <a:gd name="T21" fmla="*/ 156 h 293"/>
                <a:gd name="T22" fmla="*/ 96 w 293"/>
                <a:gd name="T23" fmla="*/ 176 h 293"/>
                <a:gd name="T24" fmla="*/ 121 w 293"/>
                <a:gd name="T25" fmla="*/ 200 h 293"/>
                <a:gd name="T26" fmla="*/ 142 w 293"/>
                <a:gd name="T27" fmla="*/ 224 h 293"/>
                <a:gd name="T28" fmla="*/ 163 w 293"/>
                <a:gd name="T29" fmla="*/ 250 h 293"/>
                <a:gd name="T30" fmla="*/ 180 w 293"/>
                <a:gd name="T31" fmla="*/ 279 h 293"/>
                <a:gd name="T32" fmla="*/ 199 w 293"/>
                <a:gd name="T33" fmla="*/ 290 h 293"/>
                <a:gd name="T34" fmla="*/ 221 w 293"/>
                <a:gd name="T35" fmla="*/ 279 h 293"/>
                <a:gd name="T36" fmla="*/ 240 w 293"/>
                <a:gd name="T37" fmla="*/ 265 h 293"/>
                <a:gd name="T38" fmla="*/ 257 w 293"/>
                <a:gd name="T39" fmla="*/ 249 h 293"/>
                <a:gd name="T40" fmla="*/ 271 w 293"/>
                <a:gd name="T41" fmla="*/ 230 h 293"/>
                <a:gd name="T42" fmla="*/ 282 w 293"/>
                <a:gd name="T43" fmla="*/ 209 h 293"/>
                <a:gd name="T44" fmla="*/ 289 w 293"/>
                <a:gd name="T45" fmla="*/ 186 h 293"/>
                <a:gd name="T46" fmla="*/ 293 w 293"/>
                <a:gd name="T47" fmla="*/ 162 h 293"/>
                <a:gd name="T48" fmla="*/ 293 w 293"/>
                <a:gd name="T49" fmla="*/ 135 h 293"/>
                <a:gd name="T50" fmla="*/ 287 w 293"/>
                <a:gd name="T51" fmla="*/ 106 h 293"/>
                <a:gd name="T52" fmla="*/ 276 w 293"/>
                <a:gd name="T53" fmla="*/ 79 h 293"/>
                <a:gd name="T54" fmla="*/ 260 w 293"/>
                <a:gd name="T55" fmla="*/ 54 h 293"/>
                <a:gd name="T56" fmla="*/ 240 w 293"/>
                <a:gd name="T57" fmla="*/ 34 h 293"/>
                <a:gd name="T58" fmla="*/ 215 w 293"/>
                <a:gd name="T59" fmla="*/ 18 h 293"/>
                <a:gd name="T60" fmla="*/ 188 w 293"/>
                <a:gd name="T61" fmla="*/ 7 h 293"/>
                <a:gd name="T62" fmla="*/ 160 w 293"/>
                <a:gd name="T63" fmla="*/ 1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3" h="293">
                  <a:moveTo>
                    <a:pt x="145" y="0"/>
                  </a:moveTo>
                  <a:lnTo>
                    <a:pt x="132" y="1"/>
                  </a:lnTo>
                  <a:lnTo>
                    <a:pt x="119" y="3"/>
                  </a:lnTo>
                  <a:lnTo>
                    <a:pt x="106" y="5"/>
                  </a:lnTo>
                  <a:lnTo>
                    <a:pt x="94" y="8"/>
                  </a:lnTo>
                  <a:lnTo>
                    <a:pt x="84" y="14"/>
                  </a:lnTo>
                  <a:lnTo>
                    <a:pt x="72" y="19"/>
                  </a:lnTo>
                  <a:lnTo>
                    <a:pt x="62" y="25"/>
                  </a:lnTo>
                  <a:lnTo>
                    <a:pt x="53" y="32"/>
                  </a:lnTo>
                  <a:lnTo>
                    <a:pt x="43" y="40"/>
                  </a:lnTo>
                  <a:lnTo>
                    <a:pt x="34" y="49"/>
                  </a:lnTo>
                  <a:lnTo>
                    <a:pt x="27" y="58"/>
                  </a:lnTo>
                  <a:lnTo>
                    <a:pt x="19" y="68"/>
                  </a:lnTo>
                  <a:lnTo>
                    <a:pt x="13" y="78"/>
                  </a:lnTo>
                  <a:lnTo>
                    <a:pt x="8" y="90"/>
                  </a:lnTo>
                  <a:lnTo>
                    <a:pt x="3" y="100"/>
                  </a:lnTo>
                  <a:lnTo>
                    <a:pt x="0" y="112"/>
                  </a:lnTo>
                  <a:lnTo>
                    <a:pt x="15" y="120"/>
                  </a:lnTo>
                  <a:lnTo>
                    <a:pt x="29" y="128"/>
                  </a:lnTo>
                  <a:lnTo>
                    <a:pt x="44" y="137"/>
                  </a:lnTo>
                  <a:lnTo>
                    <a:pt x="58" y="146"/>
                  </a:lnTo>
                  <a:lnTo>
                    <a:pt x="71" y="156"/>
                  </a:lnTo>
                  <a:lnTo>
                    <a:pt x="84" y="166"/>
                  </a:lnTo>
                  <a:lnTo>
                    <a:pt x="96" y="176"/>
                  </a:lnTo>
                  <a:lnTo>
                    <a:pt x="109" y="188"/>
                  </a:lnTo>
                  <a:lnTo>
                    <a:pt x="121" y="200"/>
                  </a:lnTo>
                  <a:lnTo>
                    <a:pt x="132" y="212"/>
                  </a:lnTo>
                  <a:lnTo>
                    <a:pt x="142" y="224"/>
                  </a:lnTo>
                  <a:lnTo>
                    <a:pt x="153" y="237"/>
                  </a:lnTo>
                  <a:lnTo>
                    <a:pt x="163" y="250"/>
                  </a:lnTo>
                  <a:lnTo>
                    <a:pt x="171" y="264"/>
                  </a:lnTo>
                  <a:lnTo>
                    <a:pt x="180" y="279"/>
                  </a:lnTo>
                  <a:lnTo>
                    <a:pt x="188" y="293"/>
                  </a:lnTo>
                  <a:lnTo>
                    <a:pt x="199" y="290"/>
                  </a:lnTo>
                  <a:lnTo>
                    <a:pt x="211" y="284"/>
                  </a:lnTo>
                  <a:lnTo>
                    <a:pt x="221" y="279"/>
                  </a:lnTo>
                  <a:lnTo>
                    <a:pt x="230" y="273"/>
                  </a:lnTo>
                  <a:lnTo>
                    <a:pt x="240" y="265"/>
                  </a:lnTo>
                  <a:lnTo>
                    <a:pt x="248" y="258"/>
                  </a:lnTo>
                  <a:lnTo>
                    <a:pt x="257" y="249"/>
                  </a:lnTo>
                  <a:lnTo>
                    <a:pt x="264" y="239"/>
                  </a:lnTo>
                  <a:lnTo>
                    <a:pt x="271" y="230"/>
                  </a:lnTo>
                  <a:lnTo>
                    <a:pt x="276" y="220"/>
                  </a:lnTo>
                  <a:lnTo>
                    <a:pt x="282" y="209"/>
                  </a:lnTo>
                  <a:lnTo>
                    <a:pt x="286" y="198"/>
                  </a:lnTo>
                  <a:lnTo>
                    <a:pt x="289" y="186"/>
                  </a:lnTo>
                  <a:lnTo>
                    <a:pt x="292" y="174"/>
                  </a:lnTo>
                  <a:lnTo>
                    <a:pt x="293" y="162"/>
                  </a:lnTo>
                  <a:lnTo>
                    <a:pt x="293" y="150"/>
                  </a:lnTo>
                  <a:lnTo>
                    <a:pt x="293" y="135"/>
                  </a:lnTo>
                  <a:lnTo>
                    <a:pt x="291" y="120"/>
                  </a:lnTo>
                  <a:lnTo>
                    <a:pt x="287" y="106"/>
                  </a:lnTo>
                  <a:lnTo>
                    <a:pt x="282" y="92"/>
                  </a:lnTo>
                  <a:lnTo>
                    <a:pt x="276" y="79"/>
                  </a:lnTo>
                  <a:lnTo>
                    <a:pt x="269" y="66"/>
                  </a:lnTo>
                  <a:lnTo>
                    <a:pt x="260" y="54"/>
                  </a:lnTo>
                  <a:lnTo>
                    <a:pt x="249" y="45"/>
                  </a:lnTo>
                  <a:lnTo>
                    <a:pt x="240" y="34"/>
                  </a:lnTo>
                  <a:lnTo>
                    <a:pt x="228" y="25"/>
                  </a:lnTo>
                  <a:lnTo>
                    <a:pt x="215" y="18"/>
                  </a:lnTo>
                  <a:lnTo>
                    <a:pt x="202" y="12"/>
                  </a:lnTo>
                  <a:lnTo>
                    <a:pt x="188" y="7"/>
                  </a:lnTo>
                  <a:lnTo>
                    <a:pt x="175" y="3"/>
                  </a:lnTo>
                  <a:lnTo>
                    <a:pt x="160" y="1"/>
                  </a:lnTo>
                  <a:lnTo>
                    <a:pt x="1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7" name="Freeform 4465">
              <a:extLst>
                <a:ext uri="{FF2B5EF4-FFF2-40B4-BE49-F238E27FC236}">
                  <a16:creationId xmlns:a16="http://schemas.microsoft.com/office/drawing/2014/main" id="{EB10E72B-908A-4885-8F71-F853CE201F67}"/>
                </a:ext>
              </a:extLst>
            </p:cNvPr>
            <p:cNvSpPr>
              <a:spLocks noEditPoints="1"/>
            </p:cNvSpPr>
            <p:nvPr/>
          </p:nvSpPr>
          <p:spPr bwMode="auto">
            <a:xfrm>
              <a:off x="352672" y="4245679"/>
              <a:ext cx="238125" cy="236538"/>
            </a:xfrm>
            <a:custGeom>
              <a:avLst/>
              <a:gdLst>
                <a:gd name="T0" fmla="*/ 418 w 748"/>
                <a:gd name="T1" fmla="*/ 394 h 747"/>
                <a:gd name="T2" fmla="*/ 413 w 748"/>
                <a:gd name="T3" fmla="*/ 401 h 747"/>
                <a:gd name="T4" fmla="*/ 404 w 748"/>
                <a:gd name="T5" fmla="*/ 404 h 747"/>
                <a:gd name="T6" fmla="*/ 248 w 748"/>
                <a:gd name="T7" fmla="*/ 403 h 747"/>
                <a:gd name="T8" fmla="*/ 241 w 748"/>
                <a:gd name="T9" fmla="*/ 398 h 747"/>
                <a:gd name="T10" fmla="*/ 238 w 748"/>
                <a:gd name="T11" fmla="*/ 389 h 747"/>
                <a:gd name="T12" fmla="*/ 241 w 748"/>
                <a:gd name="T13" fmla="*/ 380 h 747"/>
                <a:gd name="T14" fmla="*/ 248 w 748"/>
                <a:gd name="T15" fmla="*/ 375 h 747"/>
                <a:gd name="T16" fmla="*/ 389 w 748"/>
                <a:gd name="T17" fmla="*/ 374 h 747"/>
                <a:gd name="T18" fmla="*/ 391 w 748"/>
                <a:gd name="T19" fmla="*/ 160 h 747"/>
                <a:gd name="T20" fmla="*/ 397 w 748"/>
                <a:gd name="T21" fmla="*/ 154 h 747"/>
                <a:gd name="T22" fmla="*/ 404 w 748"/>
                <a:gd name="T23" fmla="*/ 150 h 747"/>
                <a:gd name="T24" fmla="*/ 413 w 748"/>
                <a:gd name="T25" fmla="*/ 154 h 747"/>
                <a:gd name="T26" fmla="*/ 418 w 748"/>
                <a:gd name="T27" fmla="*/ 160 h 747"/>
                <a:gd name="T28" fmla="*/ 419 w 748"/>
                <a:gd name="T29" fmla="*/ 389 h 747"/>
                <a:gd name="T30" fmla="*/ 336 w 748"/>
                <a:gd name="T31" fmla="*/ 2 h 747"/>
                <a:gd name="T32" fmla="*/ 280 w 748"/>
                <a:gd name="T33" fmla="*/ 11 h 747"/>
                <a:gd name="T34" fmla="*/ 228 w 748"/>
                <a:gd name="T35" fmla="*/ 30 h 747"/>
                <a:gd name="T36" fmla="*/ 179 w 748"/>
                <a:gd name="T37" fmla="*/ 54 h 747"/>
                <a:gd name="T38" fmla="*/ 136 w 748"/>
                <a:gd name="T39" fmla="*/ 86 h 747"/>
                <a:gd name="T40" fmla="*/ 97 w 748"/>
                <a:gd name="T41" fmla="*/ 123 h 747"/>
                <a:gd name="T42" fmla="*/ 64 w 748"/>
                <a:gd name="T43" fmla="*/ 165 h 747"/>
                <a:gd name="T44" fmla="*/ 36 w 748"/>
                <a:gd name="T45" fmla="*/ 212 h 747"/>
                <a:gd name="T46" fmla="*/ 17 w 748"/>
                <a:gd name="T47" fmla="*/ 263 h 747"/>
                <a:gd name="T48" fmla="*/ 4 w 748"/>
                <a:gd name="T49" fmla="*/ 317 h 747"/>
                <a:gd name="T50" fmla="*/ 0 w 748"/>
                <a:gd name="T51" fmla="*/ 374 h 747"/>
                <a:gd name="T52" fmla="*/ 4 w 748"/>
                <a:gd name="T53" fmla="*/ 431 h 747"/>
                <a:gd name="T54" fmla="*/ 17 w 748"/>
                <a:gd name="T55" fmla="*/ 485 h 747"/>
                <a:gd name="T56" fmla="*/ 36 w 748"/>
                <a:gd name="T57" fmla="*/ 536 h 747"/>
                <a:gd name="T58" fmla="*/ 64 w 748"/>
                <a:gd name="T59" fmla="*/ 583 h 747"/>
                <a:gd name="T60" fmla="*/ 97 w 748"/>
                <a:gd name="T61" fmla="*/ 625 h 747"/>
                <a:gd name="T62" fmla="*/ 136 w 748"/>
                <a:gd name="T63" fmla="*/ 662 h 747"/>
                <a:gd name="T64" fmla="*/ 179 w 748"/>
                <a:gd name="T65" fmla="*/ 694 h 747"/>
                <a:gd name="T66" fmla="*/ 228 w 748"/>
                <a:gd name="T67" fmla="*/ 719 h 747"/>
                <a:gd name="T68" fmla="*/ 280 w 748"/>
                <a:gd name="T69" fmla="*/ 736 h 747"/>
                <a:gd name="T70" fmla="*/ 336 w 748"/>
                <a:gd name="T71" fmla="*/ 745 h 747"/>
                <a:gd name="T72" fmla="*/ 392 w 748"/>
                <a:gd name="T73" fmla="*/ 747 h 747"/>
                <a:gd name="T74" fmla="*/ 449 w 748"/>
                <a:gd name="T75" fmla="*/ 740 h 747"/>
                <a:gd name="T76" fmla="*/ 501 w 748"/>
                <a:gd name="T77" fmla="*/ 725 h 747"/>
                <a:gd name="T78" fmla="*/ 552 w 748"/>
                <a:gd name="T79" fmla="*/ 702 h 747"/>
                <a:gd name="T80" fmla="*/ 597 w 748"/>
                <a:gd name="T81" fmla="*/ 674 h 747"/>
                <a:gd name="T82" fmla="*/ 637 w 748"/>
                <a:gd name="T83" fmla="*/ 638 h 747"/>
                <a:gd name="T84" fmla="*/ 673 w 748"/>
                <a:gd name="T85" fmla="*/ 598 h 747"/>
                <a:gd name="T86" fmla="*/ 702 w 748"/>
                <a:gd name="T87" fmla="*/ 552 h 747"/>
                <a:gd name="T88" fmla="*/ 724 w 748"/>
                <a:gd name="T89" fmla="*/ 502 h 747"/>
                <a:gd name="T90" fmla="*/ 739 w 748"/>
                <a:gd name="T91" fmla="*/ 449 h 747"/>
                <a:gd name="T92" fmla="*/ 746 w 748"/>
                <a:gd name="T93" fmla="*/ 393 h 747"/>
                <a:gd name="T94" fmla="*/ 745 w 748"/>
                <a:gd name="T95" fmla="*/ 336 h 747"/>
                <a:gd name="T96" fmla="*/ 736 w 748"/>
                <a:gd name="T97" fmla="*/ 281 h 747"/>
                <a:gd name="T98" fmla="*/ 718 w 748"/>
                <a:gd name="T99" fmla="*/ 229 h 747"/>
                <a:gd name="T100" fmla="*/ 693 w 748"/>
                <a:gd name="T101" fmla="*/ 180 h 747"/>
                <a:gd name="T102" fmla="*/ 662 w 748"/>
                <a:gd name="T103" fmla="*/ 137 h 747"/>
                <a:gd name="T104" fmla="*/ 624 w 748"/>
                <a:gd name="T105" fmla="*/ 98 h 747"/>
                <a:gd name="T106" fmla="*/ 582 w 748"/>
                <a:gd name="T107" fmla="*/ 64 h 747"/>
                <a:gd name="T108" fmla="*/ 536 w 748"/>
                <a:gd name="T109" fmla="*/ 37 h 747"/>
                <a:gd name="T110" fmla="*/ 484 w 748"/>
                <a:gd name="T111" fmla="*/ 17 h 747"/>
                <a:gd name="T112" fmla="*/ 430 w 748"/>
                <a:gd name="T113" fmla="*/ 4 h 747"/>
                <a:gd name="T114" fmla="*/ 373 w 748"/>
                <a:gd name="T115" fmla="*/ 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8" h="747">
                  <a:moveTo>
                    <a:pt x="419" y="389"/>
                  </a:moveTo>
                  <a:lnTo>
                    <a:pt x="419" y="392"/>
                  </a:lnTo>
                  <a:lnTo>
                    <a:pt x="418" y="394"/>
                  </a:lnTo>
                  <a:lnTo>
                    <a:pt x="417" y="398"/>
                  </a:lnTo>
                  <a:lnTo>
                    <a:pt x="415" y="400"/>
                  </a:lnTo>
                  <a:lnTo>
                    <a:pt x="413" y="401"/>
                  </a:lnTo>
                  <a:lnTo>
                    <a:pt x="410" y="403"/>
                  </a:lnTo>
                  <a:lnTo>
                    <a:pt x="407" y="403"/>
                  </a:lnTo>
                  <a:lnTo>
                    <a:pt x="404" y="404"/>
                  </a:lnTo>
                  <a:lnTo>
                    <a:pt x="253" y="404"/>
                  </a:lnTo>
                  <a:lnTo>
                    <a:pt x="251" y="403"/>
                  </a:lnTo>
                  <a:lnTo>
                    <a:pt x="248" y="403"/>
                  </a:lnTo>
                  <a:lnTo>
                    <a:pt x="246" y="401"/>
                  </a:lnTo>
                  <a:lnTo>
                    <a:pt x="244" y="400"/>
                  </a:lnTo>
                  <a:lnTo>
                    <a:pt x="241" y="398"/>
                  </a:lnTo>
                  <a:lnTo>
                    <a:pt x="240" y="394"/>
                  </a:lnTo>
                  <a:lnTo>
                    <a:pt x="239" y="392"/>
                  </a:lnTo>
                  <a:lnTo>
                    <a:pt x="238" y="389"/>
                  </a:lnTo>
                  <a:lnTo>
                    <a:pt x="239" y="386"/>
                  </a:lnTo>
                  <a:lnTo>
                    <a:pt x="240" y="384"/>
                  </a:lnTo>
                  <a:lnTo>
                    <a:pt x="241" y="380"/>
                  </a:lnTo>
                  <a:lnTo>
                    <a:pt x="244" y="378"/>
                  </a:lnTo>
                  <a:lnTo>
                    <a:pt x="246" y="376"/>
                  </a:lnTo>
                  <a:lnTo>
                    <a:pt x="248" y="375"/>
                  </a:lnTo>
                  <a:lnTo>
                    <a:pt x="251" y="374"/>
                  </a:lnTo>
                  <a:lnTo>
                    <a:pt x="253" y="374"/>
                  </a:lnTo>
                  <a:lnTo>
                    <a:pt x="389" y="374"/>
                  </a:lnTo>
                  <a:lnTo>
                    <a:pt x="389" y="165"/>
                  </a:lnTo>
                  <a:lnTo>
                    <a:pt x="390" y="163"/>
                  </a:lnTo>
                  <a:lnTo>
                    <a:pt x="391" y="160"/>
                  </a:lnTo>
                  <a:lnTo>
                    <a:pt x="392" y="158"/>
                  </a:lnTo>
                  <a:lnTo>
                    <a:pt x="394" y="156"/>
                  </a:lnTo>
                  <a:lnTo>
                    <a:pt x="397" y="154"/>
                  </a:lnTo>
                  <a:lnTo>
                    <a:pt x="399" y="153"/>
                  </a:lnTo>
                  <a:lnTo>
                    <a:pt x="402" y="152"/>
                  </a:lnTo>
                  <a:lnTo>
                    <a:pt x="404" y="150"/>
                  </a:lnTo>
                  <a:lnTo>
                    <a:pt x="407" y="152"/>
                  </a:lnTo>
                  <a:lnTo>
                    <a:pt x="410" y="153"/>
                  </a:lnTo>
                  <a:lnTo>
                    <a:pt x="413" y="154"/>
                  </a:lnTo>
                  <a:lnTo>
                    <a:pt x="415" y="156"/>
                  </a:lnTo>
                  <a:lnTo>
                    <a:pt x="417" y="158"/>
                  </a:lnTo>
                  <a:lnTo>
                    <a:pt x="418" y="160"/>
                  </a:lnTo>
                  <a:lnTo>
                    <a:pt x="419" y="163"/>
                  </a:lnTo>
                  <a:lnTo>
                    <a:pt x="419" y="165"/>
                  </a:lnTo>
                  <a:lnTo>
                    <a:pt x="419" y="389"/>
                  </a:lnTo>
                  <a:close/>
                  <a:moveTo>
                    <a:pt x="373" y="0"/>
                  </a:moveTo>
                  <a:lnTo>
                    <a:pt x="354" y="1"/>
                  </a:lnTo>
                  <a:lnTo>
                    <a:pt x="336" y="2"/>
                  </a:lnTo>
                  <a:lnTo>
                    <a:pt x="316" y="4"/>
                  </a:lnTo>
                  <a:lnTo>
                    <a:pt x="298" y="7"/>
                  </a:lnTo>
                  <a:lnTo>
                    <a:pt x="280" y="11"/>
                  </a:lnTo>
                  <a:lnTo>
                    <a:pt x="262" y="17"/>
                  </a:lnTo>
                  <a:lnTo>
                    <a:pt x="245" y="23"/>
                  </a:lnTo>
                  <a:lnTo>
                    <a:pt x="228" y="30"/>
                  </a:lnTo>
                  <a:lnTo>
                    <a:pt x="211" y="37"/>
                  </a:lnTo>
                  <a:lnTo>
                    <a:pt x="195" y="46"/>
                  </a:lnTo>
                  <a:lnTo>
                    <a:pt x="179" y="54"/>
                  </a:lnTo>
                  <a:lnTo>
                    <a:pt x="164" y="64"/>
                  </a:lnTo>
                  <a:lnTo>
                    <a:pt x="149" y="74"/>
                  </a:lnTo>
                  <a:lnTo>
                    <a:pt x="136" y="86"/>
                  </a:lnTo>
                  <a:lnTo>
                    <a:pt x="122" y="98"/>
                  </a:lnTo>
                  <a:lnTo>
                    <a:pt x="109" y="110"/>
                  </a:lnTo>
                  <a:lnTo>
                    <a:pt x="97" y="123"/>
                  </a:lnTo>
                  <a:lnTo>
                    <a:pt x="85" y="137"/>
                  </a:lnTo>
                  <a:lnTo>
                    <a:pt x="73" y="150"/>
                  </a:lnTo>
                  <a:lnTo>
                    <a:pt x="64" y="165"/>
                  </a:lnTo>
                  <a:lnTo>
                    <a:pt x="53" y="180"/>
                  </a:lnTo>
                  <a:lnTo>
                    <a:pt x="45" y="196"/>
                  </a:lnTo>
                  <a:lnTo>
                    <a:pt x="36" y="212"/>
                  </a:lnTo>
                  <a:lnTo>
                    <a:pt x="29" y="229"/>
                  </a:lnTo>
                  <a:lnTo>
                    <a:pt x="22" y="246"/>
                  </a:lnTo>
                  <a:lnTo>
                    <a:pt x="17" y="263"/>
                  </a:lnTo>
                  <a:lnTo>
                    <a:pt x="11" y="281"/>
                  </a:lnTo>
                  <a:lnTo>
                    <a:pt x="7" y="299"/>
                  </a:lnTo>
                  <a:lnTo>
                    <a:pt x="4" y="317"/>
                  </a:lnTo>
                  <a:lnTo>
                    <a:pt x="2" y="336"/>
                  </a:lnTo>
                  <a:lnTo>
                    <a:pt x="0" y="355"/>
                  </a:lnTo>
                  <a:lnTo>
                    <a:pt x="0" y="374"/>
                  </a:lnTo>
                  <a:lnTo>
                    <a:pt x="0" y="393"/>
                  </a:lnTo>
                  <a:lnTo>
                    <a:pt x="2" y="411"/>
                  </a:lnTo>
                  <a:lnTo>
                    <a:pt x="4" y="431"/>
                  </a:lnTo>
                  <a:lnTo>
                    <a:pt x="7" y="449"/>
                  </a:lnTo>
                  <a:lnTo>
                    <a:pt x="11" y="467"/>
                  </a:lnTo>
                  <a:lnTo>
                    <a:pt x="17" y="485"/>
                  </a:lnTo>
                  <a:lnTo>
                    <a:pt x="22" y="502"/>
                  </a:lnTo>
                  <a:lnTo>
                    <a:pt x="29" y="520"/>
                  </a:lnTo>
                  <a:lnTo>
                    <a:pt x="36" y="536"/>
                  </a:lnTo>
                  <a:lnTo>
                    <a:pt x="45" y="552"/>
                  </a:lnTo>
                  <a:lnTo>
                    <a:pt x="53" y="568"/>
                  </a:lnTo>
                  <a:lnTo>
                    <a:pt x="64" y="583"/>
                  </a:lnTo>
                  <a:lnTo>
                    <a:pt x="73" y="598"/>
                  </a:lnTo>
                  <a:lnTo>
                    <a:pt x="85" y="612"/>
                  </a:lnTo>
                  <a:lnTo>
                    <a:pt x="97" y="625"/>
                  </a:lnTo>
                  <a:lnTo>
                    <a:pt x="109" y="638"/>
                  </a:lnTo>
                  <a:lnTo>
                    <a:pt x="122" y="650"/>
                  </a:lnTo>
                  <a:lnTo>
                    <a:pt x="136" y="662"/>
                  </a:lnTo>
                  <a:lnTo>
                    <a:pt x="149" y="674"/>
                  </a:lnTo>
                  <a:lnTo>
                    <a:pt x="164" y="683"/>
                  </a:lnTo>
                  <a:lnTo>
                    <a:pt x="179" y="694"/>
                  </a:lnTo>
                  <a:lnTo>
                    <a:pt x="195" y="702"/>
                  </a:lnTo>
                  <a:lnTo>
                    <a:pt x="211" y="711"/>
                  </a:lnTo>
                  <a:lnTo>
                    <a:pt x="228" y="719"/>
                  </a:lnTo>
                  <a:lnTo>
                    <a:pt x="245" y="725"/>
                  </a:lnTo>
                  <a:lnTo>
                    <a:pt x="262" y="730"/>
                  </a:lnTo>
                  <a:lnTo>
                    <a:pt x="280" y="736"/>
                  </a:lnTo>
                  <a:lnTo>
                    <a:pt x="298" y="740"/>
                  </a:lnTo>
                  <a:lnTo>
                    <a:pt x="316" y="743"/>
                  </a:lnTo>
                  <a:lnTo>
                    <a:pt x="336" y="745"/>
                  </a:lnTo>
                  <a:lnTo>
                    <a:pt x="354" y="747"/>
                  </a:lnTo>
                  <a:lnTo>
                    <a:pt x="373" y="747"/>
                  </a:lnTo>
                  <a:lnTo>
                    <a:pt x="392" y="747"/>
                  </a:lnTo>
                  <a:lnTo>
                    <a:pt x="412" y="745"/>
                  </a:lnTo>
                  <a:lnTo>
                    <a:pt x="430" y="743"/>
                  </a:lnTo>
                  <a:lnTo>
                    <a:pt x="449" y="740"/>
                  </a:lnTo>
                  <a:lnTo>
                    <a:pt x="466" y="736"/>
                  </a:lnTo>
                  <a:lnTo>
                    <a:pt x="484" y="730"/>
                  </a:lnTo>
                  <a:lnTo>
                    <a:pt x="501" y="725"/>
                  </a:lnTo>
                  <a:lnTo>
                    <a:pt x="519" y="719"/>
                  </a:lnTo>
                  <a:lnTo>
                    <a:pt x="536" y="711"/>
                  </a:lnTo>
                  <a:lnTo>
                    <a:pt x="552" y="702"/>
                  </a:lnTo>
                  <a:lnTo>
                    <a:pt x="567" y="694"/>
                  </a:lnTo>
                  <a:lnTo>
                    <a:pt x="582" y="683"/>
                  </a:lnTo>
                  <a:lnTo>
                    <a:pt x="597" y="674"/>
                  </a:lnTo>
                  <a:lnTo>
                    <a:pt x="611" y="662"/>
                  </a:lnTo>
                  <a:lnTo>
                    <a:pt x="624" y="650"/>
                  </a:lnTo>
                  <a:lnTo>
                    <a:pt x="637" y="638"/>
                  </a:lnTo>
                  <a:lnTo>
                    <a:pt x="650" y="625"/>
                  </a:lnTo>
                  <a:lnTo>
                    <a:pt x="662" y="612"/>
                  </a:lnTo>
                  <a:lnTo>
                    <a:pt x="673" y="598"/>
                  </a:lnTo>
                  <a:lnTo>
                    <a:pt x="683" y="583"/>
                  </a:lnTo>
                  <a:lnTo>
                    <a:pt x="693" y="568"/>
                  </a:lnTo>
                  <a:lnTo>
                    <a:pt x="702" y="552"/>
                  </a:lnTo>
                  <a:lnTo>
                    <a:pt x="710" y="536"/>
                  </a:lnTo>
                  <a:lnTo>
                    <a:pt x="718" y="520"/>
                  </a:lnTo>
                  <a:lnTo>
                    <a:pt x="724" y="502"/>
                  </a:lnTo>
                  <a:lnTo>
                    <a:pt x="730" y="485"/>
                  </a:lnTo>
                  <a:lnTo>
                    <a:pt x="736" y="467"/>
                  </a:lnTo>
                  <a:lnTo>
                    <a:pt x="739" y="449"/>
                  </a:lnTo>
                  <a:lnTo>
                    <a:pt x="743" y="431"/>
                  </a:lnTo>
                  <a:lnTo>
                    <a:pt x="745" y="411"/>
                  </a:lnTo>
                  <a:lnTo>
                    <a:pt x="746" y="393"/>
                  </a:lnTo>
                  <a:lnTo>
                    <a:pt x="748" y="374"/>
                  </a:lnTo>
                  <a:lnTo>
                    <a:pt x="746" y="355"/>
                  </a:lnTo>
                  <a:lnTo>
                    <a:pt x="745" y="336"/>
                  </a:lnTo>
                  <a:lnTo>
                    <a:pt x="743" y="317"/>
                  </a:lnTo>
                  <a:lnTo>
                    <a:pt x="739" y="299"/>
                  </a:lnTo>
                  <a:lnTo>
                    <a:pt x="736" y="281"/>
                  </a:lnTo>
                  <a:lnTo>
                    <a:pt x="730" y="263"/>
                  </a:lnTo>
                  <a:lnTo>
                    <a:pt x="724" y="246"/>
                  </a:lnTo>
                  <a:lnTo>
                    <a:pt x="718" y="229"/>
                  </a:lnTo>
                  <a:lnTo>
                    <a:pt x="710" y="212"/>
                  </a:lnTo>
                  <a:lnTo>
                    <a:pt x="702" y="196"/>
                  </a:lnTo>
                  <a:lnTo>
                    <a:pt x="693" y="180"/>
                  </a:lnTo>
                  <a:lnTo>
                    <a:pt x="683" y="165"/>
                  </a:lnTo>
                  <a:lnTo>
                    <a:pt x="673" y="150"/>
                  </a:lnTo>
                  <a:lnTo>
                    <a:pt x="662" y="137"/>
                  </a:lnTo>
                  <a:lnTo>
                    <a:pt x="650" y="123"/>
                  </a:lnTo>
                  <a:lnTo>
                    <a:pt x="637" y="110"/>
                  </a:lnTo>
                  <a:lnTo>
                    <a:pt x="624" y="98"/>
                  </a:lnTo>
                  <a:lnTo>
                    <a:pt x="611" y="86"/>
                  </a:lnTo>
                  <a:lnTo>
                    <a:pt x="597" y="74"/>
                  </a:lnTo>
                  <a:lnTo>
                    <a:pt x="582" y="64"/>
                  </a:lnTo>
                  <a:lnTo>
                    <a:pt x="567" y="54"/>
                  </a:lnTo>
                  <a:lnTo>
                    <a:pt x="552" y="46"/>
                  </a:lnTo>
                  <a:lnTo>
                    <a:pt x="536" y="37"/>
                  </a:lnTo>
                  <a:lnTo>
                    <a:pt x="519" y="30"/>
                  </a:lnTo>
                  <a:lnTo>
                    <a:pt x="501" y="23"/>
                  </a:lnTo>
                  <a:lnTo>
                    <a:pt x="484" y="17"/>
                  </a:lnTo>
                  <a:lnTo>
                    <a:pt x="466" y="11"/>
                  </a:lnTo>
                  <a:lnTo>
                    <a:pt x="449" y="7"/>
                  </a:lnTo>
                  <a:lnTo>
                    <a:pt x="430" y="4"/>
                  </a:lnTo>
                  <a:lnTo>
                    <a:pt x="412" y="2"/>
                  </a:lnTo>
                  <a:lnTo>
                    <a:pt x="392" y="1"/>
                  </a:lnTo>
                  <a:lnTo>
                    <a:pt x="3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88" name="Group 87">
            <a:extLst>
              <a:ext uri="{FF2B5EF4-FFF2-40B4-BE49-F238E27FC236}">
                <a16:creationId xmlns:a16="http://schemas.microsoft.com/office/drawing/2014/main" id="{1F40C1B6-5279-407A-A6D2-4BB6F8847F65}"/>
              </a:ext>
            </a:extLst>
          </p:cNvPr>
          <p:cNvGrpSpPr/>
          <p:nvPr/>
        </p:nvGrpSpPr>
        <p:grpSpPr>
          <a:xfrm>
            <a:off x="7305399" y="4092579"/>
            <a:ext cx="380335" cy="359204"/>
            <a:chOff x="333622" y="4212342"/>
            <a:chExt cx="285751" cy="269875"/>
          </a:xfrm>
          <a:solidFill>
            <a:schemeClr val="bg1"/>
          </a:solidFill>
        </p:grpSpPr>
        <p:sp>
          <p:nvSpPr>
            <p:cNvPr id="89" name="Freeform 4461">
              <a:extLst>
                <a:ext uri="{FF2B5EF4-FFF2-40B4-BE49-F238E27FC236}">
                  <a16:creationId xmlns:a16="http://schemas.microsoft.com/office/drawing/2014/main" id="{9A680453-EDE7-4259-B0C1-32C320A373BD}"/>
                </a:ext>
              </a:extLst>
            </p:cNvPr>
            <p:cNvSpPr>
              <a:spLocks/>
            </p:cNvSpPr>
            <p:nvPr/>
          </p:nvSpPr>
          <p:spPr bwMode="auto">
            <a:xfrm>
              <a:off x="387597" y="4467929"/>
              <a:ext cx="15875" cy="14288"/>
            </a:xfrm>
            <a:custGeom>
              <a:avLst/>
              <a:gdLst>
                <a:gd name="T0" fmla="*/ 4 w 52"/>
                <a:gd name="T1" fmla="*/ 23 h 49"/>
                <a:gd name="T2" fmla="*/ 2 w 52"/>
                <a:gd name="T3" fmla="*/ 25 h 49"/>
                <a:gd name="T4" fmla="*/ 1 w 52"/>
                <a:gd name="T5" fmla="*/ 28 h 49"/>
                <a:gd name="T6" fmla="*/ 0 w 52"/>
                <a:gd name="T7" fmla="*/ 31 h 49"/>
                <a:gd name="T8" fmla="*/ 0 w 52"/>
                <a:gd name="T9" fmla="*/ 33 h 49"/>
                <a:gd name="T10" fmla="*/ 0 w 52"/>
                <a:gd name="T11" fmla="*/ 37 h 49"/>
                <a:gd name="T12" fmla="*/ 1 w 52"/>
                <a:gd name="T13" fmla="*/ 40 h 49"/>
                <a:gd name="T14" fmla="*/ 2 w 52"/>
                <a:gd name="T15" fmla="*/ 43 h 49"/>
                <a:gd name="T16" fmla="*/ 4 w 52"/>
                <a:gd name="T17" fmla="*/ 45 h 49"/>
                <a:gd name="T18" fmla="*/ 6 w 52"/>
                <a:gd name="T19" fmla="*/ 47 h 49"/>
                <a:gd name="T20" fmla="*/ 9 w 52"/>
                <a:gd name="T21" fmla="*/ 48 h 49"/>
                <a:gd name="T22" fmla="*/ 11 w 52"/>
                <a:gd name="T23" fmla="*/ 49 h 49"/>
                <a:gd name="T24" fmla="*/ 15 w 52"/>
                <a:gd name="T25" fmla="*/ 49 h 49"/>
                <a:gd name="T26" fmla="*/ 18 w 52"/>
                <a:gd name="T27" fmla="*/ 49 h 49"/>
                <a:gd name="T28" fmla="*/ 20 w 52"/>
                <a:gd name="T29" fmla="*/ 48 h 49"/>
                <a:gd name="T30" fmla="*/ 23 w 52"/>
                <a:gd name="T31" fmla="*/ 47 h 49"/>
                <a:gd name="T32" fmla="*/ 25 w 52"/>
                <a:gd name="T33" fmla="*/ 45 h 49"/>
                <a:gd name="T34" fmla="*/ 52 w 52"/>
                <a:gd name="T35" fmla="*/ 18 h 49"/>
                <a:gd name="T36" fmla="*/ 39 w 52"/>
                <a:gd name="T37" fmla="*/ 9 h 49"/>
                <a:gd name="T38" fmla="*/ 26 w 52"/>
                <a:gd name="T39" fmla="*/ 0 h 49"/>
                <a:gd name="T40" fmla="*/ 4 w 52"/>
                <a:gd name="T41"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49">
                  <a:moveTo>
                    <a:pt x="4" y="23"/>
                  </a:moveTo>
                  <a:lnTo>
                    <a:pt x="2" y="25"/>
                  </a:lnTo>
                  <a:lnTo>
                    <a:pt x="1" y="28"/>
                  </a:lnTo>
                  <a:lnTo>
                    <a:pt x="0" y="31"/>
                  </a:lnTo>
                  <a:lnTo>
                    <a:pt x="0" y="33"/>
                  </a:lnTo>
                  <a:lnTo>
                    <a:pt x="0" y="37"/>
                  </a:lnTo>
                  <a:lnTo>
                    <a:pt x="1" y="40"/>
                  </a:lnTo>
                  <a:lnTo>
                    <a:pt x="2" y="43"/>
                  </a:lnTo>
                  <a:lnTo>
                    <a:pt x="4" y="45"/>
                  </a:lnTo>
                  <a:lnTo>
                    <a:pt x="6" y="47"/>
                  </a:lnTo>
                  <a:lnTo>
                    <a:pt x="9" y="48"/>
                  </a:lnTo>
                  <a:lnTo>
                    <a:pt x="11" y="49"/>
                  </a:lnTo>
                  <a:lnTo>
                    <a:pt x="15" y="49"/>
                  </a:lnTo>
                  <a:lnTo>
                    <a:pt x="18" y="49"/>
                  </a:lnTo>
                  <a:lnTo>
                    <a:pt x="20" y="48"/>
                  </a:lnTo>
                  <a:lnTo>
                    <a:pt x="23" y="47"/>
                  </a:lnTo>
                  <a:lnTo>
                    <a:pt x="25" y="45"/>
                  </a:lnTo>
                  <a:lnTo>
                    <a:pt x="52" y="18"/>
                  </a:lnTo>
                  <a:lnTo>
                    <a:pt x="39" y="9"/>
                  </a:lnTo>
                  <a:lnTo>
                    <a:pt x="26" y="0"/>
                  </a:lnTo>
                  <a:lnTo>
                    <a:pt x="4"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2" name="Freeform 4462">
              <a:extLst>
                <a:ext uri="{FF2B5EF4-FFF2-40B4-BE49-F238E27FC236}">
                  <a16:creationId xmlns:a16="http://schemas.microsoft.com/office/drawing/2014/main" id="{C69586FE-C44D-4BB8-93CF-1F5A41AEA6F8}"/>
                </a:ext>
              </a:extLst>
            </p:cNvPr>
            <p:cNvSpPr>
              <a:spLocks/>
            </p:cNvSpPr>
            <p:nvPr/>
          </p:nvSpPr>
          <p:spPr bwMode="auto">
            <a:xfrm>
              <a:off x="544760" y="4464754"/>
              <a:ext cx="19050" cy="17463"/>
            </a:xfrm>
            <a:custGeom>
              <a:avLst/>
              <a:gdLst>
                <a:gd name="T0" fmla="*/ 24 w 61"/>
                <a:gd name="T1" fmla="*/ 0 h 59"/>
                <a:gd name="T2" fmla="*/ 12 w 61"/>
                <a:gd name="T3" fmla="*/ 9 h 59"/>
                <a:gd name="T4" fmla="*/ 0 w 61"/>
                <a:gd name="T5" fmla="*/ 18 h 59"/>
                <a:gd name="T6" fmla="*/ 36 w 61"/>
                <a:gd name="T7" fmla="*/ 55 h 59"/>
                <a:gd name="T8" fmla="*/ 39 w 61"/>
                <a:gd name="T9" fmla="*/ 57 h 59"/>
                <a:gd name="T10" fmla="*/ 41 w 61"/>
                <a:gd name="T11" fmla="*/ 58 h 59"/>
                <a:gd name="T12" fmla="*/ 44 w 61"/>
                <a:gd name="T13" fmla="*/ 59 h 59"/>
                <a:gd name="T14" fmla="*/ 46 w 61"/>
                <a:gd name="T15" fmla="*/ 59 h 59"/>
                <a:gd name="T16" fmla="*/ 49 w 61"/>
                <a:gd name="T17" fmla="*/ 59 h 59"/>
                <a:gd name="T18" fmla="*/ 53 w 61"/>
                <a:gd name="T19" fmla="*/ 58 h 59"/>
                <a:gd name="T20" fmla="*/ 55 w 61"/>
                <a:gd name="T21" fmla="*/ 57 h 59"/>
                <a:gd name="T22" fmla="*/ 57 w 61"/>
                <a:gd name="T23" fmla="*/ 55 h 59"/>
                <a:gd name="T24" fmla="*/ 59 w 61"/>
                <a:gd name="T25" fmla="*/ 53 h 59"/>
                <a:gd name="T26" fmla="*/ 60 w 61"/>
                <a:gd name="T27" fmla="*/ 50 h 59"/>
                <a:gd name="T28" fmla="*/ 61 w 61"/>
                <a:gd name="T29" fmla="*/ 47 h 59"/>
                <a:gd name="T30" fmla="*/ 61 w 61"/>
                <a:gd name="T31" fmla="*/ 43 h 59"/>
                <a:gd name="T32" fmla="*/ 61 w 61"/>
                <a:gd name="T33" fmla="*/ 41 h 59"/>
                <a:gd name="T34" fmla="*/ 60 w 61"/>
                <a:gd name="T35" fmla="*/ 38 h 59"/>
                <a:gd name="T36" fmla="*/ 59 w 61"/>
                <a:gd name="T37" fmla="*/ 35 h 59"/>
                <a:gd name="T38" fmla="*/ 57 w 61"/>
                <a:gd name="T39" fmla="*/ 33 h 59"/>
                <a:gd name="T40" fmla="*/ 24 w 61"/>
                <a:gd name="T4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 h="59">
                  <a:moveTo>
                    <a:pt x="24" y="0"/>
                  </a:moveTo>
                  <a:lnTo>
                    <a:pt x="12" y="9"/>
                  </a:lnTo>
                  <a:lnTo>
                    <a:pt x="0" y="18"/>
                  </a:lnTo>
                  <a:lnTo>
                    <a:pt x="36" y="55"/>
                  </a:lnTo>
                  <a:lnTo>
                    <a:pt x="39" y="57"/>
                  </a:lnTo>
                  <a:lnTo>
                    <a:pt x="41" y="58"/>
                  </a:lnTo>
                  <a:lnTo>
                    <a:pt x="44" y="59"/>
                  </a:lnTo>
                  <a:lnTo>
                    <a:pt x="46" y="59"/>
                  </a:lnTo>
                  <a:lnTo>
                    <a:pt x="49" y="59"/>
                  </a:lnTo>
                  <a:lnTo>
                    <a:pt x="53" y="58"/>
                  </a:lnTo>
                  <a:lnTo>
                    <a:pt x="55" y="57"/>
                  </a:lnTo>
                  <a:lnTo>
                    <a:pt x="57" y="55"/>
                  </a:lnTo>
                  <a:lnTo>
                    <a:pt x="59" y="53"/>
                  </a:lnTo>
                  <a:lnTo>
                    <a:pt x="60" y="50"/>
                  </a:lnTo>
                  <a:lnTo>
                    <a:pt x="61" y="47"/>
                  </a:lnTo>
                  <a:lnTo>
                    <a:pt x="61" y="43"/>
                  </a:lnTo>
                  <a:lnTo>
                    <a:pt x="61" y="41"/>
                  </a:lnTo>
                  <a:lnTo>
                    <a:pt x="60" y="38"/>
                  </a:lnTo>
                  <a:lnTo>
                    <a:pt x="59" y="35"/>
                  </a:lnTo>
                  <a:lnTo>
                    <a:pt x="57" y="33"/>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3" name="Freeform 4463">
              <a:extLst>
                <a:ext uri="{FF2B5EF4-FFF2-40B4-BE49-F238E27FC236}">
                  <a16:creationId xmlns:a16="http://schemas.microsoft.com/office/drawing/2014/main" id="{39985465-EEA4-457F-A8F0-F518C4EDE397}"/>
                </a:ext>
              </a:extLst>
            </p:cNvPr>
            <p:cNvSpPr>
              <a:spLocks/>
            </p:cNvSpPr>
            <p:nvPr/>
          </p:nvSpPr>
          <p:spPr bwMode="auto">
            <a:xfrm>
              <a:off x="333622" y="4212342"/>
              <a:ext cx="93663" cy="90488"/>
            </a:xfrm>
            <a:custGeom>
              <a:avLst/>
              <a:gdLst>
                <a:gd name="T0" fmla="*/ 286 w 291"/>
                <a:gd name="T1" fmla="*/ 91 h 283"/>
                <a:gd name="T2" fmla="*/ 276 w 291"/>
                <a:gd name="T3" fmla="*/ 70 h 283"/>
                <a:gd name="T4" fmla="*/ 262 w 291"/>
                <a:gd name="T5" fmla="*/ 52 h 283"/>
                <a:gd name="T6" fmla="*/ 246 w 291"/>
                <a:gd name="T7" fmla="*/ 36 h 283"/>
                <a:gd name="T8" fmla="*/ 228 w 291"/>
                <a:gd name="T9" fmla="*/ 23 h 283"/>
                <a:gd name="T10" fmla="*/ 207 w 291"/>
                <a:gd name="T11" fmla="*/ 13 h 283"/>
                <a:gd name="T12" fmla="*/ 185 w 291"/>
                <a:gd name="T13" fmla="*/ 5 h 283"/>
                <a:gd name="T14" fmla="*/ 161 w 291"/>
                <a:gd name="T15" fmla="*/ 1 h 283"/>
                <a:gd name="T16" fmla="*/ 133 w 291"/>
                <a:gd name="T17" fmla="*/ 1 h 283"/>
                <a:gd name="T18" fmla="*/ 105 w 291"/>
                <a:gd name="T19" fmla="*/ 7 h 283"/>
                <a:gd name="T20" fmla="*/ 78 w 291"/>
                <a:gd name="T21" fmla="*/ 18 h 283"/>
                <a:gd name="T22" fmla="*/ 54 w 291"/>
                <a:gd name="T23" fmla="*/ 34 h 283"/>
                <a:gd name="T24" fmla="*/ 34 w 291"/>
                <a:gd name="T25" fmla="*/ 54 h 283"/>
                <a:gd name="T26" fmla="*/ 18 w 291"/>
                <a:gd name="T27" fmla="*/ 79 h 283"/>
                <a:gd name="T28" fmla="*/ 6 w 291"/>
                <a:gd name="T29" fmla="*/ 106 h 283"/>
                <a:gd name="T30" fmla="*/ 1 w 291"/>
                <a:gd name="T31" fmla="*/ 135 h 283"/>
                <a:gd name="T32" fmla="*/ 0 w 291"/>
                <a:gd name="T33" fmla="*/ 160 h 283"/>
                <a:gd name="T34" fmla="*/ 3 w 291"/>
                <a:gd name="T35" fmla="*/ 182 h 283"/>
                <a:gd name="T36" fmla="*/ 8 w 291"/>
                <a:gd name="T37" fmla="*/ 201 h 283"/>
                <a:gd name="T38" fmla="*/ 17 w 291"/>
                <a:gd name="T39" fmla="*/ 220 h 283"/>
                <a:gd name="T40" fmla="*/ 28 w 291"/>
                <a:gd name="T41" fmla="*/ 237 h 283"/>
                <a:gd name="T42" fmla="*/ 40 w 291"/>
                <a:gd name="T43" fmla="*/ 252 h 283"/>
                <a:gd name="T44" fmla="*/ 55 w 291"/>
                <a:gd name="T45" fmla="*/ 266 h 283"/>
                <a:gd name="T46" fmla="*/ 71 w 291"/>
                <a:gd name="T47" fmla="*/ 278 h 283"/>
                <a:gd name="T48" fmla="*/ 90 w 291"/>
                <a:gd name="T49" fmla="*/ 267 h 283"/>
                <a:gd name="T50" fmla="*/ 110 w 291"/>
                <a:gd name="T51" fmla="*/ 238 h 283"/>
                <a:gd name="T52" fmla="*/ 131 w 291"/>
                <a:gd name="T53" fmla="*/ 212 h 283"/>
                <a:gd name="T54" fmla="*/ 156 w 291"/>
                <a:gd name="T55" fmla="*/ 186 h 283"/>
                <a:gd name="T56" fmla="*/ 183 w 291"/>
                <a:gd name="T57" fmla="*/ 163 h 283"/>
                <a:gd name="T58" fmla="*/ 212 w 291"/>
                <a:gd name="T59" fmla="*/ 142 h 283"/>
                <a:gd name="T60" fmla="*/ 242 w 291"/>
                <a:gd name="T61" fmla="*/ 124 h 283"/>
                <a:gd name="T62" fmla="*/ 274 w 291"/>
                <a:gd name="T63" fmla="*/ 109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1" h="283">
                  <a:moveTo>
                    <a:pt x="291" y="102"/>
                  </a:moveTo>
                  <a:lnTo>
                    <a:pt x="286" y="91"/>
                  </a:lnTo>
                  <a:lnTo>
                    <a:pt x="281" y="81"/>
                  </a:lnTo>
                  <a:lnTo>
                    <a:pt x="276" y="70"/>
                  </a:lnTo>
                  <a:lnTo>
                    <a:pt x="269" y="62"/>
                  </a:lnTo>
                  <a:lnTo>
                    <a:pt x="262" y="52"/>
                  </a:lnTo>
                  <a:lnTo>
                    <a:pt x="254" y="44"/>
                  </a:lnTo>
                  <a:lnTo>
                    <a:pt x="246" y="36"/>
                  </a:lnTo>
                  <a:lnTo>
                    <a:pt x="237" y="30"/>
                  </a:lnTo>
                  <a:lnTo>
                    <a:pt x="228" y="23"/>
                  </a:lnTo>
                  <a:lnTo>
                    <a:pt x="217" y="17"/>
                  </a:lnTo>
                  <a:lnTo>
                    <a:pt x="207" y="13"/>
                  </a:lnTo>
                  <a:lnTo>
                    <a:pt x="196" y="8"/>
                  </a:lnTo>
                  <a:lnTo>
                    <a:pt x="185" y="5"/>
                  </a:lnTo>
                  <a:lnTo>
                    <a:pt x="173" y="2"/>
                  </a:lnTo>
                  <a:lnTo>
                    <a:pt x="161" y="1"/>
                  </a:lnTo>
                  <a:lnTo>
                    <a:pt x="149" y="0"/>
                  </a:lnTo>
                  <a:lnTo>
                    <a:pt x="133" y="1"/>
                  </a:lnTo>
                  <a:lnTo>
                    <a:pt x="120" y="3"/>
                  </a:lnTo>
                  <a:lnTo>
                    <a:pt x="105" y="7"/>
                  </a:lnTo>
                  <a:lnTo>
                    <a:pt x="91" y="12"/>
                  </a:lnTo>
                  <a:lnTo>
                    <a:pt x="78" y="18"/>
                  </a:lnTo>
                  <a:lnTo>
                    <a:pt x="66" y="25"/>
                  </a:lnTo>
                  <a:lnTo>
                    <a:pt x="54" y="34"/>
                  </a:lnTo>
                  <a:lnTo>
                    <a:pt x="44" y="45"/>
                  </a:lnTo>
                  <a:lnTo>
                    <a:pt x="34" y="54"/>
                  </a:lnTo>
                  <a:lnTo>
                    <a:pt x="25" y="66"/>
                  </a:lnTo>
                  <a:lnTo>
                    <a:pt x="18" y="79"/>
                  </a:lnTo>
                  <a:lnTo>
                    <a:pt x="11" y="92"/>
                  </a:lnTo>
                  <a:lnTo>
                    <a:pt x="6" y="106"/>
                  </a:lnTo>
                  <a:lnTo>
                    <a:pt x="3" y="120"/>
                  </a:lnTo>
                  <a:lnTo>
                    <a:pt x="1" y="135"/>
                  </a:lnTo>
                  <a:lnTo>
                    <a:pt x="0" y="150"/>
                  </a:lnTo>
                  <a:lnTo>
                    <a:pt x="0" y="160"/>
                  </a:lnTo>
                  <a:lnTo>
                    <a:pt x="1" y="171"/>
                  </a:lnTo>
                  <a:lnTo>
                    <a:pt x="3" y="182"/>
                  </a:lnTo>
                  <a:lnTo>
                    <a:pt x="5" y="191"/>
                  </a:lnTo>
                  <a:lnTo>
                    <a:pt x="8" y="201"/>
                  </a:lnTo>
                  <a:lnTo>
                    <a:pt x="13" y="211"/>
                  </a:lnTo>
                  <a:lnTo>
                    <a:pt x="17" y="220"/>
                  </a:lnTo>
                  <a:lnTo>
                    <a:pt x="22" y="229"/>
                  </a:lnTo>
                  <a:lnTo>
                    <a:pt x="28" y="237"/>
                  </a:lnTo>
                  <a:lnTo>
                    <a:pt x="34" y="245"/>
                  </a:lnTo>
                  <a:lnTo>
                    <a:pt x="40" y="252"/>
                  </a:lnTo>
                  <a:lnTo>
                    <a:pt x="48" y="260"/>
                  </a:lnTo>
                  <a:lnTo>
                    <a:pt x="55" y="266"/>
                  </a:lnTo>
                  <a:lnTo>
                    <a:pt x="63" y="273"/>
                  </a:lnTo>
                  <a:lnTo>
                    <a:pt x="71" y="278"/>
                  </a:lnTo>
                  <a:lnTo>
                    <a:pt x="81" y="283"/>
                  </a:lnTo>
                  <a:lnTo>
                    <a:pt x="90" y="267"/>
                  </a:lnTo>
                  <a:lnTo>
                    <a:pt x="99" y="253"/>
                  </a:lnTo>
                  <a:lnTo>
                    <a:pt x="110" y="238"/>
                  </a:lnTo>
                  <a:lnTo>
                    <a:pt x="121" y="224"/>
                  </a:lnTo>
                  <a:lnTo>
                    <a:pt x="131" y="212"/>
                  </a:lnTo>
                  <a:lnTo>
                    <a:pt x="144" y="199"/>
                  </a:lnTo>
                  <a:lnTo>
                    <a:pt x="156" y="186"/>
                  </a:lnTo>
                  <a:lnTo>
                    <a:pt x="169" y="174"/>
                  </a:lnTo>
                  <a:lnTo>
                    <a:pt x="183" y="163"/>
                  </a:lnTo>
                  <a:lnTo>
                    <a:pt x="197" y="153"/>
                  </a:lnTo>
                  <a:lnTo>
                    <a:pt x="212" y="142"/>
                  </a:lnTo>
                  <a:lnTo>
                    <a:pt x="227" y="133"/>
                  </a:lnTo>
                  <a:lnTo>
                    <a:pt x="242" y="124"/>
                  </a:lnTo>
                  <a:lnTo>
                    <a:pt x="258" y="116"/>
                  </a:lnTo>
                  <a:lnTo>
                    <a:pt x="274" y="109"/>
                  </a:lnTo>
                  <a:lnTo>
                    <a:pt x="291"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6" name="Freeform 4464">
              <a:extLst>
                <a:ext uri="{FF2B5EF4-FFF2-40B4-BE49-F238E27FC236}">
                  <a16:creationId xmlns:a16="http://schemas.microsoft.com/office/drawing/2014/main" id="{8AC2EC4B-6442-49B3-82F1-150B120A1A5A}"/>
                </a:ext>
              </a:extLst>
            </p:cNvPr>
            <p:cNvSpPr>
              <a:spLocks/>
            </p:cNvSpPr>
            <p:nvPr/>
          </p:nvSpPr>
          <p:spPr bwMode="auto">
            <a:xfrm>
              <a:off x="525710" y="4212342"/>
              <a:ext cx="93663" cy="93663"/>
            </a:xfrm>
            <a:custGeom>
              <a:avLst/>
              <a:gdLst>
                <a:gd name="T0" fmla="*/ 132 w 293"/>
                <a:gd name="T1" fmla="*/ 1 h 293"/>
                <a:gd name="T2" fmla="*/ 106 w 293"/>
                <a:gd name="T3" fmla="*/ 5 h 293"/>
                <a:gd name="T4" fmla="*/ 84 w 293"/>
                <a:gd name="T5" fmla="*/ 14 h 293"/>
                <a:gd name="T6" fmla="*/ 62 w 293"/>
                <a:gd name="T7" fmla="*/ 25 h 293"/>
                <a:gd name="T8" fmla="*/ 43 w 293"/>
                <a:gd name="T9" fmla="*/ 40 h 293"/>
                <a:gd name="T10" fmla="*/ 27 w 293"/>
                <a:gd name="T11" fmla="*/ 58 h 293"/>
                <a:gd name="T12" fmla="*/ 13 w 293"/>
                <a:gd name="T13" fmla="*/ 78 h 293"/>
                <a:gd name="T14" fmla="*/ 3 w 293"/>
                <a:gd name="T15" fmla="*/ 100 h 293"/>
                <a:gd name="T16" fmla="*/ 15 w 293"/>
                <a:gd name="T17" fmla="*/ 120 h 293"/>
                <a:gd name="T18" fmla="*/ 44 w 293"/>
                <a:gd name="T19" fmla="*/ 137 h 293"/>
                <a:gd name="T20" fmla="*/ 71 w 293"/>
                <a:gd name="T21" fmla="*/ 156 h 293"/>
                <a:gd name="T22" fmla="*/ 96 w 293"/>
                <a:gd name="T23" fmla="*/ 176 h 293"/>
                <a:gd name="T24" fmla="*/ 121 w 293"/>
                <a:gd name="T25" fmla="*/ 200 h 293"/>
                <a:gd name="T26" fmla="*/ 142 w 293"/>
                <a:gd name="T27" fmla="*/ 224 h 293"/>
                <a:gd name="T28" fmla="*/ 163 w 293"/>
                <a:gd name="T29" fmla="*/ 250 h 293"/>
                <a:gd name="T30" fmla="*/ 180 w 293"/>
                <a:gd name="T31" fmla="*/ 279 h 293"/>
                <a:gd name="T32" fmla="*/ 199 w 293"/>
                <a:gd name="T33" fmla="*/ 290 h 293"/>
                <a:gd name="T34" fmla="*/ 221 w 293"/>
                <a:gd name="T35" fmla="*/ 279 h 293"/>
                <a:gd name="T36" fmla="*/ 240 w 293"/>
                <a:gd name="T37" fmla="*/ 265 h 293"/>
                <a:gd name="T38" fmla="*/ 257 w 293"/>
                <a:gd name="T39" fmla="*/ 249 h 293"/>
                <a:gd name="T40" fmla="*/ 271 w 293"/>
                <a:gd name="T41" fmla="*/ 230 h 293"/>
                <a:gd name="T42" fmla="*/ 282 w 293"/>
                <a:gd name="T43" fmla="*/ 209 h 293"/>
                <a:gd name="T44" fmla="*/ 289 w 293"/>
                <a:gd name="T45" fmla="*/ 186 h 293"/>
                <a:gd name="T46" fmla="*/ 293 w 293"/>
                <a:gd name="T47" fmla="*/ 162 h 293"/>
                <a:gd name="T48" fmla="*/ 293 w 293"/>
                <a:gd name="T49" fmla="*/ 135 h 293"/>
                <a:gd name="T50" fmla="*/ 287 w 293"/>
                <a:gd name="T51" fmla="*/ 106 h 293"/>
                <a:gd name="T52" fmla="*/ 276 w 293"/>
                <a:gd name="T53" fmla="*/ 79 h 293"/>
                <a:gd name="T54" fmla="*/ 260 w 293"/>
                <a:gd name="T55" fmla="*/ 54 h 293"/>
                <a:gd name="T56" fmla="*/ 240 w 293"/>
                <a:gd name="T57" fmla="*/ 34 h 293"/>
                <a:gd name="T58" fmla="*/ 215 w 293"/>
                <a:gd name="T59" fmla="*/ 18 h 293"/>
                <a:gd name="T60" fmla="*/ 188 w 293"/>
                <a:gd name="T61" fmla="*/ 7 h 293"/>
                <a:gd name="T62" fmla="*/ 160 w 293"/>
                <a:gd name="T63" fmla="*/ 1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3" h="293">
                  <a:moveTo>
                    <a:pt x="145" y="0"/>
                  </a:moveTo>
                  <a:lnTo>
                    <a:pt x="132" y="1"/>
                  </a:lnTo>
                  <a:lnTo>
                    <a:pt x="119" y="3"/>
                  </a:lnTo>
                  <a:lnTo>
                    <a:pt x="106" y="5"/>
                  </a:lnTo>
                  <a:lnTo>
                    <a:pt x="94" y="8"/>
                  </a:lnTo>
                  <a:lnTo>
                    <a:pt x="84" y="14"/>
                  </a:lnTo>
                  <a:lnTo>
                    <a:pt x="72" y="19"/>
                  </a:lnTo>
                  <a:lnTo>
                    <a:pt x="62" y="25"/>
                  </a:lnTo>
                  <a:lnTo>
                    <a:pt x="53" y="32"/>
                  </a:lnTo>
                  <a:lnTo>
                    <a:pt x="43" y="40"/>
                  </a:lnTo>
                  <a:lnTo>
                    <a:pt x="34" y="49"/>
                  </a:lnTo>
                  <a:lnTo>
                    <a:pt x="27" y="58"/>
                  </a:lnTo>
                  <a:lnTo>
                    <a:pt x="19" y="68"/>
                  </a:lnTo>
                  <a:lnTo>
                    <a:pt x="13" y="78"/>
                  </a:lnTo>
                  <a:lnTo>
                    <a:pt x="8" y="90"/>
                  </a:lnTo>
                  <a:lnTo>
                    <a:pt x="3" y="100"/>
                  </a:lnTo>
                  <a:lnTo>
                    <a:pt x="0" y="112"/>
                  </a:lnTo>
                  <a:lnTo>
                    <a:pt x="15" y="120"/>
                  </a:lnTo>
                  <a:lnTo>
                    <a:pt x="29" y="128"/>
                  </a:lnTo>
                  <a:lnTo>
                    <a:pt x="44" y="137"/>
                  </a:lnTo>
                  <a:lnTo>
                    <a:pt x="58" y="146"/>
                  </a:lnTo>
                  <a:lnTo>
                    <a:pt x="71" y="156"/>
                  </a:lnTo>
                  <a:lnTo>
                    <a:pt x="84" y="166"/>
                  </a:lnTo>
                  <a:lnTo>
                    <a:pt x="96" y="176"/>
                  </a:lnTo>
                  <a:lnTo>
                    <a:pt x="109" y="188"/>
                  </a:lnTo>
                  <a:lnTo>
                    <a:pt x="121" y="200"/>
                  </a:lnTo>
                  <a:lnTo>
                    <a:pt x="132" y="212"/>
                  </a:lnTo>
                  <a:lnTo>
                    <a:pt x="142" y="224"/>
                  </a:lnTo>
                  <a:lnTo>
                    <a:pt x="153" y="237"/>
                  </a:lnTo>
                  <a:lnTo>
                    <a:pt x="163" y="250"/>
                  </a:lnTo>
                  <a:lnTo>
                    <a:pt x="171" y="264"/>
                  </a:lnTo>
                  <a:lnTo>
                    <a:pt x="180" y="279"/>
                  </a:lnTo>
                  <a:lnTo>
                    <a:pt x="188" y="293"/>
                  </a:lnTo>
                  <a:lnTo>
                    <a:pt x="199" y="290"/>
                  </a:lnTo>
                  <a:lnTo>
                    <a:pt x="211" y="284"/>
                  </a:lnTo>
                  <a:lnTo>
                    <a:pt x="221" y="279"/>
                  </a:lnTo>
                  <a:lnTo>
                    <a:pt x="230" y="273"/>
                  </a:lnTo>
                  <a:lnTo>
                    <a:pt x="240" y="265"/>
                  </a:lnTo>
                  <a:lnTo>
                    <a:pt x="248" y="258"/>
                  </a:lnTo>
                  <a:lnTo>
                    <a:pt x="257" y="249"/>
                  </a:lnTo>
                  <a:lnTo>
                    <a:pt x="264" y="239"/>
                  </a:lnTo>
                  <a:lnTo>
                    <a:pt x="271" y="230"/>
                  </a:lnTo>
                  <a:lnTo>
                    <a:pt x="276" y="220"/>
                  </a:lnTo>
                  <a:lnTo>
                    <a:pt x="282" y="209"/>
                  </a:lnTo>
                  <a:lnTo>
                    <a:pt x="286" y="198"/>
                  </a:lnTo>
                  <a:lnTo>
                    <a:pt x="289" y="186"/>
                  </a:lnTo>
                  <a:lnTo>
                    <a:pt x="292" y="174"/>
                  </a:lnTo>
                  <a:lnTo>
                    <a:pt x="293" y="162"/>
                  </a:lnTo>
                  <a:lnTo>
                    <a:pt x="293" y="150"/>
                  </a:lnTo>
                  <a:lnTo>
                    <a:pt x="293" y="135"/>
                  </a:lnTo>
                  <a:lnTo>
                    <a:pt x="291" y="120"/>
                  </a:lnTo>
                  <a:lnTo>
                    <a:pt x="287" y="106"/>
                  </a:lnTo>
                  <a:lnTo>
                    <a:pt x="282" y="92"/>
                  </a:lnTo>
                  <a:lnTo>
                    <a:pt x="276" y="79"/>
                  </a:lnTo>
                  <a:lnTo>
                    <a:pt x="269" y="66"/>
                  </a:lnTo>
                  <a:lnTo>
                    <a:pt x="260" y="54"/>
                  </a:lnTo>
                  <a:lnTo>
                    <a:pt x="249" y="45"/>
                  </a:lnTo>
                  <a:lnTo>
                    <a:pt x="240" y="34"/>
                  </a:lnTo>
                  <a:lnTo>
                    <a:pt x="228" y="25"/>
                  </a:lnTo>
                  <a:lnTo>
                    <a:pt x="215" y="18"/>
                  </a:lnTo>
                  <a:lnTo>
                    <a:pt x="202" y="12"/>
                  </a:lnTo>
                  <a:lnTo>
                    <a:pt x="188" y="7"/>
                  </a:lnTo>
                  <a:lnTo>
                    <a:pt x="175" y="3"/>
                  </a:lnTo>
                  <a:lnTo>
                    <a:pt x="160" y="1"/>
                  </a:lnTo>
                  <a:lnTo>
                    <a:pt x="1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7" name="Freeform 4465">
              <a:extLst>
                <a:ext uri="{FF2B5EF4-FFF2-40B4-BE49-F238E27FC236}">
                  <a16:creationId xmlns:a16="http://schemas.microsoft.com/office/drawing/2014/main" id="{49C9AA9E-B2B5-4682-AC2A-FCFE69DFC89A}"/>
                </a:ext>
              </a:extLst>
            </p:cNvPr>
            <p:cNvSpPr>
              <a:spLocks noEditPoints="1"/>
            </p:cNvSpPr>
            <p:nvPr/>
          </p:nvSpPr>
          <p:spPr bwMode="auto">
            <a:xfrm>
              <a:off x="352672" y="4245679"/>
              <a:ext cx="238125" cy="236538"/>
            </a:xfrm>
            <a:custGeom>
              <a:avLst/>
              <a:gdLst>
                <a:gd name="T0" fmla="*/ 418 w 748"/>
                <a:gd name="T1" fmla="*/ 394 h 747"/>
                <a:gd name="T2" fmla="*/ 413 w 748"/>
                <a:gd name="T3" fmla="*/ 401 h 747"/>
                <a:gd name="T4" fmla="*/ 404 w 748"/>
                <a:gd name="T5" fmla="*/ 404 h 747"/>
                <a:gd name="T6" fmla="*/ 248 w 748"/>
                <a:gd name="T7" fmla="*/ 403 h 747"/>
                <a:gd name="T8" fmla="*/ 241 w 748"/>
                <a:gd name="T9" fmla="*/ 398 h 747"/>
                <a:gd name="T10" fmla="*/ 238 w 748"/>
                <a:gd name="T11" fmla="*/ 389 h 747"/>
                <a:gd name="T12" fmla="*/ 241 w 748"/>
                <a:gd name="T13" fmla="*/ 380 h 747"/>
                <a:gd name="T14" fmla="*/ 248 w 748"/>
                <a:gd name="T15" fmla="*/ 375 h 747"/>
                <a:gd name="T16" fmla="*/ 389 w 748"/>
                <a:gd name="T17" fmla="*/ 374 h 747"/>
                <a:gd name="T18" fmla="*/ 391 w 748"/>
                <a:gd name="T19" fmla="*/ 160 h 747"/>
                <a:gd name="T20" fmla="*/ 397 w 748"/>
                <a:gd name="T21" fmla="*/ 154 h 747"/>
                <a:gd name="T22" fmla="*/ 404 w 748"/>
                <a:gd name="T23" fmla="*/ 150 h 747"/>
                <a:gd name="T24" fmla="*/ 413 w 748"/>
                <a:gd name="T25" fmla="*/ 154 h 747"/>
                <a:gd name="T26" fmla="*/ 418 w 748"/>
                <a:gd name="T27" fmla="*/ 160 h 747"/>
                <a:gd name="T28" fmla="*/ 419 w 748"/>
                <a:gd name="T29" fmla="*/ 389 h 747"/>
                <a:gd name="T30" fmla="*/ 336 w 748"/>
                <a:gd name="T31" fmla="*/ 2 h 747"/>
                <a:gd name="T32" fmla="*/ 280 w 748"/>
                <a:gd name="T33" fmla="*/ 11 h 747"/>
                <a:gd name="T34" fmla="*/ 228 w 748"/>
                <a:gd name="T35" fmla="*/ 30 h 747"/>
                <a:gd name="T36" fmla="*/ 179 w 748"/>
                <a:gd name="T37" fmla="*/ 54 h 747"/>
                <a:gd name="T38" fmla="*/ 136 w 748"/>
                <a:gd name="T39" fmla="*/ 86 h 747"/>
                <a:gd name="T40" fmla="*/ 97 w 748"/>
                <a:gd name="T41" fmla="*/ 123 h 747"/>
                <a:gd name="T42" fmla="*/ 64 w 748"/>
                <a:gd name="T43" fmla="*/ 165 h 747"/>
                <a:gd name="T44" fmla="*/ 36 w 748"/>
                <a:gd name="T45" fmla="*/ 212 h 747"/>
                <a:gd name="T46" fmla="*/ 17 w 748"/>
                <a:gd name="T47" fmla="*/ 263 h 747"/>
                <a:gd name="T48" fmla="*/ 4 w 748"/>
                <a:gd name="T49" fmla="*/ 317 h 747"/>
                <a:gd name="T50" fmla="*/ 0 w 748"/>
                <a:gd name="T51" fmla="*/ 374 h 747"/>
                <a:gd name="T52" fmla="*/ 4 w 748"/>
                <a:gd name="T53" fmla="*/ 431 h 747"/>
                <a:gd name="T54" fmla="*/ 17 w 748"/>
                <a:gd name="T55" fmla="*/ 485 h 747"/>
                <a:gd name="T56" fmla="*/ 36 w 748"/>
                <a:gd name="T57" fmla="*/ 536 h 747"/>
                <a:gd name="T58" fmla="*/ 64 w 748"/>
                <a:gd name="T59" fmla="*/ 583 h 747"/>
                <a:gd name="T60" fmla="*/ 97 w 748"/>
                <a:gd name="T61" fmla="*/ 625 h 747"/>
                <a:gd name="T62" fmla="*/ 136 w 748"/>
                <a:gd name="T63" fmla="*/ 662 h 747"/>
                <a:gd name="T64" fmla="*/ 179 w 748"/>
                <a:gd name="T65" fmla="*/ 694 h 747"/>
                <a:gd name="T66" fmla="*/ 228 w 748"/>
                <a:gd name="T67" fmla="*/ 719 h 747"/>
                <a:gd name="T68" fmla="*/ 280 w 748"/>
                <a:gd name="T69" fmla="*/ 736 h 747"/>
                <a:gd name="T70" fmla="*/ 336 w 748"/>
                <a:gd name="T71" fmla="*/ 745 h 747"/>
                <a:gd name="T72" fmla="*/ 392 w 748"/>
                <a:gd name="T73" fmla="*/ 747 h 747"/>
                <a:gd name="T74" fmla="*/ 449 w 748"/>
                <a:gd name="T75" fmla="*/ 740 h 747"/>
                <a:gd name="T76" fmla="*/ 501 w 748"/>
                <a:gd name="T77" fmla="*/ 725 h 747"/>
                <a:gd name="T78" fmla="*/ 552 w 748"/>
                <a:gd name="T79" fmla="*/ 702 h 747"/>
                <a:gd name="T80" fmla="*/ 597 w 748"/>
                <a:gd name="T81" fmla="*/ 674 h 747"/>
                <a:gd name="T82" fmla="*/ 637 w 748"/>
                <a:gd name="T83" fmla="*/ 638 h 747"/>
                <a:gd name="T84" fmla="*/ 673 w 748"/>
                <a:gd name="T85" fmla="*/ 598 h 747"/>
                <a:gd name="T86" fmla="*/ 702 w 748"/>
                <a:gd name="T87" fmla="*/ 552 h 747"/>
                <a:gd name="T88" fmla="*/ 724 w 748"/>
                <a:gd name="T89" fmla="*/ 502 h 747"/>
                <a:gd name="T90" fmla="*/ 739 w 748"/>
                <a:gd name="T91" fmla="*/ 449 h 747"/>
                <a:gd name="T92" fmla="*/ 746 w 748"/>
                <a:gd name="T93" fmla="*/ 393 h 747"/>
                <a:gd name="T94" fmla="*/ 745 w 748"/>
                <a:gd name="T95" fmla="*/ 336 h 747"/>
                <a:gd name="T96" fmla="*/ 736 w 748"/>
                <a:gd name="T97" fmla="*/ 281 h 747"/>
                <a:gd name="T98" fmla="*/ 718 w 748"/>
                <a:gd name="T99" fmla="*/ 229 h 747"/>
                <a:gd name="T100" fmla="*/ 693 w 748"/>
                <a:gd name="T101" fmla="*/ 180 h 747"/>
                <a:gd name="T102" fmla="*/ 662 w 748"/>
                <a:gd name="T103" fmla="*/ 137 h 747"/>
                <a:gd name="T104" fmla="*/ 624 w 748"/>
                <a:gd name="T105" fmla="*/ 98 h 747"/>
                <a:gd name="T106" fmla="*/ 582 w 748"/>
                <a:gd name="T107" fmla="*/ 64 h 747"/>
                <a:gd name="T108" fmla="*/ 536 w 748"/>
                <a:gd name="T109" fmla="*/ 37 h 747"/>
                <a:gd name="T110" fmla="*/ 484 w 748"/>
                <a:gd name="T111" fmla="*/ 17 h 747"/>
                <a:gd name="T112" fmla="*/ 430 w 748"/>
                <a:gd name="T113" fmla="*/ 4 h 747"/>
                <a:gd name="T114" fmla="*/ 373 w 748"/>
                <a:gd name="T115" fmla="*/ 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8" h="747">
                  <a:moveTo>
                    <a:pt x="419" y="389"/>
                  </a:moveTo>
                  <a:lnTo>
                    <a:pt x="419" y="392"/>
                  </a:lnTo>
                  <a:lnTo>
                    <a:pt x="418" y="394"/>
                  </a:lnTo>
                  <a:lnTo>
                    <a:pt x="417" y="398"/>
                  </a:lnTo>
                  <a:lnTo>
                    <a:pt x="415" y="400"/>
                  </a:lnTo>
                  <a:lnTo>
                    <a:pt x="413" y="401"/>
                  </a:lnTo>
                  <a:lnTo>
                    <a:pt x="410" y="403"/>
                  </a:lnTo>
                  <a:lnTo>
                    <a:pt x="407" y="403"/>
                  </a:lnTo>
                  <a:lnTo>
                    <a:pt x="404" y="404"/>
                  </a:lnTo>
                  <a:lnTo>
                    <a:pt x="253" y="404"/>
                  </a:lnTo>
                  <a:lnTo>
                    <a:pt x="251" y="403"/>
                  </a:lnTo>
                  <a:lnTo>
                    <a:pt x="248" y="403"/>
                  </a:lnTo>
                  <a:lnTo>
                    <a:pt x="246" y="401"/>
                  </a:lnTo>
                  <a:lnTo>
                    <a:pt x="244" y="400"/>
                  </a:lnTo>
                  <a:lnTo>
                    <a:pt x="241" y="398"/>
                  </a:lnTo>
                  <a:lnTo>
                    <a:pt x="240" y="394"/>
                  </a:lnTo>
                  <a:lnTo>
                    <a:pt x="239" y="392"/>
                  </a:lnTo>
                  <a:lnTo>
                    <a:pt x="238" y="389"/>
                  </a:lnTo>
                  <a:lnTo>
                    <a:pt x="239" y="386"/>
                  </a:lnTo>
                  <a:lnTo>
                    <a:pt x="240" y="384"/>
                  </a:lnTo>
                  <a:lnTo>
                    <a:pt x="241" y="380"/>
                  </a:lnTo>
                  <a:lnTo>
                    <a:pt x="244" y="378"/>
                  </a:lnTo>
                  <a:lnTo>
                    <a:pt x="246" y="376"/>
                  </a:lnTo>
                  <a:lnTo>
                    <a:pt x="248" y="375"/>
                  </a:lnTo>
                  <a:lnTo>
                    <a:pt x="251" y="374"/>
                  </a:lnTo>
                  <a:lnTo>
                    <a:pt x="253" y="374"/>
                  </a:lnTo>
                  <a:lnTo>
                    <a:pt x="389" y="374"/>
                  </a:lnTo>
                  <a:lnTo>
                    <a:pt x="389" y="165"/>
                  </a:lnTo>
                  <a:lnTo>
                    <a:pt x="390" y="163"/>
                  </a:lnTo>
                  <a:lnTo>
                    <a:pt x="391" y="160"/>
                  </a:lnTo>
                  <a:lnTo>
                    <a:pt x="392" y="158"/>
                  </a:lnTo>
                  <a:lnTo>
                    <a:pt x="394" y="156"/>
                  </a:lnTo>
                  <a:lnTo>
                    <a:pt x="397" y="154"/>
                  </a:lnTo>
                  <a:lnTo>
                    <a:pt x="399" y="153"/>
                  </a:lnTo>
                  <a:lnTo>
                    <a:pt x="402" y="152"/>
                  </a:lnTo>
                  <a:lnTo>
                    <a:pt x="404" y="150"/>
                  </a:lnTo>
                  <a:lnTo>
                    <a:pt x="407" y="152"/>
                  </a:lnTo>
                  <a:lnTo>
                    <a:pt x="410" y="153"/>
                  </a:lnTo>
                  <a:lnTo>
                    <a:pt x="413" y="154"/>
                  </a:lnTo>
                  <a:lnTo>
                    <a:pt x="415" y="156"/>
                  </a:lnTo>
                  <a:lnTo>
                    <a:pt x="417" y="158"/>
                  </a:lnTo>
                  <a:lnTo>
                    <a:pt x="418" y="160"/>
                  </a:lnTo>
                  <a:lnTo>
                    <a:pt x="419" y="163"/>
                  </a:lnTo>
                  <a:lnTo>
                    <a:pt x="419" y="165"/>
                  </a:lnTo>
                  <a:lnTo>
                    <a:pt x="419" y="389"/>
                  </a:lnTo>
                  <a:close/>
                  <a:moveTo>
                    <a:pt x="373" y="0"/>
                  </a:moveTo>
                  <a:lnTo>
                    <a:pt x="354" y="1"/>
                  </a:lnTo>
                  <a:lnTo>
                    <a:pt x="336" y="2"/>
                  </a:lnTo>
                  <a:lnTo>
                    <a:pt x="316" y="4"/>
                  </a:lnTo>
                  <a:lnTo>
                    <a:pt x="298" y="7"/>
                  </a:lnTo>
                  <a:lnTo>
                    <a:pt x="280" y="11"/>
                  </a:lnTo>
                  <a:lnTo>
                    <a:pt x="262" y="17"/>
                  </a:lnTo>
                  <a:lnTo>
                    <a:pt x="245" y="23"/>
                  </a:lnTo>
                  <a:lnTo>
                    <a:pt x="228" y="30"/>
                  </a:lnTo>
                  <a:lnTo>
                    <a:pt x="211" y="37"/>
                  </a:lnTo>
                  <a:lnTo>
                    <a:pt x="195" y="46"/>
                  </a:lnTo>
                  <a:lnTo>
                    <a:pt x="179" y="54"/>
                  </a:lnTo>
                  <a:lnTo>
                    <a:pt x="164" y="64"/>
                  </a:lnTo>
                  <a:lnTo>
                    <a:pt x="149" y="74"/>
                  </a:lnTo>
                  <a:lnTo>
                    <a:pt x="136" y="86"/>
                  </a:lnTo>
                  <a:lnTo>
                    <a:pt x="122" y="98"/>
                  </a:lnTo>
                  <a:lnTo>
                    <a:pt x="109" y="110"/>
                  </a:lnTo>
                  <a:lnTo>
                    <a:pt x="97" y="123"/>
                  </a:lnTo>
                  <a:lnTo>
                    <a:pt x="85" y="137"/>
                  </a:lnTo>
                  <a:lnTo>
                    <a:pt x="73" y="150"/>
                  </a:lnTo>
                  <a:lnTo>
                    <a:pt x="64" y="165"/>
                  </a:lnTo>
                  <a:lnTo>
                    <a:pt x="53" y="180"/>
                  </a:lnTo>
                  <a:lnTo>
                    <a:pt x="45" y="196"/>
                  </a:lnTo>
                  <a:lnTo>
                    <a:pt x="36" y="212"/>
                  </a:lnTo>
                  <a:lnTo>
                    <a:pt x="29" y="229"/>
                  </a:lnTo>
                  <a:lnTo>
                    <a:pt x="22" y="246"/>
                  </a:lnTo>
                  <a:lnTo>
                    <a:pt x="17" y="263"/>
                  </a:lnTo>
                  <a:lnTo>
                    <a:pt x="11" y="281"/>
                  </a:lnTo>
                  <a:lnTo>
                    <a:pt x="7" y="299"/>
                  </a:lnTo>
                  <a:lnTo>
                    <a:pt x="4" y="317"/>
                  </a:lnTo>
                  <a:lnTo>
                    <a:pt x="2" y="336"/>
                  </a:lnTo>
                  <a:lnTo>
                    <a:pt x="0" y="355"/>
                  </a:lnTo>
                  <a:lnTo>
                    <a:pt x="0" y="374"/>
                  </a:lnTo>
                  <a:lnTo>
                    <a:pt x="0" y="393"/>
                  </a:lnTo>
                  <a:lnTo>
                    <a:pt x="2" y="411"/>
                  </a:lnTo>
                  <a:lnTo>
                    <a:pt x="4" y="431"/>
                  </a:lnTo>
                  <a:lnTo>
                    <a:pt x="7" y="449"/>
                  </a:lnTo>
                  <a:lnTo>
                    <a:pt x="11" y="467"/>
                  </a:lnTo>
                  <a:lnTo>
                    <a:pt x="17" y="485"/>
                  </a:lnTo>
                  <a:lnTo>
                    <a:pt x="22" y="502"/>
                  </a:lnTo>
                  <a:lnTo>
                    <a:pt x="29" y="520"/>
                  </a:lnTo>
                  <a:lnTo>
                    <a:pt x="36" y="536"/>
                  </a:lnTo>
                  <a:lnTo>
                    <a:pt x="45" y="552"/>
                  </a:lnTo>
                  <a:lnTo>
                    <a:pt x="53" y="568"/>
                  </a:lnTo>
                  <a:lnTo>
                    <a:pt x="64" y="583"/>
                  </a:lnTo>
                  <a:lnTo>
                    <a:pt x="73" y="598"/>
                  </a:lnTo>
                  <a:lnTo>
                    <a:pt x="85" y="612"/>
                  </a:lnTo>
                  <a:lnTo>
                    <a:pt x="97" y="625"/>
                  </a:lnTo>
                  <a:lnTo>
                    <a:pt x="109" y="638"/>
                  </a:lnTo>
                  <a:lnTo>
                    <a:pt x="122" y="650"/>
                  </a:lnTo>
                  <a:lnTo>
                    <a:pt x="136" y="662"/>
                  </a:lnTo>
                  <a:lnTo>
                    <a:pt x="149" y="674"/>
                  </a:lnTo>
                  <a:lnTo>
                    <a:pt x="164" y="683"/>
                  </a:lnTo>
                  <a:lnTo>
                    <a:pt x="179" y="694"/>
                  </a:lnTo>
                  <a:lnTo>
                    <a:pt x="195" y="702"/>
                  </a:lnTo>
                  <a:lnTo>
                    <a:pt x="211" y="711"/>
                  </a:lnTo>
                  <a:lnTo>
                    <a:pt x="228" y="719"/>
                  </a:lnTo>
                  <a:lnTo>
                    <a:pt x="245" y="725"/>
                  </a:lnTo>
                  <a:lnTo>
                    <a:pt x="262" y="730"/>
                  </a:lnTo>
                  <a:lnTo>
                    <a:pt x="280" y="736"/>
                  </a:lnTo>
                  <a:lnTo>
                    <a:pt x="298" y="740"/>
                  </a:lnTo>
                  <a:lnTo>
                    <a:pt x="316" y="743"/>
                  </a:lnTo>
                  <a:lnTo>
                    <a:pt x="336" y="745"/>
                  </a:lnTo>
                  <a:lnTo>
                    <a:pt x="354" y="747"/>
                  </a:lnTo>
                  <a:lnTo>
                    <a:pt x="373" y="747"/>
                  </a:lnTo>
                  <a:lnTo>
                    <a:pt x="392" y="747"/>
                  </a:lnTo>
                  <a:lnTo>
                    <a:pt x="412" y="745"/>
                  </a:lnTo>
                  <a:lnTo>
                    <a:pt x="430" y="743"/>
                  </a:lnTo>
                  <a:lnTo>
                    <a:pt x="449" y="740"/>
                  </a:lnTo>
                  <a:lnTo>
                    <a:pt x="466" y="736"/>
                  </a:lnTo>
                  <a:lnTo>
                    <a:pt x="484" y="730"/>
                  </a:lnTo>
                  <a:lnTo>
                    <a:pt x="501" y="725"/>
                  </a:lnTo>
                  <a:lnTo>
                    <a:pt x="519" y="719"/>
                  </a:lnTo>
                  <a:lnTo>
                    <a:pt x="536" y="711"/>
                  </a:lnTo>
                  <a:lnTo>
                    <a:pt x="552" y="702"/>
                  </a:lnTo>
                  <a:lnTo>
                    <a:pt x="567" y="694"/>
                  </a:lnTo>
                  <a:lnTo>
                    <a:pt x="582" y="683"/>
                  </a:lnTo>
                  <a:lnTo>
                    <a:pt x="597" y="674"/>
                  </a:lnTo>
                  <a:lnTo>
                    <a:pt x="611" y="662"/>
                  </a:lnTo>
                  <a:lnTo>
                    <a:pt x="624" y="650"/>
                  </a:lnTo>
                  <a:lnTo>
                    <a:pt x="637" y="638"/>
                  </a:lnTo>
                  <a:lnTo>
                    <a:pt x="650" y="625"/>
                  </a:lnTo>
                  <a:lnTo>
                    <a:pt x="662" y="612"/>
                  </a:lnTo>
                  <a:lnTo>
                    <a:pt x="673" y="598"/>
                  </a:lnTo>
                  <a:lnTo>
                    <a:pt x="683" y="583"/>
                  </a:lnTo>
                  <a:lnTo>
                    <a:pt x="693" y="568"/>
                  </a:lnTo>
                  <a:lnTo>
                    <a:pt x="702" y="552"/>
                  </a:lnTo>
                  <a:lnTo>
                    <a:pt x="710" y="536"/>
                  </a:lnTo>
                  <a:lnTo>
                    <a:pt x="718" y="520"/>
                  </a:lnTo>
                  <a:lnTo>
                    <a:pt x="724" y="502"/>
                  </a:lnTo>
                  <a:lnTo>
                    <a:pt x="730" y="485"/>
                  </a:lnTo>
                  <a:lnTo>
                    <a:pt x="736" y="467"/>
                  </a:lnTo>
                  <a:lnTo>
                    <a:pt x="739" y="449"/>
                  </a:lnTo>
                  <a:lnTo>
                    <a:pt x="743" y="431"/>
                  </a:lnTo>
                  <a:lnTo>
                    <a:pt x="745" y="411"/>
                  </a:lnTo>
                  <a:lnTo>
                    <a:pt x="746" y="393"/>
                  </a:lnTo>
                  <a:lnTo>
                    <a:pt x="748" y="374"/>
                  </a:lnTo>
                  <a:lnTo>
                    <a:pt x="746" y="355"/>
                  </a:lnTo>
                  <a:lnTo>
                    <a:pt x="745" y="336"/>
                  </a:lnTo>
                  <a:lnTo>
                    <a:pt x="743" y="317"/>
                  </a:lnTo>
                  <a:lnTo>
                    <a:pt x="739" y="299"/>
                  </a:lnTo>
                  <a:lnTo>
                    <a:pt x="736" y="281"/>
                  </a:lnTo>
                  <a:lnTo>
                    <a:pt x="730" y="263"/>
                  </a:lnTo>
                  <a:lnTo>
                    <a:pt x="724" y="246"/>
                  </a:lnTo>
                  <a:lnTo>
                    <a:pt x="718" y="229"/>
                  </a:lnTo>
                  <a:lnTo>
                    <a:pt x="710" y="212"/>
                  </a:lnTo>
                  <a:lnTo>
                    <a:pt x="702" y="196"/>
                  </a:lnTo>
                  <a:lnTo>
                    <a:pt x="693" y="180"/>
                  </a:lnTo>
                  <a:lnTo>
                    <a:pt x="683" y="165"/>
                  </a:lnTo>
                  <a:lnTo>
                    <a:pt x="673" y="150"/>
                  </a:lnTo>
                  <a:lnTo>
                    <a:pt x="662" y="137"/>
                  </a:lnTo>
                  <a:lnTo>
                    <a:pt x="650" y="123"/>
                  </a:lnTo>
                  <a:lnTo>
                    <a:pt x="637" y="110"/>
                  </a:lnTo>
                  <a:lnTo>
                    <a:pt x="624" y="98"/>
                  </a:lnTo>
                  <a:lnTo>
                    <a:pt x="611" y="86"/>
                  </a:lnTo>
                  <a:lnTo>
                    <a:pt x="597" y="74"/>
                  </a:lnTo>
                  <a:lnTo>
                    <a:pt x="582" y="64"/>
                  </a:lnTo>
                  <a:lnTo>
                    <a:pt x="567" y="54"/>
                  </a:lnTo>
                  <a:lnTo>
                    <a:pt x="552" y="46"/>
                  </a:lnTo>
                  <a:lnTo>
                    <a:pt x="536" y="37"/>
                  </a:lnTo>
                  <a:lnTo>
                    <a:pt x="519" y="30"/>
                  </a:lnTo>
                  <a:lnTo>
                    <a:pt x="501" y="23"/>
                  </a:lnTo>
                  <a:lnTo>
                    <a:pt x="484" y="17"/>
                  </a:lnTo>
                  <a:lnTo>
                    <a:pt x="466" y="11"/>
                  </a:lnTo>
                  <a:lnTo>
                    <a:pt x="449" y="7"/>
                  </a:lnTo>
                  <a:lnTo>
                    <a:pt x="430" y="4"/>
                  </a:lnTo>
                  <a:lnTo>
                    <a:pt x="412" y="2"/>
                  </a:lnTo>
                  <a:lnTo>
                    <a:pt x="392" y="1"/>
                  </a:lnTo>
                  <a:lnTo>
                    <a:pt x="3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98" name="Group 97">
            <a:extLst>
              <a:ext uri="{FF2B5EF4-FFF2-40B4-BE49-F238E27FC236}">
                <a16:creationId xmlns:a16="http://schemas.microsoft.com/office/drawing/2014/main" id="{225AD53F-91F8-4E95-891E-41E2AA14970D}"/>
              </a:ext>
            </a:extLst>
          </p:cNvPr>
          <p:cNvGrpSpPr/>
          <p:nvPr/>
        </p:nvGrpSpPr>
        <p:grpSpPr>
          <a:xfrm>
            <a:off x="8353715" y="5120320"/>
            <a:ext cx="380334" cy="378221"/>
            <a:chOff x="903535" y="4772729"/>
            <a:chExt cx="285750" cy="284163"/>
          </a:xfrm>
          <a:solidFill>
            <a:schemeClr val="bg1"/>
          </a:solidFill>
        </p:grpSpPr>
        <p:sp>
          <p:nvSpPr>
            <p:cNvPr id="100" name="Freeform 4389">
              <a:extLst>
                <a:ext uri="{FF2B5EF4-FFF2-40B4-BE49-F238E27FC236}">
                  <a16:creationId xmlns:a16="http://schemas.microsoft.com/office/drawing/2014/main" id="{8193FAC5-5F41-4F5C-9250-0F5D8EF13ADC}"/>
                </a:ext>
              </a:extLst>
            </p:cNvPr>
            <p:cNvSpPr>
              <a:spLocks/>
            </p:cNvSpPr>
            <p:nvPr/>
          </p:nvSpPr>
          <p:spPr bwMode="auto">
            <a:xfrm>
              <a:off x="954335" y="4853692"/>
              <a:ext cx="184150" cy="161925"/>
            </a:xfrm>
            <a:custGeom>
              <a:avLst/>
              <a:gdLst>
                <a:gd name="T0" fmla="*/ 569 w 582"/>
                <a:gd name="T1" fmla="*/ 477 h 509"/>
                <a:gd name="T2" fmla="*/ 546 w 582"/>
                <a:gd name="T3" fmla="*/ 466 h 509"/>
                <a:gd name="T4" fmla="*/ 529 w 582"/>
                <a:gd name="T5" fmla="*/ 454 h 509"/>
                <a:gd name="T6" fmla="*/ 517 w 582"/>
                <a:gd name="T7" fmla="*/ 441 h 509"/>
                <a:gd name="T8" fmla="*/ 513 w 582"/>
                <a:gd name="T9" fmla="*/ 426 h 509"/>
                <a:gd name="T10" fmla="*/ 513 w 582"/>
                <a:gd name="T11" fmla="*/ 269 h 509"/>
                <a:gd name="T12" fmla="*/ 509 w 582"/>
                <a:gd name="T13" fmla="*/ 237 h 509"/>
                <a:gd name="T14" fmla="*/ 500 w 582"/>
                <a:gd name="T15" fmla="*/ 207 h 509"/>
                <a:gd name="T16" fmla="*/ 487 w 582"/>
                <a:gd name="T17" fmla="*/ 179 h 509"/>
                <a:gd name="T18" fmla="*/ 471 w 582"/>
                <a:gd name="T19" fmla="*/ 154 h 509"/>
                <a:gd name="T20" fmla="*/ 452 w 582"/>
                <a:gd name="T21" fmla="*/ 131 h 509"/>
                <a:gd name="T22" fmla="*/ 428 w 582"/>
                <a:gd name="T23" fmla="*/ 111 h 509"/>
                <a:gd name="T24" fmla="*/ 402 w 582"/>
                <a:gd name="T25" fmla="*/ 94 h 509"/>
                <a:gd name="T26" fmla="*/ 387 w 582"/>
                <a:gd name="T27" fmla="*/ 78 h 509"/>
                <a:gd name="T28" fmla="*/ 381 w 582"/>
                <a:gd name="T29" fmla="*/ 61 h 509"/>
                <a:gd name="T30" fmla="*/ 373 w 582"/>
                <a:gd name="T31" fmla="*/ 46 h 509"/>
                <a:gd name="T32" fmla="*/ 362 w 582"/>
                <a:gd name="T33" fmla="*/ 32 h 509"/>
                <a:gd name="T34" fmla="*/ 350 w 582"/>
                <a:gd name="T35" fmla="*/ 20 h 509"/>
                <a:gd name="T36" fmla="*/ 335 w 582"/>
                <a:gd name="T37" fmla="*/ 10 h 509"/>
                <a:gd name="T38" fmla="*/ 318 w 582"/>
                <a:gd name="T39" fmla="*/ 4 h 509"/>
                <a:gd name="T40" fmla="*/ 301 w 582"/>
                <a:gd name="T41" fmla="*/ 1 h 509"/>
                <a:gd name="T42" fmla="*/ 283 w 582"/>
                <a:gd name="T43" fmla="*/ 1 h 509"/>
                <a:gd name="T44" fmla="*/ 265 w 582"/>
                <a:gd name="T45" fmla="*/ 4 h 509"/>
                <a:gd name="T46" fmla="*/ 249 w 582"/>
                <a:gd name="T47" fmla="*/ 10 h 509"/>
                <a:gd name="T48" fmla="*/ 234 w 582"/>
                <a:gd name="T49" fmla="*/ 20 h 509"/>
                <a:gd name="T50" fmla="*/ 221 w 582"/>
                <a:gd name="T51" fmla="*/ 32 h 509"/>
                <a:gd name="T52" fmla="*/ 210 w 582"/>
                <a:gd name="T53" fmla="*/ 46 h 509"/>
                <a:gd name="T54" fmla="*/ 203 w 582"/>
                <a:gd name="T55" fmla="*/ 61 h 509"/>
                <a:gd name="T56" fmla="*/ 197 w 582"/>
                <a:gd name="T57" fmla="*/ 78 h 509"/>
                <a:gd name="T58" fmla="*/ 181 w 582"/>
                <a:gd name="T59" fmla="*/ 94 h 509"/>
                <a:gd name="T60" fmla="*/ 156 w 582"/>
                <a:gd name="T61" fmla="*/ 111 h 509"/>
                <a:gd name="T62" fmla="*/ 132 w 582"/>
                <a:gd name="T63" fmla="*/ 131 h 509"/>
                <a:gd name="T64" fmla="*/ 113 w 582"/>
                <a:gd name="T65" fmla="*/ 154 h 509"/>
                <a:gd name="T66" fmla="*/ 97 w 582"/>
                <a:gd name="T67" fmla="*/ 179 h 509"/>
                <a:gd name="T68" fmla="*/ 84 w 582"/>
                <a:gd name="T69" fmla="*/ 207 h 509"/>
                <a:gd name="T70" fmla="*/ 75 w 582"/>
                <a:gd name="T71" fmla="*/ 237 h 509"/>
                <a:gd name="T72" fmla="*/ 71 w 582"/>
                <a:gd name="T73" fmla="*/ 269 h 509"/>
                <a:gd name="T74" fmla="*/ 71 w 582"/>
                <a:gd name="T75" fmla="*/ 426 h 509"/>
                <a:gd name="T76" fmla="*/ 67 w 582"/>
                <a:gd name="T77" fmla="*/ 441 h 509"/>
                <a:gd name="T78" fmla="*/ 55 w 582"/>
                <a:gd name="T79" fmla="*/ 454 h 509"/>
                <a:gd name="T80" fmla="*/ 38 w 582"/>
                <a:gd name="T81" fmla="*/ 466 h 509"/>
                <a:gd name="T82" fmla="*/ 15 w 582"/>
                <a:gd name="T83" fmla="*/ 477 h 509"/>
                <a:gd name="T84" fmla="*/ 5 w 582"/>
                <a:gd name="T85" fmla="*/ 483 h 509"/>
                <a:gd name="T86" fmla="*/ 0 w 582"/>
                <a:gd name="T87" fmla="*/ 492 h 509"/>
                <a:gd name="T88" fmla="*/ 3 w 582"/>
                <a:gd name="T89" fmla="*/ 501 h 509"/>
                <a:gd name="T90" fmla="*/ 10 w 582"/>
                <a:gd name="T91" fmla="*/ 508 h 509"/>
                <a:gd name="T92" fmla="*/ 569 w 582"/>
                <a:gd name="T93" fmla="*/ 509 h 509"/>
                <a:gd name="T94" fmla="*/ 577 w 582"/>
                <a:gd name="T95" fmla="*/ 506 h 509"/>
                <a:gd name="T96" fmla="*/ 582 w 582"/>
                <a:gd name="T97" fmla="*/ 496 h 509"/>
                <a:gd name="T98" fmla="*/ 581 w 582"/>
                <a:gd name="T99" fmla="*/ 487 h 509"/>
                <a:gd name="T100" fmla="*/ 575 w 582"/>
                <a:gd name="T101" fmla="*/ 480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82" h="509">
                  <a:moveTo>
                    <a:pt x="575" y="480"/>
                  </a:moveTo>
                  <a:lnTo>
                    <a:pt x="569" y="477"/>
                  </a:lnTo>
                  <a:lnTo>
                    <a:pt x="557" y="471"/>
                  </a:lnTo>
                  <a:lnTo>
                    <a:pt x="546" y="466"/>
                  </a:lnTo>
                  <a:lnTo>
                    <a:pt x="536" y="461"/>
                  </a:lnTo>
                  <a:lnTo>
                    <a:pt x="529" y="454"/>
                  </a:lnTo>
                  <a:lnTo>
                    <a:pt x="521" y="448"/>
                  </a:lnTo>
                  <a:lnTo>
                    <a:pt x="517" y="441"/>
                  </a:lnTo>
                  <a:lnTo>
                    <a:pt x="514" y="434"/>
                  </a:lnTo>
                  <a:lnTo>
                    <a:pt x="513" y="426"/>
                  </a:lnTo>
                  <a:lnTo>
                    <a:pt x="513" y="285"/>
                  </a:lnTo>
                  <a:lnTo>
                    <a:pt x="513" y="269"/>
                  </a:lnTo>
                  <a:lnTo>
                    <a:pt x="511" y="253"/>
                  </a:lnTo>
                  <a:lnTo>
                    <a:pt x="509" y="237"/>
                  </a:lnTo>
                  <a:lnTo>
                    <a:pt x="504" y="222"/>
                  </a:lnTo>
                  <a:lnTo>
                    <a:pt x="500" y="207"/>
                  </a:lnTo>
                  <a:lnTo>
                    <a:pt x="494" y="193"/>
                  </a:lnTo>
                  <a:lnTo>
                    <a:pt x="487" y="179"/>
                  </a:lnTo>
                  <a:lnTo>
                    <a:pt x="480" y="166"/>
                  </a:lnTo>
                  <a:lnTo>
                    <a:pt x="471" y="154"/>
                  </a:lnTo>
                  <a:lnTo>
                    <a:pt x="462" y="142"/>
                  </a:lnTo>
                  <a:lnTo>
                    <a:pt x="452" y="131"/>
                  </a:lnTo>
                  <a:lnTo>
                    <a:pt x="440" y="120"/>
                  </a:lnTo>
                  <a:lnTo>
                    <a:pt x="428" y="111"/>
                  </a:lnTo>
                  <a:lnTo>
                    <a:pt x="416" y="102"/>
                  </a:lnTo>
                  <a:lnTo>
                    <a:pt x="402" y="94"/>
                  </a:lnTo>
                  <a:lnTo>
                    <a:pt x="388" y="86"/>
                  </a:lnTo>
                  <a:lnTo>
                    <a:pt x="387" y="78"/>
                  </a:lnTo>
                  <a:lnTo>
                    <a:pt x="385" y="69"/>
                  </a:lnTo>
                  <a:lnTo>
                    <a:pt x="381" y="61"/>
                  </a:lnTo>
                  <a:lnTo>
                    <a:pt x="377" y="53"/>
                  </a:lnTo>
                  <a:lnTo>
                    <a:pt x="373" y="46"/>
                  </a:lnTo>
                  <a:lnTo>
                    <a:pt x="368" y="38"/>
                  </a:lnTo>
                  <a:lnTo>
                    <a:pt x="362" y="32"/>
                  </a:lnTo>
                  <a:lnTo>
                    <a:pt x="357" y="25"/>
                  </a:lnTo>
                  <a:lnTo>
                    <a:pt x="350" y="20"/>
                  </a:lnTo>
                  <a:lnTo>
                    <a:pt x="343" y="15"/>
                  </a:lnTo>
                  <a:lnTo>
                    <a:pt x="335" y="10"/>
                  </a:lnTo>
                  <a:lnTo>
                    <a:pt x="327" y="7"/>
                  </a:lnTo>
                  <a:lnTo>
                    <a:pt x="318" y="4"/>
                  </a:lnTo>
                  <a:lnTo>
                    <a:pt x="310" y="2"/>
                  </a:lnTo>
                  <a:lnTo>
                    <a:pt x="301" y="1"/>
                  </a:lnTo>
                  <a:lnTo>
                    <a:pt x="291" y="0"/>
                  </a:lnTo>
                  <a:lnTo>
                    <a:pt x="283" y="1"/>
                  </a:lnTo>
                  <a:lnTo>
                    <a:pt x="273" y="2"/>
                  </a:lnTo>
                  <a:lnTo>
                    <a:pt x="265" y="4"/>
                  </a:lnTo>
                  <a:lnTo>
                    <a:pt x="256" y="7"/>
                  </a:lnTo>
                  <a:lnTo>
                    <a:pt x="249" y="10"/>
                  </a:lnTo>
                  <a:lnTo>
                    <a:pt x="241" y="15"/>
                  </a:lnTo>
                  <a:lnTo>
                    <a:pt x="234" y="20"/>
                  </a:lnTo>
                  <a:lnTo>
                    <a:pt x="227" y="25"/>
                  </a:lnTo>
                  <a:lnTo>
                    <a:pt x="221" y="32"/>
                  </a:lnTo>
                  <a:lnTo>
                    <a:pt x="215" y="38"/>
                  </a:lnTo>
                  <a:lnTo>
                    <a:pt x="210" y="46"/>
                  </a:lnTo>
                  <a:lnTo>
                    <a:pt x="206" y="53"/>
                  </a:lnTo>
                  <a:lnTo>
                    <a:pt x="203" y="61"/>
                  </a:lnTo>
                  <a:lnTo>
                    <a:pt x="199" y="69"/>
                  </a:lnTo>
                  <a:lnTo>
                    <a:pt x="197" y="78"/>
                  </a:lnTo>
                  <a:lnTo>
                    <a:pt x="196" y="86"/>
                  </a:lnTo>
                  <a:lnTo>
                    <a:pt x="181" y="94"/>
                  </a:lnTo>
                  <a:lnTo>
                    <a:pt x="168" y="102"/>
                  </a:lnTo>
                  <a:lnTo>
                    <a:pt x="156" y="111"/>
                  </a:lnTo>
                  <a:lnTo>
                    <a:pt x="143" y="120"/>
                  </a:lnTo>
                  <a:lnTo>
                    <a:pt x="132" y="131"/>
                  </a:lnTo>
                  <a:lnTo>
                    <a:pt x="121" y="142"/>
                  </a:lnTo>
                  <a:lnTo>
                    <a:pt x="113" y="154"/>
                  </a:lnTo>
                  <a:lnTo>
                    <a:pt x="104" y="166"/>
                  </a:lnTo>
                  <a:lnTo>
                    <a:pt x="97" y="179"/>
                  </a:lnTo>
                  <a:lnTo>
                    <a:pt x="89" y="193"/>
                  </a:lnTo>
                  <a:lnTo>
                    <a:pt x="84" y="207"/>
                  </a:lnTo>
                  <a:lnTo>
                    <a:pt x="80" y="222"/>
                  </a:lnTo>
                  <a:lnTo>
                    <a:pt x="75" y="237"/>
                  </a:lnTo>
                  <a:lnTo>
                    <a:pt x="73" y="253"/>
                  </a:lnTo>
                  <a:lnTo>
                    <a:pt x="71" y="269"/>
                  </a:lnTo>
                  <a:lnTo>
                    <a:pt x="71" y="285"/>
                  </a:lnTo>
                  <a:lnTo>
                    <a:pt x="71" y="426"/>
                  </a:lnTo>
                  <a:lnTo>
                    <a:pt x="70" y="434"/>
                  </a:lnTo>
                  <a:lnTo>
                    <a:pt x="67" y="441"/>
                  </a:lnTo>
                  <a:lnTo>
                    <a:pt x="61" y="448"/>
                  </a:lnTo>
                  <a:lnTo>
                    <a:pt x="55" y="454"/>
                  </a:lnTo>
                  <a:lnTo>
                    <a:pt x="47" y="461"/>
                  </a:lnTo>
                  <a:lnTo>
                    <a:pt x="38" y="466"/>
                  </a:lnTo>
                  <a:lnTo>
                    <a:pt x="27" y="471"/>
                  </a:lnTo>
                  <a:lnTo>
                    <a:pt x="15" y="477"/>
                  </a:lnTo>
                  <a:lnTo>
                    <a:pt x="9" y="480"/>
                  </a:lnTo>
                  <a:lnTo>
                    <a:pt x="5" y="483"/>
                  </a:lnTo>
                  <a:lnTo>
                    <a:pt x="3" y="487"/>
                  </a:lnTo>
                  <a:lnTo>
                    <a:pt x="0" y="492"/>
                  </a:lnTo>
                  <a:lnTo>
                    <a:pt x="0" y="496"/>
                  </a:lnTo>
                  <a:lnTo>
                    <a:pt x="3" y="501"/>
                  </a:lnTo>
                  <a:lnTo>
                    <a:pt x="6" y="506"/>
                  </a:lnTo>
                  <a:lnTo>
                    <a:pt x="10" y="508"/>
                  </a:lnTo>
                  <a:lnTo>
                    <a:pt x="15" y="509"/>
                  </a:lnTo>
                  <a:lnTo>
                    <a:pt x="569" y="509"/>
                  </a:lnTo>
                  <a:lnTo>
                    <a:pt x="573" y="508"/>
                  </a:lnTo>
                  <a:lnTo>
                    <a:pt x="577" y="506"/>
                  </a:lnTo>
                  <a:lnTo>
                    <a:pt x="580" y="501"/>
                  </a:lnTo>
                  <a:lnTo>
                    <a:pt x="582" y="496"/>
                  </a:lnTo>
                  <a:lnTo>
                    <a:pt x="582" y="492"/>
                  </a:lnTo>
                  <a:lnTo>
                    <a:pt x="581" y="487"/>
                  </a:lnTo>
                  <a:lnTo>
                    <a:pt x="578" y="483"/>
                  </a:lnTo>
                  <a:lnTo>
                    <a:pt x="575" y="4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1" name="Freeform 4390">
              <a:extLst>
                <a:ext uri="{FF2B5EF4-FFF2-40B4-BE49-F238E27FC236}">
                  <a16:creationId xmlns:a16="http://schemas.microsoft.com/office/drawing/2014/main" id="{826A227D-D840-4496-877F-191A93D956AE}"/>
                </a:ext>
              </a:extLst>
            </p:cNvPr>
            <p:cNvSpPr>
              <a:spLocks/>
            </p:cNvSpPr>
            <p:nvPr/>
          </p:nvSpPr>
          <p:spPr bwMode="auto">
            <a:xfrm>
              <a:off x="1021010" y="5023554"/>
              <a:ext cx="50800" cy="33338"/>
            </a:xfrm>
            <a:custGeom>
              <a:avLst/>
              <a:gdLst>
                <a:gd name="T0" fmla="*/ 145 w 160"/>
                <a:gd name="T1" fmla="*/ 0 h 105"/>
                <a:gd name="T2" fmla="*/ 15 w 160"/>
                <a:gd name="T3" fmla="*/ 0 h 105"/>
                <a:gd name="T4" fmla="*/ 12 w 160"/>
                <a:gd name="T5" fmla="*/ 1 h 105"/>
                <a:gd name="T6" fmla="*/ 9 w 160"/>
                <a:gd name="T7" fmla="*/ 2 h 105"/>
                <a:gd name="T8" fmla="*/ 7 w 160"/>
                <a:gd name="T9" fmla="*/ 3 h 105"/>
                <a:gd name="T10" fmla="*/ 5 w 160"/>
                <a:gd name="T11" fmla="*/ 5 h 105"/>
                <a:gd name="T12" fmla="*/ 2 w 160"/>
                <a:gd name="T13" fmla="*/ 7 h 105"/>
                <a:gd name="T14" fmla="*/ 1 w 160"/>
                <a:gd name="T15" fmla="*/ 9 h 105"/>
                <a:gd name="T16" fmla="*/ 0 w 160"/>
                <a:gd name="T17" fmla="*/ 12 h 105"/>
                <a:gd name="T18" fmla="*/ 0 w 160"/>
                <a:gd name="T19" fmla="*/ 15 h 105"/>
                <a:gd name="T20" fmla="*/ 0 w 160"/>
                <a:gd name="T21" fmla="*/ 25 h 105"/>
                <a:gd name="T22" fmla="*/ 0 w 160"/>
                <a:gd name="T23" fmla="*/ 34 h 105"/>
                <a:gd name="T24" fmla="*/ 1 w 160"/>
                <a:gd name="T25" fmla="*/ 41 h 105"/>
                <a:gd name="T26" fmla="*/ 3 w 160"/>
                <a:gd name="T27" fmla="*/ 49 h 105"/>
                <a:gd name="T28" fmla="*/ 6 w 160"/>
                <a:gd name="T29" fmla="*/ 56 h 105"/>
                <a:gd name="T30" fmla="*/ 10 w 160"/>
                <a:gd name="T31" fmla="*/ 63 h 105"/>
                <a:gd name="T32" fmla="*/ 13 w 160"/>
                <a:gd name="T33" fmla="*/ 69 h 105"/>
                <a:gd name="T34" fmla="*/ 18 w 160"/>
                <a:gd name="T35" fmla="*/ 76 h 105"/>
                <a:gd name="T36" fmla="*/ 24 w 160"/>
                <a:gd name="T37" fmla="*/ 81 h 105"/>
                <a:gd name="T38" fmla="*/ 29 w 160"/>
                <a:gd name="T39" fmla="*/ 86 h 105"/>
                <a:gd name="T40" fmla="*/ 36 w 160"/>
                <a:gd name="T41" fmla="*/ 92 h 105"/>
                <a:gd name="T42" fmla="*/ 42 w 160"/>
                <a:gd name="T43" fmla="*/ 95 h 105"/>
                <a:gd name="T44" fmla="*/ 48 w 160"/>
                <a:gd name="T45" fmla="*/ 98 h 105"/>
                <a:gd name="T46" fmla="*/ 56 w 160"/>
                <a:gd name="T47" fmla="*/ 101 h 105"/>
                <a:gd name="T48" fmla="*/ 63 w 160"/>
                <a:gd name="T49" fmla="*/ 103 h 105"/>
                <a:gd name="T50" fmla="*/ 72 w 160"/>
                <a:gd name="T51" fmla="*/ 105 h 105"/>
                <a:gd name="T52" fmla="*/ 79 w 160"/>
                <a:gd name="T53" fmla="*/ 105 h 105"/>
                <a:gd name="T54" fmla="*/ 88 w 160"/>
                <a:gd name="T55" fmla="*/ 105 h 105"/>
                <a:gd name="T56" fmla="*/ 95 w 160"/>
                <a:gd name="T57" fmla="*/ 103 h 105"/>
                <a:gd name="T58" fmla="*/ 104 w 160"/>
                <a:gd name="T59" fmla="*/ 101 h 105"/>
                <a:gd name="T60" fmla="*/ 110 w 160"/>
                <a:gd name="T61" fmla="*/ 98 h 105"/>
                <a:gd name="T62" fmla="*/ 118 w 160"/>
                <a:gd name="T63" fmla="*/ 95 h 105"/>
                <a:gd name="T64" fmla="*/ 124 w 160"/>
                <a:gd name="T65" fmla="*/ 92 h 105"/>
                <a:gd name="T66" fmla="*/ 131 w 160"/>
                <a:gd name="T67" fmla="*/ 86 h 105"/>
                <a:gd name="T68" fmla="*/ 136 w 160"/>
                <a:gd name="T69" fmla="*/ 81 h 105"/>
                <a:gd name="T70" fmla="*/ 141 w 160"/>
                <a:gd name="T71" fmla="*/ 76 h 105"/>
                <a:gd name="T72" fmla="*/ 146 w 160"/>
                <a:gd name="T73" fmla="*/ 69 h 105"/>
                <a:gd name="T74" fmla="*/ 150 w 160"/>
                <a:gd name="T75" fmla="*/ 63 h 105"/>
                <a:gd name="T76" fmla="*/ 153 w 160"/>
                <a:gd name="T77" fmla="*/ 56 h 105"/>
                <a:gd name="T78" fmla="*/ 156 w 160"/>
                <a:gd name="T79" fmla="*/ 49 h 105"/>
                <a:gd name="T80" fmla="*/ 159 w 160"/>
                <a:gd name="T81" fmla="*/ 41 h 105"/>
                <a:gd name="T82" fmla="*/ 160 w 160"/>
                <a:gd name="T83" fmla="*/ 34 h 105"/>
                <a:gd name="T84" fmla="*/ 160 w 160"/>
                <a:gd name="T85" fmla="*/ 25 h 105"/>
                <a:gd name="T86" fmla="*/ 160 w 160"/>
                <a:gd name="T87" fmla="*/ 15 h 105"/>
                <a:gd name="T88" fmla="*/ 160 w 160"/>
                <a:gd name="T89" fmla="*/ 12 h 105"/>
                <a:gd name="T90" fmla="*/ 159 w 160"/>
                <a:gd name="T91" fmla="*/ 9 h 105"/>
                <a:gd name="T92" fmla="*/ 158 w 160"/>
                <a:gd name="T93" fmla="*/ 7 h 105"/>
                <a:gd name="T94" fmla="*/ 155 w 160"/>
                <a:gd name="T95" fmla="*/ 5 h 105"/>
                <a:gd name="T96" fmla="*/ 153 w 160"/>
                <a:gd name="T97" fmla="*/ 3 h 105"/>
                <a:gd name="T98" fmla="*/ 151 w 160"/>
                <a:gd name="T99" fmla="*/ 2 h 105"/>
                <a:gd name="T100" fmla="*/ 148 w 160"/>
                <a:gd name="T101" fmla="*/ 1 h 105"/>
                <a:gd name="T102" fmla="*/ 145 w 160"/>
                <a:gd name="T103"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0" h="105">
                  <a:moveTo>
                    <a:pt x="145" y="0"/>
                  </a:moveTo>
                  <a:lnTo>
                    <a:pt x="15" y="0"/>
                  </a:lnTo>
                  <a:lnTo>
                    <a:pt x="12" y="1"/>
                  </a:lnTo>
                  <a:lnTo>
                    <a:pt x="9" y="2"/>
                  </a:lnTo>
                  <a:lnTo>
                    <a:pt x="7" y="3"/>
                  </a:lnTo>
                  <a:lnTo>
                    <a:pt x="5" y="5"/>
                  </a:lnTo>
                  <a:lnTo>
                    <a:pt x="2" y="7"/>
                  </a:lnTo>
                  <a:lnTo>
                    <a:pt x="1" y="9"/>
                  </a:lnTo>
                  <a:lnTo>
                    <a:pt x="0" y="12"/>
                  </a:lnTo>
                  <a:lnTo>
                    <a:pt x="0" y="15"/>
                  </a:lnTo>
                  <a:lnTo>
                    <a:pt x="0" y="25"/>
                  </a:lnTo>
                  <a:lnTo>
                    <a:pt x="0" y="34"/>
                  </a:lnTo>
                  <a:lnTo>
                    <a:pt x="1" y="41"/>
                  </a:lnTo>
                  <a:lnTo>
                    <a:pt x="3" y="49"/>
                  </a:lnTo>
                  <a:lnTo>
                    <a:pt x="6" y="56"/>
                  </a:lnTo>
                  <a:lnTo>
                    <a:pt x="10" y="63"/>
                  </a:lnTo>
                  <a:lnTo>
                    <a:pt x="13" y="69"/>
                  </a:lnTo>
                  <a:lnTo>
                    <a:pt x="18" y="76"/>
                  </a:lnTo>
                  <a:lnTo>
                    <a:pt x="24" y="81"/>
                  </a:lnTo>
                  <a:lnTo>
                    <a:pt x="29" y="86"/>
                  </a:lnTo>
                  <a:lnTo>
                    <a:pt x="36" y="92"/>
                  </a:lnTo>
                  <a:lnTo>
                    <a:pt x="42" y="95"/>
                  </a:lnTo>
                  <a:lnTo>
                    <a:pt x="48" y="98"/>
                  </a:lnTo>
                  <a:lnTo>
                    <a:pt x="56" y="101"/>
                  </a:lnTo>
                  <a:lnTo>
                    <a:pt x="63" y="103"/>
                  </a:lnTo>
                  <a:lnTo>
                    <a:pt x="72" y="105"/>
                  </a:lnTo>
                  <a:lnTo>
                    <a:pt x="79" y="105"/>
                  </a:lnTo>
                  <a:lnTo>
                    <a:pt x="88" y="105"/>
                  </a:lnTo>
                  <a:lnTo>
                    <a:pt x="95" y="103"/>
                  </a:lnTo>
                  <a:lnTo>
                    <a:pt x="104" y="101"/>
                  </a:lnTo>
                  <a:lnTo>
                    <a:pt x="110" y="98"/>
                  </a:lnTo>
                  <a:lnTo>
                    <a:pt x="118" y="95"/>
                  </a:lnTo>
                  <a:lnTo>
                    <a:pt x="124" y="92"/>
                  </a:lnTo>
                  <a:lnTo>
                    <a:pt x="131" y="86"/>
                  </a:lnTo>
                  <a:lnTo>
                    <a:pt x="136" y="81"/>
                  </a:lnTo>
                  <a:lnTo>
                    <a:pt x="141" y="76"/>
                  </a:lnTo>
                  <a:lnTo>
                    <a:pt x="146" y="69"/>
                  </a:lnTo>
                  <a:lnTo>
                    <a:pt x="150" y="63"/>
                  </a:lnTo>
                  <a:lnTo>
                    <a:pt x="153" y="56"/>
                  </a:lnTo>
                  <a:lnTo>
                    <a:pt x="156" y="49"/>
                  </a:lnTo>
                  <a:lnTo>
                    <a:pt x="159" y="41"/>
                  </a:lnTo>
                  <a:lnTo>
                    <a:pt x="160" y="34"/>
                  </a:lnTo>
                  <a:lnTo>
                    <a:pt x="160" y="25"/>
                  </a:lnTo>
                  <a:lnTo>
                    <a:pt x="160" y="15"/>
                  </a:lnTo>
                  <a:lnTo>
                    <a:pt x="160" y="12"/>
                  </a:lnTo>
                  <a:lnTo>
                    <a:pt x="159" y="9"/>
                  </a:lnTo>
                  <a:lnTo>
                    <a:pt x="158" y="7"/>
                  </a:lnTo>
                  <a:lnTo>
                    <a:pt x="155" y="5"/>
                  </a:lnTo>
                  <a:lnTo>
                    <a:pt x="153" y="3"/>
                  </a:lnTo>
                  <a:lnTo>
                    <a:pt x="151" y="2"/>
                  </a:lnTo>
                  <a:lnTo>
                    <a:pt x="148" y="1"/>
                  </a:lnTo>
                  <a:lnTo>
                    <a:pt x="1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 name="Freeform 4391">
              <a:extLst>
                <a:ext uri="{FF2B5EF4-FFF2-40B4-BE49-F238E27FC236}">
                  <a16:creationId xmlns:a16="http://schemas.microsoft.com/office/drawing/2014/main" id="{B05DFD05-C2B9-432F-8E48-0CE7512A7D14}"/>
                </a:ext>
              </a:extLst>
            </p:cNvPr>
            <p:cNvSpPr>
              <a:spLocks/>
            </p:cNvSpPr>
            <p:nvPr/>
          </p:nvSpPr>
          <p:spPr bwMode="auto">
            <a:xfrm>
              <a:off x="940047" y="4809242"/>
              <a:ext cx="74613" cy="74613"/>
            </a:xfrm>
            <a:custGeom>
              <a:avLst/>
              <a:gdLst>
                <a:gd name="T0" fmla="*/ 224 w 237"/>
                <a:gd name="T1" fmla="*/ 30 h 237"/>
                <a:gd name="T2" fmla="*/ 230 w 237"/>
                <a:gd name="T3" fmla="*/ 27 h 237"/>
                <a:gd name="T4" fmla="*/ 234 w 237"/>
                <a:gd name="T5" fmla="*/ 23 h 237"/>
                <a:gd name="T6" fmla="*/ 236 w 237"/>
                <a:gd name="T7" fmla="*/ 19 h 237"/>
                <a:gd name="T8" fmla="*/ 236 w 237"/>
                <a:gd name="T9" fmla="*/ 12 h 237"/>
                <a:gd name="T10" fmla="*/ 234 w 237"/>
                <a:gd name="T11" fmla="*/ 7 h 237"/>
                <a:gd name="T12" fmla="*/ 230 w 237"/>
                <a:gd name="T13" fmla="*/ 3 h 237"/>
                <a:gd name="T14" fmla="*/ 224 w 237"/>
                <a:gd name="T15" fmla="*/ 0 h 237"/>
                <a:gd name="T16" fmla="*/ 210 w 237"/>
                <a:gd name="T17" fmla="*/ 0 h 237"/>
                <a:gd name="T18" fmla="*/ 188 w 237"/>
                <a:gd name="T19" fmla="*/ 3 h 237"/>
                <a:gd name="T20" fmla="*/ 166 w 237"/>
                <a:gd name="T21" fmla="*/ 7 h 237"/>
                <a:gd name="T22" fmla="*/ 145 w 237"/>
                <a:gd name="T23" fmla="*/ 13 h 237"/>
                <a:gd name="T24" fmla="*/ 116 w 237"/>
                <a:gd name="T25" fmla="*/ 27 h 237"/>
                <a:gd name="T26" fmla="*/ 80 w 237"/>
                <a:gd name="T27" fmla="*/ 51 h 237"/>
                <a:gd name="T28" fmla="*/ 50 w 237"/>
                <a:gd name="T29" fmla="*/ 81 h 237"/>
                <a:gd name="T30" fmla="*/ 26 w 237"/>
                <a:gd name="T31" fmla="*/ 116 h 237"/>
                <a:gd name="T32" fmla="*/ 12 w 237"/>
                <a:gd name="T33" fmla="*/ 146 h 237"/>
                <a:gd name="T34" fmla="*/ 6 w 237"/>
                <a:gd name="T35" fmla="*/ 166 h 237"/>
                <a:gd name="T36" fmla="*/ 2 w 237"/>
                <a:gd name="T37" fmla="*/ 188 h 237"/>
                <a:gd name="T38" fmla="*/ 0 w 237"/>
                <a:gd name="T39" fmla="*/ 210 h 237"/>
                <a:gd name="T40" fmla="*/ 0 w 237"/>
                <a:gd name="T41" fmla="*/ 225 h 237"/>
                <a:gd name="T42" fmla="*/ 2 w 237"/>
                <a:gd name="T43" fmla="*/ 230 h 237"/>
                <a:gd name="T44" fmla="*/ 6 w 237"/>
                <a:gd name="T45" fmla="*/ 235 h 237"/>
                <a:gd name="T46" fmla="*/ 11 w 237"/>
                <a:gd name="T47" fmla="*/ 237 h 237"/>
                <a:gd name="T48" fmla="*/ 18 w 237"/>
                <a:gd name="T49" fmla="*/ 237 h 237"/>
                <a:gd name="T50" fmla="*/ 23 w 237"/>
                <a:gd name="T51" fmla="*/ 235 h 237"/>
                <a:gd name="T52" fmla="*/ 26 w 237"/>
                <a:gd name="T53" fmla="*/ 230 h 237"/>
                <a:gd name="T54" fmla="*/ 28 w 237"/>
                <a:gd name="T55" fmla="*/ 225 h 237"/>
                <a:gd name="T56" fmla="*/ 31 w 237"/>
                <a:gd name="T57" fmla="*/ 202 h 237"/>
                <a:gd name="T58" fmla="*/ 38 w 237"/>
                <a:gd name="T59" fmla="*/ 164 h 237"/>
                <a:gd name="T60" fmla="*/ 52 w 237"/>
                <a:gd name="T61" fmla="*/ 130 h 237"/>
                <a:gd name="T62" fmla="*/ 73 w 237"/>
                <a:gd name="T63" fmla="*/ 100 h 237"/>
                <a:gd name="T64" fmla="*/ 99 w 237"/>
                <a:gd name="T65" fmla="*/ 74 h 237"/>
                <a:gd name="T66" fmla="*/ 130 w 237"/>
                <a:gd name="T67" fmla="*/ 53 h 237"/>
                <a:gd name="T68" fmla="*/ 164 w 237"/>
                <a:gd name="T69" fmla="*/ 39 h 237"/>
                <a:gd name="T70" fmla="*/ 202 w 237"/>
                <a:gd name="T71" fmla="*/ 3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237">
                  <a:moveTo>
                    <a:pt x="222" y="30"/>
                  </a:moveTo>
                  <a:lnTo>
                    <a:pt x="224" y="30"/>
                  </a:lnTo>
                  <a:lnTo>
                    <a:pt x="227" y="29"/>
                  </a:lnTo>
                  <a:lnTo>
                    <a:pt x="230" y="27"/>
                  </a:lnTo>
                  <a:lnTo>
                    <a:pt x="232" y="26"/>
                  </a:lnTo>
                  <a:lnTo>
                    <a:pt x="234" y="23"/>
                  </a:lnTo>
                  <a:lnTo>
                    <a:pt x="235" y="21"/>
                  </a:lnTo>
                  <a:lnTo>
                    <a:pt x="236" y="19"/>
                  </a:lnTo>
                  <a:lnTo>
                    <a:pt x="237" y="15"/>
                  </a:lnTo>
                  <a:lnTo>
                    <a:pt x="236" y="12"/>
                  </a:lnTo>
                  <a:lnTo>
                    <a:pt x="235" y="9"/>
                  </a:lnTo>
                  <a:lnTo>
                    <a:pt x="234" y="7"/>
                  </a:lnTo>
                  <a:lnTo>
                    <a:pt x="232" y="5"/>
                  </a:lnTo>
                  <a:lnTo>
                    <a:pt x="230" y="3"/>
                  </a:lnTo>
                  <a:lnTo>
                    <a:pt x="227" y="1"/>
                  </a:lnTo>
                  <a:lnTo>
                    <a:pt x="224" y="0"/>
                  </a:lnTo>
                  <a:lnTo>
                    <a:pt x="222" y="0"/>
                  </a:lnTo>
                  <a:lnTo>
                    <a:pt x="210" y="0"/>
                  </a:lnTo>
                  <a:lnTo>
                    <a:pt x="199" y="1"/>
                  </a:lnTo>
                  <a:lnTo>
                    <a:pt x="188" y="3"/>
                  </a:lnTo>
                  <a:lnTo>
                    <a:pt x="177" y="5"/>
                  </a:lnTo>
                  <a:lnTo>
                    <a:pt x="166" y="7"/>
                  </a:lnTo>
                  <a:lnTo>
                    <a:pt x="156" y="10"/>
                  </a:lnTo>
                  <a:lnTo>
                    <a:pt x="145" y="13"/>
                  </a:lnTo>
                  <a:lnTo>
                    <a:pt x="135" y="18"/>
                  </a:lnTo>
                  <a:lnTo>
                    <a:pt x="116" y="27"/>
                  </a:lnTo>
                  <a:lnTo>
                    <a:pt x="97" y="38"/>
                  </a:lnTo>
                  <a:lnTo>
                    <a:pt x="80" y="51"/>
                  </a:lnTo>
                  <a:lnTo>
                    <a:pt x="65" y="65"/>
                  </a:lnTo>
                  <a:lnTo>
                    <a:pt x="50" y="81"/>
                  </a:lnTo>
                  <a:lnTo>
                    <a:pt x="37" y="98"/>
                  </a:lnTo>
                  <a:lnTo>
                    <a:pt x="26" y="116"/>
                  </a:lnTo>
                  <a:lnTo>
                    <a:pt x="17" y="135"/>
                  </a:lnTo>
                  <a:lnTo>
                    <a:pt x="12" y="146"/>
                  </a:lnTo>
                  <a:lnTo>
                    <a:pt x="9" y="156"/>
                  </a:lnTo>
                  <a:lnTo>
                    <a:pt x="6" y="166"/>
                  </a:lnTo>
                  <a:lnTo>
                    <a:pt x="4" y="177"/>
                  </a:lnTo>
                  <a:lnTo>
                    <a:pt x="2" y="188"/>
                  </a:lnTo>
                  <a:lnTo>
                    <a:pt x="1" y="199"/>
                  </a:lnTo>
                  <a:lnTo>
                    <a:pt x="0" y="210"/>
                  </a:lnTo>
                  <a:lnTo>
                    <a:pt x="0" y="222"/>
                  </a:lnTo>
                  <a:lnTo>
                    <a:pt x="0" y="225"/>
                  </a:lnTo>
                  <a:lnTo>
                    <a:pt x="1" y="228"/>
                  </a:lnTo>
                  <a:lnTo>
                    <a:pt x="2" y="230"/>
                  </a:lnTo>
                  <a:lnTo>
                    <a:pt x="4" y="233"/>
                  </a:lnTo>
                  <a:lnTo>
                    <a:pt x="6" y="235"/>
                  </a:lnTo>
                  <a:lnTo>
                    <a:pt x="8" y="236"/>
                  </a:lnTo>
                  <a:lnTo>
                    <a:pt x="11" y="237"/>
                  </a:lnTo>
                  <a:lnTo>
                    <a:pt x="14" y="237"/>
                  </a:lnTo>
                  <a:lnTo>
                    <a:pt x="18" y="237"/>
                  </a:lnTo>
                  <a:lnTo>
                    <a:pt x="20" y="236"/>
                  </a:lnTo>
                  <a:lnTo>
                    <a:pt x="23" y="235"/>
                  </a:lnTo>
                  <a:lnTo>
                    <a:pt x="25" y="233"/>
                  </a:lnTo>
                  <a:lnTo>
                    <a:pt x="26" y="230"/>
                  </a:lnTo>
                  <a:lnTo>
                    <a:pt x="28" y="228"/>
                  </a:lnTo>
                  <a:lnTo>
                    <a:pt x="28" y="225"/>
                  </a:lnTo>
                  <a:lnTo>
                    <a:pt x="29" y="222"/>
                  </a:lnTo>
                  <a:lnTo>
                    <a:pt x="31" y="202"/>
                  </a:lnTo>
                  <a:lnTo>
                    <a:pt x="33" y="183"/>
                  </a:lnTo>
                  <a:lnTo>
                    <a:pt x="38" y="164"/>
                  </a:lnTo>
                  <a:lnTo>
                    <a:pt x="44" y="147"/>
                  </a:lnTo>
                  <a:lnTo>
                    <a:pt x="52" y="130"/>
                  </a:lnTo>
                  <a:lnTo>
                    <a:pt x="63" y="115"/>
                  </a:lnTo>
                  <a:lnTo>
                    <a:pt x="73" y="100"/>
                  </a:lnTo>
                  <a:lnTo>
                    <a:pt x="85" y="86"/>
                  </a:lnTo>
                  <a:lnTo>
                    <a:pt x="99" y="74"/>
                  </a:lnTo>
                  <a:lnTo>
                    <a:pt x="114" y="62"/>
                  </a:lnTo>
                  <a:lnTo>
                    <a:pt x="130" y="53"/>
                  </a:lnTo>
                  <a:lnTo>
                    <a:pt x="147" y="45"/>
                  </a:lnTo>
                  <a:lnTo>
                    <a:pt x="164" y="39"/>
                  </a:lnTo>
                  <a:lnTo>
                    <a:pt x="182" y="34"/>
                  </a:lnTo>
                  <a:lnTo>
                    <a:pt x="202" y="31"/>
                  </a:lnTo>
                  <a:lnTo>
                    <a:pt x="222"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3" name="Freeform 4392">
              <a:extLst>
                <a:ext uri="{FF2B5EF4-FFF2-40B4-BE49-F238E27FC236}">
                  <a16:creationId xmlns:a16="http://schemas.microsoft.com/office/drawing/2014/main" id="{2934876F-4C5F-4467-B661-A0553BE246F6}"/>
                </a:ext>
              </a:extLst>
            </p:cNvPr>
            <p:cNvSpPr>
              <a:spLocks/>
            </p:cNvSpPr>
            <p:nvPr/>
          </p:nvSpPr>
          <p:spPr bwMode="auto">
            <a:xfrm>
              <a:off x="903535" y="4772729"/>
              <a:ext cx="111125" cy="111125"/>
            </a:xfrm>
            <a:custGeom>
              <a:avLst/>
              <a:gdLst>
                <a:gd name="T0" fmla="*/ 338 w 351"/>
                <a:gd name="T1" fmla="*/ 29 h 350"/>
                <a:gd name="T2" fmla="*/ 344 w 351"/>
                <a:gd name="T3" fmla="*/ 27 h 350"/>
                <a:gd name="T4" fmla="*/ 348 w 351"/>
                <a:gd name="T5" fmla="*/ 22 h 350"/>
                <a:gd name="T6" fmla="*/ 350 w 351"/>
                <a:gd name="T7" fmla="*/ 17 h 350"/>
                <a:gd name="T8" fmla="*/ 350 w 351"/>
                <a:gd name="T9" fmla="*/ 12 h 350"/>
                <a:gd name="T10" fmla="*/ 348 w 351"/>
                <a:gd name="T11" fmla="*/ 6 h 350"/>
                <a:gd name="T12" fmla="*/ 344 w 351"/>
                <a:gd name="T13" fmla="*/ 2 h 350"/>
                <a:gd name="T14" fmla="*/ 338 w 351"/>
                <a:gd name="T15" fmla="*/ 0 h 350"/>
                <a:gd name="T16" fmla="*/ 318 w 351"/>
                <a:gd name="T17" fmla="*/ 0 h 350"/>
                <a:gd name="T18" fmla="*/ 285 w 351"/>
                <a:gd name="T19" fmla="*/ 3 h 350"/>
                <a:gd name="T20" fmla="*/ 252 w 351"/>
                <a:gd name="T21" fmla="*/ 11 h 350"/>
                <a:gd name="T22" fmla="*/ 221 w 351"/>
                <a:gd name="T23" fmla="*/ 20 h 350"/>
                <a:gd name="T24" fmla="*/ 191 w 351"/>
                <a:gd name="T25" fmla="*/ 33 h 350"/>
                <a:gd name="T26" fmla="*/ 162 w 351"/>
                <a:gd name="T27" fmla="*/ 48 h 350"/>
                <a:gd name="T28" fmla="*/ 135 w 351"/>
                <a:gd name="T29" fmla="*/ 66 h 350"/>
                <a:gd name="T30" fmla="*/ 110 w 351"/>
                <a:gd name="T31" fmla="*/ 87 h 350"/>
                <a:gd name="T32" fmla="*/ 88 w 351"/>
                <a:gd name="T33" fmla="*/ 110 h 350"/>
                <a:gd name="T34" fmla="*/ 66 w 351"/>
                <a:gd name="T35" fmla="*/ 135 h 350"/>
                <a:gd name="T36" fmla="*/ 49 w 351"/>
                <a:gd name="T37" fmla="*/ 162 h 350"/>
                <a:gd name="T38" fmla="*/ 33 w 351"/>
                <a:gd name="T39" fmla="*/ 189 h 350"/>
                <a:gd name="T40" fmla="*/ 20 w 351"/>
                <a:gd name="T41" fmla="*/ 220 h 350"/>
                <a:gd name="T42" fmla="*/ 11 w 351"/>
                <a:gd name="T43" fmla="*/ 251 h 350"/>
                <a:gd name="T44" fmla="*/ 4 w 351"/>
                <a:gd name="T45" fmla="*/ 283 h 350"/>
                <a:gd name="T46" fmla="*/ 0 w 351"/>
                <a:gd name="T47" fmla="*/ 318 h 350"/>
                <a:gd name="T48" fmla="*/ 0 w 351"/>
                <a:gd name="T49" fmla="*/ 338 h 350"/>
                <a:gd name="T50" fmla="*/ 2 w 351"/>
                <a:gd name="T51" fmla="*/ 343 h 350"/>
                <a:gd name="T52" fmla="*/ 7 w 351"/>
                <a:gd name="T53" fmla="*/ 348 h 350"/>
                <a:gd name="T54" fmla="*/ 12 w 351"/>
                <a:gd name="T55" fmla="*/ 350 h 350"/>
                <a:gd name="T56" fmla="*/ 18 w 351"/>
                <a:gd name="T57" fmla="*/ 350 h 350"/>
                <a:gd name="T58" fmla="*/ 24 w 351"/>
                <a:gd name="T59" fmla="*/ 348 h 350"/>
                <a:gd name="T60" fmla="*/ 28 w 351"/>
                <a:gd name="T61" fmla="*/ 343 h 350"/>
                <a:gd name="T62" fmla="*/ 30 w 351"/>
                <a:gd name="T63" fmla="*/ 338 h 350"/>
                <a:gd name="T64" fmla="*/ 30 w 351"/>
                <a:gd name="T65" fmla="*/ 319 h 350"/>
                <a:gd name="T66" fmla="*/ 33 w 351"/>
                <a:gd name="T67" fmla="*/ 289 h 350"/>
                <a:gd name="T68" fmla="*/ 40 w 351"/>
                <a:gd name="T69" fmla="*/ 259 h 350"/>
                <a:gd name="T70" fmla="*/ 48 w 351"/>
                <a:gd name="T71" fmla="*/ 230 h 350"/>
                <a:gd name="T72" fmla="*/ 60 w 351"/>
                <a:gd name="T73" fmla="*/ 203 h 350"/>
                <a:gd name="T74" fmla="*/ 74 w 351"/>
                <a:gd name="T75" fmla="*/ 177 h 350"/>
                <a:gd name="T76" fmla="*/ 91 w 351"/>
                <a:gd name="T77" fmla="*/ 153 h 350"/>
                <a:gd name="T78" fmla="*/ 109 w 351"/>
                <a:gd name="T79" fmla="*/ 129 h 350"/>
                <a:gd name="T80" fmla="*/ 131 w 351"/>
                <a:gd name="T81" fmla="*/ 109 h 350"/>
                <a:gd name="T82" fmla="*/ 153 w 351"/>
                <a:gd name="T83" fmla="*/ 91 h 350"/>
                <a:gd name="T84" fmla="*/ 178 w 351"/>
                <a:gd name="T85" fmla="*/ 74 h 350"/>
                <a:gd name="T86" fmla="*/ 203 w 351"/>
                <a:gd name="T87" fmla="*/ 60 h 350"/>
                <a:gd name="T88" fmla="*/ 231 w 351"/>
                <a:gd name="T89" fmla="*/ 48 h 350"/>
                <a:gd name="T90" fmla="*/ 259 w 351"/>
                <a:gd name="T91" fmla="*/ 40 h 350"/>
                <a:gd name="T92" fmla="*/ 289 w 351"/>
                <a:gd name="T93" fmla="*/ 33 h 350"/>
                <a:gd name="T94" fmla="*/ 320 w 351"/>
                <a:gd name="T95" fmla="*/ 3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1" h="350">
                  <a:moveTo>
                    <a:pt x="336" y="30"/>
                  </a:moveTo>
                  <a:lnTo>
                    <a:pt x="338" y="29"/>
                  </a:lnTo>
                  <a:lnTo>
                    <a:pt x="341" y="28"/>
                  </a:lnTo>
                  <a:lnTo>
                    <a:pt x="344" y="27"/>
                  </a:lnTo>
                  <a:lnTo>
                    <a:pt x="346" y="25"/>
                  </a:lnTo>
                  <a:lnTo>
                    <a:pt x="348" y="22"/>
                  </a:lnTo>
                  <a:lnTo>
                    <a:pt x="349" y="20"/>
                  </a:lnTo>
                  <a:lnTo>
                    <a:pt x="350" y="17"/>
                  </a:lnTo>
                  <a:lnTo>
                    <a:pt x="351" y="15"/>
                  </a:lnTo>
                  <a:lnTo>
                    <a:pt x="350" y="12"/>
                  </a:lnTo>
                  <a:lnTo>
                    <a:pt x="349" y="9"/>
                  </a:lnTo>
                  <a:lnTo>
                    <a:pt x="348" y="6"/>
                  </a:lnTo>
                  <a:lnTo>
                    <a:pt x="346" y="4"/>
                  </a:lnTo>
                  <a:lnTo>
                    <a:pt x="344" y="2"/>
                  </a:lnTo>
                  <a:lnTo>
                    <a:pt x="341" y="1"/>
                  </a:lnTo>
                  <a:lnTo>
                    <a:pt x="338" y="0"/>
                  </a:lnTo>
                  <a:lnTo>
                    <a:pt x="336" y="0"/>
                  </a:lnTo>
                  <a:lnTo>
                    <a:pt x="318" y="0"/>
                  </a:lnTo>
                  <a:lnTo>
                    <a:pt x="302" y="1"/>
                  </a:lnTo>
                  <a:lnTo>
                    <a:pt x="285" y="3"/>
                  </a:lnTo>
                  <a:lnTo>
                    <a:pt x="268" y="6"/>
                  </a:lnTo>
                  <a:lnTo>
                    <a:pt x="252" y="11"/>
                  </a:lnTo>
                  <a:lnTo>
                    <a:pt x="235" y="15"/>
                  </a:lnTo>
                  <a:lnTo>
                    <a:pt x="221" y="20"/>
                  </a:lnTo>
                  <a:lnTo>
                    <a:pt x="206" y="26"/>
                  </a:lnTo>
                  <a:lnTo>
                    <a:pt x="191" y="33"/>
                  </a:lnTo>
                  <a:lnTo>
                    <a:pt x="176" y="41"/>
                  </a:lnTo>
                  <a:lnTo>
                    <a:pt x="162" y="48"/>
                  </a:lnTo>
                  <a:lnTo>
                    <a:pt x="148" y="57"/>
                  </a:lnTo>
                  <a:lnTo>
                    <a:pt x="135" y="66"/>
                  </a:lnTo>
                  <a:lnTo>
                    <a:pt x="122" y="77"/>
                  </a:lnTo>
                  <a:lnTo>
                    <a:pt x="110" y="87"/>
                  </a:lnTo>
                  <a:lnTo>
                    <a:pt x="99" y="98"/>
                  </a:lnTo>
                  <a:lnTo>
                    <a:pt x="88" y="110"/>
                  </a:lnTo>
                  <a:lnTo>
                    <a:pt x="77" y="122"/>
                  </a:lnTo>
                  <a:lnTo>
                    <a:pt x="66" y="135"/>
                  </a:lnTo>
                  <a:lnTo>
                    <a:pt x="58" y="148"/>
                  </a:lnTo>
                  <a:lnTo>
                    <a:pt x="49" y="162"/>
                  </a:lnTo>
                  <a:lnTo>
                    <a:pt x="41" y="175"/>
                  </a:lnTo>
                  <a:lnTo>
                    <a:pt x="33" y="189"/>
                  </a:lnTo>
                  <a:lnTo>
                    <a:pt x="27" y="204"/>
                  </a:lnTo>
                  <a:lnTo>
                    <a:pt x="20" y="220"/>
                  </a:lnTo>
                  <a:lnTo>
                    <a:pt x="15" y="235"/>
                  </a:lnTo>
                  <a:lnTo>
                    <a:pt x="11" y="251"/>
                  </a:lnTo>
                  <a:lnTo>
                    <a:pt x="7" y="267"/>
                  </a:lnTo>
                  <a:lnTo>
                    <a:pt x="4" y="283"/>
                  </a:lnTo>
                  <a:lnTo>
                    <a:pt x="2" y="301"/>
                  </a:lnTo>
                  <a:lnTo>
                    <a:pt x="0" y="318"/>
                  </a:lnTo>
                  <a:lnTo>
                    <a:pt x="0" y="335"/>
                  </a:lnTo>
                  <a:lnTo>
                    <a:pt x="0" y="338"/>
                  </a:lnTo>
                  <a:lnTo>
                    <a:pt x="1" y="341"/>
                  </a:lnTo>
                  <a:lnTo>
                    <a:pt x="2" y="343"/>
                  </a:lnTo>
                  <a:lnTo>
                    <a:pt x="4" y="346"/>
                  </a:lnTo>
                  <a:lnTo>
                    <a:pt x="7" y="348"/>
                  </a:lnTo>
                  <a:lnTo>
                    <a:pt x="10" y="349"/>
                  </a:lnTo>
                  <a:lnTo>
                    <a:pt x="12" y="350"/>
                  </a:lnTo>
                  <a:lnTo>
                    <a:pt x="15" y="350"/>
                  </a:lnTo>
                  <a:lnTo>
                    <a:pt x="18" y="350"/>
                  </a:lnTo>
                  <a:lnTo>
                    <a:pt x="20" y="349"/>
                  </a:lnTo>
                  <a:lnTo>
                    <a:pt x="24" y="348"/>
                  </a:lnTo>
                  <a:lnTo>
                    <a:pt x="26" y="346"/>
                  </a:lnTo>
                  <a:lnTo>
                    <a:pt x="28" y="343"/>
                  </a:lnTo>
                  <a:lnTo>
                    <a:pt x="29" y="341"/>
                  </a:lnTo>
                  <a:lnTo>
                    <a:pt x="30" y="338"/>
                  </a:lnTo>
                  <a:lnTo>
                    <a:pt x="30" y="335"/>
                  </a:lnTo>
                  <a:lnTo>
                    <a:pt x="30" y="319"/>
                  </a:lnTo>
                  <a:lnTo>
                    <a:pt x="31" y="304"/>
                  </a:lnTo>
                  <a:lnTo>
                    <a:pt x="33" y="289"/>
                  </a:lnTo>
                  <a:lnTo>
                    <a:pt x="36" y="274"/>
                  </a:lnTo>
                  <a:lnTo>
                    <a:pt x="40" y="259"/>
                  </a:lnTo>
                  <a:lnTo>
                    <a:pt x="44" y="244"/>
                  </a:lnTo>
                  <a:lnTo>
                    <a:pt x="48" y="230"/>
                  </a:lnTo>
                  <a:lnTo>
                    <a:pt x="54" y="216"/>
                  </a:lnTo>
                  <a:lnTo>
                    <a:pt x="60" y="203"/>
                  </a:lnTo>
                  <a:lnTo>
                    <a:pt x="67" y="189"/>
                  </a:lnTo>
                  <a:lnTo>
                    <a:pt x="74" y="177"/>
                  </a:lnTo>
                  <a:lnTo>
                    <a:pt x="82" y="165"/>
                  </a:lnTo>
                  <a:lnTo>
                    <a:pt x="91" y="153"/>
                  </a:lnTo>
                  <a:lnTo>
                    <a:pt x="100" y="141"/>
                  </a:lnTo>
                  <a:lnTo>
                    <a:pt x="109" y="129"/>
                  </a:lnTo>
                  <a:lnTo>
                    <a:pt x="120" y="120"/>
                  </a:lnTo>
                  <a:lnTo>
                    <a:pt x="131" y="109"/>
                  </a:lnTo>
                  <a:lnTo>
                    <a:pt x="141" y="99"/>
                  </a:lnTo>
                  <a:lnTo>
                    <a:pt x="153" y="91"/>
                  </a:lnTo>
                  <a:lnTo>
                    <a:pt x="165" y="82"/>
                  </a:lnTo>
                  <a:lnTo>
                    <a:pt x="178" y="74"/>
                  </a:lnTo>
                  <a:lnTo>
                    <a:pt x="191" y="66"/>
                  </a:lnTo>
                  <a:lnTo>
                    <a:pt x="203" y="60"/>
                  </a:lnTo>
                  <a:lnTo>
                    <a:pt x="217" y="53"/>
                  </a:lnTo>
                  <a:lnTo>
                    <a:pt x="231" y="48"/>
                  </a:lnTo>
                  <a:lnTo>
                    <a:pt x="245" y="44"/>
                  </a:lnTo>
                  <a:lnTo>
                    <a:pt x="259" y="40"/>
                  </a:lnTo>
                  <a:lnTo>
                    <a:pt x="274" y="35"/>
                  </a:lnTo>
                  <a:lnTo>
                    <a:pt x="289" y="33"/>
                  </a:lnTo>
                  <a:lnTo>
                    <a:pt x="304" y="31"/>
                  </a:lnTo>
                  <a:lnTo>
                    <a:pt x="320" y="30"/>
                  </a:lnTo>
                  <a:lnTo>
                    <a:pt x="33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 name="Freeform 4393">
              <a:extLst>
                <a:ext uri="{FF2B5EF4-FFF2-40B4-BE49-F238E27FC236}">
                  <a16:creationId xmlns:a16="http://schemas.microsoft.com/office/drawing/2014/main" id="{1AFC30D9-0809-45EE-BCEF-D79C41CEA29D}"/>
                </a:ext>
              </a:extLst>
            </p:cNvPr>
            <p:cNvSpPr>
              <a:spLocks/>
            </p:cNvSpPr>
            <p:nvPr/>
          </p:nvSpPr>
          <p:spPr bwMode="auto">
            <a:xfrm>
              <a:off x="1078160" y="4809242"/>
              <a:ext cx="74613" cy="74613"/>
            </a:xfrm>
            <a:custGeom>
              <a:avLst/>
              <a:gdLst>
                <a:gd name="T0" fmla="*/ 12 w 237"/>
                <a:gd name="T1" fmla="*/ 0 h 237"/>
                <a:gd name="T2" fmla="*/ 6 w 237"/>
                <a:gd name="T3" fmla="*/ 3 h 237"/>
                <a:gd name="T4" fmla="*/ 2 w 237"/>
                <a:gd name="T5" fmla="*/ 7 h 237"/>
                <a:gd name="T6" fmla="*/ 0 w 237"/>
                <a:gd name="T7" fmla="*/ 12 h 237"/>
                <a:gd name="T8" fmla="*/ 0 w 237"/>
                <a:gd name="T9" fmla="*/ 19 h 237"/>
                <a:gd name="T10" fmla="*/ 2 w 237"/>
                <a:gd name="T11" fmla="*/ 23 h 237"/>
                <a:gd name="T12" fmla="*/ 6 w 237"/>
                <a:gd name="T13" fmla="*/ 27 h 237"/>
                <a:gd name="T14" fmla="*/ 12 w 237"/>
                <a:gd name="T15" fmla="*/ 30 h 237"/>
                <a:gd name="T16" fmla="*/ 34 w 237"/>
                <a:gd name="T17" fmla="*/ 31 h 237"/>
                <a:gd name="T18" fmla="*/ 73 w 237"/>
                <a:gd name="T19" fmla="*/ 39 h 237"/>
                <a:gd name="T20" fmla="*/ 107 w 237"/>
                <a:gd name="T21" fmla="*/ 53 h 237"/>
                <a:gd name="T22" fmla="*/ 137 w 237"/>
                <a:gd name="T23" fmla="*/ 74 h 237"/>
                <a:gd name="T24" fmla="*/ 164 w 237"/>
                <a:gd name="T25" fmla="*/ 100 h 237"/>
                <a:gd name="T26" fmla="*/ 184 w 237"/>
                <a:gd name="T27" fmla="*/ 130 h 237"/>
                <a:gd name="T28" fmla="*/ 199 w 237"/>
                <a:gd name="T29" fmla="*/ 164 h 237"/>
                <a:gd name="T30" fmla="*/ 206 w 237"/>
                <a:gd name="T31" fmla="*/ 202 h 237"/>
                <a:gd name="T32" fmla="*/ 207 w 237"/>
                <a:gd name="T33" fmla="*/ 225 h 237"/>
                <a:gd name="T34" fmla="*/ 210 w 237"/>
                <a:gd name="T35" fmla="*/ 230 h 237"/>
                <a:gd name="T36" fmla="*/ 214 w 237"/>
                <a:gd name="T37" fmla="*/ 235 h 237"/>
                <a:gd name="T38" fmla="*/ 219 w 237"/>
                <a:gd name="T39" fmla="*/ 237 h 237"/>
                <a:gd name="T40" fmla="*/ 226 w 237"/>
                <a:gd name="T41" fmla="*/ 237 h 237"/>
                <a:gd name="T42" fmla="*/ 231 w 237"/>
                <a:gd name="T43" fmla="*/ 235 h 237"/>
                <a:gd name="T44" fmla="*/ 235 w 237"/>
                <a:gd name="T45" fmla="*/ 230 h 237"/>
                <a:gd name="T46" fmla="*/ 237 w 237"/>
                <a:gd name="T47" fmla="*/ 225 h 237"/>
                <a:gd name="T48" fmla="*/ 237 w 237"/>
                <a:gd name="T49" fmla="*/ 210 h 237"/>
                <a:gd name="T50" fmla="*/ 234 w 237"/>
                <a:gd name="T51" fmla="*/ 188 h 237"/>
                <a:gd name="T52" fmla="*/ 230 w 237"/>
                <a:gd name="T53" fmla="*/ 166 h 237"/>
                <a:gd name="T54" fmla="*/ 223 w 237"/>
                <a:gd name="T55" fmla="*/ 146 h 237"/>
                <a:gd name="T56" fmla="*/ 211 w 237"/>
                <a:gd name="T57" fmla="*/ 116 h 237"/>
                <a:gd name="T58" fmla="*/ 186 w 237"/>
                <a:gd name="T59" fmla="*/ 81 h 237"/>
                <a:gd name="T60" fmla="*/ 156 w 237"/>
                <a:gd name="T61" fmla="*/ 51 h 237"/>
                <a:gd name="T62" fmla="*/ 121 w 237"/>
                <a:gd name="T63" fmla="*/ 27 h 237"/>
                <a:gd name="T64" fmla="*/ 91 w 237"/>
                <a:gd name="T65" fmla="*/ 13 h 237"/>
                <a:gd name="T66" fmla="*/ 70 w 237"/>
                <a:gd name="T67" fmla="*/ 7 h 237"/>
                <a:gd name="T68" fmla="*/ 49 w 237"/>
                <a:gd name="T69" fmla="*/ 3 h 237"/>
                <a:gd name="T70" fmla="*/ 27 w 237"/>
                <a:gd name="T71"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237">
                  <a:moveTo>
                    <a:pt x="15" y="0"/>
                  </a:moveTo>
                  <a:lnTo>
                    <a:pt x="12" y="0"/>
                  </a:lnTo>
                  <a:lnTo>
                    <a:pt x="9" y="1"/>
                  </a:lnTo>
                  <a:lnTo>
                    <a:pt x="6" y="3"/>
                  </a:lnTo>
                  <a:lnTo>
                    <a:pt x="4" y="5"/>
                  </a:lnTo>
                  <a:lnTo>
                    <a:pt x="2" y="7"/>
                  </a:lnTo>
                  <a:lnTo>
                    <a:pt x="1" y="9"/>
                  </a:lnTo>
                  <a:lnTo>
                    <a:pt x="0" y="12"/>
                  </a:lnTo>
                  <a:lnTo>
                    <a:pt x="0" y="15"/>
                  </a:lnTo>
                  <a:lnTo>
                    <a:pt x="0" y="19"/>
                  </a:lnTo>
                  <a:lnTo>
                    <a:pt x="1" y="21"/>
                  </a:lnTo>
                  <a:lnTo>
                    <a:pt x="2" y="23"/>
                  </a:lnTo>
                  <a:lnTo>
                    <a:pt x="4" y="26"/>
                  </a:lnTo>
                  <a:lnTo>
                    <a:pt x="6" y="27"/>
                  </a:lnTo>
                  <a:lnTo>
                    <a:pt x="9" y="29"/>
                  </a:lnTo>
                  <a:lnTo>
                    <a:pt x="12" y="30"/>
                  </a:lnTo>
                  <a:lnTo>
                    <a:pt x="15" y="30"/>
                  </a:lnTo>
                  <a:lnTo>
                    <a:pt x="34" y="31"/>
                  </a:lnTo>
                  <a:lnTo>
                    <a:pt x="53" y="34"/>
                  </a:lnTo>
                  <a:lnTo>
                    <a:pt x="73" y="39"/>
                  </a:lnTo>
                  <a:lnTo>
                    <a:pt x="90" y="45"/>
                  </a:lnTo>
                  <a:lnTo>
                    <a:pt x="107" y="53"/>
                  </a:lnTo>
                  <a:lnTo>
                    <a:pt x="123" y="62"/>
                  </a:lnTo>
                  <a:lnTo>
                    <a:pt x="137" y="74"/>
                  </a:lnTo>
                  <a:lnTo>
                    <a:pt x="151" y="86"/>
                  </a:lnTo>
                  <a:lnTo>
                    <a:pt x="164" y="100"/>
                  </a:lnTo>
                  <a:lnTo>
                    <a:pt x="174" y="115"/>
                  </a:lnTo>
                  <a:lnTo>
                    <a:pt x="184" y="130"/>
                  </a:lnTo>
                  <a:lnTo>
                    <a:pt x="192" y="147"/>
                  </a:lnTo>
                  <a:lnTo>
                    <a:pt x="199" y="164"/>
                  </a:lnTo>
                  <a:lnTo>
                    <a:pt x="203" y="183"/>
                  </a:lnTo>
                  <a:lnTo>
                    <a:pt x="206" y="202"/>
                  </a:lnTo>
                  <a:lnTo>
                    <a:pt x="207" y="222"/>
                  </a:lnTo>
                  <a:lnTo>
                    <a:pt x="207" y="225"/>
                  </a:lnTo>
                  <a:lnTo>
                    <a:pt x="209" y="228"/>
                  </a:lnTo>
                  <a:lnTo>
                    <a:pt x="210" y="230"/>
                  </a:lnTo>
                  <a:lnTo>
                    <a:pt x="212" y="233"/>
                  </a:lnTo>
                  <a:lnTo>
                    <a:pt x="214" y="235"/>
                  </a:lnTo>
                  <a:lnTo>
                    <a:pt x="216" y="236"/>
                  </a:lnTo>
                  <a:lnTo>
                    <a:pt x="219" y="237"/>
                  </a:lnTo>
                  <a:lnTo>
                    <a:pt x="222" y="237"/>
                  </a:lnTo>
                  <a:lnTo>
                    <a:pt x="226" y="237"/>
                  </a:lnTo>
                  <a:lnTo>
                    <a:pt x="228" y="236"/>
                  </a:lnTo>
                  <a:lnTo>
                    <a:pt x="231" y="235"/>
                  </a:lnTo>
                  <a:lnTo>
                    <a:pt x="233" y="233"/>
                  </a:lnTo>
                  <a:lnTo>
                    <a:pt x="235" y="230"/>
                  </a:lnTo>
                  <a:lnTo>
                    <a:pt x="236" y="228"/>
                  </a:lnTo>
                  <a:lnTo>
                    <a:pt x="237" y="225"/>
                  </a:lnTo>
                  <a:lnTo>
                    <a:pt x="237" y="222"/>
                  </a:lnTo>
                  <a:lnTo>
                    <a:pt x="237" y="210"/>
                  </a:lnTo>
                  <a:lnTo>
                    <a:pt x="236" y="199"/>
                  </a:lnTo>
                  <a:lnTo>
                    <a:pt x="234" y="188"/>
                  </a:lnTo>
                  <a:lnTo>
                    <a:pt x="233" y="177"/>
                  </a:lnTo>
                  <a:lnTo>
                    <a:pt x="230" y="166"/>
                  </a:lnTo>
                  <a:lnTo>
                    <a:pt x="228" y="156"/>
                  </a:lnTo>
                  <a:lnTo>
                    <a:pt x="223" y="146"/>
                  </a:lnTo>
                  <a:lnTo>
                    <a:pt x="220" y="135"/>
                  </a:lnTo>
                  <a:lnTo>
                    <a:pt x="211" y="116"/>
                  </a:lnTo>
                  <a:lnTo>
                    <a:pt x="199" y="98"/>
                  </a:lnTo>
                  <a:lnTo>
                    <a:pt x="186" y="81"/>
                  </a:lnTo>
                  <a:lnTo>
                    <a:pt x="172" y="65"/>
                  </a:lnTo>
                  <a:lnTo>
                    <a:pt x="156" y="51"/>
                  </a:lnTo>
                  <a:lnTo>
                    <a:pt x="139" y="38"/>
                  </a:lnTo>
                  <a:lnTo>
                    <a:pt x="121" y="27"/>
                  </a:lnTo>
                  <a:lnTo>
                    <a:pt x="102" y="18"/>
                  </a:lnTo>
                  <a:lnTo>
                    <a:pt x="91" y="13"/>
                  </a:lnTo>
                  <a:lnTo>
                    <a:pt x="81" y="10"/>
                  </a:lnTo>
                  <a:lnTo>
                    <a:pt x="70" y="7"/>
                  </a:lnTo>
                  <a:lnTo>
                    <a:pt x="60" y="5"/>
                  </a:lnTo>
                  <a:lnTo>
                    <a:pt x="49" y="3"/>
                  </a:lnTo>
                  <a:lnTo>
                    <a:pt x="37" y="1"/>
                  </a:lnTo>
                  <a:lnTo>
                    <a:pt x="27"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 name="Freeform 4394">
              <a:extLst>
                <a:ext uri="{FF2B5EF4-FFF2-40B4-BE49-F238E27FC236}">
                  <a16:creationId xmlns:a16="http://schemas.microsoft.com/office/drawing/2014/main" id="{2ED4B615-5670-43AD-B5DA-837CA32918D3}"/>
                </a:ext>
              </a:extLst>
            </p:cNvPr>
            <p:cNvSpPr>
              <a:spLocks/>
            </p:cNvSpPr>
            <p:nvPr/>
          </p:nvSpPr>
          <p:spPr bwMode="auto">
            <a:xfrm>
              <a:off x="1078160" y="4772729"/>
              <a:ext cx="111125" cy="111125"/>
            </a:xfrm>
            <a:custGeom>
              <a:avLst/>
              <a:gdLst>
                <a:gd name="T0" fmla="*/ 12 w 351"/>
                <a:gd name="T1" fmla="*/ 0 h 350"/>
                <a:gd name="T2" fmla="*/ 6 w 351"/>
                <a:gd name="T3" fmla="*/ 2 h 350"/>
                <a:gd name="T4" fmla="*/ 2 w 351"/>
                <a:gd name="T5" fmla="*/ 6 h 350"/>
                <a:gd name="T6" fmla="*/ 0 w 351"/>
                <a:gd name="T7" fmla="*/ 12 h 350"/>
                <a:gd name="T8" fmla="*/ 0 w 351"/>
                <a:gd name="T9" fmla="*/ 17 h 350"/>
                <a:gd name="T10" fmla="*/ 2 w 351"/>
                <a:gd name="T11" fmla="*/ 22 h 350"/>
                <a:gd name="T12" fmla="*/ 6 w 351"/>
                <a:gd name="T13" fmla="*/ 27 h 350"/>
                <a:gd name="T14" fmla="*/ 12 w 351"/>
                <a:gd name="T15" fmla="*/ 29 h 350"/>
                <a:gd name="T16" fmla="*/ 31 w 351"/>
                <a:gd name="T17" fmla="*/ 30 h 350"/>
                <a:gd name="T18" fmla="*/ 62 w 351"/>
                <a:gd name="T19" fmla="*/ 33 h 350"/>
                <a:gd name="T20" fmla="*/ 91 w 351"/>
                <a:gd name="T21" fmla="*/ 40 h 350"/>
                <a:gd name="T22" fmla="*/ 120 w 351"/>
                <a:gd name="T23" fmla="*/ 48 h 350"/>
                <a:gd name="T24" fmla="*/ 148 w 351"/>
                <a:gd name="T25" fmla="*/ 60 h 350"/>
                <a:gd name="T26" fmla="*/ 173 w 351"/>
                <a:gd name="T27" fmla="*/ 74 h 350"/>
                <a:gd name="T28" fmla="*/ 198 w 351"/>
                <a:gd name="T29" fmla="*/ 91 h 350"/>
                <a:gd name="T30" fmla="*/ 220 w 351"/>
                <a:gd name="T31" fmla="*/ 109 h 350"/>
                <a:gd name="T32" fmla="*/ 241 w 351"/>
                <a:gd name="T33" fmla="*/ 129 h 350"/>
                <a:gd name="T34" fmla="*/ 260 w 351"/>
                <a:gd name="T35" fmla="*/ 153 h 350"/>
                <a:gd name="T36" fmla="*/ 276 w 351"/>
                <a:gd name="T37" fmla="*/ 177 h 350"/>
                <a:gd name="T38" fmla="*/ 290 w 351"/>
                <a:gd name="T39" fmla="*/ 203 h 350"/>
                <a:gd name="T40" fmla="*/ 302 w 351"/>
                <a:gd name="T41" fmla="*/ 230 h 350"/>
                <a:gd name="T42" fmla="*/ 311 w 351"/>
                <a:gd name="T43" fmla="*/ 259 h 350"/>
                <a:gd name="T44" fmla="*/ 317 w 351"/>
                <a:gd name="T45" fmla="*/ 289 h 350"/>
                <a:gd name="T46" fmla="*/ 320 w 351"/>
                <a:gd name="T47" fmla="*/ 319 h 350"/>
                <a:gd name="T48" fmla="*/ 321 w 351"/>
                <a:gd name="T49" fmla="*/ 338 h 350"/>
                <a:gd name="T50" fmla="*/ 323 w 351"/>
                <a:gd name="T51" fmla="*/ 343 h 350"/>
                <a:gd name="T52" fmla="*/ 327 w 351"/>
                <a:gd name="T53" fmla="*/ 348 h 350"/>
                <a:gd name="T54" fmla="*/ 333 w 351"/>
                <a:gd name="T55" fmla="*/ 350 h 350"/>
                <a:gd name="T56" fmla="*/ 338 w 351"/>
                <a:gd name="T57" fmla="*/ 350 h 350"/>
                <a:gd name="T58" fmla="*/ 343 w 351"/>
                <a:gd name="T59" fmla="*/ 348 h 350"/>
                <a:gd name="T60" fmla="*/ 348 w 351"/>
                <a:gd name="T61" fmla="*/ 343 h 350"/>
                <a:gd name="T62" fmla="*/ 350 w 351"/>
                <a:gd name="T63" fmla="*/ 338 h 350"/>
                <a:gd name="T64" fmla="*/ 350 w 351"/>
                <a:gd name="T65" fmla="*/ 318 h 350"/>
                <a:gd name="T66" fmla="*/ 347 w 351"/>
                <a:gd name="T67" fmla="*/ 283 h 350"/>
                <a:gd name="T68" fmla="*/ 340 w 351"/>
                <a:gd name="T69" fmla="*/ 251 h 350"/>
                <a:gd name="T70" fmla="*/ 330 w 351"/>
                <a:gd name="T71" fmla="*/ 220 h 350"/>
                <a:gd name="T72" fmla="*/ 318 w 351"/>
                <a:gd name="T73" fmla="*/ 189 h 350"/>
                <a:gd name="T74" fmla="*/ 302 w 351"/>
                <a:gd name="T75" fmla="*/ 162 h 350"/>
                <a:gd name="T76" fmla="*/ 283 w 351"/>
                <a:gd name="T77" fmla="*/ 135 h 350"/>
                <a:gd name="T78" fmla="*/ 263 w 351"/>
                <a:gd name="T79" fmla="*/ 110 h 350"/>
                <a:gd name="T80" fmla="*/ 241 w 351"/>
                <a:gd name="T81" fmla="*/ 87 h 350"/>
                <a:gd name="T82" fmla="*/ 216 w 351"/>
                <a:gd name="T83" fmla="*/ 66 h 350"/>
                <a:gd name="T84" fmla="*/ 189 w 351"/>
                <a:gd name="T85" fmla="*/ 48 h 350"/>
                <a:gd name="T86" fmla="*/ 160 w 351"/>
                <a:gd name="T87" fmla="*/ 33 h 350"/>
                <a:gd name="T88" fmla="*/ 130 w 351"/>
                <a:gd name="T89" fmla="*/ 20 h 350"/>
                <a:gd name="T90" fmla="*/ 98 w 351"/>
                <a:gd name="T91" fmla="*/ 11 h 350"/>
                <a:gd name="T92" fmla="*/ 66 w 351"/>
                <a:gd name="T93" fmla="*/ 3 h 350"/>
                <a:gd name="T94" fmla="*/ 32 w 351"/>
                <a:gd name="T95"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1" h="350">
                  <a:moveTo>
                    <a:pt x="15" y="0"/>
                  </a:moveTo>
                  <a:lnTo>
                    <a:pt x="12" y="0"/>
                  </a:lnTo>
                  <a:lnTo>
                    <a:pt x="9" y="1"/>
                  </a:lnTo>
                  <a:lnTo>
                    <a:pt x="6" y="2"/>
                  </a:lnTo>
                  <a:lnTo>
                    <a:pt x="4" y="4"/>
                  </a:lnTo>
                  <a:lnTo>
                    <a:pt x="2" y="6"/>
                  </a:lnTo>
                  <a:lnTo>
                    <a:pt x="1" y="9"/>
                  </a:lnTo>
                  <a:lnTo>
                    <a:pt x="0" y="12"/>
                  </a:lnTo>
                  <a:lnTo>
                    <a:pt x="0" y="15"/>
                  </a:lnTo>
                  <a:lnTo>
                    <a:pt x="0" y="17"/>
                  </a:lnTo>
                  <a:lnTo>
                    <a:pt x="1" y="20"/>
                  </a:lnTo>
                  <a:lnTo>
                    <a:pt x="2" y="22"/>
                  </a:lnTo>
                  <a:lnTo>
                    <a:pt x="4" y="25"/>
                  </a:lnTo>
                  <a:lnTo>
                    <a:pt x="6" y="27"/>
                  </a:lnTo>
                  <a:lnTo>
                    <a:pt x="9" y="28"/>
                  </a:lnTo>
                  <a:lnTo>
                    <a:pt x="12" y="29"/>
                  </a:lnTo>
                  <a:lnTo>
                    <a:pt x="15" y="30"/>
                  </a:lnTo>
                  <a:lnTo>
                    <a:pt x="31" y="30"/>
                  </a:lnTo>
                  <a:lnTo>
                    <a:pt x="46" y="31"/>
                  </a:lnTo>
                  <a:lnTo>
                    <a:pt x="62" y="33"/>
                  </a:lnTo>
                  <a:lnTo>
                    <a:pt x="77" y="35"/>
                  </a:lnTo>
                  <a:lnTo>
                    <a:pt x="91" y="40"/>
                  </a:lnTo>
                  <a:lnTo>
                    <a:pt x="106" y="44"/>
                  </a:lnTo>
                  <a:lnTo>
                    <a:pt x="120" y="48"/>
                  </a:lnTo>
                  <a:lnTo>
                    <a:pt x="134" y="53"/>
                  </a:lnTo>
                  <a:lnTo>
                    <a:pt x="148" y="60"/>
                  </a:lnTo>
                  <a:lnTo>
                    <a:pt x="160" y="66"/>
                  </a:lnTo>
                  <a:lnTo>
                    <a:pt x="173" y="74"/>
                  </a:lnTo>
                  <a:lnTo>
                    <a:pt x="186" y="82"/>
                  </a:lnTo>
                  <a:lnTo>
                    <a:pt x="198" y="91"/>
                  </a:lnTo>
                  <a:lnTo>
                    <a:pt x="210" y="99"/>
                  </a:lnTo>
                  <a:lnTo>
                    <a:pt x="220" y="109"/>
                  </a:lnTo>
                  <a:lnTo>
                    <a:pt x="231" y="120"/>
                  </a:lnTo>
                  <a:lnTo>
                    <a:pt x="241" y="129"/>
                  </a:lnTo>
                  <a:lnTo>
                    <a:pt x="250" y="141"/>
                  </a:lnTo>
                  <a:lnTo>
                    <a:pt x="260" y="153"/>
                  </a:lnTo>
                  <a:lnTo>
                    <a:pt x="268" y="165"/>
                  </a:lnTo>
                  <a:lnTo>
                    <a:pt x="276" y="177"/>
                  </a:lnTo>
                  <a:lnTo>
                    <a:pt x="283" y="189"/>
                  </a:lnTo>
                  <a:lnTo>
                    <a:pt x="290" y="203"/>
                  </a:lnTo>
                  <a:lnTo>
                    <a:pt x="296" y="216"/>
                  </a:lnTo>
                  <a:lnTo>
                    <a:pt x="302" y="230"/>
                  </a:lnTo>
                  <a:lnTo>
                    <a:pt x="307" y="244"/>
                  </a:lnTo>
                  <a:lnTo>
                    <a:pt x="311" y="259"/>
                  </a:lnTo>
                  <a:lnTo>
                    <a:pt x="314" y="274"/>
                  </a:lnTo>
                  <a:lnTo>
                    <a:pt x="317" y="289"/>
                  </a:lnTo>
                  <a:lnTo>
                    <a:pt x="319" y="304"/>
                  </a:lnTo>
                  <a:lnTo>
                    <a:pt x="320" y="319"/>
                  </a:lnTo>
                  <a:lnTo>
                    <a:pt x="321" y="335"/>
                  </a:lnTo>
                  <a:lnTo>
                    <a:pt x="321" y="338"/>
                  </a:lnTo>
                  <a:lnTo>
                    <a:pt x="322" y="341"/>
                  </a:lnTo>
                  <a:lnTo>
                    <a:pt x="323" y="343"/>
                  </a:lnTo>
                  <a:lnTo>
                    <a:pt x="325" y="346"/>
                  </a:lnTo>
                  <a:lnTo>
                    <a:pt x="327" y="348"/>
                  </a:lnTo>
                  <a:lnTo>
                    <a:pt x="329" y="349"/>
                  </a:lnTo>
                  <a:lnTo>
                    <a:pt x="333" y="350"/>
                  </a:lnTo>
                  <a:lnTo>
                    <a:pt x="336" y="350"/>
                  </a:lnTo>
                  <a:lnTo>
                    <a:pt x="338" y="350"/>
                  </a:lnTo>
                  <a:lnTo>
                    <a:pt x="341" y="349"/>
                  </a:lnTo>
                  <a:lnTo>
                    <a:pt x="343" y="348"/>
                  </a:lnTo>
                  <a:lnTo>
                    <a:pt x="347" y="346"/>
                  </a:lnTo>
                  <a:lnTo>
                    <a:pt x="348" y="343"/>
                  </a:lnTo>
                  <a:lnTo>
                    <a:pt x="350" y="341"/>
                  </a:lnTo>
                  <a:lnTo>
                    <a:pt x="350" y="338"/>
                  </a:lnTo>
                  <a:lnTo>
                    <a:pt x="351" y="335"/>
                  </a:lnTo>
                  <a:lnTo>
                    <a:pt x="350" y="318"/>
                  </a:lnTo>
                  <a:lnTo>
                    <a:pt x="349" y="301"/>
                  </a:lnTo>
                  <a:lnTo>
                    <a:pt x="347" y="283"/>
                  </a:lnTo>
                  <a:lnTo>
                    <a:pt x="343" y="267"/>
                  </a:lnTo>
                  <a:lnTo>
                    <a:pt x="340" y="251"/>
                  </a:lnTo>
                  <a:lnTo>
                    <a:pt x="336" y="235"/>
                  </a:lnTo>
                  <a:lnTo>
                    <a:pt x="330" y="220"/>
                  </a:lnTo>
                  <a:lnTo>
                    <a:pt x="324" y="204"/>
                  </a:lnTo>
                  <a:lnTo>
                    <a:pt x="318" y="189"/>
                  </a:lnTo>
                  <a:lnTo>
                    <a:pt x="310" y="175"/>
                  </a:lnTo>
                  <a:lnTo>
                    <a:pt x="302" y="162"/>
                  </a:lnTo>
                  <a:lnTo>
                    <a:pt x="293" y="148"/>
                  </a:lnTo>
                  <a:lnTo>
                    <a:pt x="283" y="135"/>
                  </a:lnTo>
                  <a:lnTo>
                    <a:pt x="274" y="122"/>
                  </a:lnTo>
                  <a:lnTo>
                    <a:pt x="263" y="110"/>
                  </a:lnTo>
                  <a:lnTo>
                    <a:pt x="252" y="98"/>
                  </a:lnTo>
                  <a:lnTo>
                    <a:pt x="241" y="87"/>
                  </a:lnTo>
                  <a:lnTo>
                    <a:pt x="228" y="77"/>
                  </a:lnTo>
                  <a:lnTo>
                    <a:pt x="216" y="66"/>
                  </a:lnTo>
                  <a:lnTo>
                    <a:pt x="202" y="57"/>
                  </a:lnTo>
                  <a:lnTo>
                    <a:pt x="189" y="48"/>
                  </a:lnTo>
                  <a:lnTo>
                    <a:pt x="174" y="41"/>
                  </a:lnTo>
                  <a:lnTo>
                    <a:pt x="160" y="33"/>
                  </a:lnTo>
                  <a:lnTo>
                    <a:pt x="145" y="26"/>
                  </a:lnTo>
                  <a:lnTo>
                    <a:pt x="130" y="20"/>
                  </a:lnTo>
                  <a:lnTo>
                    <a:pt x="114" y="15"/>
                  </a:lnTo>
                  <a:lnTo>
                    <a:pt x="98" y="11"/>
                  </a:lnTo>
                  <a:lnTo>
                    <a:pt x="82" y="6"/>
                  </a:lnTo>
                  <a:lnTo>
                    <a:pt x="66" y="3"/>
                  </a:lnTo>
                  <a:lnTo>
                    <a:pt x="49" y="1"/>
                  </a:lnTo>
                  <a:lnTo>
                    <a:pt x="32"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B58A3418-35D0-4979-A2E8-1AC42343FD21}"/>
              </a:ext>
            </a:extLst>
          </p:cNvPr>
          <p:cNvGrpSpPr/>
          <p:nvPr/>
        </p:nvGrpSpPr>
        <p:grpSpPr>
          <a:xfrm>
            <a:off x="1353515" y="1901343"/>
            <a:ext cx="2742800" cy="553998"/>
            <a:chOff x="1353515" y="1901343"/>
            <a:chExt cx="2742800" cy="553998"/>
          </a:xfrm>
        </p:grpSpPr>
        <p:sp>
          <p:nvSpPr>
            <p:cNvPr id="35" name="Rectangle 34">
              <a:extLst>
                <a:ext uri="{FF2B5EF4-FFF2-40B4-BE49-F238E27FC236}">
                  <a16:creationId xmlns:a16="http://schemas.microsoft.com/office/drawing/2014/main" id="{E085DBFB-3575-485C-AD58-14B7E3AE7448}"/>
                </a:ext>
              </a:extLst>
            </p:cNvPr>
            <p:cNvSpPr/>
            <p:nvPr/>
          </p:nvSpPr>
          <p:spPr>
            <a:xfrm>
              <a:off x="2000482" y="2039840"/>
              <a:ext cx="2095833" cy="276999"/>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ahoma" panose="020B0604030504040204" pitchFamily="34" charset="0"/>
                </a:rPr>
                <a:t>The Problem </a:t>
              </a:r>
            </a:p>
          </p:txBody>
        </p:sp>
        <p:sp>
          <p:nvSpPr>
            <p:cNvPr id="116" name="Rectangle 115">
              <a:extLst>
                <a:ext uri="{FF2B5EF4-FFF2-40B4-BE49-F238E27FC236}">
                  <a16:creationId xmlns:a16="http://schemas.microsoft.com/office/drawing/2014/main" id="{8EAC03A2-ECA0-4D32-A136-BA114AF850C7}"/>
                </a:ext>
              </a:extLst>
            </p:cNvPr>
            <p:cNvSpPr/>
            <p:nvPr/>
          </p:nvSpPr>
          <p:spPr>
            <a:xfrm>
              <a:off x="1353515" y="1901343"/>
              <a:ext cx="579353" cy="553998"/>
            </a:xfrm>
            <a:prstGeom prst="rect">
              <a:avLst/>
            </a:prstGeom>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mn-cs"/>
                </a:rPr>
                <a:t>01</a:t>
              </a:r>
            </a:p>
          </p:txBody>
        </p:sp>
      </p:grpSp>
      <p:grpSp>
        <p:nvGrpSpPr>
          <p:cNvPr id="117" name="Group 116">
            <a:extLst>
              <a:ext uri="{FF2B5EF4-FFF2-40B4-BE49-F238E27FC236}">
                <a16:creationId xmlns:a16="http://schemas.microsoft.com/office/drawing/2014/main" id="{D32DEB41-7C5C-4891-9F0A-D3FB5AD5C483}"/>
              </a:ext>
            </a:extLst>
          </p:cNvPr>
          <p:cNvGrpSpPr/>
          <p:nvPr/>
        </p:nvGrpSpPr>
        <p:grpSpPr>
          <a:xfrm>
            <a:off x="2401432" y="2948861"/>
            <a:ext cx="3187671" cy="553998"/>
            <a:chOff x="1353515" y="1901343"/>
            <a:chExt cx="3187671" cy="553998"/>
          </a:xfrm>
        </p:grpSpPr>
        <p:sp>
          <p:nvSpPr>
            <p:cNvPr id="118" name="Rectangle 117">
              <a:extLst>
                <a:ext uri="{FF2B5EF4-FFF2-40B4-BE49-F238E27FC236}">
                  <a16:creationId xmlns:a16="http://schemas.microsoft.com/office/drawing/2014/main" id="{90692BBC-B273-48B0-967A-947FFCBCE2AE}"/>
                </a:ext>
              </a:extLst>
            </p:cNvPr>
            <p:cNvSpPr/>
            <p:nvPr/>
          </p:nvSpPr>
          <p:spPr>
            <a:xfrm>
              <a:off x="2000482" y="2039840"/>
              <a:ext cx="2540704" cy="276999"/>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ahoma" panose="020B0604030504040204" pitchFamily="34" charset="0"/>
                </a:rPr>
                <a:t>Defining collaboration </a:t>
              </a:r>
            </a:p>
          </p:txBody>
        </p:sp>
        <p:sp>
          <p:nvSpPr>
            <p:cNvPr id="119" name="Rectangle 118">
              <a:extLst>
                <a:ext uri="{FF2B5EF4-FFF2-40B4-BE49-F238E27FC236}">
                  <a16:creationId xmlns:a16="http://schemas.microsoft.com/office/drawing/2014/main" id="{EB1AC3F6-154F-411D-AB0D-38BB07C62933}"/>
                </a:ext>
              </a:extLst>
            </p:cNvPr>
            <p:cNvSpPr/>
            <p:nvPr/>
          </p:nvSpPr>
          <p:spPr>
            <a:xfrm>
              <a:off x="1353515" y="1901343"/>
              <a:ext cx="579353" cy="553998"/>
            </a:xfrm>
            <a:prstGeom prst="rect">
              <a:avLst/>
            </a:prstGeom>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mn-cs"/>
                </a:rPr>
                <a:t>02</a:t>
              </a:r>
            </a:p>
          </p:txBody>
        </p:sp>
      </p:grpSp>
      <p:grpSp>
        <p:nvGrpSpPr>
          <p:cNvPr id="120" name="Group 119">
            <a:extLst>
              <a:ext uri="{FF2B5EF4-FFF2-40B4-BE49-F238E27FC236}">
                <a16:creationId xmlns:a16="http://schemas.microsoft.com/office/drawing/2014/main" id="{D2735A67-2229-4859-AB84-B9A0C675DF27}"/>
              </a:ext>
            </a:extLst>
          </p:cNvPr>
          <p:cNvGrpSpPr/>
          <p:nvPr/>
        </p:nvGrpSpPr>
        <p:grpSpPr>
          <a:xfrm>
            <a:off x="3449747" y="3995181"/>
            <a:ext cx="3247633" cy="553998"/>
            <a:chOff x="1353515" y="1901343"/>
            <a:chExt cx="2938532" cy="553998"/>
          </a:xfrm>
        </p:grpSpPr>
        <p:sp>
          <p:nvSpPr>
            <p:cNvPr id="121" name="Rectangle 120">
              <a:extLst>
                <a:ext uri="{FF2B5EF4-FFF2-40B4-BE49-F238E27FC236}">
                  <a16:creationId xmlns:a16="http://schemas.microsoft.com/office/drawing/2014/main" id="{3E6EFDE3-B38B-490A-A64D-1F1F828549F6}"/>
                </a:ext>
              </a:extLst>
            </p:cNvPr>
            <p:cNvSpPr/>
            <p:nvPr/>
          </p:nvSpPr>
          <p:spPr>
            <a:xfrm>
              <a:off x="2000482" y="2039840"/>
              <a:ext cx="2291565" cy="276999"/>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Theories of collaboration</a:t>
              </a:r>
            </a:p>
          </p:txBody>
        </p:sp>
        <p:sp>
          <p:nvSpPr>
            <p:cNvPr id="122" name="Rectangle 121">
              <a:extLst>
                <a:ext uri="{FF2B5EF4-FFF2-40B4-BE49-F238E27FC236}">
                  <a16:creationId xmlns:a16="http://schemas.microsoft.com/office/drawing/2014/main" id="{2EAD5539-0AB7-4765-BD0E-010092857377}"/>
                </a:ext>
              </a:extLst>
            </p:cNvPr>
            <p:cNvSpPr/>
            <p:nvPr/>
          </p:nvSpPr>
          <p:spPr>
            <a:xfrm>
              <a:off x="1353515" y="1901343"/>
              <a:ext cx="579353" cy="553998"/>
            </a:xfrm>
            <a:prstGeom prst="rect">
              <a:avLst/>
            </a:prstGeom>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mn-cs"/>
                </a:rPr>
                <a:t>03</a:t>
              </a:r>
            </a:p>
          </p:txBody>
        </p:sp>
      </p:grpSp>
      <p:grpSp>
        <p:nvGrpSpPr>
          <p:cNvPr id="123" name="Group 122">
            <a:extLst>
              <a:ext uri="{FF2B5EF4-FFF2-40B4-BE49-F238E27FC236}">
                <a16:creationId xmlns:a16="http://schemas.microsoft.com/office/drawing/2014/main" id="{51FA5B59-FF97-4282-94A4-308BD7B7DC64}"/>
              </a:ext>
            </a:extLst>
          </p:cNvPr>
          <p:cNvGrpSpPr/>
          <p:nvPr/>
        </p:nvGrpSpPr>
        <p:grpSpPr>
          <a:xfrm>
            <a:off x="4495838" y="5043288"/>
            <a:ext cx="2934227" cy="553998"/>
            <a:chOff x="1353515" y="1901343"/>
            <a:chExt cx="2934227" cy="553998"/>
          </a:xfrm>
        </p:grpSpPr>
        <p:sp>
          <p:nvSpPr>
            <p:cNvPr id="124" name="Rectangle 123">
              <a:extLst>
                <a:ext uri="{FF2B5EF4-FFF2-40B4-BE49-F238E27FC236}">
                  <a16:creationId xmlns:a16="http://schemas.microsoft.com/office/drawing/2014/main" id="{6F4DE7E6-773C-4B0E-BC21-C5B125023278}"/>
                </a:ext>
              </a:extLst>
            </p:cNvPr>
            <p:cNvSpPr/>
            <p:nvPr/>
          </p:nvSpPr>
          <p:spPr>
            <a:xfrm>
              <a:off x="2000482" y="2039840"/>
              <a:ext cx="2287260" cy="276999"/>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Case Study</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5" name="Rectangle 124">
              <a:extLst>
                <a:ext uri="{FF2B5EF4-FFF2-40B4-BE49-F238E27FC236}">
                  <a16:creationId xmlns:a16="http://schemas.microsoft.com/office/drawing/2014/main" id="{B859E75C-9A14-489F-B402-1C0A42F55230}"/>
                </a:ext>
              </a:extLst>
            </p:cNvPr>
            <p:cNvSpPr/>
            <p:nvPr/>
          </p:nvSpPr>
          <p:spPr>
            <a:xfrm>
              <a:off x="1353515" y="1901343"/>
              <a:ext cx="579353" cy="553998"/>
            </a:xfrm>
            <a:prstGeom prst="rect">
              <a:avLst/>
            </a:prstGeom>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mn-cs"/>
                </a:rPr>
                <a:t>04</a:t>
              </a:r>
            </a:p>
          </p:txBody>
        </p:sp>
      </p:grpSp>
      <p:grpSp>
        <p:nvGrpSpPr>
          <p:cNvPr id="129" name="Group 128">
            <a:extLst>
              <a:ext uri="{FF2B5EF4-FFF2-40B4-BE49-F238E27FC236}">
                <a16:creationId xmlns:a16="http://schemas.microsoft.com/office/drawing/2014/main" id="{F657D7CC-8AEF-46D4-AB8D-ABFB3DBA6B58}"/>
              </a:ext>
            </a:extLst>
          </p:cNvPr>
          <p:cNvGrpSpPr/>
          <p:nvPr/>
        </p:nvGrpSpPr>
        <p:grpSpPr>
          <a:xfrm>
            <a:off x="7038367" y="2948861"/>
            <a:ext cx="2742800" cy="553998"/>
            <a:chOff x="1353515" y="1901343"/>
            <a:chExt cx="2742800" cy="553998"/>
          </a:xfrm>
        </p:grpSpPr>
        <p:sp>
          <p:nvSpPr>
            <p:cNvPr id="130" name="Rectangle 129">
              <a:extLst>
                <a:ext uri="{FF2B5EF4-FFF2-40B4-BE49-F238E27FC236}">
                  <a16:creationId xmlns:a16="http://schemas.microsoft.com/office/drawing/2014/main" id="{43059190-1009-442C-800B-7098F39ECB15}"/>
                </a:ext>
              </a:extLst>
            </p:cNvPr>
            <p:cNvSpPr/>
            <p:nvPr/>
          </p:nvSpPr>
          <p:spPr>
            <a:xfrm>
              <a:off x="2000482" y="2039840"/>
              <a:ext cx="2095833" cy="276999"/>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ahoma" panose="020B0604030504040204" pitchFamily="34" charset="0"/>
                </a:rPr>
                <a:t>Implications  </a:t>
              </a:r>
            </a:p>
          </p:txBody>
        </p:sp>
        <p:sp>
          <p:nvSpPr>
            <p:cNvPr id="131" name="Rectangle 130">
              <a:extLst>
                <a:ext uri="{FF2B5EF4-FFF2-40B4-BE49-F238E27FC236}">
                  <a16:creationId xmlns:a16="http://schemas.microsoft.com/office/drawing/2014/main" id="{6285F73E-046B-4709-A8D1-51B3EC94D7E9}"/>
                </a:ext>
              </a:extLst>
            </p:cNvPr>
            <p:cNvSpPr/>
            <p:nvPr/>
          </p:nvSpPr>
          <p:spPr>
            <a:xfrm>
              <a:off x="1353515" y="1901343"/>
              <a:ext cx="579353" cy="553998"/>
            </a:xfrm>
            <a:prstGeom prst="rect">
              <a:avLst/>
            </a:prstGeom>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mn-cs"/>
                </a:rPr>
                <a:t>06</a:t>
              </a:r>
            </a:p>
          </p:txBody>
        </p:sp>
      </p:grpSp>
      <p:grpSp>
        <p:nvGrpSpPr>
          <p:cNvPr id="132" name="Group 131">
            <a:extLst>
              <a:ext uri="{FF2B5EF4-FFF2-40B4-BE49-F238E27FC236}">
                <a16:creationId xmlns:a16="http://schemas.microsoft.com/office/drawing/2014/main" id="{713BE692-5D1F-42F5-A67D-F791FD11E850}"/>
              </a:ext>
            </a:extLst>
          </p:cNvPr>
          <p:cNvGrpSpPr/>
          <p:nvPr/>
        </p:nvGrpSpPr>
        <p:grpSpPr>
          <a:xfrm>
            <a:off x="8086682" y="3995181"/>
            <a:ext cx="2742800" cy="553998"/>
            <a:chOff x="1353515" y="1901343"/>
            <a:chExt cx="2742800" cy="553998"/>
          </a:xfrm>
        </p:grpSpPr>
        <p:sp>
          <p:nvSpPr>
            <p:cNvPr id="133" name="Rectangle 132">
              <a:extLst>
                <a:ext uri="{FF2B5EF4-FFF2-40B4-BE49-F238E27FC236}">
                  <a16:creationId xmlns:a16="http://schemas.microsoft.com/office/drawing/2014/main" id="{D97055E3-0FBE-40F1-9F8D-5FB865EFE4C0}"/>
                </a:ext>
              </a:extLst>
            </p:cNvPr>
            <p:cNvSpPr/>
            <p:nvPr/>
          </p:nvSpPr>
          <p:spPr>
            <a:xfrm>
              <a:off x="2000482" y="2039840"/>
              <a:ext cx="2095833" cy="276999"/>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ahoma" panose="020B0604030504040204" pitchFamily="34" charset="0"/>
                </a:rPr>
                <a:t>Limitations </a:t>
              </a:r>
            </a:p>
          </p:txBody>
        </p:sp>
        <p:sp>
          <p:nvSpPr>
            <p:cNvPr id="134" name="Rectangle 133">
              <a:extLst>
                <a:ext uri="{FF2B5EF4-FFF2-40B4-BE49-F238E27FC236}">
                  <a16:creationId xmlns:a16="http://schemas.microsoft.com/office/drawing/2014/main" id="{F922D658-D82E-416F-BCD7-8F9843C007B5}"/>
                </a:ext>
              </a:extLst>
            </p:cNvPr>
            <p:cNvSpPr/>
            <p:nvPr/>
          </p:nvSpPr>
          <p:spPr>
            <a:xfrm>
              <a:off x="1353515" y="1901343"/>
              <a:ext cx="579353" cy="553998"/>
            </a:xfrm>
            <a:prstGeom prst="rect">
              <a:avLst/>
            </a:prstGeom>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mn-cs"/>
                </a:rPr>
                <a:t>07</a:t>
              </a:r>
            </a:p>
          </p:txBody>
        </p:sp>
      </p:grpSp>
      <p:grpSp>
        <p:nvGrpSpPr>
          <p:cNvPr id="138" name="Group 137">
            <a:extLst>
              <a:ext uri="{FF2B5EF4-FFF2-40B4-BE49-F238E27FC236}">
                <a16:creationId xmlns:a16="http://schemas.microsoft.com/office/drawing/2014/main" id="{2F69A144-F296-49C9-BE1E-F6F00DF89E69}"/>
              </a:ext>
            </a:extLst>
          </p:cNvPr>
          <p:cNvGrpSpPr/>
          <p:nvPr/>
        </p:nvGrpSpPr>
        <p:grpSpPr>
          <a:xfrm>
            <a:off x="5990051" y="1901343"/>
            <a:ext cx="3333115" cy="553998"/>
            <a:chOff x="1353515" y="1901343"/>
            <a:chExt cx="3333115" cy="553998"/>
          </a:xfrm>
        </p:grpSpPr>
        <p:sp>
          <p:nvSpPr>
            <p:cNvPr id="139" name="Rectangle 138">
              <a:extLst>
                <a:ext uri="{FF2B5EF4-FFF2-40B4-BE49-F238E27FC236}">
                  <a16:creationId xmlns:a16="http://schemas.microsoft.com/office/drawing/2014/main" id="{957EAA59-8F0B-4D63-B98E-C7369534E8A4}"/>
                </a:ext>
              </a:extLst>
            </p:cNvPr>
            <p:cNvSpPr/>
            <p:nvPr/>
          </p:nvSpPr>
          <p:spPr>
            <a:xfrm>
              <a:off x="2000482" y="2039840"/>
              <a:ext cx="2686148" cy="276999"/>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ahoma" panose="020B0604030504040204" pitchFamily="34" charset="0"/>
                </a:rPr>
                <a:t>The Five-Factor Model</a:t>
              </a:r>
            </a:p>
          </p:txBody>
        </p:sp>
        <p:sp>
          <p:nvSpPr>
            <p:cNvPr id="140" name="Rectangle 139">
              <a:extLst>
                <a:ext uri="{FF2B5EF4-FFF2-40B4-BE49-F238E27FC236}">
                  <a16:creationId xmlns:a16="http://schemas.microsoft.com/office/drawing/2014/main" id="{6BB1748D-183E-4777-A09A-162B3F3D3FDB}"/>
                </a:ext>
              </a:extLst>
            </p:cNvPr>
            <p:cNvSpPr/>
            <p:nvPr/>
          </p:nvSpPr>
          <p:spPr>
            <a:xfrm>
              <a:off x="1353515" y="1901343"/>
              <a:ext cx="579353" cy="553998"/>
            </a:xfrm>
            <a:prstGeom prst="rect">
              <a:avLst/>
            </a:prstGeom>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mn-cs"/>
                </a:rPr>
                <a:t>05</a:t>
              </a:r>
            </a:p>
          </p:txBody>
        </p:sp>
      </p:grpSp>
      <p:grpSp>
        <p:nvGrpSpPr>
          <p:cNvPr id="108" name="Group 107">
            <a:extLst>
              <a:ext uri="{FF2B5EF4-FFF2-40B4-BE49-F238E27FC236}">
                <a16:creationId xmlns:a16="http://schemas.microsoft.com/office/drawing/2014/main" id="{76C09427-9060-4E86-8446-05C229D061DB}"/>
              </a:ext>
            </a:extLst>
          </p:cNvPr>
          <p:cNvGrpSpPr/>
          <p:nvPr/>
        </p:nvGrpSpPr>
        <p:grpSpPr>
          <a:xfrm>
            <a:off x="11797280" y="3330702"/>
            <a:ext cx="111351" cy="188568"/>
            <a:chOff x="10015538" y="-1152525"/>
            <a:chExt cx="158976" cy="209999"/>
          </a:xfrm>
        </p:grpSpPr>
        <p:cxnSp>
          <p:nvCxnSpPr>
            <p:cNvPr id="109" name="Straight Connector 108">
              <a:extLst>
                <a:ext uri="{FF2B5EF4-FFF2-40B4-BE49-F238E27FC236}">
                  <a16:creationId xmlns:a16="http://schemas.microsoft.com/office/drawing/2014/main" id="{E2753BE7-2110-4CA5-A3C4-D237DAF18C93}"/>
                </a:ext>
              </a:extLst>
            </p:cNvPr>
            <p:cNvCxnSpPr>
              <a:cxnSpLocks/>
            </p:cNvCxnSpPr>
            <p:nvPr/>
          </p:nvCxnSpPr>
          <p:spPr>
            <a:xfrm flipH="1" flipV="1">
              <a:off x="10015538" y="-1152525"/>
              <a:ext cx="158976" cy="1063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001926C5-4FF5-4589-A753-EFC37E41409F}"/>
                </a:ext>
              </a:extLst>
            </p:cNvPr>
            <p:cNvCxnSpPr>
              <a:cxnSpLocks/>
            </p:cNvCxnSpPr>
            <p:nvPr/>
          </p:nvCxnSpPr>
          <p:spPr>
            <a:xfrm flipV="1">
              <a:off x="10015538" y="-1048888"/>
              <a:ext cx="158976" cy="1063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A68F199C-3870-4AEA-BE3F-C3227B89733E}"/>
              </a:ext>
            </a:extLst>
          </p:cNvPr>
          <p:cNvGrpSpPr/>
          <p:nvPr/>
        </p:nvGrpSpPr>
        <p:grpSpPr>
          <a:xfrm>
            <a:off x="11895081" y="3330702"/>
            <a:ext cx="111351" cy="188568"/>
            <a:chOff x="10015538" y="-1152525"/>
            <a:chExt cx="158976" cy="209999"/>
          </a:xfrm>
        </p:grpSpPr>
        <p:cxnSp>
          <p:nvCxnSpPr>
            <p:cNvPr id="126" name="Straight Connector 125">
              <a:extLst>
                <a:ext uri="{FF2B5EF4-FFF2-40B4-BE49-F238E27FC236}">
                  <a16:creationId xmlns:a16="http://schemas.microsoft.com/office/drawing/2014/main" id="{D8895B0A-C5F7-482F-A87F-A0973CB034C6}"/>
                </a:ext>
              </a:extLst>
            </p:cNvPr>
            <p:cNvCxnSpPr>
              <a:cxnSpLocks/>
            </p:cNvCxnSpPr>
            <p:nvPr/>
          </p:nvCxnSpPr>
          <p:spPr>
            <a:xfrm flipH="1" flipV="1">
              <a:off x="10015538" y="-1152525"/>
              <a:ext cx="158976" cy="1063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84D4E51B-49F7-4534-A691-51AD92A8D09E}"/>
                </a:ext>
              </a:extLst>
            </p:cNvPr>
            <p:cNvCxnSpPr>
              <a:cxnSpLocks/>
            </p:cNvCxnSpPr>
            <p:nvPr/>
          </p:nvCxnSpPr>
          <p:spPr>
            <a:xfrm flipV="1">
              <a:off x="10015538" y="-1048888"/>
              <a:ext cx="158976" cy="1063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8" name="Slide Number Placeholder 4">
            <a:extLst>
              <a:ext uri="{FF2B5EF4-FFF2-40B4-BE49-F238E27FC236}">
                <a16:creationId xmlns:a16="http://schemas.microsoft.com/office/drawing/2014/main" id="{763A7598-2073-4130-AC3D-5741E72ECD77}"/>
              </a:ext>
            </a:extLst>
          </p:cNvPr>
          <p:cNvSpPr>
            <a:spLocks noGrp="1"/>
          </p:cNvSpPr>
          <p:nvPr>
            <p:ph type="sldNum" sz="quarter" idx="12"/>
          </p:nvPr>
        </p:nvSpPr>
        <p:spPr>
          <a:xfrm>
            <a:off x="-5440" y="6460842"/>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45C2C1-43AE-4748-AE73-76A74359E3A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3" name="Title 1">
            <a:extLst>
              <a:ext uri="{FF2B5EF4-FFF2-40B4-BE49-F238E27FC236}">
                <a16:creationId xmlns:a16="http://schemas.microsoft.com/office/drawing/2014/main" id="{4DD2AB42-0421-4258-97A3-50BA0E311A9E}"/>
              </a:ext>
            </a:extLst>
          </p:cNvPr>
          <p:cNvSpPr>
            <a:spLocks noGrp="1"/>
          </p:cNvSpPr>
          <p:nvPr>
            <p:ph type="title"/>
          </p:nvPr>
        </p:nvSpPr>
        <p:spPr>
          <a:xfrm>
            <a:off x="4038599" y="575090"/>
            <a:ext cx="7767577" cy="576612"/>
          </a:xfrm>
        </p:spPr>
        <p:txBody>
          <a:bodyPr>
            <a:normAutofit/>
          </a:bodyPr>
          <a:lstStyle/>
          <a:p>
            <a:pPr lvl="0" fontAlgn="base">
              <a:lnSpc>
                <a:spcPct val="100000"/>
              </a:lnSpc>
              <a:spcAft>
                <a:spcPct val="0"/>
              </a:spcAft>
            </a:pPr>
            <a:r>
              <a:rPr lang="en-US" dirty="0">
                <a:cs typeface="Tahoma" panose="020B0604030504040204" pitchFamily="34" charset="0"/>
              </a:rPr>
              <a:t>Introduction and Overview </a:t>
            </a:r>
          </a:p>
        </p:txBody>
      </p:sp>
      <p:sp>
        <p:nvSpPr>
          <p:cNvPr id="104" name="Rectangle 103">
            <a:extLst>
              <a:ext uri="{FF2B5EF4-FFF2-40B4-BE49-F238E27FC236}">
                <a16:creationId xmlns:a16="http://schemas.microsoft.com/office/drawing/2014/main" id="{AB470306-DCB4-46E5-8331-32E3A52EFEC8}"/>
              </a:ext>
            </a:extLst>
          </p:cNvPr>
          <p:cNvSpPr/>
          <p:nvPr/>
        </p:nvSpPr>
        <p:spPr>
          <a:xfrm>
            <a:off x="9348123" y="1666813"/>
            <a:ext cx="852067" cy="914400"/>
          </a:xfrm>
          <a:prstGeom prst="rect">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8828C7F2-372A-466A-99E8-029E9BA133B9}"/>
              </a:ext>
            </a:extLst>
          </p:cNvPr>
          <p:cNvGrpSpPr/>
          <p:nvPr/>
        </p:nvGrpSpPr>
        <p:grpSpPr>
          <a:xfrm>
            <a:off x="9590999" y="1939928"/>
            <a:ext cx="380335" cy="359204"/>
            <a:chOff x="333622" y="4212342"/>
            <a:chExt cx="285751" cy="269875"/>
          </a:xfrm>
          <a:solidFill>
            <a:schemeClr val="bg1"/>
          </a:solidFill>
        </p:grpSpPr>
        <p:sp>
          <p:nvSpPr>
            <p:cNvPr id="106" name="Freeform 4461">
              <a:extLst>
                <a:ext uri="{FF2B5EF4-FFF2-40B4-BE49-F238E27FC236}">
                  <a16:creationId xmlns:a16="http://schemas.microsoft.com/office/drawing/2014/main" id="{B37B0865-D8C3-4C42-ADE5-775A02D38EA4}"/>
                </a:ext>
              </a:extLst>
            </p:cNvPr>
            <p:cNvSpPr>
              <a:spLocks/>
            </p:cNvSpPr>
            <p:nvPr/>
          </p:nvSpPr>
          <p:spPr bwMode="auto">
            <a:xfrm>
              <a:off x="387597" y="4467929"/>
              <a:ext cx="15875" cy="14288"/>
            </a:xfrm>
            <a:custGeom>
              <a:avLst/>
              <a:gdLst>
                <a:gd name="T0" fmla="*/ 4 w 52"/>
                <a:gd name="T1" fmla="*/ 23 h 49"/>
                <a:gd name="T2" fmla="*/ 2 w 52"/>
                <a:gd name="T3" fmla="*/ 25 h 49"/>
                <a:gd name="T4" fmla="*/ 1 w 52"/>
                <a:gd name="T5" fmla="*/ 28 h 49"/>
                <a:gd name="T6" fmla="*/ 0 w 52"/>
                <a:gd name="T7" fmla="*/ 31 h 49"/>
                <a:gd name="T8" fmla="*/ 0 w 52"/>
                <a:gd name="T9" fmla="*/ 33 h 49"/>
                <a:gd name="T10" fmla="*/ 0 w 52"/>
                <a:gd name="T11" fmla="*/ 37 h 49"/>
                <a:gd name="T12" fmla="*/ 1 w 52"/>
                <a:gd name="T13" fmla="*/ 40 h 49"/>
                <a:gd name="T14" fmla="*/ 2 w 52"/>
                <a:gd name="T15" fmla="*/ 43 h 49"/>
                <a:gd name="T16" fmla="*/ 4 w 52"/>
                <a:gd name="T17" fmla="*/ 45 h 49"/>
                <a:gd name="T18" fmla="*/ 6 w 52"/>
                <a:gd name="T19" fmla="*/ 47 h 49"/>
                <a:gd name="T20" fmla="*/ 9 w 52"/>
                <a:gd name="T21" fmla="*/ 48 h 49"/>
                <a:gd name="T22" fmla="*/ 11 w 52"/>
                <a:gd name="T23" fmla="*/ 49 h 49"/>
                <a:gd name="T24" fmla="*/ 15 w 52"/>
                <a:gd name="T25" fmla="*/ 49 h 49"/>
                <a:gd name="T26" fmla="*/ 18 w 52"/>
                <a:gd name="T27" fmla="*/ 49 h 49"/>
                <a:gd name="T28" fmla="*/ 20 w 52"/>
                <a:gd name="T29" fmla="*/ 48 h 49"/>
                <a:gd name="T30" fmla="*/ 23 w 52"/>
                <a:gd name="T31" fmla="*/ 47 h 49"/>
                <a:gd name="T32" fmla="*/ 25 w 52"/>
                <a:gd name="T33" fmla="*/ 45 h 49"/>
                <a:gd name="T34" fmla="*/ 52 w 52"/>
                <a:gd name="T35" fmla="*/ 18 h 49"/>
                <a:gd name="T36" fmla="*/ 39 w 52"/>
                <a:gd name="T37" fmla="*/ 9 h 49"/>
                <a:gd name="T38" fmla="*/ 26 w 52"/>
                <a:gd name="T39" fmla="*/ 0 h 49"/>
                <a:gd name="T40" fmla="*/ 4 w 52"/>
                <a:gd name="T41"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49">
                  <a:moveTo>
                    <a:pt x="4" y="23"/>
                  </a:moveTo>
                  <a:lnTo>
                    <a:pt x="2" y="25"/>
                  </a:lnTo>
                  <a:lnTo>
                    <a:pt x="1" y="28"/>
                  </a:lnTo>
                  <a:lnTo>
                    <a:pt x="0" y="31"/>
                  </a:lnTo>
                  <a:lnTo>
                    <a:pt x="0" y="33"/>
                  </a:lnTo>
                  <a:lnTo>
                    <a:pt x="0" y="37"/>
                  </a:lnTo>
                  <a:lnTo>
                    <a:pt x="1" y="40"/>
                  </a:lnTo>
                  <a:lnTo>
                    <a:pt x="2" y="43"/>
                  </a:lnTo>
                  <a:lnTo>
                    <a:pt x="4" y="45"/>
                  </a:lnTo>
                  <a:lnTo>
                    <a:pt x="6" y="47"/>
                  </a:lnTo>
                  <a:lnTo>
                    <a:pt x="9" y="48"/>
                  </a:lnTo>
                  <a:lnTo>
                    <a:pt x="11" y="49"/>
                  </a:lnTo>
                  <a:lnTo>
                    <a:pt x="15" y="49"/>
                  </a:lnTo>
                  <a:lnTo>
                    <a:pt x="18" y="49"/>
                  </a:lnTo>
                  <a:lnTo>
                    <a:pt x="20" y="48"/>
                  </a:lnTo>
                  <a:lnTo>
                    <a:pt x="23" y="47"/>
                  </a:lnTo>
                  <a:lnTo>
                    <a:pt x="25" y="45"/>
                  </a:lnTo>
                  <a:lnTo>
                    <a:pt x="52" y="18"/>
                  </a:lnTo>
                  <a:lnTo>
                    <a:pt x="39" y="9"/>
                  </a:lnTo>
                  <a:lnTo>
                    <a:pt x="26" y="0"/>
                  </a:lnTo>
                  <a:lnTo>
                    <a:pt x="4"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7" name="Freeform 4462">
              <a:extLst>
                <a:ext uri="{FF2B5EF4-FFF2-40B4-BE49-F238E27FC236}">
                  <a16:creationId xmlns:a16="http://schemas.microsoft.com/office/drawing/2014/main" id="{E561754B-F353-4562-878A-E182F6BAE01A}"/>
                </a:ext>
              </a:extLst>
            </p:cNvPr>
            <p:cNvSpPr>
              <a:spLocks/>
            </p:cNvSpPr>
            <p:nvPr/>
          </p:nvSpPr>
          <p:spPr bwMode="auto">
            <a:xfrm>
              <a:off x="544760" y="4464754"/>
              <a:ext cx="19050" cy="17463"/>
            </a:xfrm>
            <a:custGeom>
              <a:avLst/>
              <a:gdLst>
                <a:gd name="T0" fmla="*/ 24 w 61"/>
                <a:gd name="T1" fmla="*/ 0 h 59"/>
                <a:gd name="T2" fmla="*/ 12 w 61"/>
                <a:gd name="T3" fmla="*/ 9 h 59"/>
                <a:gd name="T4" fmla="*/ 0 w 61"/>
                <a:gd name="T5" fmla="*/ 18 h 59"/>
                <a:gd name="T6" fmla="*/ 36 w 61"/>
                <a:gd name="T7" fmla="*/ 55 h 59"/>
                <a:gd name="T8" fmla="*/ 39 w 61"/>
                <a:gd name="T9" fmla="*/ 57 h 59"/>
                <a:gd name="T10" fmla="*/ 41 w 61"/>
                <a:gd name="T11" fmla="*/ 58 h 59"/>
                <a:gd name="T12" fmla="*/ 44 w 61"/>
                <a:gd name="T13" fmla="*/ 59 h 59"/>
                <a:gd name="T14" fmla="*/ 46 w 61"/>
                <a:gd name="T15" fmla="*/ 59 h 59"/>
                <a:gd name="T16" fmla="*/ 49 w 61"/>
                <a:gd name="T17" fmla="*/ 59 h 59"/>
                <a:gd name="T18" fmla="*/ 53 w 61"/>
                <a:gd name="T19" fmla="*/ 58 h 59"/>
                <a:gd name="T20" fmla="*/ 55 w 61"/>
                <a:gd name="T21" fmla="*/ 57 h 59"/>
                <a:gd name="T22" fmla="*/ 57 w 61"/>
                <a:gd name="T23" fmla="*/ 55 h 59"/>
                <a:gd name="T24" fmla="*/ 59 w 61"/>
                <a:gd name="T25" fmla="*/ 53 h 59"/>
                <a:gd name="T26" fmla="*/ 60 w 61"/>
                <a:gd name="T27" fmla="*/ 50 h 59"/>
                <a:gd name="T28" fmla="*/ 61 w 61"/>
                <a:gd name="T29" fmla="*/ 47 h 59"/>
                <a:gd name="T30" fmla="*/ 61 w 61"/>
                <a:gd name="T31" fmla="*/ 43 h 59"/>
                <a:gd name="T32" fmla="*/ 61 w 61"/>
                <a:gd name="T33" fmla="*/ 41 h 59"/>
                <a:gd name="T34" fmla="*/ 60 w 61"/>
                <a:gd name="T35" fmla="*/ 38 h 59"/>
                <a:gd name="T36" fmla="*/ 59 w 61"/>
                <a:gd name="T37" fmla="*/ 35 h 59"/>
                <a:gd name="T38" fmla="*/ 57 w 61"/>
                <a:gd name="T39" fmla="*/ 33 h 59"/>
                <a:gd name="T40" fmla="*/ 24 w 61"/>
                <a:gd name="T4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 h="59">
                  <a:moveTo>
                    <a:pt x="24" y="0"/>
                  </a:moveTo>
                  <a:lnTo>
                    <a:pt x="12" y="9"/>
                  </a:lnTo>
                  <a:lnTo>
                    <a:pt x="0" y="18"/>
                  </a:lnTo>
                  <a:lnTo>
                    <a:pt x="36" y="55"/>
                  </a:lnTo>
                  <a:lnTo>
                    <a:pt x="39" y="57"/>
                  </a:lnTo>
                  <a:lnTo>
                    <a:pt x="41" y="58"/>
                  </a:lnTo>
                  <a:lnTo>
                    <a:pt x="44" y="59"/>
                  </a:lnTo>
                  <a:lnTo>
                    <a:pt x="46" y="59"/>
                  </a:lnTo>
                  <a:lnTo>
                    <a:pt x="49" y="59"/>
                  </a:lnTo>
                  <a:lnTo>
                    <a:pt x="53" y="58"/>
                  </a:lnTo>
                  <a:lnTo>
                    <a:pt x="55" y="57"/>
                  </a:lnTo>
                  <a:lnTo>
                    <a:pt x="57" y="55"/>
                  </a:lnTo>
                  <a:lnTo>
                    <a:pt x="59" y="53"/>
                  </a:lnTo>
                  <a:lnTo>
                    <a:pt x="60" y="50"/>
                  </a:lnTo>
                  <a:lnTo>
                    <a:pt x="61" y="47"/>
                  </a:lnTo>
                  <a:lnTo>
                    <a:pt x="61" y="43"/>
                  </a:lnTo>
                  <a:lnTo>
                    <a:pt x="61" y="41"/>
                  </a:lnTo>
                  <a:lnTo>
                    <a:pt x="60" y="38"/>
                  </a:lnTo>
                  <a:lnTo>
                    <a:pt x="59" y="35"/>
                  </a:lnTo>
                  <a:lnTo>
                    <a:pt x="57" y="33"/>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1" name="Freeform 4463">
              <a:extLst>
                <a:ext uri="{FF2B5EF4-FFF2-40B4-BE49-F238E27FC236}">
                  <a16:creationId xmlns:a16="http://schemas.microsoft.com/office/drawing/2014/main" id="{19424DE8-7291-4C24-83FA-FABC45A5E771}"/>
                </a:ext>
              </a:extLst>
            </p:cNvPr>
            <p:cNvSpPr>
              <a:spLocks/>
            </p:cNvSpPr>
            <p:nvPr/>
          </p:nvSpPr>
          <p:spPr bwMode="auto">
            <a:xfrm>
              <a:off x="333622" y="4212342"/>
              <a:ext cx="93663" cy="90488"/>
            </a:xfrm>
            <a:custGeom>
              <a:avLst/>
              <a:gdLst>
                <a:gd name="T0" fmla="*/ 286 w 291"/>
                <a:gd name="T1" fmla="*/ 91 h 283"/>
                <a:gd name="T2" fmla="*/ 276 w 291"/>
                <a:gd name="T3" fmla="*/ 70 h 283"/>
                <a:gd name="T4" fmla="*/ 262 w 291"/>
                <a:gd name="T5" fmla="*/ 52 h 283"/>
                <a:gd name="T6" fmla="*/ 246 w 291"/>
                <a:gd name="T7" fmla="*/ 36 h 283"/>
                <a:gd name="T8" fmla="*/ 228 w 291"/>
                <a:gd name="T9" fmla="*/ 23 h 283"/>
                <a:gd name="T10" fmla="*/ 207 w 291"/>
                <a:gd name="T11" fmla="*/ 13 h 283"/>
                <a:gd name="T12" fmla="*/ 185 w 291"/>
                <a:gd name="T13" fmla="*/ 5 h 283"/>
                <a:gd name="T14" fmla="*/ 161 w 291"/>
                <a:gd name="T15" fmla="*/ 1 h 283"/>
                <a:gd name="T16" fmla="*/ 133 w 291"/>
                <a:gd name="T17" fmla="*/ 1 h 283"/>
                <a:gd name="T18" fmla="*/ 105 w 291"/>
                <a:gd name="T19" fmla="*/ 7 h 283"/>
                <a:gd name="T20" fmla="*/ 78 w 291"/>
                <a:gd name="T21" fmla="*/ 18 h 283"/>
                <a:gd name="T22" fmla="*/ 54 w 291"/>
                <a:gd name="T23" fmla="*/ 34 h 283"/>
                <a:gd name="T24" fmla="*/ 34 w 291"/>
                <a:gd name="T25" fmla="*/ 54 h 283"/>
                <a:gd name="T26" fmla="*/ 18 w 291"/>
                <a:gd name="T27" fmla="*/ 79 h 283"/>
                <a:gd name="T28" fmla="*/ 6 w 291"/>
                <a:gd name="T29" fmla="*/ 106 h 283"/>
                <a:gd name="T30" fmla="*/ 1 w 291"/>
                <a:gd name="T31" fmla="*/ 135 h 283"/>
                <a:gd name="T32" fmla="*/ 0 w 291"/>
                <a:gd name="T33" fmla="*/ 160 h 283"/>
                <a:gd name="T34" fmla="*/ 3 w 291"/>
                <a:gd name="T35" fmla="*/ 182 h 283"/>
                <a:gd name="T36" fmla="*/ 8 w 291"/>
                <a:gd name="T37" fmla="*/ 201 h 283"/>
                <a:gd name="T38" fmla="*/ 17 w 291"/>
                <a:gd name="T39" fmla="*/ 220 h 283"/>
                <a:gd name="T40" fmla="*/ 28 w 291"/>
                <a:gd name="T41" fmla="*/ 237 h 283"/>
                <a:gd name="T42" fmla="*/ 40 w 291"/>
                <a:gd name="T43" fmla="*/ 252 h 283"/>
                <a:gd name="T44" fmla="*/ 55 w 291"/>
                <a:gd name="T45" fmla="*/ 266 h 283"/>
                <a:gd name="T46" fmla="*/ 71 w 291"/>
                <a:gd name="T47" fmla="*/ 278 h 283"/>
                <a:gd name="T48" fmla="*/ 90 w 291"/>
                <a:gd name="T49" fmla="*/ 267 h 283"/>
                <a:gd name="T50" fmla="*/ 110 w 291"/>
                <a:gd name="T51" fmla="*/ 238 h 283"/>
                <a:gd name="T52" fmla="*/ 131 w 291"/>
                <a:gd name="T53" fmla="*/ 212 h 283"/>
                <a:gd name="T54" fmla="*/ 156 w 291"/>
                <a:gd name="T55" fmla="*/ 186 h 283"/>
                <a:gd name="T56" fmla="*/ 183 w 291"/>
                <a:gd name="T57" fmla="*/ 163 h 283"/>
                <a:gd name="T58" fmla="*/ 212 w 291"/>
                <a:gd name="T59" fmla="*/ 142 h 283"/>
                <a:gd name="T60" fmla="*/ 242 w 291"/>
                <a:gd name="T61" fmla="*/ 124 h 283"/>
                <a:gd name="T62" fmla="*/ 274 w 291"/>
                <a:gd name="T63" fmla="*/ 109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1" h="283">
                  <a:moveTo>
                    <a:pt x="291" y="102"/>
                  </a:moveTo>
                  <a:lnTo>
                    <a:pt x="286" y="91"/>
                  </a:lnTo>
                  <a:lnTo>
                    <a:pt x="281" y="81"/>
                  </a:lnTo>
                  <a:lnTo>
                    <a:pt x="276" y="70"/>
                  </a:lnTo>
                  <a:lnTo>
                    <a:pt x="269" y="62"/>
                  </a:lnTo>
                  <a:lnTo>
                    <a:pt x="262" y="52"/>
                  </a:lnTo>
                  <a:lnTo>
                    <a:pt x="254" y="44"/>
                  </a:lnTo>
                  <a:lnTo>
                    <a:pt x="246" y="36"/>
                  </a:lnTo>
                  <a:lnTo>
                    <a:pt x="237" y="30"/>
                  </a:lnTo>
                  <a:lnTo>
                    <a:pt x="228" y="23"/>
                  </a:lnTo>
                  <a:lnTo>
                    <a:pt x="217" y="17"/>
                  </a:lnTo>
                  <a:lnTo>
                    <a:pt x="207" y="13"/>
                  </a:lnTo>
                  <a:lnTo>
                    <a:pt x="196" y="8"/>
                  </a:lnTo>
                  <a:lnTo>
                    <a:pt x="185" y="5"/>
                  </a:lnTo>
                  <a:lnTo>
                    <a:pt x="173" y="2"/>
                  </a:lnTo>
                  <a:lnTo>
                    <a:pt x="161" y="1"/>
                  </a:lnTo>
                  <a:lnTo>
                    <a:pt x="149" y="0"/>
                  </a:lnTo>
                  <a:lnTo>
                    <a:pt x="133" y="1"/>
                  </a:lnTo>
                  <a:lnTo>
                    <a:pt x="120" y="3"/>
                  </a:lnTo>
                  <a:lnTo>
                    <a:pt x="105" y="7"/>
                  </a:lnTo>
                  <a:lnTo>
                    <a:pt x="91" y="12"/>
                  </a:lnTo>
                  <a:lnTo>
                    <a:pt x="78" y="18"/>
                  </a:lnTo>
                  <a:lnTo>
                    <a:pt x="66" y="25"/>
                  </a:lnTo>
                  <a:lnTo>
                    <a:pt x="54" y="34"/>
                  </a:lnTo>
                  <a:lnTo>
                    <a:pt x="44" y="45"/>
                  </a:lnTo>
                  <a:lnTo>
                    <a:pt x="34" y="54"/>
                  </a:lnTo>
                  <a:lnTo>
                    <a:pt x="25" y="66"/>
                  </a:lnTo>
                  <a:lnTo>
                    <a:pt x="18" y="79"/>
                  </a:lnTo>
                  <a:lnTo>
                    <a:pt x="11" y="92"/>
                  </a:lnTo>
                  <a:lnTo>
                    <a:pt x="6" y="106"/>
                  </a:lnTo>
                  <a:lnTo>
                    <a:pt x="3" y="120"/>
                  </a:lnTo>
                  <a:lnTo>
                    <a:pt x="1" y="135"/>
                  </a:lnTo>
                  <a:lnTo>
                    <a:pt x="0" y="150"/>
                  </a:lnTo>
                  <a:lnTo>
                    <a:pt x="0" y="160"/>
                  </a:lnTo>
                  <a:lnTo>
                    <a:pt x="1" y="171"/>
                  </a:lnTo>
                  <a:lnTo>
                    <a:pt x="3" y="182"/>
                  </a:lnTo>
                  <a:lnTo>
                    <a:pt x="5" y="191"/>
                  </a:lnTo>
                  <a:lnTo>
                    <a:pt x="8" y="201"/>
                  </a:lnTo>
                  <a:lnTo>
                    <a:pt x="13" y="211"/>
                  </a:lnTo>
                  <a:lnTo>
                    <a:pt x="17" y="220"/>
                  </a:lnTo>
                  <a:lnTo>
                    <a:pt x="22" y="229"/>
                  </a:lnTo>
                  <a:lnTo>
                    <a:pt x="28" y="237"/>
                  </a:lnTo>
                  <a:lnTo>
                    <a:pt x="34" y="245"/>
                  </a:lnTo>
                  <a:lnTo>
                    <a:pt x="40" y="252"/>
                  </a:lnTo>
                  <a:lnTo>
                    <a:pt x="48" y="260"/>
                  </a:lnTo>
                  <a:lnTo>
                    <a:pt x="55" y="266"/>
                  </a:lnTo>
                  <a:lnTo>
                    <a:pt x="63" y="273"/>
                  </a:lnTo>
                  <a:lnTo>
                    <a:pt x="71" y="278"/>
                  </a:lnTo>
                  <a:lnTo>
                    <a:pt x="81" y="283"/>
                  </a:lnTo>
                  <a:lnTo>
                    <a:pt x="90" y="267"/>
                  </a:lnTo>
                  <a:lnTo>
                    <a:pt x="99" y="253"/>
                  </a:lnTo>
                  <a:lnTo>
                    <a:pt x="110" y="238"/>
                  </a:lnTo>
                  <a:lnTo>
                    <a:pt x="121" y="224"/>
                  </a:lnTo>
                  <a:lnTo>
                    <a:pt x="131" y="212"/>
                  </a:lnTo>
                  <a:lnTo>
                    <a:pt x="144" y="199"/>
                  </a:lnTo>
                  <a:lnTo>
                    <a:pt x="156" y="186"/>
                  </a:lnTo>
                  <a:lnTo>
                    <a:pt x="169" y="174"/>
                  </a:lnTo>
                  <a:lnTo>
                    <a:pt x="183" y="163"/>
                  </a:lnTo>
                  <a:lnTo>
                    <a:pt x="197" y="153"/>
                  </a:lnTo>
                  <a:lnTo>
                    <a:pt x="212" y="142"/>
                  </a:lnTo>
                  <a:lnTo>
                    <a:pt x="227" y="133"/>
                  </a:lnTo>
                  <a:lnTo>
                    <a:pt x="242" y="124"/>
                  </a:lnTo>
                  <a:lnTo>
                    <a:pt x="258" y="116"/>
                  </a:lnTo>
                  <a:lnTo>
                    <a:pt x="274" y="109"/>
                  </a:lnTo>
                  <a:lnTo>
                    <a:pt x="291"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2" name="Freeform 4464">
              <a:extLst>
                <a:ext uri="{FF2B5EF4-FFF2-40B4-BE49-F238E27FC236}">
                  <a16:creationId xmlns:a16="http://schemas.microsoft.com/office/drawing/2014/main" id="{C81928D8-FECF-42E0-8A95-AA495923A258}"/>
                </a:ext>
              </a:extLst>
            </p:cNvPr>
            <p:cNvSpPr>
              <a:spLocks/>
            </p:cNvSpPr>
            <p:nvPr/>
          </p:nvSpPr>
          <p:spPr bwMode="auto">
            <a:xfrm>
              <a:off x="525710" y="4212342"/>
              <a:ext cx="93663" cy="93663"/>
            </a:xfrm>
            <a:custGeom>
              <a:avLst/>
              <a:gdLst>
                <a:gd name="T0" fmla="*/ 132 w 293"/>
                <a:gd name="T1" fmla="*/ 1 h 293"/>
                <a:gd name="T2" fmla="*/ 106 w 293"/>
                <a:gd name="T3" fmla="*/ 5 h 293"/>
                <a:gd name="T4" fmla="*/ 84 w 293"/>
                <a:gd name="T5" fmla="*/ 14 h 293"/>
                <a:gd name="T6" fmla="*/ 62 w 293"/>
                <a:gd name="T7" fmla="*/ 25 h 293"/>
                <a:gd name="T8" fmla="*/ 43 w 293"/>
                <a:gd name="T9" fmla="*/ 40 h 293"/>
                <a:gd name="T10" fmla="*/ 27 w 293"/>
                <a:gd name="T11" fmla="*/ 58 h 293"/>
                <a:gd name="T12" fmla="*/ 13 w 293"/>
                <a:gd name="T13" fmla="*/ 78 h 293"/>
                <a:gd name="T14" fmla="*/ 3 w 293"/>
                <a:gd name="T15" fmla="*/ 100 h 293"/>
                <a:gd name="T16" fmla="*/ 15 w 293"/>
                <a:gd name="T17" fmla="*/ 120 h 293"/>
                <a:gd name="T18" fmla="*/ 44 w 293"/>
                <a:gd name="T19" fmla="*/ 137 h 293"/>
                <a:gd name="T20" fmla="*/ 71 w 293"/>
                <a:gd name="T21" fmla="*/ 156 h 293"/>
                <a:gd name="T22" fmla="*/ 96 w 293"/>
                <a:gd name="T23" fmla="*/ 176 h 293"/>
                <a:gd name="T24" fmla="*/ 121 w 293"/>
                <a:gd name="T25" fmla="*/ 200 h 293"/>
                <a:gd name="T26" fmla="*/ 142 w 293"/>
                <a:gd name="T27" fmla="*/ 224 h 293"/>
                <a:gd name="T28" fmla="*/ 163 w 293"/>
                <a:gd name="T29" fmla="*/ 250 h 293"/>
                <a:gd name="T30" fmla="*/ 180 w 293"/>
                <a:gd name="T31" fmla="*/ 279 h 293"/>
                <a:gd name="T32" fmla="*/ 199 w 293"/>
                <a:gd name="T33" fmla="*/ 290 h 293"/>
                <a:gd name="T34" fmla="*/ 221 w 293"/>
                <a:gd name="T35" fmla="*/ 279 h 293"/>
                <a:gd name="T36" fmla="*/ 240 w 293"/>
                <a:gd name="T37" fmla="*/ 265 h 293"/>
                <a:gd name="T38" fmla="*/ 257 w 293"/>
                <a:gd name="T39" fmla="*/ 249 h 293"/>
                <a:gd name="T40" fmla="*/ 271 w 293"/>
                <a:gd name="T41" fmla="*/ 230 h 293"/>
                <a:gd name="T42" fmla="*/ 282 w 293"/>
                <a:gd name="T43" fmla="*/ 209 h 293"/>
                <a:gd name="T44" fmla="*/ 289 w 293"/>
                <a:gd name="T45" fmla="*/ 186 h 293"/>
                <a:gd name="T46" fmla="*/ 293 w 293"/>
                <a:gd name="T47" fmla="*/ 162 h 293"/>
                <a:gd name="T48" fmla="*/ 293 w 293"/>
                <a:gd name="T49" fmla="*/ 135 h 293"/>
                <a:gd name="T50" fmla="*/ 287 w 293"/>
                <a:gd name="T51" fmla="*/ 106 h 293"/>
                <a:gd name="T52" fmla="*/ 276 w 293"/>
                <a:gd name="T53" fmla="*/ 79 h 293"/>
                <a:gd name="T54" fmla="*/ 260 w 293"/>
                <a:gd name="T55" fmla="*/ 54 h 293"/>
                <a:gd name="T56" fmla="*/ 240 w 293"/>
                <a:gd name="T57" fmla="*/ 34 h 293"/>
                <a:gd name="T58" fmla="*/ 215 w 293"/>
                <a:gd name="T59" fmla="*/ 18 h 293"/>
                <a:gd name="T60" fmla="*/ 188 w 293"/>
                <a:gd name="T61" fmla="*/ 7 h 293"/>
                <a:gd name="T62" fmla="*/ 160 w 293"/>
                <a:gd name="T63" fmla="*/ 1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3" h="293">
                  <a:moveTo>
                    <a:pt x="145" y="0"/>
                  </a:moveTo>
                  <a:lnTo>
                    <a:pt x="132" y="1"/>
                  </a:lnTo>
                  <a:lnTo>
                    <a:pt x="119" y="3"/>
                  </a:lnTo>
                  <a:lnTo>
                    <a:pt x="106" y="5"/>
                  </a:lnTo>
                  <a:lnTo>
                    <a:pt x="94" y="8"/>
                  </a:lnTo>
                  <a:lnTo>
                    <a:pt x="84" y="14"/>
                  </a:lnTo>
                  <a:lnTo>
                    <a:pt x="72" y="19"/>
                  </a:lnTo>
                  <a:lnTo>
                    <a:pt x="62" y="25"/>
                  </a:lnTo>
                  <a:lnTo>
                    <a:pt x="53" y="32"/>
                  </a:lnTo>
                  <a:lnTo>
                    <a:pt x="43" y="40"/>
                  </a:lnTo>
                  <a:lnTo>
                    <a:pt x="34" y="49"/>
                  </a:lnTo>
                  <a:lnTo>
                    <a:pt x="27" y="58"/>
                  </a:lnTo>
                  <a:lnTo>
                    <a:pt x="19" y="68"/>
                  </a:lnTo>
                  <a:lnTo>
                    <a:pt x="13" y="78"/>
                  </a:lnTo>
                  <a:lnTo>
                    <a:pt x="8" y="90"/>
                  </a:lnTo>
                  <a:lnTo>
                    <a:pt x="3" y="100"/>
                  </a:lnTo>
                  <a:lnTo>
                    <a:pt x="0" y="112"/>
                  </a:lnTo>
                  <a:lnTo>
                    <a:pt x="15" y="120"/>
                  </a:lnTo>
                  <a:lnTo>
                    <a:pt x="29" y="128"/>
                  </a:lnTo>
                  <a:lnTo>
                    <a:pt x="44" y="137"/>
                  </a:lnTo>
                  <a:lnTo>
                    <a:pt x="58" y="146"/>
                  </a:lnTo>
                  <a:lnTo>
                    <a:pt x="71" y="156"/>
                  </a:lnTo>
                  <a:lnTo>
                    <a:pt x="84" y="166"/>
                  </a:lnTo>
                  <a:lnTo>
                    <a:pt x="96" y="176"/>
                  </a:lnTo>
                  <a:lnTo>
                    <a:pt x="109" y="188"/>
                  </a:lnTo>
                  <a:lnTo>
                    <a:pt x="121" y="200"/>
                  </a:lnTo>
                  <a:lnTo>
                    <a:pt x="132" y="212"/>
                  </a:lnTo>
                  <a:lnTo>
                    <a:pt x="142" y="224"/>
                  </a:lnTo>
                  <a:lnTo>
                    <a:pt x="153" y="237"/>
                  </a:lnTo>
                  <a:lnTo>
                    <a:pt x="163" y="250"/>
                  </a:lnTo>
                  <a:lnTo>
                    <a:pt x="171" y="264"/>
                  </a:lnTo>
                  <a:lnTo>
                    <a:pt x="180" y="279"/>
                  </a:lnTo>
                  <a:lnTo>
                    <a:pt x="188" y="293"/>
                  </a:lnTo>
                  <a:lnTo>
                    <a:pt x="199" y="290"/>
                  </a:lnTo>
                  <a:lnTo>
                    <a:pt x="211" y="284"/>
                  </a:lnTo>
                  <a:lnTo>
                    <a:pt x="221" y="279"/>
                  </a:lnTo>
                  <a:lnTo>
                    <a:pt x="230" y="273"/>
                  </a:lnTo>
                  <a:lnTo>
                    <a:pt x="240" y="265"/>
                  </a:lnTo>
                  <a:lnTo>
                    <a:pt x="248" y="258"/>
                  </a:lnTo>
                  <a:lnTo>
                    <a:pt x="257" y="249"/>
                  </a:lnTo>
                  <a:lnTo>
                    <a:pt x="264" y="239"/>
                  </a:lnTo>
                  <a:lnTo>
                    <a:pt x="271" y="230"/>
                  </a:lnTo>
                  <a:lnTo>
                    <a:pt x="276" y="220"/>
                  </a:lnTo>
                  <a:lnTo>
                    <a:pt x="282" y="209"/>
                  </a:lnTo>
                  <a:lnTo>
                    <a:pt x="286" y="198"/>
                  </a:lnTo>
                  <a:lnTo>
                    <a:pt x="289" y="186"/>
                  </a:lnTo>
                  <a:lnTo>
                    <a:pt x="292" y="174"/>
                  </a:lnTo>
                  <a:lnTo>
                    <a:pt x="293" y="162"/>
                  </a:lnTo>
                  <a:lnTo>
                    <a:pt x="293" y="150"/>
                  </a:lnTo>
                  <a:lnTo>
                    <a:pt x="293" y="135"/>
                  </a:lnTo>
                  <a:lnTo>
                    <a:pt x="291" y="120"/>
                  </a:lnTo>
                  <a:lnTo>
                    <a:pt x="287" y="106"/>
                  </a:lnTo>
                  <a:lnTo>
                    <a:pt x="282" y="92"/>
                  </a:lnTo>
                  <a:lnTo>
                    <a:pt x="276" y="79"/>
                  </a:lnTo>
                  <a:lnTo>
                    <a:pt x="269" y="66"/>
                  </a:lnTo>
                  <a:lnTo>
                    <a:pt x="260" y="54"/>
                  </a:lnTo>
                  <a:lnTo>
                    <a:pt x="249" y="45"/>
                  </a:lnTo>
                  <a:lnTo>
                    <a:pt x="240" y="34"/>
                  </a:lnTo>
                  <a:lnTo>
                    <a:pt x="228" y="25"/>
                  </a:lnTo>
                  <a:lnTo>
                    <a:pt x="215" y="18"/>
                  </a:lnTo>
                  <a:lnTo>
                    <a:pt x="202" y="12"/>
                  </a:lnTo>
                  <a:lnTo>
                    <a:pt x="188" y="7"/>
                  </a:lnTo>
                  <a:lnTo>
                    <a:pt x="175" y="3"/>
                  </a:lnTo>
                  <a:lnTo>
                    <a:pt x="160" y="1"/>
                  </a:lnTo>
                  <a:lnTo>
                    <a:pt x="1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3" name="Freeform 4465">
              <a:extLst>
                <a:ext uri="{FF2B5EF4-FFF2-40B4-BE49-F238E27FC236}">
                  <a16:creationId xmlns:a16="http://schemas.microsoft.com/office/drawing/2014/main" id="{C8DDC04C-F6B6-4A47-A956-0DBC2C076E71}"/>
                </a:ext>
              </a:extLst>
            </p:cNvPr>
            <p:cNvSpPr>
              <a:spLocks noEditPoints="1"/>
            </p:cNvSpPr>
            <p:nvPr/>
          </p:nvSpPr>
          <p:spPr bwMode="auto">
            <a:xfrm>
              <a:off x="352672" y="4245679"/>
              <a:ext cx="238125" cy="236538"/>
            </a:xfrm>
            <a:custGeom>
              <a:avLst/>
              <a:gdLst>
                <a:gd name="T0" fmla="*/ 418 w 748"/>
                <a:gd name="T1" fmla="*/ 394 h 747"/>
                <a:gd name="T2" fmla="*/ 413 w 748"/>
                <a:gd name="T3" fmla="*/ 401 h 747"/>
                <a:gd name="T4" fmla="*/ 404 w 748"/>
                <a:gd name="T5" fmla="*/ 404 h 747"/>
                <a:gd name="T6" fmla="*/ 248 w 748"/>
                <a:gd name="T7" fmla="*/ 403 h 747"/>
                <a:gd name="T8" fmla="*/ 241 w 748"/>
                <a:gd name="T9" fmla="*/ 398 h 747"/>
                <a:gd name="T10" fmla="*/ 238 w 748"/>
                <a:gd name="T11" fmla="*/ 389 h 747"/>
                <a:gd name="T12" fmla="*/ 241 w 748"/>
                <a:gd name="T13" fmla="*/ 380 h 747"/>
                <a:gd name="T14" fmla="*/ 248 w 748"/>
                <a:gd name="T15" fmla="*/ 375 h 747"/>
                <a:gd name="T16" fmla="*/ 389 w 748"/>
                <a:gd name="T17" fmla="*/ 374 h 747"/>
                <a:gd name="T18" fmla="*/ 391 w 748"/>
                <a:gd name="T19" fmla="*/ 160 h 747"/>
                <a:gd name="T20" fmla="*/ 397 w 748"/>
                <a:gd name="T21" fmla="*/ 154 h 747"/>
                <a:gd name="T22" fmla="*/ 404 w 748"/>
                <a:gd name="T23" fmla="*/ 150 h 747"/>
                <a:gd name="T24" fmla="*/ 413 w 748"/>
                <a:gd name="T25" fmla="*/ 154 h 747"/>
                <a:gd name="T26" fmla="*/ 418 w 748"/>
                <a:gd name="T27" fmla="*/ 160 h 747"/>
                <a:gd name="T28" fmla="*/ 419 w 748"/>
                <a:gd name="T29" fmla="*/ 389 h 747"/>
                <a:gd name="T30" fmla="*/ 336 w 748"/>
                <a:gd name="T31" fmla="*/ 2 h 747"/>
                <a:gd name="T32" fmla="*/ 280 w 748"/>
                <a:gd name="T33" fmla="*/ 11 h 747"/>
                <a:gd name="T34" fmla="*/ 228 w 748"/>
                <a:gd name="T35" fmla="*/ 30 h 747"/>
                <a:gd name="T36" fmla="*/ 179 w 748"/>
                <a:gd name="T37" fmla="*/ 54 h 747"/>
                <a:gd name="T38" fmla="*/ 136 w 748"/>
                <a:gd name="T39" fmla="*/ 86 h 747"/>
                <a:gd name="T40" fmla="*/ 97 w 748"/>
                <a:gd name="T41" fmla="*/ 123 h 747"/>
                <a:gd name="T42" fmla="*/ 64 w 748"/>
                <a:gd name="T43" fmla="*/ 165 h 747"/>
                <a:gd name="T44" fmla="*/ 36 w 748"/>
                <a:gd name="T45" fmla="*/ 212 h 747"/>
                <a:gd name="T46" fmla="*/ 17 w 748"/>
                <a:gd name="T47" fmla="*/ 263 h 747"/>
                <a:gd name="T48" fmla="*/ 4 w 748"/>
                <a:gd name="T49" fmla="*/ 317 h 747"/>
                <a:gd name="T50" fmla="*/ 0 w 748"/>
                <a:gd name="T51" fmla="*/ 374 h 747"/>
                <a:gd name="T52" fmla="*/ 4 w 748"/>
                <a:gd name="T53" fmla="*/ 431 h 747"/>
                <a:gd name="T54" fmla="*/ 17 w 748"/>
                <a:gd name="T55" fmla="*/ 485 h 747"/>
                <a:gd name="T56" fmla="*/ 36 w 748"/>
                <a:gd name="T57" fmla="*/ 536 h 747"/>
                <a:gd name="T58" fmla="*/ 64 w 748"/>
                <a:gd name="T59" fmla="*/ 583 h 747"/>
                <a:gd name="T60" fmla="*/ 97 w 748"/>
                <a:gd name="T61" fmla="*/ 625 h 747"/>
                <a:gd name="T62" fmla="*/ 136 w 748"/>
                <a:gd name="T63" fmla="*/ 662 h 747"/>
                <a:gd name="T64" fmla="*/ 179 w 748"/>
                <a:gd name="T65" fmla="*/ 694 h 747"/>
                <a:gd name="T66" fmla="*/ 228 w 748"/>
                <a:gd name="T67" fmla="*/ 719 h 747"/>
                <a:gd name="T68" fmla="*/ 280 w 748"/>
                <a:gd name="T69" fmla="*/ 736 h 747"/>
                <a:gd name="T70" fmla="*/ 336 w 748"/>
                <a:gd name="T71" fmla="*/ 745 h 747"/>
                <a:gd name="T72" fmla="*/ 392 w 748"/>
                <a:gd name="T73" fmla="*/ 747 h 747"/>
                <a:gd name="T74" fmla="*/ 449 w 748"/>
                <a:gd name="T75" fmla="*/ 740 h 747"/>
                <a:gd name="T76" fmla="*/ 501 w 748"/>
                <a:gd name="T77" fmla="*/ 725 h 747"/>
                <a:gd name="T78" fmla="*/ 552 w 748"/>
                <a:gd name="T79" fmla="*/ 702 h 747"/>
                <a:gd name="T80" fmla="*/ 597 w 748"/>
                <a:gd name="T81" fmla="*/ 674 h 747"/>
                <a:gd name="T82" fmla="*/ 637 w 748"/>
                <a:gd name="T83" fmla="*/ 638 h 747"/>
                <a:gd name="T84" fmla="*/ 673 w 748"/>
                <a:gd name="T85" fmla="*/ 598 h 747"/>
                <a:gd name="T86" fmla="*/ 702 w 748"/>
                <a:gd name="T87" fmla="*/ 552 h 747"/>
                <a:gd name="T88" fmla="*/ 724 w 748"/>
                <a:gd name="T89" fmla="*/ 502 h 747"/>
                <a:gd name="T90" fmla="*/ 739 w 748"/>
                <a:gd name="T91" fmla="*/ 449 h 747"/>
                <a:gd name="T92" fmla="*/ 746 w 748"/>
                <a:gd name="T93" fmla="*/ 393 h 747"/>
                <a:gd name="T94" fmla="*/ 745 w 748"/>
                <a:gd name="T95" fmla="*/ 336 h 747"/>
                <a:gd name="T96" fmla="*/ 736 w 748"/>
                <a:gd name="T97" fmla="*/ 281 h 747"/>
                <a:gd name="T98" fmla="*/ 718 w 748"/>
                <a:gd name="T99" fmla="*/ 229 h 747"/>
                <a:gd name="T100" fmla="*/ 693 w 748"/>
                <a:gd name="T101" fmla="*/ 180 h 747"/>
                <a:gd name="T102" fmla="*/ 662 w 748"/>
                <a:gd name="T103" fmla="*/ 137 h 747"/>
                <a:gd name="T104" fmla="*/ 624 w 748"/>
                <a:gd name="T105" fmla="*/ 98 h 747"/>
                <a:gd name="T106" fmla="*/ 582 w 748"/>
                <a:gd name="T107" fmla="*/ 64 h 747"/>
                <a:gd name="T108" fmla="*/ 536 w 748"/>
                <a:gd name="T109" fmla="*/ 37 h 747"/>
                <a:gd name="T110" fmla="*/ 484 w 748"/>
                <a:gd name="T111" fmla="*/ 17 h 747"/>
                <a:gd name="T112" fmla="*/ 430 w 748"/>
                <a:gd name="T113" fmla="*/ 4 h 747"/>
                <a:gd name="T114" fmla="*/ 373 w 748"/>
                <a:gd name="T115" fmla="*/ 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8" h="747">
                  <a:moveTo>
                    <a:pt x="419" y="389"/>
                  </a:moveTo>
                  <a:lnTo>
                    <a:pt x="419" y="392"/>
                  </a:lnTo>
                  <a:lnTo>
                    <a:pt x="418" y="394"/>
                  </a:lnTo>
                  <a:lnTo>
                    <a:pt x="417" y="398"/>
                  </a:lnTo>
                  <a:lnTo>
                    <a:pt x="415" y="400"/>
                  </a:lnTo>
                  <a:lnTo>
                    <a:pt x="413" y="401"/>
                  </a:lnTo>
                  <a:lnTo>
                    <a:pt x="410" y="403"/>
                  </a:lnTo>
                  <a:lnTo>
                    <a:pt x="407" y="403"/>
                  </a:lnTo>
                  <a:lnTo>
                    <a:pt x="404" y="404"/>
                  </a:lnTo>
                  <a:lnTo>
                    <a:pt x="253" y="404"/>
                  </a:lnTo>
                  <a:lnTo>
                    <a:pt x="251" y="403"/>
                  </a:lnTo>
                  <a:lnTo>
                    <a:pt x="248" y="403"/>
                  </a:lnTo>
                  <a:lnTo>
                    <a:pt x="246" y="401"/>
                  </a:lnTo>
                  <a:lnTo>
                    <a:pt x="244" y="400"/>
                  </a:lnTo>
                  <a:lnTo>
                    <a:pt x="241" y="398"/>
                  </a:lnTo>
                  <a:lnTo>
                    <a:pt x="240" y="394"/>
                  </a:lnTo>
                  <a:lnTo>
                    <a:pt x="239" y="392"/>
                  </a:lnTo>
                  <a:lnTo>
                    <a:pt x="238" y="389"/>
                  </a:lnTo>
                  <a:lnTo>
                    <a:pt x="239" y="386"/>
                  </a:lnTo>
                  <a:lnTo>
                    <a:pt x="240" y="384"/>
                  </a:lnTo>
                  <a:lnTo>
                    <a:pt x="241" y="380"/>
                  </a:lnTo>
                  <a:lnTo>
                    <a:pt x="244" y="378"/>
                  </a:lnTo>
                  <a:lnTo>
                    <a:pt x="246" y="376"/>
                  </a:lnTo>
                  <a:lnTo>
                    <a:pt x="248" y="375"/>
                  </a:lnTo>
                  <a:lnTo>
                    <a:pt x="251" y="374"/>
                  </a:lnTo>
                  <a:lnTo>
                    <a:pt x="253" y="374"/>
                  </a:lnTo>
                  <a:lnTo>
                    <a:pt x="389" y="374"/>
                  </a:lnTo>
                  <a:lnTo>
                    <a:pt x="389" y="165"/>
                  </a:lnTo>
                  <a:lnTo>
                    <a:pt x="390" y="163"/>
                  </a:lnTo>
                  <a:lnTo>
                    <a:pt x="391" y="160"/>
                  </a:lnTo>
                  <a:lnTo>
                    <a:pt x="392" y="158"/>
                  </a:lnTo>
                  <a:lnTo>
                    <a:pt x="394" y="156"/>
                  </a:lnTo>
                  <a:lnTo>
                    <a:pt x="397" y="154"/>
                  </a:lnTo>
                  <a:lnTo>
                    <a:pt x="399" y="153"/>
                  </a:lnTo>
                  <a:lnTo>
                    <a:pt x="402" y="152"/>
                  </a:lnTo>
                  <a:lnTo>
                    <a:pt x="404" y="150"/>
                  </a:lnTo>
                  <a:lnTo>
                    <a:pt x="407" y="152"/>
                  </a:lnTo>
                  <a:lnTo>
                    <a:pt x="410" y="153"/>
                  </a:lnTo>
                  <a:lnTo>
                    <a:pt x="413" y="154"/>
                  </a:lnTo>
                  <a:lnTo>
                    <a:pt x="415" y="156"/>
                  </a:lnTo>
                  <a:lnTo>
                    <a:pt x="417" y="158"/>
                  </a:lnTo>
                  <a:lnTo>
                    <a:pt x="418" y="160"/>
                  </a:lnTo>
                  <a:lnTo>
                    <a:pt x="419" y="163"/>
                  </a:lnTo>
                  <a:lnTo>
                    <a:pt x="419" y="165"/>
                  </a:lnTo>
                  <a:lnTo>
                    <a:pt x="419" y="389"/>
                  </a:lnTo>
                  <a:close/>
                  <a:moveTo>
                    <a:pt x="373" y="0"/>
                  </a:moveTo>
                  <a:lnTo>
                    <a:pt x="354" y="1"/>
                  </a:lnTo>
                  <a:lnTo>
                    <a:pt x="336" y="2"/>
                  </a:lnTo>
                  <a:lnTo>
                    <a:pt x="316" y="4"/>
                  </a:lnTo>
                  <a:lnTo>
                    <a:pt x="298" y="7"/>
                  </a:lnTo>
                  <a:lnTo>
                    <a:pt x="280" y="11"/>
                  </a:lnTo>
                  <a:lnTo>
                    <a:pt x="262" y="17"/>
                  </a:lnTo>
                  <a:lnTo>
                    <a:pt x="245" y="23"/>
                  </a:lnTo>
                  <a:lnTo>
                    <a:pt x="228" y="30"/>
                  </a:lnTo>
                  <a:lnTo>
                    <a:pt x="211" y="37"/>
                  </a:lnTo>
                  <a:lnTo>
                    <a:pt x="195" y="46"/>
                  </a:lnTo>
                  <a:lnTo>
                    <a:pt x="179" y="54"/>
                  </a:lnTo>
                  <a:lnTo>
                    <a:pt x="164" y="64"/>
                  </a:lnTo>
                  <a:lnTo>
                    <a:pt x="149" y="74"/>
                  </a:lnTo>
                  <a:lnTo>
                    <a:pt x="136" y="86"/>
                  </a:lnTo>
                  <a:lnTo>
                    <a:pt x="122" y="98"/>
                  </a:lnTo>
                  <a:lnTo>
                    <a:pt x="109" y="110"/>
                  </a:lnTo>
                  <a:lnTo>
                    <a:pt x="97" y="123"/>
                  </a:lnTo>
                  <a:lnTo>
                    <a:pt x="85" y="137"/>
                  </a:lnTo>
                  <a:lnTo>
                    <a:pt x="73" y="150"/>
                  </a:lnTo>
                  <a:lnTo>
                    <a:pt x="64" y="165"/>
                  </a:lnTo>
                  <a:lnTo>
                    <a:pt x="53" y="180"/>
                  </a:lnTo>
                  <a:lnTo>
                    <a:pt x="45" y="196"/>
                  </a:lnTo>
                  <a:lnTo>
                    <a:pt x="36" y="212"/>
                  </a:lnTo>
                  <a:lnTo>
                    <a:pt x="29" y="229"/>
                  </a:lnTo>
                  <a:lnTo>
                    <a:pt x="22" y="246"/>
                  </a:lnTo>
                  <a:lnTo>
                    <a:pt x="17" y="263"/>
                  </a:lnTo>
                  <a:lnTo>
                    <a:pt x="11" y="281"/>
                  </a:lnTo>
                  <a:lnTo>
                    <a:pt x="7" y="299"/>
                  </a:lnTo>
                  <a:lnTo>
                    <a:pt x="4" y="317"/>
                  </a:lnTo>
                  <a:lnTo>
                    <a:pt x="2" y="336"/>
                  </a:lnTo>
                  <a:lnTo>
                    <a:pt x="0" y="355"/>
                  </a:lnTo>
                  <a:lnTo>
                    <a:pt x="0" y="374"/>
                  </a:lnTo>
                  <a:lnTo>
                    <a:pt x="0" y="393"/>
                  </a:lnTo>
                  <a:lnTo>
                    <a:pt x="2" y="411"/>
                  </a:lnTo>
                  <a:lnTo>
                    <a:pt x="4" y="431"/>
                  </a:lnTo>
                  <a:lnTo>
                    <a:pt x="7" y="449"/>
                  </a:lnTo>
                  <a:lnTo>
                    <a:pt x="11" y="467"/>
                  </a:lnTo>
                  <a:lnTo>
                    <a:pt x="17" y="485"/>
                  </a:lnTo>
                  <a:lnTo>
                    <a:pt x="22" y="502"/>
                  </a:lnTo>
                  <a:lnTo>
                    <a:pt x="29" y="520"/>
                  </a:lnTo>
                  <a:lnTo>
                    <a:pt x="36" y="536"/>
                  </a:lnTo>
                  <a:lnTo>
                    <a:pt x="45" y="552"/>
                  </a:lnTo>
                  <a:lnTo>
                    <a:pt x="53" y="568"/>
                  </a:lnTo>
                  <a:lnTo>
                    <a:pt x="64" y="583"/>
                  </a:lnTo>
                  <a:lnTo>
                    <a:pt x="73" y="598"/>
                  </a:lnTo>
                  <a:lnTo>
                    <a:pt x="85" y="612"/>
                  </a:lnTo>
                  <a:lnTo>
                    <a:pt x="97" y="625"/>
                  </a:lnTo>
                  <a:lnTo>
                    <a:pt x="109" y="638"/>
                  </a:lnTo>
                  <a:lnTo>
                    <a:pt x="122" y="650"/>
                  </a:lnTo>
                  <a:lnTo>
                    <a:pt x="136" y="662"/>
                  </a:lnTo>
                  <a:lnTo>
                    <a:pt x="149" y="674"/>
                  </a:lnTo>
                  <a:lnTo>
                    <a:pt x="164" y="683"/>
                  </a:lnTo>
                  <a:lnTo>
                    <a:pt x="179" y="694"/>
                  </a:lnTo>
                  <a:lnTo>
                    <a:pt x="195" y="702"/>
                  </a:lnTo>
                  <a:lnTo>
                    <a:pt x="211" y="711"/>
                  </a:lnTo>
                  <a:lnTo>
                    <a:pt x="228" y="719"/>
                  </a:lnTo>
                  <a:lnTo>
                    <a:pt x="245" y="725"/>
                  </a:lnTo>
                  <a:lnTo>
                    <a:pt x="262" y="730"/>
                  </a:lnTo>
                  <a:lnTo>
                    <a:pt x="280" y="736"/>
                  </a:lnTo>
                  <a:lnTo>
                    <a:pt x="298" y="740"/>
                  </a:lnTo>
                  <a:lnTo>
                    <a:pt x="316" y="743"/>
                  </a:lnTo>
                  <a:lnTo>
                    <a:pt x="336" y="745"/>
                  </a:lnTo>
                  <a:lnTo>
                    <a:pt x="354" y="747"/>
                  </a:lnTo>
                  <a:lnTo>
                    <a:pt x="373" y="747"/>
                  </a:lnTo>
                  <a:lnTo>
                    <a:pt x="392" y="747"/>
                  </a:lnTo>
                  <a:lnTo>
                    <a:pt x="412" y="745"/>
                  </a:lnTo>
                  <a:lnTo>
                    <a:pt x="430" y="743"/>
                  </a:lnTo>
                  <a:lnTo>
                    <a:pt x="449" y="740"/>
                  </a:lnTo>
                  <a:lnTo>
                    <a:pt x="466" y="736"/>
                  </a:lnTo>
                  <a:lnTo>
                    <a:pt x="484" y="730"/>
                  </a:lnTo>
                  <a:lnTo>
                    <a:pt x="501" y="725"/>
                  </a:lnTo>
                  <a:lnTo>
                    <a:pt x="519" y="719"/>
                  </a:lnTo>
                  <a:lnTo>
                    <a:pt x="536" y="711"/>
                  </a:lnTo>
                  <a:lnTo>
                    <a:pt x="552" y="702"/>
                  </a:lnTo>
                  <a:lnTo>
                    <a:pt x="567" y="694"/>
                  </a:lnTo>
                  <a:lnTo>
                    <a:pt x="582" y="683"/>
                  </a:lnTo>
                  <a:lnTo>
                    <a:pt x="597" y="674"/>
                  </a:lnTo>
                  <a:lnTo>
                    <a:pt x="611" y="662"/>
                  </a:lnTo>
                  <a:lnTo>
                    <a:pt x="624" y="650"/>
                  </a:lnTo>
                  <a:lnTo>
                    <a:pt x="637" y="638"/>
                  </a:lnTo>
                  <a:lnTo>
                    <a:pt x="650" y="625"/>
                  </a:lnTo>
                  <a:lnTo>
                    <a:pt x="662" y="612"/>
                  </a:lnTo>
                  <a:lnTo>
                    <a:pt x="673" y="598"/>
                  </a:lnTo>
                  <a:lnTo>
                    <a:pt x="683" y="583"/>
                  </a:lnTo>
                  <a:lnTo>
                    <a:pt x="693" y="568"/>
                  </a:lnTo>
                  <a:lnTo>
                    <a:pt x="702" y="552"/>
                  </a:lnTo>
                  <a:lnTo>
                    <a:pt x="710" y="536"/>
                  </a:lnTo>
                  <a:lnTo>
                    <a:pt x="718" y="520"/>
                  </a:lnTo>
                  <a:lnTo>
                    <a:pt x="724" y="502"/>
                  </a:lnTo>
                  <a:lnTo>
                    <a:pt x="730" y="485"/>
                  </a:lnTo>
                  <a:lnTo>
                    <a:pt x="736" y="467"/>
                  </a:lnTo>
                  <a:lnTo>
                    <a:pt x="739" y="449"/>
                  </a:lnTo>
                  <a:lnTo>
                    <a:pt x="743" y="431"/>
                  </a:lnTo>
                  <a:lnTo>
                    <a:pt x="745" y="411"/>
                  </a:lnTo>
                  <a:lnTo>
                    <a:pt x="746" y="393"/>
                  </a:lnTo>
                  <a:lnTo>
                    <a:pt x="748" y="374"/>
                  </a:lnTo>
                  <a:lnTo>
                    <a:pt x="746" y="355"/>
                  </a:lnTo>
                  <a:lnTo>
                    <a:pt x="745" y="336"/>
                  </a:lnTo>
                  <a:lnTo>
                    <a:pt x="743" y="317"/>
                  </a:lnTo>
                  <a:lnTo>
                    <a:pt x="739" y="299"/>
                  </a:lnTo>
                  <a:lnTo>
                    <a:pt x="736" y="281"/>
                  </a:lnTo>
                  <a:lnTo>
                    <a:pt x="730" y="263"/>
                  </a:lnTo>
                  <a:lnTo>
                    <a:pt x="724" y="246"/>
                  </a:lnTo>
                  <a:lnTo>
                    <a:pt x="718" y="229"/>
                  </a:lnTo>
                  <a:lnTo>
                    <a:pt x="710" y="212"/>
                  </a:lnTo>
                  <a:lnTo>
                    <a:pt x="702" y="196"/>
                  </a:lnTo>
                  <a:lnTo>
                    <a:pt x="693" y="180"/>
                  </a:lnTo>
                  <a:lnTo>
                    <a:pt x="683" y="165"/>
                  </a:lnTo>
                  <a:lnTo>
                    <a:pt x="673" y="150"/>
                  </a:lnTo>
                  <a:lnTo>
                    <a:pt x="662" y="137"/>
                  </a:lnTo>
                  <a:lnTo>
                    <a:pt x="650" y="123"/>
                  </a:lnTo>
                  <a:lnTo>
                    <a:pt x="637" y="110"/>
                  </a:lnTo>
                  <a:lnTo>
                    <a:pt x="624" y="98"/>
                  </a:lnTo>
                  <a:lnTo>
                    <a:pt x="611" y="86"/>
                  </a:lnTo>
                  <a:lnTo>
                    <a:pt x="597" y="74"/>
                  </a:lnTo>
                  <a:lnTo>
                    <a:pt x="582" y="64"/>
                  </a:lnTo>
                  <a:lnTo>
                    <a:pt x="567" y="54"/>
                  </a:lnTo>
                  <a:lnTo>
                    <a:pt x="552" y="46"/>
                  </a:lnTo>
                  <a:lnTo>
                    <a:pt x="536" y="37"/>
                  </a:lnTo>
                  <a:lnTo>
                    <a:pt x="519" y="30"/>
                  </a:lnTo>
                  <a:lnTo>
                    <a:pt x="501" y="23"/>
                  </a:lnTo>
                  <a:lnTo>
                    <a:pt x="484" y="17"/>
                  </a:lnTo>
                  <a:lnTo>
                    <a:pt x="466" y="11"/>
                  </a:lnTo>
                  <a:lnTo>
                    <a:pt x="449" y="7"/>
                  </a:lnTo>
                  <a:lnTo>
                    <a:pt x="430" y="4"/>
                  </a:lnTo>
                  <a:lnTo>
                    <a:pt x="412" y="2"/>
                  </a:lnTo>
                  <a:lnTo>
                    <a:pt x="392" y="1"/>
                  </a:lnTo>
                  <a:lnTo>
                    <a:pt x="3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44" name="Group 143">
            <a:extLst>
              <a:ext uri="{FF2B5EF4-FFF2-40B4-BE49-F238E27FC236}">
                <a16:creationId xmlns:a16="http://schemas.microsoft.com/office/drawing/2014/main" id="{EAC03875-1DA1-478C-9A3C-0396BE5C3D10}"/>
              </a:ext>
            </a:extLst>
          </p:cNvPr>
          <p:cNvGrpSpPr/>
          <p:nvPr/>
        </p:nvGrpSpPr>
        <p:grpSpPr>
          <a:xfrm>
            <a:off x="10331193" y="1865787"/>
            <a:ext cx="2667479" cy="553998"/>
            <a:chOff x="1781789" y="1910108"/>
            <a:chExt cx="2667479" cy="553998"/>
          </a:xfrm>
        </p:grpSpPr>
        <p:sp>
          <p:nvSpPr>
            <p:cNvPr id="145" name="Rectangle 144">
              <a:extLst>
                <a:ext uri="{FF2B5EF4-FFF2-40B4-BE49-F238E27FC236}">
                  <a16:creationId xmlns:a16="http://schemas.microsoft.com/office/drawing/2014/main" id="{C173CFB2-7709-423D-AF12-A2355F4650D5}"/>
                </a:ext>
              </a:extLst>
            </p:cNvPr>
            <p:cNvSpPr/>
            <p:nvPr/>
          </p:nvSpPr>
          <p:spPr>
            <a:xfrm>
              <a:off x="2353435" y="2066454"/>
              <a:ext cx="2095833" cy="276999"/>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ahoma" panose="020B0604030504040204" pitchFamily="34" charset="0"/>
                </a:rPr>
                <a:t>Conclusion</a:t>
              </a: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46" name="Rectangle 145">
              <a:extLst>
                <a:ext uri="{FF2B5EF4-FFF2-40B4-BE49-F238E27FC236}">
                  <a16:creationId xmlns:a16="http://schemas.microsoft.com/office/drawing/2014/main" id="{57D40701-2FBB-4E17-8BB7-AFB0CA3B6896}"/>
                </a:ext>
              </a:extLst>
            </p:cNvPr>
            <p:cNvSpPr/>
            <p:nvPr/>
          </p:nvSpPr>
          <p:spPr>
            <a:xfrm>
              <a:off x="1781789" y="1910108"/>
              <a:ext cx="579353" cy="553998"/>
            </a:xfrm>
            <a:prstGeom prst="rect">
              <a:avLst/>
            </a:prstGeom>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mn-cs"/>
                </a:rPr>
                <a:t>08</a:t>
              </a:r>
            </a:p>
          </p:txBody>
        </p:sp>
      </p:grpSp>
    </p:spTree>
    <p:extLst>
      <p:ext uri="{BB962C8B-B14F-4D97-AF65-F5344CB8AC3E}">
        <p14:creationId xmlns:p14="http://schemas.microsoft.com/office/powerpoint/2010/main" val="2688734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A6A7C8-EA94-DD49-8498-0E363685492D}"/>
              </a:ext>
            </a:extLst>
          </p:cNvPr>
          <p:cNvSpPr>
            <a:spLocks noGrp="1"/>
          </p:cNvSpPr>
          <p:nvPr>
            <p:ph idx="1"/>
          </p:nvPr>
        </p:nvSpPr>
        <p:spPr/>
        <p:txBody>
          <a:bodyPr/>
          <a:lstStyle/>
          <a:p>
            <a:pPr marL="0" indent="0">
              <a:lnSpc>
                <a:spcPct val="150000"/>
              </a:lnSpc>
              <a:buNone/>
            </a:pPr>
            <a:r>
              <a:rPr lang="en-US" sz="4000" b="1" dirty="0"/>
              <a:t>In a world of hyper-competition, collaboration wins!</a:t>
            </a:r>
          </a:p>
        </p:txBody>
      </p:sp>
      <p:sp>
        <p:nvSpPr>
          <p:cNvPr id="3" name="Slide Number Placeholder 2">
            <a:extLst>
              <a:ext uri="{FF2B5EF4-FFF2-40B4-BE49-F238E27FC236}">
                <a16:creationId xmlns:a16="http://schemas.microsoft.com/office/drawing/2014/main" id="{DBC8BE63-B003-5C44-AFBE-1BAA8A8A8A15}"/>
              </a:ext>
            </a:extLst>
          </p:cNvPr>
          <p:cNvSpPr>
            <a:spLocks noGrp="1"/>
          </p:cNvSpPr>
          <p:nvPr>
            <p:ph type="sldNum" sz="quarter" idx="4"/>
          </p:nvPr>
        </p:nvSpPr>
        <p:spPr/>
        <p:txBody>
          <a:bodyPr/>
          <a:lstStyle/>
          <a:p>
            <a:fld id="{D0187014-A058-7742-9C1E-B2A7F306F8B0}" type="slidenum">
              <a:rPr lang="en-US" smtClean="0"/>
              <a:pPr/>
              <a:t>3</a:t>
            </a:fld>
            <a:endParaRPr lang="en-US" dirty="0"/>
          </a:p>
        </p:txBody>
      </p:sp>
      <p:pic>
        <p:nvPicPr>
          <p:cNvPr id="5" name="Picture 4">
            <a:extLst>
              <a:ext uri="{FF2B5EF4-FFF2-40B4-BE49-F238E27FC236}">
                <a16:creationId xmlns:a16="http://schemas.microsoft.com/office/drawing/2014/main" id="{5128DE70-E72A-41AF-857D-E81977FDAC9A}"/>
              </a:ext>
            </a:extLst>
          </p:cNvPr>
          <p:cNvPicPr>
            <a:picLocks noChangeAspect="1"/>
          </p:cNvPicPr>
          <p:nvPr/>
        </p:nvPicPr>
        <p:blipFill>
          <a:blip r:embed="rId2"/>
          <a:stretch>
            <a:fillRect/>
          </a:stretch>
        </p:blipFill>
        <p:spPr>
          <a:xfrm>
            <a:off x="6396036" y="3429000"/>
            <a:ext cx="4557713" cy="3038475"/>
          </a:xfrm>
          <a:prstGeom prst="rect">
            <a:avLst/>
          </a:prstGeom>
        </p:spPr>
      </p:pic>
    </p:spTree>
    <p:extLst>
      <p:ext uri="{BB962C8B-B14F-4D97-AF65-F5344CB8AC3E}">
        <p14:creationId xmlns:p14="http://schemas.microsoft.com/office/powerpoint/2010/main" val="33587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A6A7C8-EA94-DD49-8498-0E363685492D}"/>
              </a:ext>
            </a:extLst>
          </p:cNvPr>
          <p:cNvSpPr>
            <a:spLocks noGrp="1"/>
          </p:cNvSpPr>
          <p:nvPr>
            <p:ph idx="1"/>
          </p:nvPr>
        </p:nvSpPr>
        <p:spPr/>
        <p:txBody>
          <a:bodyPr>
            <a:normAutofit fontScale="62500" lnSpcReduction="20000"/>
          </a:bodyPr>
          <a:lstStyle/>
          <a:p>
            <a:pPr algn="just">
              <a:lnSpc>
                <a:spcPct val="150000"/>
              </a:lnSpc>
            </a:pPr>
            <a:r>
              <a:rPr lang="en-ZA" dirty="0"/>
              <a:t>Government is scaling down available resources.</a:t>
            </a:r>
          </a:p>
          <a:p>
            <a:pPr algn="just">
              <a:lnSpc>
                <a:spcPct val="150000"/>
              </a:lnSpc>
            </a:pPr>
            <a:r>
              <a:rPr lang="en-ZA" dirty="0"/>
              <a:t>While social problems such as unemployment have grown, funding for institutions have not kept pace.</a:t>
            </a:r>
          </a:p>
          <a:p>
            <a:pPr algn="just">
              <a:lnSpc>
                <a:spcPct val="150000"/>
              </a:lnSpc>
            </a:pPr>
            <a:r>
              <a:rPr lang="en-ZA" dirty="0"/>
              <a:t>The socio-economic impact of Covid-19 has led to enterprises focusing more on cash preservation and less on training. </a:t>
            </a:r>
          </a:p>
          <a:p>
            <a:pPr algn="just">
              <a:lnSpc>
                <a:spcPct val="150000"/>
              </a:lnSpc>
            </a:pPr>
            <a:r>
              <a:rPr lang="en-ZA" dirty="0"/>
              <a:t>The is a lack of effective collaborative partnership models required to ensure the adequate optimization of existing resources in order to build greater capacity across the skills development sector. </a:t>
            </a:r>
          </a:p>
          <a:p>
            <a:pPr algn="just">
              <a:lnSpc>
                <a:spcPct val="150000"/>
              </a:lnSpc>
            </a:pPr>
            <a:r>
              <a:rPr lang="en-ZA" dirty="0"/>
              <a:t>Despite the dearth of literature on factors that contribute to effective collaborative partnerships, there remains a lack of consensus on which are most important factors for effective collaboration. </a:t>
            </a:r>
          </a:p>
          <a:p>
            <a:endParaRPr lang="en-US" dirty="0"/>
          </a:p>
        </p:txBody>
      </p:sp>
      <p:sp>
        <p:nvSpPr>
          <p:cNvPr id="3" name="Slide Number Placeholder 2">
            <a:extLst>
              <a:ext uri="{FF2B5EF4-FFF2-40B4-BE49-F238E27FC236}">
                <a16:creationId xmlns:a16="http://schemas.microsoft.com/office/drawing/2014/main" id="{DBC8BE63-B003-5C44-AFBE-1BAA8A8A8A15}"/>
              </a:ext>
            </a:extLst>
          </p:cNvPr>
          <p:cNvSpPr>
            <a:spLocks noGrp="1"/>
          </p:cNvSpPr>
          <p:nvPr>
            <p:ph type="sldNum" sz="quarter" idx="4"/>
          </p:nvPr>
        </p:nvSpPr>
        <p:spPr/>
        <p:txBody>
          <a:bodyPr/>
          <a:lstStyle/>
          <a:p>
            <a:fld id="{D0187014-A058-7742-9C1E-B2A7F306F8B0}" type="slidenum">
              <a:rPr lang="en-US" smtClean="0"/>
              <a:pPr/>
              <a:t>4</a:t>
            </a:fld>
            <a:endParaRPr lang="en-US" dirty="0"/>
          </a:p>
        </p:txBody>
      </p:sp>
      <p:sp>
        <p:nvSpPr>
          <p:cNvPr id="4" name="TextBox 3">
            <a:extLst>
              <a:ext uri="{FF2B5EF4-FFF2-40B4-BE49-F238E27FC236}">
                <a16:creationId xmlns:a16="http://schemas.microsoft.com/office/drawing/2014/main" id="{953576AD-D0CC-4EF7-AF3F-E806D80DD761}"/>
              </a:ext>
            </a:extLst>
          </p:cNvPr>
          <p:cNvSpPr txBox="1"/>
          <p:nvPr/>
        </p:nvSpPr>
        <p:spPr>
          <a:xfrm>
            <a:off x="4238625" y="514350"/>
            <a:ext cx="5829300" cy="523220"/>
          </a:xfrm>
          <a:prstGeom prst="rect">
            <a:avLst/>
          </a:prstGeom>
          <a:noFill/>
        </p:spPr>
        <p:txBody>
          <a:bodyPr wrap="square" rtlCol="0">
            <a:spAutoFit/>
          </a:bodyPr>
          <a:lstStyle/>
          <a:p>
            <a:pPr algn="ctr"/>
            <a:r>
              <a:rPr lang="en-ZA" sz="2800" b="1" dirty="0">
                <a:solidFill>
                  <a:schemeClr val="bg1"/>
                </a:solidFill>
                <a:latin typeface="Verdana" panose="020B0604030504040204" pitchFamily="34" charset="0"/>
                <a:ea typeface="Verdana" panose="020B0604030504040204" pitchFamily="34" charset="0"/>
              </a:rPr>
              <a:t>01: The Problem</a:t>
            </a:r>
            <a:endParaRPr lang="en-GB" sz="2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62902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A6A7C8-EA94-DD49-8498-0E363685492D}"/>
              </a:ext>
            </a:extLst>
          </p:cNvPr>
          <p:cNvSpPr>
            <a:spLocks noGrp="1"/>
          </p:cNvSpPr>
          <p:nvPr>
            <p:ph idx="1"/>
          </p:nvPr>
        </p:nvSpPr>
        <p:spPr/>
        <p:txBody>
          <a:bodyPr>
            <a:normAutofit/>
          </a:bodyPr>
          <a:lstStyle/>
          <a:p>
            <a:pPr marL="0" indent="0" algn="just">
              <a:lnSpc>
                <a:spcPct val="150000"/>
              </a:lnSpc>
              <a:buNone/>
            </a:pPr>
            <a:r>
              <a:rPr lang="en-US" sz="2700" dirty="0"/>
              <a:t>Three reasons why effective collaborative partnerships matter:</a:t>
            </a:r>
          </a:p>
          <a:p>
            <a:pPr algn="just">
              <a:lnSpc>
                <a:spcPct val="150000"/>
              </a:lnSpc>
            </a:pPr>
            <a:r>
              <a:rPr lang="en-US" sz="2700" dirty="0"/>
              <a:t>Increased collaboration can drive innovation. </a:t>
            </a:r>
          </a:p>
          <a:p>
            <a:pPr algn="just">
              <a:lnSpc>
                <a:spcPct val="150000"/>
              </a:lnSpc>
            </a:pPr>
            <a:r>
              <a:rPr lang="en-US" sz="2700" dirty="0"/>
              <a:t>Increasing collaboration can lead to the co-creation of new solutions with limitless possibilities.</a:t>
            </a:r>
          </a:p>
          <a:p>
            <a:pPr algn="just">
              <a:lnSpc>
                <a:spcPct val="150000"/>
              </a:lnSpc>
            </a:pPr>
            <a:r>
              <a:rPr lang="en-US" sz="2700" dirty="0"/>
              <a:t>Increased performance and greater impact using less resources. </a:t>
            </a:r>
          </a:p>
        </p:txBody>
      </p:sp>
      <p:sp>
        <p:nvSpPr>
          <p:cNvPr id="3" name="Slide Number Placeholder 2">
            <a:extLst>
              <a:ext uri="{FF2B5EF4-FFF2-40B4-BE49-F238E27FC236}">
                <a16:creationId xmlns:a16="http://schemas.microsoft.com/office/drawing/2014/main" id="{DBC8BE63-B003-5C44-AFBE-1BAA8A8A8A15}"/>
              </a:ext>
            </a:extLst>
          </p:cNvPr>
          <p:cNvSpPr>
            <a:spLocks noGrp="1"/>
          </p:cNvSpPr>
          <p:nvPr>
            <p:ph type="sldNum" sz="quarter" idx="4"/>
          </p:nvPr>
        </p:nvSpPr>
        <p:spPr/>
        <p:txBody>
          <a:bodyPr/>
          <a:lstStyle/>
          <a:p>
            <a:fld id="{D0187014-A058-7742-9C1E-B2A7F306F8B0}" type="slidenum">
              <a:rPr lang="en-US" smtClean="0"/>
              <a:pPr/>
              <a:t>5</a:t>
            </a:fld>
            <a:endParaRPr lang="en-US" dirty="0"/>
          </a:p>
        </p:txBody>
      </p:sp>
      <p:sp>
        <p:nvSpPr>
          <p:cNvPr id="4" name="TextBox 3">
            <a:extLst>
              <a:ext uri="{FF2B5EF4-FFF2-40B4-BE49-F238E27FC236}">
                <a16:creationId xmlns:a16="http://schemas.microsoft.com/office/drawing/2014/main" id="{953576AD-D0CC-4EF7-AF3F-E806D80DD761}"/>
              </a:ext>
            </a:extLst>
          </p:cNvPr>
          <p:cNvSpPr txBox="1"/>
          <p:nvPr/>
        </p:nvSpPr>
        <p:spPr>
          <a:xfrm>
            <a:off x="4238625" y="514350"/>
            <a:ext cx="5829300" cy="954107"/>
          </a:xfrm>
          <a:prstGeom prst="rect">
            <a:avLst/>
          </a:prstGeom>
          <a:noFill/>
        </p:spPr>
        <p:txBody>
          <a:bodyPr wrap="square" rtlCol="0">
            <a:spAutoFit/>
          </a:bodyPr>
          <a:lstStyle/>
          <a:p>
            <a:r>
              <a:rPr lang="en-ZA" sz="2800" b="1" dirty="0">
                <a:solidFill>
                  <a:schemeClr val="bg1"/>
                </a:solidFill>
                <a:latin typeface="Verdana" panose="020B0604030504040204" pitchFamily="34" charset="0"/>
                <a:ea typeface="Verdana" panose="020B0604030504040204" pitchFamily="34" charset="0"/>
              </a:rPr>
              <a:t>Why is effective collaboration important?  </a:t>
            </a:r>
            <a:endParaRPr lang="en-GB" sz="2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73624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A6A7C8-EA94-DD49-8498-0E363685492D}"/>
              </a:ext>
            </a:extLst>
          </p:cNvPr>
          <p:cNvSpPr>
            <a:spLocks noGrp="1"/>
          </p:cNvSpPr>
          <p:nvPr>
            <p:ph idx="1"/>
          </p:nvPr>
        </p:nvSpPr>
        <p:spPr>
          <a:xfrm>
            <a:off x="451241" y="1293849"/>
            <a:ext cx="11347081" cy="4886309"/>
          </a:xfrm>
        </p:spPr>
        <p:txBody>
          <a:bodyPr/>
          <a:lstStyle/>
          <a:p>
            <a:pPr marL="0" indent="0">
              <a:buNone/>
            </a:pPr>
            <a:endParaRPr lang="en-US" sz="2400" dirty="0"/>
          </a:p>
          <a:p>
            <a:pPr marL="0" indent="0" algn="just">
              <a:lnSpc>
                <a:spcPct val="150000"/>
              </a:lnSpc>
              <a:buNone/>
            </a:pPr>
            <a:r>
              <a:rPr lang="en-US" sz="2400" dirty="0"/>
              <a:t>“Collaboration is a process through which parties who see different aspects of a problem can constructively explore their differences and search for solutions that go beyond their own limited version of what is possible” (Gray, 1985).</a:t>
            </a:r>
          </a:p>
          <a:p>
            <a:pPr marL="0" indent="0" algn="just">
              <a:lnSpc>
                <a:spcPct val="150000"/>
              </a:lnSpc>
              <a:buNone/>
            </a:pPr>
            <a:endParaRPr lang="en-US" sz="2400" dirty="0"/>
          </a:p>
          <a:p>
            <a:pPr marL="0" indent="0" algn="just">
              <a:lnSpc>
                <a:spcPct val="150000"/>
              </a:lnSpc>
              <a:buNone/>
            </a:pPr>
            <a:r>
              <a:rPr lang="en-ZA" sz="2400" dirty="0"/>
              <a:t>“A collaborative partnership is when a group works together to achieve a common goal” (Williams, 2015). </a:t>
            </a: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dirty="0"/>
          </a:p>
          <a:p>
            <a:pPr marL="0" indent="0">
              <a:buNone/>
            </a:pPr>
            <a:endParaRPr lang="en-US" dirty="0"/>
          </a:p>
          <a:p>
            <a:pPr marL="0" indent="0">
              <a:buNone/>
            </a:pPr>
            <a:endParaRPr lang="en-US" dirty="0"/>
          </a:p>
        </p:txBody>
      </p:sp>
      <p:sp>
        <p:nvSpPr>
          <p:cNvPr id="3" name="Slide Number Placeholder 2">
            <a:extLst>
              <a:ext uri="{FF2B5EF4-FFF2-40B4-BE49-F238E27FC236}">
                <a16:creationId xmlns:a16="http://schemas.microsoft.com/office/drawing/2014/main" id="{DBC8BE63-B003-5C44-AFBE-1BAA8A8A8A15}"/>
              </a:ext>
            </a:extLst>
          </p:cNvPr>
          <p:cNvSpPr>
            <a:spLocks noGrp="1"/>
          </p:cNvSpPr>
          <p:nvPr>
            <p:ph type="sldNum" sz="quarter" idx="4"/>
          </p:nvPr>
        </p:nvSpPr>
        <p:spPr/>
        <p:txBody>
          <a:bodyPr/>
          <a:lstStyle/>
          <a:p>
            <a:fld id="{D0187014-A058-7742-9C1E-B2A7F306F8B0}" type="slidenum">
              <a:rPr lang="en-US" smtClean="0"/>
              <a:pPr/>
              <a:t>6</a:t>
            </a:fld>
            <a:endParaRPr lang="en-US" dirty="0"/>
          </a:p>
        </p:txBody>
      </p:sp>
      <p:sp>
        <p:nvSpPr>
          <p:cNvPr id="4" name="TextBox 3">
            <a:extLst>
              <a:ext uri="{FF2B5EF4-FFF2-40B4-BE49-F238E27FC236}">
                <a16:creationId xmlns:a16="http://schemas.microsoft.com/office/drawing/2014/main" id="{953576AD-D0CC-4EF7-AF3F-E806D80DD761}"/>
              </a:ext>
            </a:extLst>
          </p:cNvPr>
          <p:cNvSpPr txBox="1"/>
          <p:nvPr/>
        </p:nvSpPr>
        <p:spPr>
          <a:xfrm>
            <a:off x="4238625" y="514350"/>
            <a:ext cx="5829300" cy="523220"/>
          </a:xfrm>
          <a:prstGeom prst="rect">
            <a:avLst/>
          </a:prstGeom>
          <a:noFill/>
        </p:spPr>
        <p:txBody>
          <a:bodyPr wrap="square" rtlCol="0">
            <a:spAutoFit/>
          </a:bodyPr>
          <a:lstStyle/>
          <a:p>
            <a:r>
              <a:rPr lang="en-ZA" sz="2800" b="1" dirty="0">
                <a:solidFill>
                  <a:schemeClr val="bg1"/>
                </a:solidFill>
                <a:latin typeface="Verdana" panose="020B0604030504040204" pitchFamily="34" charset="0"/>
                <a:ea typeface="Verdana" panose="020B0604030504040204" pitchFamily="34" charset="0"/>
              </a:rPr>
              <a:t>02: Defining collaboration  </a:t>
            </a:r>
            <a:endParaRPr lang="en-GB" sz="2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768837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1C243B-469D-444C-B59C-EEECC2FB6757}"/>
              </a:ext>
            </a:extLst>
          </p:cNvPr>
          <p:cNvSpPr>
            <a:spLocks noGrp="1"/>
          </p:cNvSpPr>
          <p:nvPr>
            <p:ph idx="1"/>
          </p:nvPr>
        </p:nvSpPr>
        <p:spPr/>
        <p:txBody>
          <a:bodyPr>
            <a:normAutofit/>
          </a:bodyPr>
          <a:lstStyle/>
          <a:p>
            <a:pPr algn="just">
              <a:lnSpc>
                <a:spcPct val="150000"/>
              </a:lnSpc>
            </a:pPr>
            <a:r>
              <a:rPr lang="en-US" sz="2000" dirty="0"/>
              <a:t>The Collaboration “Checklist” and its 13 factors (</a:t>
            </a:r>
            <a:r>
              <a:rPr lang="en-ZA" sz="2000" dirty="0">
                <a:effectLst/>
              </a:rPr>
              <a:t>Borden and Perkins, 1999).</a:t>
            </a:r>
          </a:p>
          <a:p>
            <a:pPr algn="just">
              <a:lnSpc>
                <a:spcPct val="150000"/>
              </a:lnSpc>
            </a:pPr>
            <a:r>
              <a:rPr lang="en-ZA" sz="2000" dirty="0">
                <a:effectLst/>
              </a:rPr>
              <a:t>The nine common elements of collaboration (Williams, 2015).  </a:t>
            </a:r>
          </a:p>
          <a:p>
            <a:pPr algn="just">
              <a:lnSpc>
                <a:spcPct val="150000"/>
              </a:lnSpc>
            </a:pPr>
            <a:r>
              <a:rPr lang="en-ZA" sz="2000" dirty="0"/>
              <a:t>The cross-sector collaboration framework (Austin, 2000).</a:t>
            </a:r>
          </a:p>
          <a:p>
            <a:pPr algn="just">
              <a:lnSpc>
                <a:spcPct val="150000"/>
              </a:lnSpc>
            </a:pPr>
            <a:r>
              <a:rPr lang="en-ZA" sz="2000" dirty="0"/>
              <a:t>Keith et al. (1993) identified leadership, unity, communication, participation, and accomplishments as the five essential factors for effective collaborative partnerships.</a:t>
            </a:r>
          </a:p>
          <a:p>
            <a:pPr algn="just">
              <a:lnSpc>
                <a:spcPct val="150000"/>
              </a:lnSpc>
            </a:pPr>
            <a:r>
              <a:rPr lang="en-ZA" sz="2000" dirty="0"/>
              <a:t>Hogue, Parkins, Clark, Bergstrum, and Slinski (1995) converge with Keith et al. (1993) on leadership and communication as key factors but posited community development and sustainability as additional factors for effective collaborative partnerships.</a:t>
            </a:r>
            <a:endParaRPr lang="en-US" sz="2000" dirty="0"/>
          </a:p>
        </p:txBody>
      </p:sp>
      <p:sp>
        <p:nvSpPr>
          <p:cNvPr id="3" name="Slide Number Placeholder 2">
            <a:extLst>
              <a:ext uri="{FF2B5EF4-FFF2-40B4-BE49-F238E27FC236}">
                <a16:creationId xmlns:a16="http://schemas.microsoft.com/office/drawing/2014/main" id="{ACD43C26-8AC7-6942-A967-153F1DE3BAFD}"/>
              </a:ext>
            </a:extLst>
          </p:cNvPr>
          <p:cNvSpPr>
            <a:spLocks noGrp="1"/>
          </p:cNvSpPr>
          <p:nvPr>
            <p:ph type="sldNum" sz="quarter" idx="4"/>
          </p:nvPr>
        </p:nvSpPr>
        <p:spPr/>
        <p:txBody>
          <a:bodyPr/>
          <a:lstStyle/>
          <a:p>
            <a:fld id="{D0187014-A058-7742-9C1E-B2A7F306F8B0}" type="slidenum">
              <a:rPr lang="en-US" smtClean="0"/>
              <a:pPr/>
              <a:t>7</a:t>
            </a:fld>
            <a:endParaRPr lang="en-US" dirty="0"/>
          </a:p>
        </p:txBody>
      </p:sp>
      <p:sp>
        <p:nvSpPr>
          <p:cNvPr id="4" name="TextBox 3">
            <a:extLst>
              <a:ext uri="{FF2B5EF4-FFF2-40B4-BE49-F238E27FC236}">
                <a16:creationId xmlns:a16="http://schemas.microsoft.com/office/drawing/2014/main" id="{7263FF75-7129-4C1F-9209-5ABEB8B9B4BE}"/>
              </a:ext>
            </a:extLst>
          </p:cNvPr>
          <p:cNvSpPr txBox="1"/>
          <p:nvPr/>
        </p:nvSpPr>
        <p:spPr>
          <a:xfrm>
            <a:off x="4238625" y="514350"/>
            <a:ext cx="6057900" cy="523220"/>
          </a:xfrm>
          <a:prstGeom prst="rect">
            <a:avLst/>
          </a:prstGeom>
          <a:noFill/>
        </p:spPr>
        <p:txBody>
          <a:bodyPr wrap="square" rtlCol="0">
            <a:spAutoFit/>
          </a:bodyPr>
          <a:lstStyle/>
          <a:p>
            <a:r>
              <a:rPr lang="en-ZA" sz="2800" b="1" dirty="0">
                <a:solidFill>
                  <a:srgbClr val="412050"/>
                </a:solidFill>
                <a:latin typeface="Verdana" panose="020B0604030504040204" pitchFamily="34" charset="0"/>
                <a:ea typeface="Verdana" panose="020B0604030504040204" pitchFamily="34" charset="0"/>
              </a:rPr>
              <a:t>03: Theories of collaboration </a:t>
            </a:r>
            <a:endParaRPr lang="en-GB" sz="2800" b="1" dirty="0">
              <a:solidFill>
                <a:srgbClr val="41205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5404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1C243B-469D-444C-B59C-EEECC2FB6757}"/>
              </a:ext>
            </a:extLst>
          </p:cNvPr>
          <p:cNvSpPr>
            <a:spLocks noGrp="1"/>
          </p:cNvSpPr>
          <p:nvPr>
            <p:ph idx="1"/>
          </p:nvPr>
        </p:nvSpPr>
        <p:spPr/>
        <p:txBody>
          <a:bodyPr>
            <a:normAutofit fontScale="85000" lnSpcReduction="10000"/>
          </a:bodyPr>
          <a:lstStyle/>
          <a:p>
            <a:pPr marL="342900" indent="-342900">
              <a:lnSpc>
                <a:spcPct val="160000"/>
              </a:lnSpc>
              <a:buAutoNum type="arabicPeriod"/>
            </a:pPr>
            <a:r>
              <a:rPr lang="en-US" sz="2400" dirty="0">
                <a:solidFill>
                  <a:schemeClr val="tx1">
                    <a:lumMod val="50000"/>
                  </a:schemeClr>
                </a:solidFill>
                <a:latin typeface="Verdana" panose="020B0604030504040204" pitchFamily="34" charset="0"/>
                <a:ea typeface="Verdana" panose="020B0604030504040204" pitchFamily="34" charset="0"/>
              </a:rPr>
              <a:t>Collaborative partnership with the Centre of Entrepreneurship at UJ for </a:t>
            </a:r>
            <a:r>
              <a:rPr lang="en-US" sz="2400" b="1" dirty="0">
                <a:solidFill>
                  <a:schemeClr val="accent2">
                    <a:lumMod val="75000"/>
                  </a:schemeClr>
                </a:solidFill>
                <a:latin typeface="Verdana" panose="020B0604030504040204" pitchFamily="34" charset="0"/>
                <a:ea typeface="Verdana" panose="020B0604030504040204" pitchFamily="34" charset="0"/>
              </a:rPr>
              <a:t>business skills training </a:t>
            </a:r>
            <a:r>
              <a:rPr lang="en-US" sz="2400" dirty="0">
                <a:solidFill>
                  <a:schemeClr val="tx1">
                    <a:lumMod val="50000"/>
                  </a:schemeClr>
                </a:solidFill>
                <a:latin typeface="Verdana" panose="020B0604030504040204" pitchFamily="34" charset="0"/>
                <a:ea typeface="Verdana" panose="020B0604030504040204" pitchFamily="34" charset="0"/>
              </a:rPr>
              <a:t>at NQF level five. </a:t>
            </a:r>
          </a:p>
          <a:p>
            <a:pPr marL="342900" indent="-342900">
              <a:lnSpc>
                <a:spcPct val="160000"/>
              </a:lnSpc>
              <a:buAutoNum type="arabicPeriod"/>
            </a:pPr>
            <a:r>
              <a:rPr lang="en-US" sz="2400" dirty="0">
                <a:solidFill>
                  <a:schemeClr val="tx1">
                    <a:lumMod val="50000"/>
                  </a:schemeClr>
                </a:solidFill>
                <a:latin typeface="Verdana" panose="020B0604030504040204" pitchFamily="34" charset="0"/>
                <a:ea typeface="Verdana" panose="020B0604030504040204" pitchFamily="34" charset="0"/>
              </a:rPr>
              <a:t>Co-creation and </a:t>
            </a:r>
            <a:r>
              <a:rPr lang="en-US" sz="2400" b="1" dirty="0">
                <a:solidFill>
                  <a:schemeClr val="accent2">
                    <a:lumMod val="75000"/>
                  </a:schemeClr>
                </a:solidFill>
                <a:latin typeface="Verdana" panose="020B0604030504040204" pitchFamily="34" charset="0"/>
                <a:ea typeface="Verdana" panose="020B0604030504040204" pitchFamily="34" charset="0"/>
              </a:rPr>
              <a:t>group mentorship </a:t>
            </a:r>
            <a:r>
              <a:rPr lang="en-US" sz="2400" dirty="0">
                <a:solidFill>
                  <a:schemeClr val="tx1">
                    <a:lumMod val="50000"/>
                  </a:schemeClr>
                </a:solidFill>
                <a:latin typeface="Verdana" panose="020B0604030504040204" pitchFamily="34" charset="0"/>
                <a:ea typeface="Verdana" panose="020B0604030504040204" pitchFamily="34" charset="0"/>
              </a:rPr>
              <a:t>with JBS MBA students.</a:t>
            </a:r>
          </a:p>
          <a:p>
            <a:pPr marL="342900" indent="-342900">
              <a:lnSpc>
                <a:spcPct val="160000"/>
              </a:lnSpc>
              <a:buAutoNum type="arabicPeriod"/>
            </a:pPr>
            <a:r>
              <a:rPr lang="en-US" sz="2400" dirty="0">
                <a:solidFill>
                  <a:schemeClr val="tx1">
                    <a:lumMod val="50000"/>
                  </a:schemeClr>
                </a:solidFill>
                <a:latin typeface="Verdana" panose="020B0604030504040204" pitchFamily="34" charset="0"/>
                <a:ea typeface="Verdana" panose="020B0604030504040204" pitchFamily="34" charset="0"/>
              </a:rPr>
              <a:t>Partnership with Digify Africa for </a:t>
            </a:r>
            <a:r>
              <a:rPr lang="en-US" sz="2400" b="1" dirty="0">
                <a:solidFill>
                  <a:schemeClr val="accent2">
                    <a:lumMod val="75000"/>
                  </a:schemeClr>
                </a:solidFill>
                <a:latin typeface="Verdana" panose="020B0604030504040204" pitchFamily="34" charset="0"/>
                <a:ea typeface="Verdana" panose="020B0604030504040204" pitchFamily="34" charset="0"/>
              </a:rPr>
              <a:t>e-commerce training. </a:t>
            </a:r>
          </a:p>
          <a:p>
            <a:pPr marL="342900" indent="-342900">
              <a:lnSpc>
                <a:spcPct val="160000"/>
              </a:lnSpc>
              <a:buAutoNum type="arabicPeriod"/>
            </a:pPr>
            <a:r>
              <a:rPr lang="en-US" sz="2400" dirty="0">
                <a:solidFill>
                  <a:schemeClr val="tx1">
                    <a:lumMod val="50000"/>
                  </a:schemeClr>
                </a:solidFill>
                <a:latin typeface="Verdana" panose="020B0604030504040204" pitchFamily="34" charset="0"/>
                <a:ea typeface="Verdana" panose="020B0604030504040204" pitchFamily="34" charset="0"/>
              </a:rPr>
              <a:t>Partnership with Fasken Legal for pro-bono </a:t>
            </a:r>
            <a:r>
              <a:rPr lang="en-US" sz="2400" b="1" dirty="0">
                <a:solidFill>
                  <a:schemeClr val="accent2">
                    <a:lumMod val="75000"/>
                  </a:schemeClr>
                </a:solidFill>
                <a:latin typeface="Verdana" panose="020B0604030504040204" pitchFamily="34" charset="0"/>
                <a:ea typeface="Verdana" panose="020B0604030504040204" pitchFamily="34" charset="0"/>
              </a:rPr>
              <a:t>legal support.</a:t>
            </a:r>
          </a:p>
          <a:p>
            <a:pPr marL="342900" indent="-342900">
              <a:lnSpc>
                <a:spcPct val="160000"/>
              </a:lnSpc>
              <a:buAutoNum type="arabicPeriod"/>
            </a:pPr>
            <a:r>
              <a:rPr lang="en-US" sz="2400" dirty="0">
                <a:solidFill>
                  <a:schemeClr val="tx1">
                    <a:lumMod val="50000"/>
                  </a:schemeClr>
                </a:solidFill>
                <a:latin typeface="Verdana" panose="020B0604030504040204" pitchFamily="34" charset="0"/>
                <a:ea typeface="Verdana" panose="020B0604030504040204" pitchFamily="34" charset="0"/>
              </a:rPr>
              <a:t>Partnership with Programma Uitzending Managers (PUM) </a:t>
            </a:r>
            <a:r>
              <a:rPr lang="en-US" sz="2400" b="1" dirty="0">
                <a:solidFill>
                  <a:schemeClr val="accent2">
                    <a:lumMod val="75000"/>
                  </a:schemeClr>
                </a:solidFill>
                <a:latin typeface="Verdana" panose="020B0604030504040204" pitchFamily="34" charset="0"/>
                <a:ea typeface="Verdana" panose="020B0604030504040204" pitchFamily="34" charset="0"/>
              </a:rPr>
              <a:t>for access to UK markets</a:t>
            </a:r>
            <a:r>
              <a:rPr lang="en-US" sz="2400" dirty="0">
                <a:solidFill>
                  <a:schemeClr val="tx1">
                    <a:lumMod val="50000"/>
                  </a:schemeClr>
                </a:solidFill>
                <a:latin typeface="Verdana" panose="020B0604030504040204" pitchFamily="34" charset="0"/>
                <a:ea typeface="Verdana" panose="020B0604030504040204" pitchFamily="34" charset="0"/>
              </a:rPr>
              <a:t> and </a:t>
            </a:r>
            <a:r>
              <a:rPr lang="en-US" sz="2400" b="1" dirty="0">
                <a:solidFill>
                  <a:schemeClr val="accent2">
                    <a:lumMod val="75000"/>
                  </a:schemeClr>
                </a:solidFill>
                <a:latin typeface="Verdana" panose="020B0604030504040204" pitchFamily="34" charset="0"/>
                <a:ea typeface="Verdana" panose="020B0604030504040204" pitchFamily="34" charset="0"/>
              </a:rPr>
              <a:t>international industry coaches</a:t>
            </a:r>
            <a:r>
              <a:rPr lang="en-US" sz="2400" dirty="0">
                <a:solidFill>
                  <a:schemeClr val="tx1">
                    <a:lumMod val="50000"/>
                  </a:schemeClr>
                </a:solidFill>
              </a:rPr>
              <a:t>.</a:t>
            </a:r>
            <a:endParaRPr lang="en-US" sz="2400" dirty="0">
              <a:solidFill>
                <a:schemeClr val="tx1">
                  <a:lumMod val="50000"/>
                </a:schemeClr>
              </a:solidFill>
              <a:latin typeface="Verdana" panose="020B0604030504040204" pitchFamily="34" charset="0"/>
              <a:ea typeface="Verdana" panose="020B0604030504040204" pitchFamily="34" charset="0"/>
            </a:endParaRPr>
          </a:p>
          <a:p>
            <a:pPr marL="342900" indent="-342900">
              <a:lnSpc>
                <a:spcPct val="160000"/>
              </a:lnSpc>
              <a:buAutoNum type="arabicPeriod"/>
            </a:pPr>
            <a:r>
              <a:rPr lang="en-US" sz="2400" dirty="0">
                <a:solidFill>
                  <a:schemeClr val="tx1">
                    <a:lumMod val="50000"/>
                  </a:schemeClr>
                </a:solidFill>
                <a:latin typeface="Verdana" panose="020B0604030504040204" pitchFamily="34" charset="0"/>
                <a:ea typeface="Verdana" panose="020B0604030504040204" pitchFamily="34" charset="0"/>
              </a:rPr>
              <a:t>Partnership with </a:t>
            </a:r>
            <a:r>
              <a:rPr lang="en-US" sz="2400" dirty="0">
                <a:solidFill>
                  <a:schemeClr val="tx1">
                    <a:lumMod val="50000"/>
                  </a:schemeClr>
                </a:solidFill>
              </a:rPr>
              <a:t>the South African Bureau of Standards (SABS) for assessment services including </a:t>
            </a:r>
            <a:r>
              <a:rPr lang="en-US" sz="2400" b="1" dirty="0">
                <a:solidFill>
                  <a:schemeClr val="accent2">
                    <a:lumMod val="75000"/>
                  </a:schemeClr>
                </a:solidFill>
              </a:rPr>
              <a:t>testing, certification and training services</a:t>
            </a:r>
            <a:r>
              <a:rPr lang="en-US" sz="2400" dirty="0">
                <a:solidFill>
                  <a:schemeClr val="tx1">
                    <a:lumMod val="50000"/>
                  </a:schemeClr>
                </a:solidFill>
              </a:rPr>
              <a:t>. </a:t>
            </a:r>
            <a:endParaRPr lang="en-US" sz="2400" dirty="0">
              <a:solidFill>
                <a:schemeClr val="tx1">
                  <a:lumMod val="50000"/>
                </a:schemeClr>
              </a:solidFill>
              <a:latin typeface="Verdana" panose="020B0604030504040204" pitchFamily="34" charset="0"/>
              <a:ea typeface="Verdana" panose="020B0604030504040204" pitchFamily="34" charset="0"/>
            </a:endParaRPr>
          </a:p>
        </p:txBody>
      </p:sp>
      <p:sp>
        <p:nvSpPr>
          <p:cNvPr id="3" name="Slide Number Placeholder 2">
            <a:extLst>
              <a:ext uri="{FF2B5EF4-FFF2-40B4-BE49-F238E27FC236}">
                <a16:creationId xmlns:a16="http://schemas.microsoft.com/office/drawing/2014/main" id="{ACD43C26-8AC7-6942-A967-153F1DE3BAFD}"/>
              </a:ext>
            </a:extLst>
          </p:cNvPr>
          <p:cNvSpPr>
            <a:spLocks noGrp="1"/>
          </p:cNvSpPr>
          <p:nvPr>
            <p:ph type="sldNum" sz="quarter" idx="4"/>
          </p:nvPr>
        </p:nvSpPr>
        <p:spPr/>
        <p:txBody>
          <a:bodyPr/>
          <a:lstStyle/>
          <a:p>
            <a:fld id="{D0187014-A058-7742-9C1E-B2A7F306F8B0}" type="slidenum">
              <a:rPr lang="en-US" smtClean="0"/>
              <a:pPr/>
              <a:t>8</a:t>
            </a:fld>
            <a:endParaRPr lang="en-US" dirty="0"/>
          </a:p>
        </p:txBody>
      </p:sp>
      <p:sp>
        <p:nvSpPr>
          <p:cNvPr id="4" name="TextBox 3">
            <a:extLst>
              <a:ext uri="{FF2B5EF4-FFF2-40B4-BE49-F238E27FC236}">
                <a16:creationId xmlns:a16="http://schemas.microsoft.com/office/drawing/2014/main" id="{7263FF75-7129-4C1F-9209-5ABEB8B9B4BE}"/>
              </a:ext>
            </a:extLst>
          </p:cNvPr>
          <p:cNvSpPr txBox="1"/>
          <p:nvPr/>
        </p:nvSpPr>
        <p:spPr>
          <a:xfrm>
            <a:off x="3790950" y="514350"/>
            <a:ext cx="7058025" cy="830997"/>
          </a:xfrm>
          <a:prstGeom prst="rect">
            <a:avLst/>
          </a:prstGeom>
          <a:noFill/>
        </p:spPr>
        <p:txBody>
          <a:bodyPr wrap="square" rtlCol="0">
            <a:spAutoFit/>
          </a:bodyPr>
          <a:lstStyle/>
          <a:p>
            <a:r>
              <a:rPr lang="en-ZA" sz="2400" b="1" dirty="0">
                <a:solidFill>
                  <a:srgbClr val="412050"/>
                </a:solidFill>
                <a:latin typeface="Verdana" panose="020B0604030504040204" pitchFamily="34" charset="0"/>
                <a:ea typeface="Verdana" panose="020B0604030504040204" pitchFamily="34" charset="0"/>
              </a:rPr>
              <a:t>04: Case Study - CHIETA/UJ Small Business Incubation Programme  </a:t>
            </a:r>
            <a:endParaRPr lang="en-GB" sz="2400" b="1" dirty="0">
              <a:solidFill>
                <a:srgbClr val="41205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105423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E5772E6-FBB2-4A06-924D-3626A109F806}"/>
              </a:ext>
            </a:extLst>
          </p:cNvPr>
          <p:cNvPicPr>
            <a:picLocks noGrp="1" noChangeAspect="1"/>
          </p:cNvPicPr>
          <p:nvPr>
            <p:ph idx="1"/>
          </p:nvPr>
        </p:nvPicPr>
        <p:blipFill>
          <a:blip r:embed="rId2"/>
          <a:stretch>
            <a:fillRect/>
          </a:stretch>
        </p:blipFill>
        <p:spPr>
          <a:xfrm>
            <a:off x="1528414" y="1811154"/>
            <a:ext cx="9135171" cy="4103871"/>
          </a:xfrm>
        </p:spPr>
      </p:pic>
      <p:sp>
        <p:nvSpPr>
          <p:cNvPr id="3" name="Slide Number Placeholder 2">
            <a:extLst>
              <a:ext uri="{FF2B5EF4-FFF2-40B4-BE49-F238E27FC236}">
                <a16:creationId xmlns:a16="http://schemas.microsoft.com/office/drawing/2014/main" id="{DBC8BE63-B003-5C44-AFBE-1BAA8A8A8A15}"/>
              </a:ext>
            </a:extLst>
          </p:cNvPr>
          <p:cNvSpPr>
            <a:spLocks noGrp="1"/>
          </p:cNvSpPr>
          <p:nvPr>
            <p:ph type="sldNum" sz="quarter" idx="4"/>
          </p:nvPr>
        </p:nvSpPr>
        <p:spPr/>
        <p:txBody>
          <a:bodyPr/>
          <a:lstStyle/>
          <a:p>
            <a:fld id="{D0187014-A058-7742-9C1E-B2A7F306F8B0}" type="slidenum">
              <a:rPr lang="en-US" smtClean="0"/>
              <a:pPr/>
              <a:t>9</a:t>
            </a:fld>
            <a:endParaRPr lang="en-US" dirty="0"/>
          </a:p>
        </p:txBody>
      </p:sp>
      <p:sp>
        <p:nvSpPr>
          <p:cNvPr id="4" name="TextBox 3">
            <a:extLst>
              <a:ext uri="{FF2B5EF4-FFF2-40B4-BE49-F238E27FC236}">
                <a16:creationId xmlns:a16="http://schemas.microsoft.com/office/drawing/2014/main" id="{953576AD-D0CC-4EF7-AF3F-E806D80DD761}"/>
              </a:ext>
            </a:extLst>
          </p:cNvPr>
          <p:cNvSpPr txBox="1"/>
          <p:nvPr/>
        </p:nvSpPr>
        <p:spPr>
          <a:xfrm>
            <a:off x="3771900" y="514350"/>
            <a:ext cx="7000875" cy="523220"/>
          </a:xfrm>
          <a:prstGeom prst="rect">
            <a:avLst/>
          </a:prstGeom>
          <a:noFill/>
        </p:spPr>
        <p:txBody>
          <a:bodyPr wrap="square" rtlCol="0">
            <a:spAutoFit/>
          </a:bodyPr>
          <a:lstStyle/>
          <a:p>
            <a:pPr algn="ctr"/>
            <a:r>
              <a:rPr lang="en-ZA" sz="2800" b="1" dirty="0">
                <a:solidFill>
                  <a:schemeClr val="bg1"/>
                </a:solidFill>
                <a:latin typeface="Verdana" panose="020B0604030504040204" pitchFamily="34" charset="0"/>
                <a:ea typeface="Verdana" panose="020B0604030504040204" pitchFamily="34" charset="0"/>
              </a:rPr>
              <a:t>Timeline</a:t>
            </a:r>
            <a:endParaRPr lang="en-GB" sz="2800" b="1" dirty="0">
              <a:solidFill>
                <a:schemeClr val="bg1"/>
              </a:solidFill>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06B0DDB6-A88A-40C1-A721-549868D1B2CE}"/>
              </a:ext>
            </a:extLst>
          </p:cNvPr>
          <p:cNvSpPr txBox="1"/>
          <p:nvPr/>
        </p:nvSpPr>
        <p:spPr>
          <a:xfrm>
            <a:off x="6471890" y="6044684"/>
            <a:ext cx="4300885" cy="369332"/>
          </a:xfrm>
          <a:prstGeom prst="rect">
            <a:avLst/>
          </a:prstGeom>
          <a:noFill/>
        </p:spPr>
        <p:txBody>
          <a:bodyPr wrap="square" rtlCol="0">
            <a:spAutoFit/>
          </a:bodyPr>
          <a:lstStyle/>
          <a:p>
            <a:pPr algn="r"/>
            <a:r>
              <a:rPr lang="en-ZA" dirty="0">
                <a:solidFill>
                  <a:schemeClr val="bg1"/>
                </a:solidFill>
              </a:rPr>
              <a:t>Source: JBS (UJ) Report, 2021</a:t>
            </a:r>
            <a:endParaRPr lang="en-GB" dirty="0">
              <a:solidFill>
                <a:schemeClr val="bg1"/>
              </a:solidFill>
            </a:endParaRPr>
          </a:p>
        </p:txBody>
      </p:sp>
    </p:spTree>
    <p:extLst>
      <p:ext uri="{BB962C8B-B14F-4D97-AF65-F5344CB8AC3E}">
        <p14:creationId xmlns:p14="http://schemas.microsoft.com/office/powerpoint/2010/main" val="19182322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571</TotalTime>
  <Words>717</Words>
  <Application>Microsoft Office PowerPoint</Application>
  <PresentationFormat>Widescreen</PresentationFormat>
  <Paragraphs>93</Paragraphs>
  <Slides>15</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Arial</vt:lpstr>
      <vt:lpstr>Calibri</vt:lpstr>
      <vt:lpstr>Calibri Light</vt:lpstr>
      <vt:lpstr>Tahoma</vt:lpstr>
      <vt:lpstr>Verdana</vt:lpstr>
      <vt:lpstr>Wingdings</vt:lpstr>
      <vt:lpstr>Office Theme</vt:lpstr>
      <vt:lpstr>1_Office Theme</vt:lpstr>
      <vt:lpstr>Collaborating For Impact:   Essential Factors For Effective Collaborative Partnerships  </vt:lpstr>
      <vt:lpstr>Introduction and Overview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Chaque Risi</dc:creator>
  <cp:lastModifiedBy>Yershen Pillay</cp:lastModifiedBy>
  <cp:revision>117</cp:revision>
  <dcterms:created xsi:type="dcterms:W3CDTF">2020-03-16T11:43:38Z</dcterms:created>
  <dcterms:modified xsi:type="dcterms:W3CDTF">2021-09-01T19:32:25Z</dcterms:modified>
</cp:coreProperties>
</file>