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84" r:id="rId5"/>
    <p:sldMasterId id="2147483895" r:id="rId6"/>
    <p:sldMasterId id="2147483926" r:id="rId7"/>
    <p:sldMasterId id="2147483905" r:id="rId8"/>
    <p:sldMasterId id="2147483915" r:id="rId9"/>
    <p:sldMasterId id="2147483942" r:id="rId10"/>
  </p:sldMasterIdLst>
  <p:notesMasterIdLst>
    <p:notesMasterId r:id="rId28"/>
  </p:notesMasterIdLst>
  <p:handoutMasterIdLst>
    <p:handoutMasterId r:id="rId29"/>
  </p:handoutMasterIdLst>
  <p:sldIdLst>
    <p:sldId id="589" r:id="rId11"/>
    <p:sldId id="590" r:id="rId12"/>
    <p:sldId id="595" r:id="rId13"/>
    <p:sldId id="591" r:id="rId14"/>
    <p:sldId id="581" r:id="rId15"/>
    <p:sldId id="593" r:id="rId16"/>
    <p:sldId id="594" r:id="rId17"/>
    <p:sldId id="592" r:id="rId18"/>
    <p:sldId id="596" r:id="rId19"/>
    <p:sldId id="598" r:id="rId20"/>
    <p:sldId id="562" r:id="rId21"/>
    <p:sldId id="597" r:id="rId22"/>
    <p:sldId id="599" r:id="rId23"/>
    <p:sldId id="601" r:id="rId24"/>
    <p:sldId id="586" r:id="rId25"/>
    <p:sldId id="600" r:id="rId26"/>
    <p:sldId id="5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5E"/>
    <a:srgbClr val="E00000"/>
    <a:srgbClr val="2397D4"/>
    <a:srgbClr val="000000"/>
    <a:srgbClr val="DDE888"/>
    <a:srgbClr val="004960"/>
    <a:srgbClr val="2D201F"/>
    <a:srgbClr val="1D4533"/>
    <a:srgbClr val="003D2A"/>
    <a:srgbClr val="389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0" autoAdjust="0"/>
    <p:restoredTop sz="94700" autoAdjust="0"/>
  </p:normalViewPr>
  <p:slideViewPr>
    <p:cSldViewPr snapToGrid="0">
      <p:cViewPr varScale="1">
        <p:scale>
          <a:sx n="85" d="100"/>
          <a:sy n="85" d="100"/>
        </p:scale>
        <p:origin x="107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E23F5-B3C0-4B19-89C8-522A04C8C91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EFDD7-102C-4ED3-94B9-5B65D4AC34E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Recognising</a:t>
          </a:r>
          <a:r>
            <a:rPr lang="en-US" dirty="0" smtClean="0">
              <a:solidFill>
                <a:schemeClr val="tx1"/>
              </a:solidFill>
            </a:rPr>
            <a:t> value</a:t>
          </a:r>
          <a:endParaRPr lang="en-US" dirty="0">
            <a:solidFill>
              <a:schemeClr val="tx1"/>
            </a:solidFill>
          </a:endParaRPr>
        </a:p>
      </dgm:t>
    </dgm:pt>
    <dgm:pt modelId="{A1106E77-14A1-40BE-AD2B-C666A4F78D4B}" type="parTrans" cxnId="{FFD0D5CF-60BD-4B91-AB8A-8A5B3F2382E5}">
      <dgm:prSet/>
      <dgm:spPr/>
      <dgm:t>
        <a:bodyPr/>
        <a:lstStyle/>
        <a:p>
          <a:endParaRPr lang="en-US"/>
        </a:p>
      </dgm:t>
    </dgm:pt>
    <dgm:pt modelId="{CC70133B-4C31-408C-93ED-6A321C6F2594}" type="sibTrans" cxnId="{FFD0D5CF-60BD-4B91-AB8A-8A5B3F2382E5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5471B8CC-9712-4548-9C71-3090466DA698}">
      <dgm:prSet phldrT="[Text]"/>
      <dgm:spPr/>
      <dgm:t>
        <a:bodyPr/>
        <a:lstStyle/>
        <a:p>
          <a:r>
            <a:rPr lang="en-US" dirty="0" smtClean="0"/>
            <a:t>Resource Economics</a:t>
          </a:r>
          <a:endParaRPr lang="en-US" dirty="0"/>
        </a:p>
      </dgm:t>
    </dgm:pt>
    <dgm:pt modelId="{EF60E550-9077-42E7-8CEF-991DB914E553}" type="parTrans" cxnId="{A7E5F895-971A-4D3A-BA16-422AA53ED9C6}">
      <dgm:prSet/>
      <dgm:spPr/>
      <dgm:t>
        <a:bodyPr/>
        <a:lstStyle/>
        <a:p>
          <a:endParaRPr lang="en-US"/>
        </a:p>
      </dgm:t>
    </dgm:pt>
    <dgm:pt modelId="{61333B2E-14E4-4F88-B777-CD9464596263}" type="sibTrans" cxnId="{A7E5F895-971A-4D3A-BA16-422AA53ED9C6}">
      <dgm:prSet/>
      <dgm:spPr/>
      <dgm:t>
        <a:bodyPr/>
        <a:lstStyle/>
        <a:p>
          <a:endParaRPr lang="en-US"/>
        </a:p>
      </dgm:t>
    </dgm:pt>
    <dgm:pt modelId="{5E1780C0-8C5D-4445-AFF4-C359E3429AC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Re-thinking</a:t>
          </a:r>
          <a:endParaRPr lang="en-US" dirty="0">
            <a:solidFill>
              <a:schemeClr val="tx1"/>
            </a:solidFill>
          </a:endParaRPr>
        </a:p>
      </dgm:t>
    </dgm:pt>
    <dgm:pt modelId="{82BE7F2C-20C2-4DF5-8863-34301B0823B5}" type="parTrans" cxnId="{F996D7CC-FA81-4B98-964F-B8626E7F471E}">
      <dgm:prSet/>
      <dgm:spPr/>
      <dgm:t>
        <a:bodyPr/>
        <a:lstStyle/>
        <a:p>
          <a:endParaRPr lang="en-US"/>
        </a:p>
      </dgm:t>
    </dgm:pt>
    <dgm:pt modelId="{AC65FA65-659F-4889-8902-93A7F4D6E248}" type="sibTrans" cxnId="{F996D7CC-FA81-4B98-964F-B8626E7F471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E363DD0-AD5C-4B8F-9596-F78A70851663}">
      <dgm:prSet phldrT="[Text]"/>
      <dgm:spPr/>
      <dgm:t>
        <a:bodyPr/>
        <a:lstStyle/>
        <a:p>
          <a:r>
            <a:rPr lang="en-US" dirty="0" smtClean="0"/>
            <a:t>Circular economies e.g. produce chicken feed from chicken manure</a:t>
          </a:r>
          <a:endParaRPr lang="en-US" dirty="0"/>
        </a:p>
      </dgm:t>
    </dgm:pt>
    <dgm:pt modelId="{440D83ED-2AF7-4CEC-B1A7-C75CDEF78D85}" type="parTrans" cxnId="{60AA5DF8-D33C-45C6-86C8-D318E8BDDC38}">
      <dgm:prSet/>
      <dgm:spPr/>
      <dgm:t>
        <a:bodyPr/>
        <a:lstStyle/>
        <a:p>
          <a:endParaRPr lang="en-US"/>
        </a:p>
      </dgm:t>
    </dgm:pt>
    <dgm:pt modelId="{C782E62B-26EA-4B22-AF4A-062632D1A004}" type="sibTrans" cxnId="{60AA5DF8-D33C-45C6-86C8-D318E8BDDC38}">
      <dgm:prSet/>
      <dgm:spPr/>
      <dgm:t>
        <a:bodyPr/>
        <a:lstStyle/>
        <a:p>
          <a:endParaRPr lang="en-US"/>
        </a:p>
      </dgm:t>
    </dgm:pt>
    <dgm:pt modelId="{CFA45412-34D3-4537-AD81-DF3002C8314E}">
      <dgm:prSet phldrT="[Text]"/>
      <dgm:spPr/>
      <dgm:t>
        <a:bodyPr/>
        <a:lstStyle/>
        <a:p>
          <a:r>
            <a:rPr lang="en-US" dirty="0" smtClean="0"/>
            <a:t>Restoring wetlands, land</a:t>
          </a:r>
          <a:endParaRPr lang="en-US" dirty="0"/>
        </a:p>
      </dgm:t>
    </dgm:pt>
    <dgm:pt modelId="{9E004DDC-F735-4FE1-BA36-78EA78B15580}" type="parTrans" cxnId="{27A1DFC6-79E1-4DF8-88AE-2B8276ED7BFC}">
      <dgm:prSet/>
      <dgm:spPr/>
      <dgm:t>
        <a:bodyPr/>
        <a:lstStyle/>
        <a:p>
          <a:endParaRPr lang="en-US"/>
        </a:p>
      </dgm:t>
    </dgm:pt>
    <dgm:pt modelId="{26753D6A-E6CC-42CD-99CC-315E6A5870AA}" type="sibTrans" cxnId="{27A1DFC6-79E1-4DF8-88AE-2B8276ED7BFC}">
      <dgm:prSet/>
      <dgm:spPr/>
      <dgm:t>
        <a:bodyPr/>
        <a:lstStyle/>
        <a:p>
          <a:endParaRPr lang="en-US"/>
        </a:p>
      </dgm:t>
    </dgm:pt>
    <dgm:pt modelId="{380A7377-F5AB-4D5E-B6C1-0125924D5D33}">
      <dgm:prSet phldrT="[Text]"/>
      <dgm:spPr/>
      <dgm:t>
        <a:bodyPr/>
        <a:lstStyle/>
        <a:p>
          <a:r>
            <a:rPr lang="en-US" dirty="0" smtClean="0"/>
            <a:t>Investment e.g. restoration and rehabilitation, e-cars</a:t>
          </a:r>
          <a:endParaRPr lang="en-US" dirty="0"/>
        </a:p>
      </dgm:t>
    </dgm:pt>
    <dgm:pt modelId="{762618FB-43BB-468B-B21E-54E39EFC9115}" type="parTrans" cxnId="{A4F63445-939F-4DAA-91D0-032DC45D670E}">
      <dgm:prSet/>
      <dgm:spPr/>
      <dgm:t>
        <a:bodyPr/>
        <a:lstStyle/>
        <a:p>
          <a:endParaRPr lang="en-US"/>
        </a:p>
      </dgm:t>
    </dgm:pt>
    <dgm:pt modelId="{96B41DC8-E4D7-478D-AF27-873E18BD7725}" type="sibTrans" cxnId="{A4F63445-939F-4DAA-91D0-032DC45D670E}">
      <dgm:prSet/>
      <dgm:spPr/>
      <dgm:t>
        <a:bodyPr/>
        <a:lstStyle/>
        <a:p>
          <a:endParaRPr lang="en-US"/>
        </a:p>
      </dgm:t>
    </dgm:pt>
    <dgm:pt modelId="{C165BAF0-4752-488D-8EF1-09EC5AD3AE1C}">
      <dgm:prSet phldrT="[Text]"/>
      <dgm:spPr/>
      <dgm:t>
        <a:bodyPr/>
        <a:lstStyle/>
        <a:p>
          <a:r>
            <a:rPr lang="en-US" dirty="0" smtClean="0"/>
            <a:t>Auditing e.g. blue drop</a:t>
          </a:r>
          <a:endParaRPr lang="en-US" dirty="0"/>
        </a:p>
      </dgm:t>
    </dgm:pt>
    <dgm:pt modelId="{DDA0939C-2E79-48FF-81B4-FD1872A60A41}" type="parTrans" cxnId="{9933677E-2B83-4249-8A20-869D24E424F8}">
      <dgm:prSet/>
      <dgm:spPr/>
      <dgm:t>
        <a:bodyPr/>
        <a:lstStyle/>
        <a:p>
          <a:endParaRPr lang="en-US"/>
        </a:p>
      </dgm:t>
    </dgm:pt>
    <dgm:pt modelId="{B8D7BEDB-F756-4CE3-9DB4-9D6006671207}" type="sibTrans" cxnId="{9933677E-2B83-4249-8A20-869D24E424F8}">
      <dgm:prSet/>
      <dgm:spPr/>
      <dgm:t>
        <a:bodyPr/>
        <a:lstStyle/>
        <a:p>
          <a:endParaRPr lang="en-US"/>
        </a:p>
      </dgm:t>
    </dgm:pt>
    <dgm:pt modelId="{6FECD774-33A9-4B49-9261-BBC5D89EAFE7}">
      <dgm:prSet phldrT="[Text]"/>
      <dgm:spPr/>
      <dgm:t>
        <a:bodyPr/>
        <a:lstStyle/>
        <a:p>
          <a:r>
            <a:rPr lang="en-US" dirty="0" smtClean="0"/>
            <a:t>Green Financing</a:t>
          </a:r>
          <a:endParaRPr lang="en-US" dirty="0"/>
        </a:p>
      </dgm:t>
    </dgm:pt>
    <dgm:pt modelId="{430FBB9C-67B9-4E56-A324-6FE4D67CA5FE}" type="parTrans" cxnId="{B87BE728-B57F-451F-9374-F1547DF10279}">
      <dgm:prSet/>
      <dgm:spPr/>
      <dgm:t>
        <a:bodyPr/>
        <a:lstStyle/>
        <a:p>
          <a:endParaRPr lang="en-US"/>
        </a:p>
      </dgm:t>
    </dgm:pt>
    <dgm:pt modelId="{EC631F1F-251E-4423-91DB-C05342D70493}" type="sibTrans" cxnId="{B87BE728-B57F-451F-9374-F1547DF10279}">
      <dgm:prSet/>
      <dgm:spPr/>
      <dgm:t>
        <a:bodyPr/>
        <a:lstStyle/>
        <a:p>
          <a:endParaRPr lang="en-US"/>
        </a:p>
      </dgm:t>
    </dgm:pt>
    <dgm:pt modelId="{614EEC88-EAE1-4F65-A6B8-7CE34A04E6C6}">
      <dgm:prSet phldrT="[Text]"/>
      <dgm:spPr/>
      <dgm:t>
        <a:bodyPr/>
        <a:lstStyle/>
        <a:p>
          <a:r>
            <a:rPr lang="en-US" dirty="0" err="1" smtClean="0"/>
            <a:t>Recyling</a:t>
          </a:r>
          <a:r>
            <a:rPr lang="en-US" dirty="0" smtClean="0"/>
            <a:t> e.g. e-waste</a:t>
          </a:r>
          <a:endParaRPr lang="en-US" dirty="0"/>
        </a:p>
      </dgm:t>
    </dgm:pt>
    <dgm:pt modelId="{1D0D9339-39A4-40FA-83D8-D08D5257D822}" type="parTrans" cxnId="{73DDFAF1-BE21-485B-8368-FFBB7636B917}">
      <dgm:prSet/>
      <dgm:spPr/>
      <dgm:t>
        <a:bodyPr/>
        <a:lstStyle/>
        <a:p>
          <a:endParaRPr lang="en-US"/>
        </a:p>
      </dgm:t>
    </dgm:pt>
    <dgm:pt modelId="{97B63568-AA7A-4BC6-9B5F-313243EE8E2B}" type="sibTrans" cxnId="{73DDFAF1-BE21-485B-8368-FFBB7636B917}">
      <dgm:prSet/>
      <dgm:spPr/>
      <dgm:t>
        <a:bodyPr/>
        <a:lstStyle/>
        <a:p>
          <a:endParaRPr lang="en-US"/>
        </a:p>
      </dgm:t>
    </dgm:pt>
    <dgm:pt modelId="{1BF6D98B-E4A2-4730-AE91-28B40A576122}">
      <dgm:prSet phldrT="[Text]"/>
      <dgm:spPr/>
      <dgm:t>
        <a:bodyPr/>
        <a:lstStyle/>
        <a:p>
          <a:r>
            <a:rPr lang="en-US" dirty="0" smtClean="0"/>
            <a:t>Repairs e.g. water leaks</a:t>
          </a:r>
          <a:endParaRPr lang="en-US" dirty="0"/>
        </a:p>
      </dgm:t>
    </dgm:pt>
    <dgm:pt modelId="{CAE7F6B1-40C7-4A78-9E05-E942C9ECABAD}" type="parTrans" cxnId="{2E4EA56A-F5A2-4588-91E3-0FB3F31B9CBF}">
      <dgm:prSet/>
      <dgm:spPr/>
      <dgm:t>
        <a:bodyPr/>
        <a:lstStyle/>
        <a:p>
          <a:endParaRPr lang="en-US"/>
        </a:p>
      </dgm:t>
    </dgm:pt>
    <dgm:pt modelId="{F6B25420-9A0E-4690-8AEA-F081AC0CF1EB}" type="sibTrans" cxnId="{2E4EA56A-F5A2-4588-91E3-0FB3F31B9CBF}">
      <dgm:prSet/>
      <dgm:spPr/>
      <dgm:t>
        <a:bodyPr/>
        <a:lstStyle/>
        <a:p>
          <a:endParaRPr lang="en-US"/>
        </a:p>
      </dgm:t>
    </dgm:pt>
    <dgm:pt modelId="{5A03690B-5F51-4925-A962-B1FD9DD3F460}">
      <dgm:prSet phldrT="[Text]"/>
      <dgm:spPr/>
      <dgm:t>
        <a:bodyPr/>
        <a:lstStyle/>
        <a:p>
          <a:r>
            <a:rPr lang="en-US" dirty="0" smtClean="0"/>
            <a:t>Re-design e.g. packaging, safe waterless sanitation, zero waste</a:t>
          </a:r>
          <a:endParaRPr lang="en-US" dirty="0"/>
        </a:p>
      </dgm:t>
    </dgm:pt>
    <dgm:pt modelId="{9DF8BC1D-0DD6-4B74-B765-51132E2BD650}" type="parTrans" cxnId="{E2BF0A95-318D-4680-AE5D-48E0BE4630E5}">
      <dgm:prSet/>
      <dgm:spPr/>
      <dgm:t>
        <a:bodyPr/>
        <a:lstStyle/>
        <a:p>
          <a:endParaRPr lang="en-US"/>
        </a:p>
      </dgm:t>
    </dgm:pt>
    <dgm:pt modelId="{C9259061-9378-4BD2-8E37-5363ED29E88F}" type="sibTrans" cxnId="{E2BF0A95-318D-4680-AE5D-48E0BE4630E5}">
      <dgm:prSet/>
      <dgm:spPr/>
      <dgm:t>
        <a:bodyPr/>
        <a:lstStyle/>
        <a:p>
          <a:endParaRPr lang="en-US"/>
        </a:p>
      </dgm:t>
    </dgm:pt>
    <dgm:pt modelId="{C026F10E-E160-42F0-9BCE-3DB129B99DEE}">
      <dgm:prSet phldrT="[Text]"/>
      <dgm:spPr/>
      <dgm:t>
        <a:bodyPr/>
        <a:lstStyle/>
        <a:p>
          <a:r>
            <a:rPr lang="en-US" dirty="0" smtClean="0"/>
            <a:t>Re-engineering production &amp; manufacturing processes</a:t>
          </a:r>
          <a:endParaRPr lang="en-US" dirty="0"/>
        </a:p>
      </dgm:t>
    </dgm:pt>
    <dgm:pt modelId="{1A273196-E534-4B89-BA82-0AE8580D037F}" type="parTrans" cxnId="{DEEE9CFE-12D6-4E75-9C9A-3FE02EC91826}">
      <dgm:prSet/>
      <dgm:spPr/>
      <dgm:t>
        <a:bodyPr/>
        <a:lstStyle/>
        <a:p>
          <a:endParaRPr lang="en-US"/>
        </a:p>
      </dgm:t>
    </dgm:pt>
    <dgm:pt modelId="{6708CD4B-BB4E-44D6-98F0-8D7BE013723C}" type="sibTrans" cxnId="{DEEE9CFE-12D6-4E75-9C9A-3FE02EC91826}">
      <dgm:prSet/>
      <dgm:spPr/>
      <dgm:t>
        <a:bodyPr/>
        <a:lstStyle/>
        <a:p>
          <a:endParaRPr lang="en-US"/>
        </a:p>
      </dgm:t>
    </dgm:pt>
    <dgm:pt modelId="{4BFC165F-184B-4CC3-80C1-F1A77CBB1EC3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Recreating </a:t>
          </a:r>
          <a:r>
            <a:rPr lang="en-US" dirty="0" smtClean="0">
              <a:solidFill>
                <a:schemeClr val="tx1"/>
              </a:solidFill>
            </a:rPr>
            <a:t>value</a:t>
          </a:r>
          <a:endParaRPr lang="en-US"/>
        </a:p>
      </dgm:t>
    </dgm:pt>
    <dgm:pt modelId="{D0771409-EDB6-49A5-9BEB-49B3C7BC858F}" type="parTrans" cxnId="{E1E7C327-4F49-4EB6-8F73-4EF9B133B703}">
      <dgm:prSet/>
      <dgm:spPr/>
      <dgm:t>
        <a:bodyPr/>
        <a:lstStyle/>
        <a:p>
          <a:endParaRPr lang="en-US"/>
        </a:p>
      </dgm:t>
    </dgm:pt>
    <dgm:pt modelId="{C53FD963-177B-4D13-B1F3-CD412797D2FA}" type="sibTrans" cxnId="{E1E7C327-4F49-4EB6-8F73-4EF9B133B703}">
      <dgm:prSet/>
      <dgm:spPr/>
      <dgm:t>
        <a:bodyPr/>
        <a:lstStyle/>
        <a:p>
          <a:endParaRPr lang="en-US"/>
        </a:p>
      </dgm:t>
    </dgm:pt>
    <dgm:pt modelId="{EB09978A-4D08-4EFD-8C5C-3D05A095F14E}">
      <dgm:prSet phldrT="[Text]"/>
      <dgm:spPr/>
      <dgm:t>
        <a:bodyPr/>
        <a:lstStyle/>
        <a:p>
          <a:r>
            <a:rPr lang="en-US" dirty="0" smtClean="0"/>
            <a:t>Remediating mine waste</a:t>
          </a:r>
          <a:endParaRPr lang="en-US" dirty="0"/>
        </a:p>
      </dgm:t>
    </dgm:pt>
    <dgm:pt modelId="{24D47D90-4148-4B05-A92B-0CDE0F907CEF}" type="parTrans" cxnId="{A4213CFF-CA6C-44E4-9A02-6439BEAACBA8}">
      <dgm:prSet/>
      <dgm:spPr/>
      <dgm:t>
        <a:bodyPr/>
        <a:lstStyle/>
        <a:p>
          <a:endParaRPr lang="en-US"/>
        </a:p>
      </dgm:t>
    </dgm:pt>
    <dgm:pt modelId="{CB60831D-8FF8-4B9E-A0D5-BC1CA0CDE194}" type="sibTrans" cxnId="{A4213CFF-CA6C-44E4-9A02-6439BEAACBA8}">
      <dgm:prSet/>
      <dgm:spPr/>
      <dgm:t>
        <a:bodyPr/>
        <a:lstStyle/>
        <a:p>
          <a:endParaRPr lang="en-US"/>
        </a:p>
      </dgm:t>
    </dgm:pt>
    <dgm:pt modelId="{0B72D300-510C-43A1-B79A-2279FA8015E6}">
      <dgm:prSet phldrT="[Text]"/>
      <dgm:spPr/>
      <dgm:t>
        <a:bodyPr/>
        <a:lstStyle/>
        <a:p>
          <a:r>
            <a:rPr lang="en-US" dirty="0" smtClean="0"/>
            <a:t>Renewable energy</a:t>
          </a:r>
          <a:endParaRPr lang="en-US" dirty="0"/>
        </a:p>
      </dgm:t>
    </dgm:pt>
    <dgm:pt modelId="{7A7AB459-9A85-411A-913A-048AAC68A7CE}" type="parTrans" cxnId="{1CEC16AE-863A-4EE7-8768-5462204F0D4C}">
      <dgm:prSet/>
      <dgm:spPr/>
      <dgm:t>
        <a:bodyPr/>
        <a:lstStyle/>
        <a:p>
          <a:endParaRPr lang="en-US"/>
        </a:p>
      </dgm:t>
    </dgm:pt>
    <dgm:pt modelId="{8C050FF3-41A1-4B35-9A22-C7E5826F563D}" type="sibTrans" cxnId="{1CEC16AE-863A-4EE7-8768-5462204F0D4C}">
      <dgm:prSet/>
      <dgm:spPr/>
      <dgm:t>
        <a:bodyPr/>
        <a:lstStyle/>
        <a:p>
          <a:endParaRPr lang="en-US"/>
        </a:p>
      </dgm:t>
    </dgm:pt>
    <dgm:pt modelId="{7645A772-A492-4BAE-9B48-6786A698A835}">
      <dgm:prSet phldrT="[Text]"/>
      <dgm:spPr/>
      <dgm:t>
        <a:bodyPr/>
        <a:lstStyle/>
        <a:p>
          <a:r>
            <a:rPr lang="en-US" dirty="0" smtClean="0"/>
            <a:t>Accounting for nature</a:t>
          </a:r>
          <a:endParaRPr lang="en-US" dirty="0"/>
        </a:p>
      </dgm:t>
    </dgm:pt>
    <dgm:pt modelId="{57AB472D-0CD6-4576-908D-D6ECA699D38A}" type="parTrans" cxnId="{623DB4C6-F52D-4D84-A344-BEAD2FEE2248}">
      <dgm:prSet/>
      <dgm:spPr/>
      <dgm:t>
        <a:bodyPr/>
        <a:lstStyle/>
        <a:p>
          <a:endParaRPr lang="en-US"/>
        </a:p>
      </dgm:t>
    </dgm:pt>
    <dgm:pt modelId="{30C589C2-2DE5-4B0E-A658-02164C5DC940}" type="sibTrans" cxnId="{623DB4C6-F52D-4D84-A344-BEAD2FEE2248}">
      <dgm:prSet/>
      <dgm:spPr/>
      <dgm:t>
        <a:bodyPr/>
        <a:lstStyle/>
        <a:p>
          <a:endParaRPr lang="en-US"/>
        </a:p>
      </dgm:t>
    </dgm:pt>
    <dgm:pt modelId="{DD976C84-467C-44D3-911A-DB547EA03565}" type="pres">
      <dgm:prSet presAssocID="{834E23F5-B3C0-4B19-89C8-522A04C8C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2869C-1A79-4923-9AE9-C7E467430EEC}" type="pres">
      <dgm:prSet presAssocID="{834E23F5-B3C0-4B19-89C8-522A04C8C913}" presName="tSp" presStyleCnt="0"/>
      <dgm:spPr/>
    </dgm:pt>
    <dgm:pt modelId="{CED8C98F-0025-4044-834A-14D90CAAD00F}" type="pres">
      <dgm:prSet presAssocID="{834E23F5-B3C0-4B19-89C8-522A04C8C913}" presName="bSp" presStyleCnt="0"/>
      <dgm:spPr/>
    </dgm:pt>
    <dgm:pt modelId="{120A53A1-7D89-44DB-A4F5-3D41853ED556}" type="pres">
      <dgm:prSet presAssocID="{834E23F5-B3C0-4B19-89C8-522A04C8C913}" presName="process" presStyleCnt="0"/>
      <dgm:spPr/>
    </dgm:pt>
    <dgm:pt modelId="{6F1CD389-CEA0-4151-AD8E-6C46E2E79DDD}" type="pres">
      <dgm:prSet presAssocID="{8FAEFDD7-102C-4ED3-94B9-5B65D4AC34EB}" presName="composite1" presStyleCnt="0"/>
      <dgm:spPr/>
    </dgm:pt>
    <dgm:pt modelId="{9D3DC1FE-BF18-4A75-899D-058C71E2A06F}" type="pres">
      <dgm:prSet presAssocID="{8FAEFDD7-102C-4ED3-94B9-5B65D4AC34EB}" presName="dummyNode1" presStyleLbl="node1" presStyleIdx="0" presStyleCnt="3"/>
      <dgm:spPr/>
    </dgm:pt>
    <dgm:pt modelId="{8721A0C9-2C9A-4DF1-955C-95C817577155}" type="pres">
      <dgm:prSet presAssocID="{8FAEFDD7-102C-4ED3-94B9-5B65D4AC34E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0E0B9-0633-4647-89B6-8E64A4774677}" type="pres">
      <dgm:prSet presAssocID="{8FAEFDD7-102C-4ED3-94B9-5B65D4AC34E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87433-15FD-487F-9051-15AEFD820512}" type="pres">
      <dgm:prSet presAssocID="{8FAEFDD7-102C-4ED3-94B9-5B65D4AC34E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DB90D-8022-40A8-86EC-96DB1FE64D59}" type="pres">
      <dgm:prSet presAssocID="{8FAEFDD7-102C-4ED3-94B9-5B65D4AC34EB}" presName="connSite1" presStyleCnt="0"/>
      <dgm:spPr/>
    </dgm:pt>
    <dgm:pt modelId="{7C3D136B-4140-41CA-9309-FB6DB82F3768}" type="pres">
      <dgm:prSet presAssocID="{CC70133B-4C31-408C-93ED-6A321C6F2594}" presName="Name9" presStyleLbl="sibTrans2D1" presStyleIdx="0" presStyleCnt="2"/>
      <dgm:spPr/>
      <dgm:t>
        <a:bodyPr/>
        <a:lstStyle/>
        <a:p>
          <a:endParaRPr lang="en-US"/>
        </a:p>
      </dgm:t>
    </dgm:pt>
    <dgm:pt modelId="{AD600F14-0E2C-4DCD-B215-0AC36227ACD5}" type="pres">
      <dgm:prSet presAssocID="{5E1780C0-8C5D-4445-AFF4-C359E3429AC8}" presName="composite2" presStyleCnt="0"/>
      <dgm:spPr/>
    </dgm:pt>
    <dgm:pt modelId="{A3D09CA1-9B20-4E07-9DD9-96509680179E}" type="pres">
      <dgm:prSet presAssocID="{5E1780C0-8C5D-4445-AFF4-C359E3429AC8}" presName="dummyNode2" presStyleLbl="node1" presStyleIdx="0" presStyleCnt="3"/>
      <dgm:spPr/>
    </dgm:pt>
    <dgm:pt modelId="{48328D9A-7572-4ED9-B7F5-CC94950BDEDD}" type="pres">
      <dgm:prSet presAssocID="{5E1780C0-8C5D-4445-AFF4-C359E3429AC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82E60-4FED-4271-A42B-85C4C4C3CFA5}" type="pres">
      <dgm:prSet presAssocID="{5E1780C0-8C5D-4445-AFF4-C359E3429AC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2001B-090D-401A-BC9D-64608FA40047}" type="pres">
      <dgm:prSet presAssocID="{5E1780C0-8C5D-4445-AFF4-C359E3429AC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242A3-8734-450F-84EF-67513A01A7B9}" type="pres">
      <dgm:prSet presAssocID="{5E1780C0-8C5D-4445-AFF4-C359E3429AC8}" presName="connSite2" presStyleCnt="0"/>
      <dgm:spPr/>
    </dgm:pt>
    <dgm:pt modelId="{95BAA25B-B738-42E1-BCAB-90525F2A7949}" type="pres">
      <dgm:prSet presAssocID="{AC65FA65-659F-4889-8902-93A7F4D6E248}" presName="Name18" presStyleLbl="sibTrans2D1" presStyleIdx="1" presStyleCnt="2"/>
      <dgm:spPr/>
      <dgm:t>
        <a:bodyPr/>
        <a:lstStyle/>
        <a:p>
          <a:endParaRPr lang="en-US"/>
        </a:p>
      </dgm:t>
    </dgm:pt>
    <dgm:pt modelId="{2D7A9A53-2E61-446E-A94D-4934C9856603}" type="pres">
      <dgm:prSet presAssocID="{4BFC165F-184B-4CC3-80C1-F1A77CBB1EC3}" presName="composite1" presStyleCnt="0"/>
      <dgm:spPr/>
    </dgm:pt>
    <dgm:pt modelId="{3AA38D70-2E5A-4BD9-8977-8BFB84EF3612}" type="pres">
      <dgm:prSet presAssocID="{4BFC165F-184B-4CC3-80C1-F1A77CBB1EC3}" presName="dummyNode1" presStyleLbl="node1" presStyleIdx="1" presStyleCnt="3"/>
      <dgm:spPr/>
    </dgm:pt>
    <dgm:pt modelId="{8963C42A-B0DF-4B3F-9A8E-479110DB5ECD}" type="pres">
      <dgm:prSet presAssocID="{4BFC165F-184B-4CC3-80C1-F1A77CBB1EC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4C2BA-5134-439D-81C5-E94F2ECBB8AA}" type="pres">
      <dgm:prSet presAssocID="{4BFC165F-184B-4CC3-80C1-F1A77CBB1EC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D9AD3-0737-4BA1-BECA-8120210BBBCC}" type="pres">
      <dgm:prSet presAssocID="{4BFC165F-184B-4CC3-80C1-F1A77CBB1EC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58CF3-CAE0-4021-B3E4-A0661F2394D9}" type="pres">
      <dgm:prSet presAssocID="{4BFC165F-184B-4CC3-80C1-F1A77CBB1EC3}" presName="connSite1" presStyleCnt="0"/>
      <dgm:spPr/>
    </dgm:pt>
  </dgm:ptLst>
  <dgm:cxnLst>
    <dgm:cxn modelId="{777EDF22-E22A-496D-90E0-BEB9203EE6F5}" type="presOf" srcId="{1BF6D98B-E4A2-4730-AE91-28B40A576122}" destId="{3F44C2BA-5134-439D-81C5-E94F2ECBB8AA}" srcOrd="1" destOrd="2" presId="urn:microsoft.com/office/officeart/2005/8/layout/hProcess4"/>
    <dgm:cxn modelId="{B5414926-7181-4E48-AAAF-EE6853FCF27D}" type="presOf" srcId="{5A03690B-5F51-4925-A962-B1FD9DD3F460}" destId="{48328D9A-7572-4ED9-B7F5-CC94950BDEDD}" srcOrd="0" destOrd="0" presId="urn:microsoft.com/office/officeart/2005/8/layout/hProcess4"/>
    <dgm:cxn modelId="{B3C97482-C7DD-4097-98E9-31210113604F}" type="presOf" srcId="{1BF6D98B-E4A2-4730-AE91-28B40A576122}" destId="{8963C42A-B0DF-4B3F-9A8E-479110DB5ECD}" srcOrd="0" destOrd="2" presId="urn:microsoft.com/office/officeart/2005/8/layout/hProcess4"/>
    <dgm:cxn modelId="{A4F63445-939F-4DAA-91D0-032DC45D670E}" srcId="{8FAEFDD7-102C-4ED3-94B9-5B65D4AC34EB}" destId="{380A7377-F5AB-4D5E-B6C1-0125924D5D33}" srcOrd="3" destOrd="0" parTransId="{762618FB-43BB-468B-B21E-54E39EFC9115}" sibTransId="{96B41DC8-E4D7-478D-AF27-873E18BD7725}"/>
    <dgm:cxn modelId="{348F53AB-3BD5-400B-B760-F2D2E188F778}" type="presOf" srcId="{7645A772-A492-4BAE-9B48-6786A698A835}" destId="{8721A0C9-2C9A-4DF1-955C-95C817577155}" srcOrd="0" destOrd="4" presId="urn:microsoft.com/office/officeart/2005/8/layout/hProcess4"/>
    <dgm:cxn modelId="{4D4ED3B2-8D85-4684-B1BF-354309E16E5C}" type="presOf" srcId="{5471B8CC-9712-4548-9C71-3090466DA698}" destId="{4EE0E0B9-0633-4647-89B6-8E64A4774677}" srcOrd="1" destOrd="0" presId="urn:microsoft.com/office/officeart/2005/8/layout/hProcess4"/>
    <dgm:cxn modelId="{73DDFAF1-BE21-485B-8368-FFBB7636B917}" srcId="{4BFC165F-184B-4CC3-80C1-F1A77CBB1EC3}" destId="{614EEC88-EAE1-4F65-A6B8-7CE34A04E6C6}" srcOrd="1" destOrd="0" parTransId="{1D0D9339-39A4-40FA-83D8-D08D5257D822}" sibTransId="{97B63568-AA7A-4BC6-9B5F-313243EE8E2B}"/>
    <dgm:cxn modelId="{E2BF0A95-318D-4680-AE5D-48E0BE4630E5}" srcId="{5E1780C0-8C5D-4445-AFF4-C359E3429AC8}" destId="{5A03690B-5F51-4925-A962-B1FD9DD3F460}" srcOrd="0" destOrd="0" parTransId="{9DF8BC1D-0DD6-4B74-B765-51132E2BD650}" sibTransId="{C9259061-9378-4BD2-8E37-5363ED29E88F}"/>
    <dgm:cxn modelId="{5E345D46-C2F0-40A6-ADA3-17AA8DC67635}" type="presOf" srcId="{7645A772-A492-4BAE-9B48-6786A698A835}" destId="{4EE0E0B9-0633-4647-89B6-8E64A4774677}" srcOrd="1" destOrd="4" presId="urn:microsoft.com/office/officeart/2005/8/layout/hProcess4"/>
    <dgm:cxn modelId="{A5CF5311-E79D-4F8A-9CB3-C2862A1739D4}" type="presOf" srcId="{CFA45412-34D3-4537-AD81-DF3002C8314E}" destId="{8963C42A-B0DF-4B3F-9A8E-479110DB5ECD}" srcOrd="0" destOrd="3" presId="urn:microsoft.com/office/officeart/2005/8/layout/hProcess4"/>
    <dgm:cxn modelId="{3A142D68-563C-4408-BC35-8878B6A54CA8}" type="presOf" srcId="{5A03690B-5F51-4925-A962-B1FD9DD3F460}" destId="{BCE82E60-4FED-4271-A42B-85C4C4C3CFA5}" srcOrd="1" destOrd="0" presId="urn:microsoft.com/office/officeart/2005/8/layout/hProcess4"/>
    <dgm:cxn modelId="{2F032925-E378-4EDD-82BC-3757E422E61C}" type="presOf" srcId="{CC70133B-4C31-408C-93ED-6A321C6F2594}" destId="{7C3D136B-4140-41CA-9309-FB6DB82F3768}" srcOrd="0" destOrd="0" presId="urn:microsoft.com/office/officeart/2005/8/layout/hProcess4"/>
    <dgm:cxn modelId="{DD0239D7-B188-47C2-98AD-C3A4152A9267}" type="presOf" srcId="{BE363DD0-AD5C-4B8F-9596-F78A70851663}" destId="{8963C42A-B0DF-4B3F-9A8E-479110DB5ECD}" srcOrd="0" destOrd="0" presId="urn:microsoft.com/office/officeart/2005/8/layout/hProcess4"/>
    <dgm:cxn modelId="{03E21F6D-9993-45BB-AFBE-369C0674AEF9}" type="presOf" srcId="{5471B8CC-9712-4548-9C71-3090466DA698}" destId="{8721A0C9-2C9A-4DF1-955C-95C817577155}" srcOrd="0" destOrd="0" presId="urn:microsoft.com/office/officeart/2005/8/layout/hProcess4"/>
    <dgm:cxn modelId="{9933677E-2B83-4249-8A20-869D24E424F8}" srcId="{8FAEFDD7-102C-4ED3-94B9-5B65D4AC34EB}" destId="{C165BAF0-4752-488D-8EF1-09EC5AD3AE1C}" srcOrd="1" destOrd="0" parTransId="{DDA0939C-2E79-48FF-81B4-FD1872A60A41}" sibTransId="{B8D7BEDB-F756-4CE3-9DB4-9D6006671207}"/>
    <dgm:cxn modelId="{C5BFD9FE-86AC-4CCB-B603-367F37E1770D}" type="presOf" srcId="{0B72D300-510C-43A1-B79A-2279FA8015E6}" destId="{48328D9A-7572-4ED9-B7F5-CC94950BDEDD}" srcOrd="0" destOrd="2" presId="urn:microsoft.com/office/officeart/2005/8/layout/hProcess4"/>
    <dgm:cxn modelId="{813CFCF2-45E2-4060-A565-5CF2EFC453D3}" type="presOf" srcId="{380A7377-F5AB-4D5E-B6C1-0125924D5D33}" destId="{8721A0C9-2C9A-4DF1-955C-95C817577155}" srcOrd="0" destOrd="3" presId="urn:microsoft.com/office/officeart/2005/8/layout/hProcess4"/>
    <dgm:cxn modelId="{46F67A7E-97E5-4F35-A00A-E1FAF7E67635}" type="presOf" srcId="{C026F10E-E160-42F0-9BCE-3DB129B99DEE}" destId="{48328D9A-7572-4ED9-B7F5-CC94950BDEDD}" srcOrd="0" destOrd="1" presId="urn:microsoft.com/office/officeart/2005/8/layout/hProcess4"/>
    <dgm:cxn modelId="{A4213CFF-CA6C-44E4-9A02-6439BEAACBA8}" srcId="{4BFC165F-184B-4CC3-80C1-F1A77CBB1EC3}" destId="{EB09978A-4D08-4EFD-8C5C-3D05A095F14E}" srcOrd="4" destOrd="0" parTransId="{24D47D90-4148-4B05-A92B-0CDE0F907CEF}" sibTransId="{CB60831D-8FF8-4B9E-A0D5-BC1CA0CDE194}"/>
    <dgm:cxn modelId="{623DB4C6-F52D-4D84-A344-BEAD2FEE2248}" srcId="{8FAEFDD7-102C-4ED3-94B9-5B65D4AC34EB}" destId="{7645A772-A492-4BAE-9B48-6786A698A835}" srcOrd="4" destOrd="0" parTransId="{57AB472D-0CD6-4576-908D-D6ECA699D38A}" sibTransId="{30C589C2-2DE5-4B0E-A658-02164C5DC940}"/>
    <dgm:cxn modelId="{1CEC16AE-863A-4EE7-8768-5462204F0D4C}" srcId="{5E1780C0-8C5D-4445-AFF4-C359E3429AC8}" destId="{0B72D300-510C-43A1-B79A-2279FA8015E6}" srcOrd="2" destOrd="0" parTransId="{7A7AB459-9A85-411A-913A-048AAC68A7CE}" sibTransId="{8C050FF3-41A1-4B35-9A22-C7E5826F563D}"/>
    <dgm:cxn modelId="{BDACFBB0-253D-4FA3-B747-6861BF61E182}" type="presOf" srcId="{6FECD774-33A9-4B49-9261-BBC5D89EAFE7}" destId="{4EE0E0B9-0633-4647-89B6-8E64A4774677}" srcOrd="1" destOrd="2" presId="urn:microsoft.com/office/officeart/2005/8/layout/hProcess4"/>
    <dgm:cxn modelId="{FFD0D5CF-60BD-4B91-AB8A-8A5B3F2382E5}" srcId="{834E23F5-B3C0-4B19-89C8-522A04C8C913}" destId="{8FAEFDD7-102C-4ED3-94B9-5B65D4AC34EB}" srcOrd="0" destOrd="0" parTransId="{A1106E77-14A1-40BE-AD2B-C666A4F78D4B}" sibTransId="{CC70133B-4C31-408C-93ED-6A321C6F2594}"/>
    <dgm:cxn modelId="{B87BE728-B57F-451F-9374-F1547DF10279}" srcId="{8FAEFDD7-102C-4ED3-94B9-5B65D4AC34EB}" destId="{6FECD774-33A9-4B49-9261-BBC5D89EAFE7}" srcOrd="2" destOrd="0" parTransId="{430FBB9C-67B9-4E56-A324-6FE4D67CA5FE}" sibTransId="{EC631F1F-251E-4423-91DB-C05342D70493}"/>
    <dgm:cxn modelId="{2F49C4C0-AAFD-47D0-9F55-2DC619750FC7}" type="presOf" srcId="{C165BAF0-4752-488D-8EF1-09EC5AD3AE1C}" destId="{4EE0E0B9-0633-4647-89B6-8E64A4774677}" srcOrd="1" destOrd="1" presId="urn:microsoft.com/office/officeart/2005/8/layout/hProcess4"/>
    <dgm:cxn modelId="{1A726195-F624-4EAB-8B1F-2E583D813B9A}" type="presOf" srcId="{8FAEFDD7-102C-4ED3-94B9-5B65D4AC34EB}" destId="{59A87433-15FD-487F-9051-15AEFD820512}" srcOrd="0" destOrd="0" presId="urn:microsoft.com/office/officeart/2005/8/layout/hProcess4"/>
    <dgm:cxn modelId="{DEEE9CFE-12D6-4E75-9C9A-3FE02EC91826}" srcId="{5E1780C0-8C5D-4445-AFF4-C359E3429AC8}" destId="{C026F10E-E160-42F0-9BCE-3DB129B99DEE}" srcOrd="1" destOrd="0" parTransId="{1A273196-E534-4B89-BA82-0AE8580D037F}" sibTransId="{6708CD4B-BB4E-44D6-98F0-8D7BE013723C}"/>
    <dgm:cxn modelId="{2E4EA56A-F5A2-4588-91E3-0FB3F31B9CBF}" srcId="{4BFC165F-184B-4CC3-80C1-F1A77CBB1EC3}" destId="{1BF6D98B-E4A2-4730-AE91-28B40A576122}" srcOrd="2" destOrd="0" parTransId="{CAE7F6B1-40C7-4A78-9E05-E942C9ECABAD}" sibTransId="{F6B25420-9A0E-4690-8AEA-F081AC0CF1EB}"/>
    <dgm:cxn modelId="{17BE6726-C3ED-4957-93AD-B02EA945516D}" type="presOf" srcId="{6FECD774-33A9-4B49-9261-BBC5D89EAFE7}" destId="{8721A0C9-2C9A-4DF1-955C-95C817577155}" srcOrd="0" destOrd="2" presId="urn:microsoft.com/office/officeart/2005/8/layout/hProcess4"/>
    <dgm:cxn modelId="{F996D7CC-FA81-4B98-964F-B8626E7F471E}" srcId="{834E23F5-B3C0-4B19-89C8-522A04C8C913}" destId="{5E1780C0-8C5D-4445-AFF4-C359E3429AC8}" srcOrd="1" destOrd="0" parTransId="{82BE7F2C-20C2-4DF5-8863-34301B0823B5}" sibTransId="{AC65FA65-659F-4889-8902-93A7F4D6E248}"/>
    <dgm:cxn modelId="{A584E3A0-D922-496A-A6D7-B34B8FB0D295}" type="presOf" srcId="{C165BAF0-4752-488D-8EF1-09EC5AD3AE1C}" destId="{8721A0C9-2C9A-4DF1-955C-95C817577155}" srcOrd="0" destOrd="1" presId="urn:microsoft.com/office/officeart/2005/8/layout/hProcess4"/>
    <dgm:cxn modelId="{C089681B-7CB6-496C-823C-F36B4DBE9938}" type="presOf" srcId="{834E23F5-B3C0-4B19-89C8-522A04C8C913}" destId="{DD976C84-467C-44D3-911A-DB547EA03565}" srcOrd="0" destOrd="0" presId="urn:microsoft.com/office/officeart/2005/8/layout/hProcess4"/>
    <dgm:cxn modelId="{0D17C701-685F-4B6D-AAC2-4011CE557494}" type="presOf" srcId="{5E1780C0-8C5D-4445-AFF4-C359E3429AC8}" destId="{19F2001B-090D-401A-BC9D-64608FA40047}" srcOrd="0" destOrd="0" presId="urn:microsoft.com/office/officeart/2005/8/layout/hProcess4"/>
    <dgm:cxn modelId="{27A1DFC6-79E1-4DF8-88AE-2B8276ED7BFC}" srcId="{4BFC165F-184B-4CC3-80C1-F1A77CBB1EC3}" destId="{CFA45412-34D3-4537-AD81-DF3002C8314E}" srcOrd="3" destOrd="0" parTransId="{9E004DDC-F735-4FE1-BA36-78EA78B15580}" sibTransId="{26753D6A-E6CC-42CD-99CC-315E6A5870AA}"/>
    <dgm:cxn modelId="{E1E7C327-4F49-4EB6-8F73-4EF9B133B703}" srcId="{834E23F5-B3C0-4B19-89C8-522A04C8C913}" destId="{4BFC165F-184B-4CC3-80C1-F1A77CBB1EC3}" srcOrd="2" destOrd="0" parTransId="{D0771409-EDB6-49A5-9BEB-49B3C7BC858F}" sibTransId="{C53FD963-177B-4D13-B1F3-CD412797D2FA}"/>
    <dgm:cxn modelId="{A7E5F895-971A-4D3A-BA16-422AA53ED9C6}" srcId="{8FAEFDD7-102C-4ED3-94B9-5B65D4AC34EB}" destId="{5471B8CC-9712-4548-9C71-3090466DA698}" srcOrd="0" destOrd="0" parTransId="{EF60E550-9077-42E7-8CEF-991DB914E553}" sibTransId="{61333B2E-14E4-4F88-B777-CD9464596263}"/>
    <dgm:cxn modelId="{6EBF3772-32FC-4EDB-BEF5-A21708AEEBAF}" type="presOf" srcId="{AC65FA65-659F-4889-8902-93A7F4D6E248}" destId="{95BAA25B-B738-42E1-BCAB-90525F2A7949}" srcOrd="0" destOrd="0" presId="urn:microsoft.com/office/officeart/2005/8/layout/hProcess4"/>
    <dgm:cxn modelId="{FEC8A29F-63DD-4F65-A0FE-75DC4ECE213F}" type="presOf" srcId="{C026F10E-E160-42F0-9BCE-3DB129B99DEE}" destId="{BCE82E60-4FED-4271-A42B-85C4C4C3CFA5}" srcOrd="1" destOrd="1" presId="urn:microsoft.com/office/officeart/2005/8/layout/hProcess4"/>
    <dgm:cxn modelId="{D7933B4D-9B15-4091-A016-1331451B928E}" type="presOf" srcId="{614EEC88-EAE1-4F65-A6B8-7CE34A04E6C6}" destId="{3F44C2BA-5134-439D-81C5-E94F2ECBB8AA}" srcOrd="1" destOrd="1" presId="urn:microsoft.com/office/officeart/2005/8/layout/hProcess4"/>
    <dgm:cxn modelId="{64554A1D-7EB9-4A02-849F-B74A231026F0}" type="presOf" srcId="{614EEC88-EAE1-4F65-A6B8-7CE34A04E6C6}" destId="{8963C42A-B0DF-4B3F-9A8E-479110DB5ECD}" srcOrd="0" destOrd="1" presId="urn:microsoft.com/office/officeart/2005/8/layout/hProcess4"/>
    <dgm:cxn modelId="{C0B48079-D95E-409F-8AA3-BF2BA1729A76}" type="presOf" srcId="{4BFC165F-184B-4CC3-80C1-F1A77CBB1EC3}" destId="{B99D9AD3-0737-4BA1-BECA-8120210BBBCC}" srcOrd="0" destOrd="0" presId="urn:microsoft.com/office/officeart/2005/8/layout/hProcess4"/>
    <dgm:cxn modelId="{6C4CBB0B-0202-4F36-8CDD-D35AB366F723}" type="presOf" srcId="{BE363DD0-AD5C-4B8F-9596-F78A70851663}" destId="{3F44C2BA-5134-439D-81C5-E94F2ECBB8AA}" srcOrd="1" destOrd="0" presId="urn:microsoft.com/office/officeart/2005/8/layout/hProcess4"/>
    <dgm:cxn modelId="{C6414191-153C-42B2-9682-B7E5A74807AF}" type="presOf" srcId="{380A7377-F5AB-4D5E-B6C1-0125924D5D33}" destId="{4EE0E0B9-0633-4647-89B6-8E64A4774677}" srcOrd="1" destOrd="3" presId="urn:microsoft.com/office/officeart/2005/8/layout/hProcess4"/>
    <dgm:cxn modelId="{C64AC580-08B6-4D26-AACE-26F50503A172}" type="presOf" srcId="{EB09978A-4D08-4EFD-8C5C-3D05A095F14E}" destId="{8963C42A-B0DF-4B3F-9A8E-479110DB5ECD}" srcOrd="0" destOrd="4" presId="urn:microsoft.com/office/officeart/2005/8/layout/hProcess4"/>
    <dgm:cxn modelId="{60AA5DF8-D33C-45C6-86C8-D318E8BDDC38}" srcId="{4BFC165F-184B-4CC3-80C1-F1A77CBB1EC3}" destId="{BE363DD0-AD5C-4B8F-9596-F78A70851663}" srcOrd="0" destOrd="0" parTransId="{440D83ED-2AF7-4CEC-B1A7-C75CDEF78D85}" sibTransId="{C782E62B-26EA-4B22-AF4A-062632D1A004}"/>
    <dgm:cxn modelId="{5741EE12-3FE8-41B2-87CB-1A9E62299F37}" type="presOf" srcId="{EB09978A-4D08-4EFD-8C5C-3D05A095F14E}" destId="{3F44C2BA-5134-439D-81C5-E94F2ECBB8AA}" srcOrd="1" destOrd="4" presId="urn:microsoft.com/office/officeart/2005/8/layout/hProcess4"/>
    <dgm:cxn modelId="{A723A174-EB04-4799-BD5F-E6333769DBBE}" type="presOf" srcId="{CFA45412-34D3-4537-AD81-DF3002C8314E}" destId="{3F44C2BA-5134-439D-81C5-E94F2ECBB8AA}" srcOrd="1" destOrd="3" presId="urn:microsoft.com/office/officeart/2005/8/layout/hProcess4"/>
    <dgm:cxn modelId="{BED26FED-FBE5-4618-B630-C8DBE650FF2D}" type="presOf" srcId="{0B72D300-510C-43A1-B79A-2279FA8015E6}" destId="{BCE82E60-4FED-4271-A42B-85C4C4C3CFA5}" srcOrd="1" destOrd="2" presId="urn:microsoft.com/office/officeart/2005/8/layout/hProcess4"/>
    <dgm:cxn modelId="{8EC5291B-DC0C-4126-BCDD-AE82648F1C59}" type="presParOf" srcId="{DD976C84-467C-44D3-911A-DB547EA03565}" destId="{B032869C-1A79-4923-9AE9-C7E467430EEC}" srcOrd="0" destOrd="0" presId="urn:microsoft.com/office/officeart/2005/8/layout/hProcess4"/>
    <dgm:cxn modelId="{C1444873-77C9-41E8-B716-F206A9C5A72A}" type="presParOf" srcId="{DD976C84-467C-44D3-911A-DB547EA03565}" destId="{CED8C98F-0025-4044-834A-14D90CAAD00F}" srcOrd="1" destOrd="0" presId="urn:microsoft.com/office/officeart/2005/8/layout/hProcess4"/>
    <dgm:cxn modelId="{4F220E49-CAA5-47E7-A5D5-24B85647FDBB}" type="presParOf" srcId="{DD976C84-467C-44D3-911A-DB547EA03565}" destId="{120A53A1-7D89-44DB-A4F5-3D41853ED556}" srcOrd="2" destOrd="0" presId="urn:microsoft.com/office/officeart/2005/8/layout/hProcess4"/>
    <dgm:cxn modelId="{91592CD1-B269-4274-9660-EA3AE4E2EBD4}" type="presParOf" srcId="{120A53A1-7D89-44DB-A4F5-3D41853ED556}" destId="{6F1CD389-CEA0-4151-AD8E-6C46E2E79DDD}" srcOrd="0" destOrd="0" presId="urn:microsoft.com/office/officeart/2005/8/layout/hProcess4"/>
    <dgm:cxn modelId="{C8C2FFC1-A298-454F-B4A9-B136AC476A2C}" type="presParOf" srcId="{6F1CD389-CEA0-4151-AD8E-6C46E2E79DDD}" destId="{9D3DC1FE-BF18-4A75-899D-058C71E2A06F}" srcOrd="0" destOrd="0" presId="urn:microsoft.com/office/officeart/2005/8/layout/hProcess4"/>
    <dgm:cxn modelId="{4089DFE4-20F6-4054-925D-BE936909812E}" type="presParOf" srcId="{6F1CD389-CEA0-4151-AD8E-6C46E2E79DDD}" destId="{8721A0C9-2C9A-4DF1-955C-95C817577155}" srcOrd="1" destOrd="0" presId="urn:microsoft.com/office/officeart/2005/8/layout/hProcess4"/>
    <dgm:cxn modelId="{89378D55-127D-4A68-9FF9-B48CBF2BB4F4}" type="presParOf" srcId="{6F1CD389-CEA0-4151-AD8E-6C46E2E79DDD}" destId="{4EE0E0B9-0633-4647-89B6-8E64A4774677}" srcOrd="2" destOrd="0" presId="urn:microsoft.com/office/officeart/2005/8/layout/hProcess4"/>
    <dgm:cxn modelId="{A948CCA6-1B7D-41C3-8B7B-0FCD9076BE21}" type="presParOf" srcId="{6F1CD389-CEA0-4151-AD8E-6C46E2E79DDD}" destId="{59A87433-15FD-487F-9051-15AEFD820512}" srcOrd="3" destOrd="0" presId="urn:microsoft.com/office/officeart/2005/8/layout/hProcess4"/>
    <dgm:cxn modelId="{69D9F0C7-E39F-465E-85C5-BA9B178E7BB8}" type="presParOf" srcId="{6F1CD389-CEA0-4151-AD8E-6C46E2E79DDD}" destId="{32BDB90D-8022-40A8-86EC-96DB1FE64D59}" srcOrd="4" destOrd="0" presId="urn:microsoft.com/office/officeart/2005/8/layout/hProcess4"/>
    <dgm:cxn modelId="{AD059320-CF34-4B19-AC4E-9E63B92B6CD4}" type="presParOf" srcId="{120A53A1-7D89-44DB-A4F5-3D41853ED556}" destId="{7C3D136B-4140-41CA-9309-FB6DB82F3768}" srcOrd="1" destOrd="0" presId="urn:microsoft.com/office/officeart/2005/8/layout/hProcess4"/>
    <dgm:cxn modelId="{5DDC1B58-4456-413B-BABC-2820AD29C7A4}" type="presParOf" srcId="{120A53A1-7D89-44DB-A4F5-3D41853ED556}" destId="{AD600F14-0E2C-4DCD-B215-0AC36227ACD5}" srcOrd="2" destOrd="0" presId="urn:microsoft.com/office/officeart/2005/8/layout/hProcess4"/>
    <dgm:cxn modelId="{374803DC-3B13-4F07-B2BC-9E7584066D45}" type="presParOf" srcId="{AD600F14-0E2C-4DCD-B215-0AC36227ACD5}" destId="{A3D09CA1-9B20-4E07-9DD9-96509680179E}" srcOrd="0" destOrd="0" presId="urn:microsoft.com/office/officeart/2005/8/layout/hProcess4"/>
    <dgm:cxn modelId="{662EF160-F552-4C80-BEE6-A40BC3B82856}" type="presParOf" srcId="{AD600F14-0E2C-4DCD-B215-0AC36227ACD5}" destId="{48328D9A-7572-4ED9-B7F5-CC94950BDEDD}" srcOrd="1" destOrd="0" presId="urn:microsoft.com/office/officeart/2005/8/layout/hProcess4"/>
    <dgm:cxn modelId="{6F531102-36CB-4CC8-BC9E-14570241DE86}" type="presParOf" srcId="{AD600F14-0E2C-4DCD-B215-0AC36227ACD5}" destId="{BCE82E60-4FED-4271-A42B-85C4C4C3CFA5}" srcOrd="2" destOrd="0" presId="urn:microsoft.com/office/officeart/2005/8/layout/hProcess4"/>
    <dgm:cxn modelId="{12E51467-2F64-4208-A3ED-D04298D1D93B}" type="presParOf" srcId="{AD600F14-0E2C-4DCD-B215-0AC36227ACD5}" destId="{19F2001B-090D-401A-BC9D-64608FA40047}" srcOrd="3" destOrd="0" presId="urn:microsoft.com/office/officeart/2005/8/layout/hProcess4"/>
    <dgm:cxn modelId="{0715535F-9E53-4330-9F07-E72EA8E23D3D}" type="presParOf" srcId="{AD600F14-0E2C-4DCD-B215-0AC36227ACD5}" destId="{1BC242A3-8734-450F-84EF-67513A01A7B9}" srcOrd="4" destOrd="0" presId="urn:microsoft.com/office/officeart/2005/8/layout/hProcess4"/>
    <dgm:cxn modelId="{9AAF06D6-121D-4D8F-82E4-964DCD2790CD}" type="presParOf" srcId="{120A53A1-7D89-44DB-A4F5-3D41853ED556}" destId="{95BAA25B-B738-42E1-BCAB-90525F2A7949}" srcOrd="3" destOrd="0" presId="urn:microsoft.com/office/officeart/2005/8/layout/hProcess4"/>
    <dgm:cxn modelId="{94291D0B-87E4-4BF7-A63F-19DDAFD726BE}" type="presParOf" srcId="{120A53A1-7D89-44DB-A4F5-3D41853ED556}" destId="{2D7A9A53-2E61-446E-A94D-4934C9856603}" srcOrd="4" destOrd="0" presId="urn:microsoft.com/office/officeart/2005/8/layout/hProcess4"/>
    <dgm:cxn modelId="{6A4B85EB-DBEE-4DBC-9FEC-F3C583398AA6}" type="presParOf" srcId="{2D7A9A53-2E61-446E-A94D-4934C9856603}" destId="{3AA38D70-2E5A-4BD9-8977-8BFB84EF3612}" srcOrd="0" destOrd="0" presId="urn:microsoft.com/office/officeart/2005/8/layout/hProcess4"/>
    <dgm:cxn modelId="{93978D13-DF07-45CE-80BA-771065A8DCFE}" type="presParOf" srcId="{2D7A9A53-2E61-446E-A94D-4934C9856603}" destId="{8963C42A-B0DF-4B3F-9A8E-479110DB5ECD}" srcOrd="1" destOrd="0" presId="urn:microsoft.com/office/officeart/2005/8/layout/hProcess4"/>
    <dgm:cxn modelId="{2F488246-9918-4A4F-B23E-BE18D0BB64E2}" type="presParOf" srcId="{2D7A9A53-2E61-446E-A94D-4934C9856603}" destId="{3F44C2BA-5134-439D-81C5-E94F2ECBB8AA}" srcOrd="2" destOrd="0" presId="urn:microsoft.com/office/officeart/2005/8/layout/hProcess4"/>
    <dgm:cxn modelId="{E513D4BD-7959-4C62-8E8E-70919F2A129F}" type="presParOf" srcId="{2D7A9A53-2E61-446E-A94D-4934C9856603}" destId="{B99D9AD3-0737-4BA1-BECA-8120210BBBCC}" srcOrd="3" destOrd="0" presId="urn:microsoft.com/office/officeart/2005/8/layout/hProcess4"/>
    <dgm:cxn modelId="{A80B3E39-5695-4DE4-A38F-F115EBCDAD2F}" type="presParOf" srcId="{2D7A9A53-2E61-446E-A94D-4934C9856603}" destId="{4FB58CF3-CAE0-4021-B3E4-A0661F2394D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5EEF0-AE32-468C-BC2C-0930DB8A02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24223CF1-0C3F-4E0F-AFE3-0A9EBFFAEE57}">
      <dgm:prSet phldrT="[Text]" custT="1"/>
      <dgm:spPr>
        <a:xfrm>
          <a:off x="0" y="0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Macro level analysis of drivers of skills demand</a:t>
          </a:r>
          <a:endParaRPr lang="en-ZA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88E7BA-5894-40AA-9955-23B3279AC44C}" type="parTrans" cxnId="{5B9D0BD1-DFB7-4E11-B639-D6ABEEC54B78}">
      <dgm:prSet/>
      <dgm:spPr/>
      <dgm:t>
        <a:bodyPr/>
        <a:lstStyle/>
        <a:p>
          <a:endParaRPr lang="en-ZA"/>
        </a:p>
      </dgm:t>
    </dgm:pt>
    <dgm:pt modelId="{46C9E6B2-9A4D-49E3-B57E-E577A86B8475}" type="sibTrans" cxnId="{5B9D0BD1-DFB7-4E11-B639-D6ABEEC54B78}">
      <dgm:prSet/>
      <dgm:spPr>
        <a:xfrm>
          <a:off x="5793104" y="717798"/>
          <a:ext cx="638649" cy="638649"/>
        </a:xfrm>
        <a:solidFill>
          <a:srgbClr val="15292B">
            <a:alpha val="90000"/>
          </a:srgb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0F6A0E8-6EDC-4DFC-AF99-F2318000C236}">
      <dgm:prSet custT="1"/>
      <dgm:spPr>
        <a:xfrm>
          <a:off x="480293" y="1119001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Sector, system &amp; landscape level analysis</a:t>
          </a:r>
        </a:p>
      </dgm:t>
    </dgm:pt>
    <dgm:pt modelId="{F27BAA0F-90F2-43F1-BBE9-70096165378D}" type="parTrans" cxnId="{E29A911F-238B-4073-8B48-F010C88F14C7}">
      <dgm:prSet/>
      <dgm:spPr/>
      <dgm:t>
        <a:bodyPr/>
        <a:lstStyle/>
        <a:p>
          <a:endParaRPr lang="en-ZA"/>
        </a:p>
      </dgm:t>
    </dgm:pt>
    <dgm:pt modelId="{C4ECD2AC-B7AD-4281-8566-9493A72F8167}" type="sibTrans" cxnId="{E29A911F-238B-4073-8B48-F010C88F14C7}">
      <dgm:prSet/>
      <dgm:spPr>
        <a:xfrm>
          <a:off x="6273398" y="1836800"/>
          <a:ext cx="638649" cy="638649"/>
        </a:xfrm>
        <a:solidFill>
          <a:srgbClr val="15292B">
            <a:alpha val="90000"/>
          </a:srgb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533F4D1-DCC1-421C-9C74-10A100ADD094}">
      <dgm:prSet custT="1"/>
      <dgm:spPr>
        <a:xfrm>
          <a:off x="960586" y="2238003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alt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Meso</a:t>
          </a:r>
          <a:r>
            <a:rPr lang="en-US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level analysis of Occupations and Skills</a:t>
          </a:r>
        </a:p>
      </dgm:t>
    </dgm:pt>
    <dgm:pt modelId="{D3FE0678-FE35-420C-B370-E0C4D112791C}" type="parTrans" cxnId="{D9A5DC4F-B658-4F2C-9146-4C9C0177BEB4}">
      <dgm:prSet/>
      <dgm:spPr/>
      <dgm:t>
        <a:bodyPr/>
        <a:lstStyle/>
        <a:p>
          <a:endParaRPr lang="en-ZA"/>
        </a:p>
      </dgm:t>
    </dgm:pt>
    <dgm:pt modelId="{75BE5362-CCDF-4F77-A7DB-91A2AA77EDC9}" type="sibTrans" cxnId="{D9A5DC4F-B658-4F2C-9146-4C9C0177BEB4}">
      <dgm:prSet/>
      <dgm:spPr>
        <a:xfrm>
          <a:off x="6753691" y="2939425"/>
          <a:ext cx="638649" cy="638649"/>
        </a:xfrm>
        <a:solidFill>
          <a:srgbClr val="15292B">
            <a:alpha val="90000"/>
          </a:srgb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0945260-48DC-45FE-A270-E33B5064FC03}">
      <dgm:prSet custT="1"/>
      <dgm:spPr>
        <a:xfrm>
          <a:off x="1440880" y="3357004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Skills Supply - Training and Education</a:t>
          </a:r>
        </a:p>
      </dgm:t>
    </dgm:pt>
    <dgm:pt modelId="{378C88EC-3BDA-4BE2-97D3-DB9AFA6EC045}" type="parTrans" cxnId="{49B67E83-0F02-46F3-B1E2-FF83640DE944}">
      <dgm:prSet/>
      <dgm:spPr/>
      <dgm:t>
        <a:bodyPr/>
        <a:lstStyle/>
        <a:p>
          <a:endParaRPr lang="en-ZA"/>
        </a:p>
      </dgm:t>
    </dgm:pt>
    <dgm:pt modelId="{470C2D65-E1C3-4740-9CC9-1A97E4E66A79}" type="sibTrans" cxnId="{49B67E83-0F02-46F3-B1E2-FF83640DE944}">
      <dgm:prSet/>
      <dgm:spPr>
        <a:xfrm>
          <a:off x="7233984" y="4069344"/>
          <a:ext cx="638649" cy="638649"/>
        </a:xfrm>
        <a:solidFill>
          <a:srgbClr val="15292B">
            <a:alpha val="90000"/>
          </a:srgb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43FFAF-1C63-4C36-8036-AD1E207DB82D}">
      <dgm:prSet phldrT="[Text]" custT="1"/>
      <dgm:spPr>
        <a:xfrm>
          <a:off x="0" y="0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>
            <a:spcAft>
              <a:spcPct val="15000"/>
            </a:spcAft>
          </a:pPr>
          <a:r>
            <a:rPr lang="en-Z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National policy and economic analysis</a:t>
          </a:r>
          <a:endParaRPr lang="en-ZA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593A49CB-5DBB-4005-B4DA-16572A8A1D66}" type="parTrans" cxnId="{9E612F91-2FB2-4DC6-BC4C-B770E520BBBD}">
      <dgm:prSet/>
      <dgm:spPr/>
      <dgm:t>
        <a:bodyPr/>
        <a:lstStyle/>
        <a:p>
          <a:endParaRPr lang="en-ZA"/>
        </a:p>
      </dgm:t>
    </dgm:pt>
    <dgm:pt modelId="{137EBC87-DEFA-49FC-B542-CA555783BD90}" type="sibTrans" cxnId="{9E612F91-2FB2-4DC6-BC4C-B770E520BBBD}">
      <dgm:prSet/>
      <dgm:spPr/>
      <dgm:t>
        <a:bodyPr/>
        <a:lstStyle/>
        <a:p>
          <a:endParaRPr lang="en-ZA"/>
        </a:p>
      </dgm:t>
    </dgm:pt>
    <dgm:pt modelId="{62DEAC3D-C809-47E9-83DF-40E01744772A}">
      <dgm:prSet custT="1"/>
      <dgm:spPr>
        <a:xfrm>
          <a:off x="480293" y="1119001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>
            <a:spcAft>
              <a:spcPct val="15000"/>
            </a:spcAft>
          </a:pPr>
          <a:r>
            <a:rPr lang="en-US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New technology and development planning, </a:t>
          </a:r>
          <a:r>
            <a:rPr lang="en-US" altLang="en-US" sz="16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</a:t>
          </a:r>
          <a:r>
            <a:rPr lang="en-ZA" sz="16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ndustrial</a:t>
          </a:r>
          <a:r>
            <a:rPr lang="en-Z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strategy analysis </a:t>
          </a:r>
          <a:endParaRPr lang="en-US" altLang="en-US" sz="16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CA8DB06-0BC1-42D3-9621-7DA6125F526A}" type="parTrans" cxnId="{7E46A151-F316-4D51-B6AA-262E1C378FB9}">
      <dgm:prSet/>
      <dgm:spPr/>
      <dgm:t>
        <a:bodyPr/>
        <a:lstStyle/>
        <a:p>
          <a:endParaRPr lang="en-ZA"/>
        </a:p>
      </dgm:t>
    </dgm:pt>
    <dgm:pt modelId="{4324DBF2-46DB-4794-B543-1BBB356063FA}" type="sibTrans" cxnId="{7E46A151-F316-4D51-B6AA-262E1C378FB9}">
      <dgm:prSet/>
      <dgm:spPr/>
      <dgm:t>
        <a:bodyPr/>
        <a:lstStyle/>
        <a:p>
          <a:endParaRPr lang="en-ZA"/>
        </a:p>
      </dgm:t>
    </dgm:pt>
    <dgm:pt modelId="{64C42327-4D9D-400E-8BBB-774A9E37BF9D}">
      <dgm:prSet custT="1"/>
      <dgm:spPr>
        <a:xfrm>
          <a:off x="960586" y="2238003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>
            <a:spcAft>
              <a:spcPct val="15000"/>
            </a:spcAft>
          </a:pPr>
          <a:r>
            <a:rPr lang="en-US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Value chain analysis, sustainability ‘hot spots’, associated occupations</a:t>
          </a:r>
        </a:p>
      </dgm:t>
    </dgm:pt>
    <dgm:pt modelId="{14051F8A-1005-46F3-831B-6F2D3D0B7671}" type="parTrans" cxnId="{0C4E5525-ADAC-4BBB-9109-78B3B2AC86FE}">
      <dgm:prSet/>
      <dgm:spPr/>
      <dgm:t>
        <a:bodyPr/>
        <a:lstStyle/>
        <a:p>
          <a:endParaRPr lang="en-ZA"/>
        </a:p>
      </dgm:t>
    </dgm:pt>
    <dgm:pt modelId="{CB1BD596-F4EE-483E-BC01-73BA861168B0}" type="sibTrans" cxnId="{0C4E5525-ADAC-4BBB-9109-78B3B2AC86FE}">
      <dgm:prSet/>
      <dgm:spPr/>
      <dgm:t>
        <a:bodyPr/>
        <a:lstStyle/>
        <a:p>
          <a:endParaRPr lang="en-ZA"/>
        </a:p>
      </dgm:t>
    </dgm:pt>
    <dgm:pt modelId="{91DE11FF-9480-4D81-BFE4-0F5385015299}">
      <dgm:prSet custT="1"/>
      <dgm:spPr>
        <a:xfrm>
          <a:off x="1440880" y="3357004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>
            <a:spcAft>
              <a:spcPct val="15000"/>
            </a:spcAft>
          </a:pPr>
          <a:r>
            <a:rPr lang="en-US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Mapping qualifications, learning pathways, articulation opportunities, providers</a:t>
          </a:r>
        </a:p>
      </dgm:t>
    </dgm:pt>
    <dgm:pt modelId="{CE5C32C5-6B1D-41D4-A5F7-9F87715FBFA2}" type="parTrans" cxnId="{64EFB524-1AA4-4D46-8FF8-CF57A2151235}">
      <dgm:prSet/>
      <dgm:spPr/>
      <dgm:t>
        <a:bodyPr/>
        <a:lstStyle/>
        <a:p>
          <a:endParaRPr lang="en-ZA"/>
        </a:p>
      </dgm:t>
    </dgm:pt>
    <dgm:pt modelId="{BC5E4CD4-C13F-45F0-9077-6F6A74E5E04F}" type="sibTrans" cxnId="{64EFB524-1AA4-4D46-8FF8-CF57A2151235}">
      <dgm:prSet/>
      <dgm:spPr/>
      <dgm:t>
        <a:bodyPr/>
        <a:lstStyle/>
        <a:p>
          <a:endParaRPr lang="en-ZA"/>
        </a:p>
      </dgm:t>
    </dgm:pt>
    <dgm:pt modelId="{F42AD1EA-AEEE-40CF-870C-1DBCAF4FB45F}">
      <dgm:prSet custT="1"/>
      <dgm:spPr>
        <a:xfrm>
          <a:off x="1440880" y="3357004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>
            <a:spcAft>
              <a:spcPct val="15000"/>
            </a:spcAft>
          </a:pPr>
          <a:r>
            <a:rPr lang="en-US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Curriculum analysis in relation to skills needs analysis</a:t>
          </a:r>
        </a:p>
      </dgm:t>
    </dgm:pt>
    <dgm:pt modelId="{6E80C635-FF7E-4718-9BEF-6A95DB3011BF}" type="parTrans" cxnId="{3995AE1D-F95C-416D-BFB8-46A0441A097C}">
      <dgm:prSet/>
      <dgm:spPr/>
      <dgm:t>
        <a:bodyPr/>
        <a:lstStyle/>
        <a:p>
          <a:endParaRPr lang="en-ZA"/>
        </a:p>
      </dgm:t>
    </dgm:pt>
    <dgm:pt modelId="{DE6D33E7-593B-45A1-A3EB-1138ADE25B6C}" type="sibTrans" cxnId="{3995AE1D-F95C-416D-BFB8-46A0441A097C}">
      <dgm:prSet/>
      <dgm:spPr/>
      <dgm:t>
        <a:bodyPr/>
        <a:lstStyle/>
        <a:p>
          <a:endParaRPr lang="en-ZA"/>
        </a:p>
      </dgm:t>
    </dgm:pt>
    <dgm:pt modelId="{2A30FE47-5786-44BA-82CF-96F20B471E36}">
      <dgm:prSet custT="1"/>
      <dgm:spPr>
        <a:xfrm>
          <a:off x="1921173" y="4476006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Micro-level analysis - Transitioning into Work</a:t>
          </a:r>
        </a:p>
        <a:p>
          <a:pPr marL="0">
            <a:spcAft>
              <a:spcPct val="15000"/>
            </a:spcAft>
          </a:pPr>
          <a:r>
            <a:rPr lang="en-US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</a:t>
          </a:r>
          <a:r>
            <a:rPr lang="en-US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Tracer studies, career stories and vignettes (individual case studies)</a:t>
          </a:r>
        </a:p>
      </dgm:t>
    </dgm:pt>
    <dgm:pt modelId="{4B87AD5D-B192-4073-90B8-40BFA80583A9}" type="parTrans" cxnId="{47C45F8A-588F-4824-A02E-741D3B83F7EA}">
      <dgm:prSet/>
      <dgm:spPr/>
      <dgm:t>
        <a:bodyPr/>
        <a:lstStyle/>
        <a:p>
          <a:endParaRPr lang="en-ZA"/>
        </a:p>
      </dgm:t>
    </dgm:pt>
    <dgm:pt modelId="{FEBC426C-FF09-4F0E-AA22-1A0751986CD2}" type="sibTrans" cxnId="{47C45F8A-588F-4824-A02E-741D3B83F7EA}">
      <dgm:prSet/>
      <dgm:spPr/>
      <dgm:t>
        <a:bodyPr/>
        <a:lstStyle/>
        <a:p>
          <a:endParaRPr lang="en-ZA"/>
        </a:p>
      </dgm:t>
    </dgm:pt>
    <dgm:pt modelId="{FC8BDF76-2124-4BAD-A79C-773C1E4EE781}">
      <dgm:prSet custT="1"/>
      <dgm:spPr>
        <a:xfrm>
          <a:off x="480293" y="1119001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>
            <a:spcAft>
              <a:spcPct val="15000"/>
            </a:spcAft>
          </a:pPr>
          <a:r>
            <a:rPr lang="en-Z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Cultural-historical social trends analysis</a:t>
          </a:r>
          <a:endParaRPr lang="en-US" altLang="en-US" sz="16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090D3CCA-2ED4-4A4B-ABCE-526E6DB19E2E}" type="parTrans" cxnId="{266F8610-BACA-41CB-A58F-D621EABD455E}">
      <dgm:prSet/>
      <dgm:spPr/>
      <dgm:t>
        <a:bodyPr/>
        <a:lstStyle/>
        <a:p>
          <a:endParaRPr lang="en-US"/>
        </a:p>
      </dgm:t>
    </dgm:pt>
    <dgm:pt modelId="{2F0B9D5D-A5E4-4B41-9D99-73B67D361532}" type="sibTrans" cxnId="{266F8610-BACA-41CB-A58F-D621EABD455E}">
      <dgm:prSet/>
      <dgm:spPr/>
      <dgm:t>
        <a:bodyPr/>
        <a:lstStyle/>
        <a:p>
          <a:endParaRPr lang="en-US"/>
        </a:p>
      </dgm:t>
    </dgm:pt>
    <dgm:pt modelId="{0FD80AF1-B33B-4E65-B110-1A339AC336A6}">
      <dgm:prSet phldrT="[Text]" custT="1"/>
      <dgm:spPr>
        <a:xfrm>
          <a:off x="0" y="0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>
            <a:spcAft>
              <a:spcPct val="15000"/>
            </a:spcAft>
          </a:pPr>
          <a:r>
            <a:rPr lang="en-ZA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National and international regulatory frameworks, environmental risk identification</a:t>
          </a:r>
          <a:endParaRPr lang="en-ZA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CE2C8128-6964-4096-AE02-B6C2E5BD9FDD}" type="parTrans" cxnId="{BE7F2707-1E5C-43C2-BAFF-5048D994BBCE}">
      <dgm:prSet/>
      <dgm:spPr/>
      <dgm:t>
        <a:bodyPr/>
        <a:lstStyle/>
        <a:p>
          <a:endParaRPr lang="en-US"/>
        </a:p>
      </dgm:t>
    </dgm:pt>
    <dgm:pt modelId="{75EAB568-8904-4B47-B667-F2E68A69379A}" type="sibTrans" cxnId="{BE7F2707-1E5C-43C2-BAFF-5048D994BBCE}">
      <dgm:prSet/>
      <dgm:spPr/>
      <dgm:t>
        <a:bodyPr/>
        <a:lstStyle/>
        <a:p>
          <a:endParaRPr lang="en-US"/>
        </a:p>
      </dgm:t>
    </dgm:pt>
    <dgm:pt modelId="{75D75B6F-4AAB-47C4-9DD7-72B0B4D09C8C}">
      <dgm:prSet custT="1"/>
      <dgm:spPr>
        <a:xfrm>
          <a:off x="960586" y="2238003"/>
          <a:ext cx="6431754" cy="98253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>
            <a:spcAft>
              <a:spcPct val="15000"/>
            </a:spcAft>
          </a:pPr>
          <a:r>
            <a:rPr lang="en-US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Skills needs analyses for new green jobs and greening existing jobs</a:t>
          </a:r>
        </a:p>
      </dgm:t>
    </dgm:pt>
    <dgm:pt modelId="{AC6B4FE0-4B84-461D-8ADA-59283226E0BD}" type="parTrans" cxnId="{70D939A2-15E3-4A5D-BCF2-029B3B6D89C2}">
      <dgm:prSet/>
      <dgm:spPr/>
      <dgm:t>
        <a:bodyPr/>
        <a:lstStyle/>
        <a:p>
          <a:endParaRPr lang="en-US"/>
        </a:p>
      </dgm:t>
    </dgm:pt>
    <dgm:pt modelId="{75C2257F-86FB-4730-BB5D-D9F5514642E8}" type="sibTrans" cxnId="{70D939A2-15E3-4A5D-BCF2-029B3B6D89C2}">
      <dgm:prSet/>
      <dgm:spPr/>
      <dgm:t>
        <a:bodyPr/>
        <a:lstStyle/>
        <a:p>
          <a:endParaRPr lang="en-US"/>
        </a:p>
      </dgm:t>
    </dgm:pt>
    <dgm:pt modelId="{353C882A-6B60-4E65-B204-4CB6FC54B804}" type="pres">
      <dgm:prSet presAssocID="{69C5EEF0-AE32-468C-BC2C-0930DB8A02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58AF79D-D522-48DE-8454-07DFA5F8047A}" type="pres">
      <dgm:prSet presAssocID="{69C5EEF0-AE32-468C-BC2C-0930DB8A027D}" presName="dummyMaxCanvas" presStyleCnt="0">
        <dgm:presLayoutVars/>
      </dgm:prSet>
      <dgm:spPr/>
    </dgm:pt>
    <dgm:pt modelId="{FAB185B5-CC47-4200-A17A-C2DBDE3C1269}" type="pres">
      <dgm:prSet presAssocID="{69C5EEF0-AE32-468C-BC2C-0930DB8A027D}" presName="FiveNodes_1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F1CBD86E-AC51-43D2-8101-63D2EFD6D577}" type="pres">
      <dgm:prSet presAssocID="{69C5EEF0-AE32-468C-BC2C-0930DB8A027D}" presName="FiveNodes_2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3A7DDE11-B738-43FE-8A48-F4D21674F594}" type="pres">
      <dgm:prSet presAssocID="{69C5EEF0-AE32-468C-BC2C-0930DB8A027D}" presName="FiveNodes_3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1A6E19E0-1C94-4DBE-8257-EC36CA46EDD3}" type="pres">
      <dgm:prSet presAssocID="{69C5EEF0-AE32-468C-BC2C-0930DB8A027D}" presName="FiveNodes_4" presStyleLbl="node1" presStyleIdx="3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055DB7E0-C32B-4753-8778-AAF5B5060540}" type="pres">
      <dgm:prSet presAssocID="{69C5EEF0-AE32-468C-BC2C-0930DB8A027D}" presName="FiveNodes_5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5785D119-BF92-44A2-A5AE-8BE9547FB1C6}" type="pres">
      <dgm:prSet presAssocID="{69C5EEF0-AE32-468C-BC2C-0930DB8A027D}" presName="FiveConn_1-2" presStyleLbl="fgAccFollowNode1" presStyleIdx="0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ZA"/>
        </a:p>
      </dgm:t>
    </dgm:pt>
    <dgm:pt modelId="{1B8D3C8C-BC3E-49CD-B38D-8F709A74AEB4}" type="pres">
      <dgm:prSet presAssocID="{69C5EEF0-AE32-468C-BC2C-0930DB8A027D}" presName="FiveConn_2-3" presStyleLbl="fgAccFollowNode1" presStyleIdx="1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ZA"/>
        </a:p>
      </dgm:t>
    </dgm:pt>
    <dgm:pt modelId="{09A8F03B-DA43-4A9F-8726-098D1A794B31}" type="pres">
      <dgm:prSet presAssocID="{69C5EEF0-AE32-468C-BC2C-0930DB8A027D}" presName="FiveConn_3-4" presStyleLbl="fgAccFollowNode1" presStyleIdx="2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ZA"/>
        </a:p>
      </dgm:t>
    </dgm:pt>
    <dgm:pt modelId="{D068F47A-F76E-483B-B0A4-CF898FB5FB71}" type="pres">
      <dgm:prSet presAssocID="{69C5EEF0-AE32-468C-BC2C-0930DB8A027D}" presName="FiveConn_4-5" presStyleLbl="fgAccFollowNode1" presStyleIdx="3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ZA"/>
        </a:p>
      </dgm:t>
    </dgm:pt>
    <dgm:pt modelId="{7ABA4859-B108-4A98-B6B8-3F405074DE0F}" type="pres">
      <dgm:prSet presAssocID="{69C5EEF0-AE32-468C-BC2C-0930DB8A02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49AAD2-076D-4802-9A72-25C481ADB2DA}" type="pres">
      <dgm:prSet presAssocID="{69C5EEF0-AE32-468C-BC2C-0930DB8A02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8E66C0-B3DF-4BB3-BEB6-801F6A2AF1B9}" type="pres">
      <dgm:prSet presAssocID="{69C5EEF0-AE32-468C-BC2C-0930DB8A02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B31D1E0-6128-46B4-9186-7F47CBCDCB94}" type="pres">
      <dgm:prSet presAssocID="{69C5EEF0-AE32-468C-BC2C-0930DB8A02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ED7DEE4-6EAA-4D87-9C4F-C1572DCF4C40}" type="pres">
      <dgm:prSet presAssocID="{69C5EEF0-AE32-468C-BC2C-0930DB8A02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12F4E5B-EFFE-4F12-84A2-14EBFE406266}" type="presOf" srcId="{91DE11FF-9480-4D81-BFE4-0F5385015299}" destId="{1A6E19E0-1C94-4DBE-8257-EC36CA46EDD3}" srcOrd="0" destOrd="1" presId="urn:microsoft.com/office/officeart/2005/8/layout/vProcess5"/>
    <dgm:cxn modelId="{798A5A86-E8B2-48A7-8EAF-0B01C03CA76E}" type="presOf" srcId="{46C9E6B2-9A4D-49E3-B57E-E577A86B8475}" destId="{5785D119-BF92-44A2-A5AE-8BE9547FB1C6}" srcOrd="0" destOrd="0" presId="urn:microsoft.com/office/officeart/2005/8/layout/vProcess5"/>
    <dgm:cxn modelId="{0C4E5525-ADAC-4BBB-9109-78B3B2AC86FE}" srcId="{1533F4D1-DCC1-421C-9C74-10A100ADD094}" destId="{64C42327-4D9D-400E-8BBB-774A9E37BF9D}" srcOrd="0" destOrd="0" parTransId="{14051F8A-1005-46F3-831B-6F2D3D0B7671}" sibTransId="{CB1BD596-F4EE-483E-BC01-73BA861168B0}"/>
    <dgm:cxn modelId="{266F8610-BACA-41CB-A58F-D621EABD455E}" srcId="{A0F6A0E8-6EDC-4DFC-AF99-F2318000C236}" destId="{FC8BDF76-2124-4BAD-A79C-773C1E4EE781}" srcOrd="1" destOrd="0" parTransId="{090D3CCA-2ED4-4A4B-ABCE-526E6DB19E2E}" sibTransId="{2F0B9D5D-A5E4-4B41-9D99-73B67D361532}"/>
    <dgm:cxn modelId="{26691809-ACE3-49EE-9E43-A9EF0BAC1F17}" type="presOf" srcId="{62DEAC3D-C809-47E9-83DF-40E01744772A}" destId="{F1CBD86E-AC51-43D2-8101-63D2EFD6D577}" srcOrd="0" destOrd="1" presId="urn:microsoft.com/office/officeart/2005/8/layout/vProcess5"/>
    <dgm:cxn modelId="{04F4842C-9559-4DB7-948C-3739017DCD8D}" type="presOf" srcId="{C4ECD2AC-B7AD-4281-8566-9493A72F8167}" destId="{1B8D3C8C-BC3E-49CD-B38D-8F709A74AEB4}" srcOrd="0" destOrd="0" presId="urn:microsoft.com/office/officeart/2005/8/layout/vProcess5"/>
    <dgm:cxn modelId="{9BF17A22-0752-4FD5-86E4-C6E0122FFA5D}" type="presOf" srcId="{A0945260-48DC-45FE-A270-E33B5064FC03}" destId="{1A6E19E0-1C94-4DBE-8257-EC36CA46EDD3}" srcOrd="0" destOrd="0" presId="urn:microsoft.com/office/officeart/2005/8/layout/vProcess5"/>
    <dgm:cxn modelId="{B34FD83B-F586-433C-8A06-EB2F724BE990}" type="presOf" srcId="{69C5EEF0-AE32-468C-BC2C-0930DB8A027D}" destId="{353C882A-6B60-4E65-B204-4CB6FC54B804}" srcOrd="0" destOrd="0" presId="urn:microsoft.com/office/officeart/2005/8/layout/vProcess5"/>
    <dgm:cxn modelId="{1D5EE3DB-A4F2-4DA3-9E27-F4B648170F5A}" type="presOf" srcId="{91DE11FF-9480-4D81-BFE4-0F5385015299}" destId="{DB31D1E0-6128-46B4-9186-7F47CBCDCB94}" srcOrd="1" destOrd="1" presId="urn:microsoft.com/office/officeart/2005/8/layout/vProcess5"/>
    <dgm:cxn modelId="{5D855936-1D4B-479C-A2DD-A0E68CB32228}" type="presOf" srcId="{75BE5362-CCDF-4F77-A7DB-91A2AA77EDC9}" destId="{09A8F03B-DA43-4A9F-8726-098D1A794B31}" srcOrd="0" destOrd="0" presId="urn:microsoft.com/office/officeart/2005/8/layout/vProcess5"/>
    <dgm:cxn modelId="{2FF3854A-54BD-423E-B7BB-AA6AAA5B2293}" type="presOf" srcId="{A0F6A0E8-6EDC-4DFC-AF99-F2318000C236}" destId="{6849AAD2-076D-4802-9A72-25C481ADB2DA}" srcOrd="1" destOrd="0" presId="urn:microsoft.com/office/officeart/2005/8/layout/vProcess5"/>
    <dgm:cxn modelId="{E21459CF-FA3D-4F57-BF48-DE3C9F84BEAD}" type="presOf" srcId="{FC8BDF76-2124-4BAD-A79C-773C1E4EE781}" destId="{6849AAD2-076D-4802-9A72-25C481ADB2DA}" srcOrd="1" destOrd="2" presId="urn:microsoft.com/office/officeart/2005/8/layout/vProcess5"/>
    <dgm:cxn modelId="{BE7F2707-1E5C-43C2-BAFF-5048D994BBCE}" srcId="{24223CF1-0C3F-4E0F-AFE3-0A9EBFFAEE57}" destId="{0FD80AF1-B33B-4E65-B110-1A339AC336A6}" srcOrd="1" destOrd="0" parTransId="{CE2C8128-6964-4096-AE02-B6C2E5BD9FDD}" sibTransId="{75EAB568-8904-4B47-B667-F2E68A69379A}"/>
    <dgm:cxn modelId="{8082ADF6-B39C-431A-87C0-3E83FE2B363A}" type="presOf" srcId="{2A30FE47-5786-44BA-82CF-96F20B471E36}" destId="{DED7DEE4-6EAA-4D87-9C4F-C1572DCF4C40}" srcOrd="1" destOrd="0" presId="urn:microsoft.com/office/officeart/2005/8/layout/vProcess5"/>
    <dgm:cxn modelId="{0EBB4937-183B-451C-BA3B-B0DA45941363}" type="presOf" srcId="{1533F4D1-DCC1-421C-9C74-10A100ADD094}" destId="{3C8E66C0-B3DF-4BB3-BEB6-801F6A2AF1B9}" srcOrd="1" destOrd="0" presId="urn:microsoft.com/office/officeart/2005/8/layout/vProcess5"/>
    <dgm:cxn modelId="{4C32F655-8433-427A-82E5-2C561FB3A75D}" type="presOf" srcId="{24223CF1-0C3F-4E0F-AFE3-0A9EBFFAEE57}" destId="{7ABA4859-B108-4A98-B6B8-3F405074DE0F}" srcOrd="1" destOrd="0" presId="urn:microsoft.com/office/officeart/2005/8/layout/vProcess5"/>
    <dgm:cxn modelId="{E29A911F-238B-4073-8B48-F010C88F14C7}" srcId="{69C5EEF0-AE32-468C-BC2C-0930DB8A027D}" destId="{A0F6A0E8-6EDC-4DFC-AF99-F2318000C236}" srcOrd="1" destOrd="0" parTransId="{F27BAA0F-90F2-43F1-BBE9-70096165378D}" sibTransId="{C4ECD2AC-B7AD-4281-8566-9493A72F8167}"/>
    <dgm:cxn modelId="{70D939A2-15E3-4A5D-BCF2-029B3B6D89C2}" srcId="{1533F4D1-DCC1-421C-9C74-10A100ADD094}" destId="{75D75B6F-4AAB-47C4-9DD7-72B0B4D09C8C}" srcOrd="1" destOrd="0" parTransId="{AC6B4FE0-4B84-461D-8ADA-59283226E0BD}" sibTransId="{75C2257F-86FB-4730-BB5D-D9F5514642E8}"/>
    <dgm:cxn modelId="{49B67E83-0F02-46F3-B1E2-FF83640DE944}" srcId="{69C5EEF0-AE32-468C-BC2C-0930DB8A027D}" destId="{A0945260-48DC-45FE-A270-E33B5064FC03}" srcOrd="3" destOrd="0" parTransId="{378C88EC-3BDA-4BE2-97D3-DB9AFA6EC045}" sibTransId="{470C2D65-E1C3-4740-9CC9-1A97E4E66A79}"/>
    <dgm:cxn modelId="{ED720311-1F47-46C3-8842-F26A4AEC5A68}" type="presOf" srcId="{A0F6A0E8-6EDC-4DFC-AF99-F2318000C236}" destId="{F1CBD86E-AC51-43D2-8101-63D2EFD6D577}" srcOrd="0" destOrd="0" presId="urn:microsoft.com/office/officeart/2005/8/layout/vProcess5"/>
    <dgm:cxn modelId="{B093DE92-1B55-4163-822B-D1ACE00ED474}" type="presOf" srcId="{0FD80AF1-B33B-4E65-B110-1A339AC336A6}" destId="{7ABA4859-B108-4A98-B6B8-3F405074DE0F}" srcOrd="1" destOrd="2" presId="urn:microsoft.com/office/officeart/2005/8/layout/vProcess5"/>
    <dgm:cxn modelId="{B4CB74BC-00CC-4993-93AB-A57F44A17D58}" type="presOf" srcId="{F42AD1EA-AEEE-40CF-870C-1DBCAF4FB45F}" destId="{1A6E19E0-1C94-4DBE-8257-EC36CA46EDD3}" srcOrd="0" destOrd="2" presId="urn:microsoft.com/office/officeart/2005/8/layout/vProcess5"/>
    <dgm:cxn modelId="{7E46A151-F316-4D51-B6AA-262E1C378FB9}" srcId="{A0F6A0E8-6EDC-4DFC-AF99-F2318000C236}" destId="{62DEAC3D-C809-47E9-83DF-40E01744772A}" srcOrd="0" destOrd="0" parTransId="{DCA8DB06-0BC1-42D3-9621-7DA6125F526A}" sibTransId="{4324DBF2-46DB-4794-B543-1BBB356063FA}"/>
    <dgm:cxn modelId="{B51BF1B8-F530-4DB8-B53D-206048863A5F}" type="presOf" srcId="{BF43FFAF-1C63-4C36-8036-AD1E207DB82D}" destId="{7ABA4859-B108-4A98-B6B8-3F405074DE0F}" srcOrd="1" destOrd="1" presId="urn:microsoft.com/office/officeart/2005/8/layout/vProcess5"/>
    <dgm:cxn modelId="{146CBE2A-2850-4126-97EA-87A3E6F651A5}" type="presOf" srcId="{75D75B6F-4AAB-47C4-9DD7-72B0B4D09C8C}" destId="{3A7DDE11-B738-43FE-8A48-F4D21674F594}" srcOrd="0" destOrd="2" presId="urn:microsoft.com/office/officeart/2005/8/layout/vProcess5"/>
    <dgm:cxn modelId="{5B9D0BD1-DFB7-4E11-B639-D6ABEEC54B78}" srcId="{69C5EEF0-AE32-468C-BC2C-0930DB8A027D}" destId="{24223CF1-0C3F-4E0F-AFE3-0A9EBFFAEE57}" srcOrd="0" destOrd="0" parTransId="{9688E7BA-5894-40AA-9955-23B3279AC44C}" sibTransId="{46C9E6B2-9A4D-49E3-B57E-E577A86B8475}"/>
    <dgm:cxn modelId="{AAA3AD4B-65FB-4D36-A019-188E18496A1B}" type="presOf" srcId="{FC8BDF76-2124-4BAD-A79C-773C1E4EE781}" destId="{F1CBD86E-AC51-43D2-8101-63D2EFD6D577}" srcOrd="0" destOrd="2" presId="urn:microsoft.com/office/officeart/2005/8/layout/vProcess5"/>
    <dgm:cxn modelId="{D9A5DC4F-B658-4F2C-9146-4C9C0177BEB4}" srcId="{69C5EEF0-AE32-468C-BC2C-0930DB8A027D}" destId="{1533F4D1-DCC1-421C-9C74-10A100ADD094}" srcOrd="2" destOrd="0" parTransId="{D3FE0678-FE35-420C-B370-E0C4D112791C}" sibTransId="{75BE5362-CCDF-4F77-A7DB-91A2AA77EDC9}"/>
    <dgm:cxn modelId="{3995AE1D-F95C-416D-BFB8-46A0441A097C}" srcId="{A0945260-48DC-45FE-A270-E33B5064FC03}" destId="{F42AD1EA-AEEE-40CF-870C-1DBCAF4FB45F}" srcOrd="1" destOrd="0" parTransId="{6E80C635-FF7E-4718-9BEF-6A95DB3011BF}" sibTransId="{DE6D33E7-593B-45A1-A3EB-1138ADE25B6C}"/>
    <dgm:cxn modelId="{9E612F91-2FB2-4DC6-BC4C-B770E520BBBD}" srcId="{24223CF1-0C3F-4E0F-AFE3-0A9EBFFAEE57}" destId="{BF43FFAF-1C63-4C36-8036-AD1E207DB82D}" srcOrd="0" destOrd="0" parTransId="{593A49CB-5DBB-4005-B4DA-16572A8A1D66}" sibTransId="{137EBC87-DEFA-49FC-B542-CA555783BD90}"/>
    <dgm:cxn modelId="{EB9A316E-E8C9-46B7-91DC-C7C512F16292}" type="presOf" srcId="{470C2D65-E1C3-4740-9CC9-1A97E4E66A79}" destId="{D068F47A-F76E-483B-B0A4-CF898FB5FB71}" srcOrd="0" destOrd="0" presId="urn:microsoft.com/office/officeart/2005/8/layout/vProcess5"/>
    <dgm:cxn modelId="{E9F0C0D2-45A9-4E30-A204-A4C043A29FA3}" type="presOf" srcId="{24223CF1-0C3F-4E0F-AFE3-0A9EBFFAEE57}" destId="{FAB185B5-CC47-4200-A17A-C2DBDE3C1269}" srcOrd="0" destOrd="0" presId="urn:microsoft.com/office/officeart/2005/8/layout/vProcess5"/>
    <dgm:cxn modelId="{77D2FD66-C1BA-4893-A9A4-33B3F8C0A8F1}" type="presOf" srcId="{75D75B6F-4AAB-47C4-9DD7-72B0B4D09C8C}" destId="{3C8E66C0-B3DF-4BB3-BEB6-801F6A2AF1B9}" srcOrd="1" destOrd="2" presId="urn:microsoft.com/office/officeart/2005/8/layout/vProcess5"/>
    <dgm:cxn modelId="{9B470786-E7DD-4684-84D2-C7A9067C1361}" type="presOf" srcId="{0FD80AF1-B33B-4E65-B110-1A339AC336A6}" destId="{FAB185B5-CC47-4200-A17A-C2DBDE3C1269}" srcOrd="0" destOrd="2" presId="urn:microsoft.com/office/officeart/2005/8/layout/vProcess5"/>
    <dgm:cxn modelId="{0743BCA6-4216-41BD-9824-AB1F97A52A56}" type="presOf" srcId="{64C42327-4D9D-400E-8BBB-774A9E37BF9D}" destId="{3A7DDE11-B738-43FE-8A48-F4D21674F594}" srcOrd="0" destOrd="1" presId="urn:microsoft.com/office/officeart/2005/8/layout/vProcess5"/>
    <dgm:cxn modelId="{7093922D-602C-4A5E-B525-6B179831D62C}" type="presOf" srcId="{2A30FE47-5786-44BA-82CF-96F20B471E36}" destId="{055DB7E0-C32B-4753-8778-AAF5B5060540}" srcOrd="0" destOrd="0" presId="urn:microsoft.com/office/officeart/2005/8/layout/vProcess5"/>
    <dgm:cxn modelId="{47C45F8A-588F-4824-A02E-741D3B83F7EA}" srcId="{69C5EEF0-AE32-468C-BC2C-0930DB8A027D}" destId="{2A30FE47-5786-44BA-82CF-96F20B471E36}" srcOrd="4" destOrd="0" parTransId="{4B87AD5D-B192-4073-90B8-40BFA80583A9}" sibTransId="{FEBC426C-FF09-4F0E-AA22-1A0751986CD2}"/>
    <dgm:cxn modelId="{58A05B4A-AD0A-4355-B899-6DE28E56DA94}" type="presOf" srcId="{BF43FFAF-1C63-4C36-8036-AD1E207DB82D}" destId="{FAB185B5-CC47-4200-A17A-C2DBDE3C1269}" srcOrd="0" destOrd="1" presId="urn:microsoft.com/office/officeart/2005/8/layout/vProcess5"/>
    <dgm:cxn modelId="{6CE0F346-0B26-4CFC-8B82-7EA992A2214C}" type="presOf" srcId="{64C42327-4D9D-400E-8BBB-774A9E37BF9D}" destId="{3C8E66C0-B3DF-4BB3-BEB6-801F6A2AF1B9}" srcOrd="1" destOrd="1" presId="urn:microsoft.com/office/officeart/2005/8/layout/vProcess5"/>
    <dgm:cxn modelId="{2972FEC0-C767-4D03-9F5D-1DE3760284BF}" type="presOf" srcId="{A0945260-48DC-45FE-A270-E33B5064FC03}" destId="{DB31D1E0-6128-46B4-9186-7F47CBCDCB94}" srcOrd="1" destOrd="0" presId="urn:microsoft.com/office/officeart/2005/8/layout/vProcess5"/>
    <dgm:cxn modelId="{6C2F3FF8-741D-4125-8B8D-F84C9AB6182F}" type="presOf" srcId="{62DEAC3D-C809-47E9-83DF-40E01744772A}" destId="{6849AAD2-076D-4802-9A72-25C481ADB2DA}" srcOrd="1" destOrd="1" presId="urn:microsoft.com/office/officeart/2005/8/layout/vProcess5"/>
    <dgm:cxn modelId="{0C28AFF3-03C1-4C97-8524-D72C43C807FE}" type="presOf" srcId="{1533F4D1-DCC1-421C-9C74-10A100ADD094}" destId="{3A7DDE11-B738-43FE-8A48-F4D21674F594}" srcOrd="0" destOrd="0" presId="urn:microsoft.com/office/officeart/2005/8/layout/vProcess5"/>
    <dgm:cxn modelId="{F974CA59-32E5-4301-B902-B6381CE48A0A}" type="presOf" srcId="{F42AD1EA-AEEE-40CF-870C-1DBCAF4FB45F}" destId="{DB31D1E0-6128-46B4-9186-7F47CBCDCB94}" srcOrd="1" destOrd="2" presId="urn:microsoft.com/office/officeart/2005/8/layout/vProcess5"/>
    <dgm:cxn modelId="{64EFB524-1AA4-4D46-8FF8-CF57A2151235}" srcId="{A0945260-48DC-45FE-A270-E33B5064FC03}" destId="{91DE11FF-9480-4D81-BFE4-0F5385015299}" srcOrd="0" destOrd="0" parTransId="{CE5C32C5-6B1D-41D4-A5F7-9F87715FBFA2}" sibTransId="{BC5E4CD4-C13F-45F0-9077-6F6A74E5E04F}"/>
    <dgm:cxn modelId="{08EBCB6A-9896-434A-986F-D61904AE2BB6}" type="presParOf" srcId="{353C882A-6B60-4E65-B204-4CB6FC54B804}" destId="{C58AF79D-D522-48DE-8454-07DFA5F8047A}" srcOrd="0" destOrd="0" presId="urn:microsoft.com/office/officeart/2005/8/layout/vProcess5"/>
    <dgm:cxn modelId="{DEBD4EA3-7B7D-4397-87CE-FC319C4B76C0}" type="presParOf" srcId="{353C882A-6B60-4E65-B204-4CB6FC54B804}" destId="{FAB185B5-CC47-4200-A17A-C2DBDE3C1269}" srcOrd="1" destOrd="0" presId="urn:microsoft.com/office/officeart/2005/8/layout/vProcess5"/>
    <dgm:cxn modelId="{FFE9E0FF-1337-439A-A960-DB8E5DC541BB}" type="presParOf" srcId="{353C882A-6B60-4E65-B204-4CB6FC54B804}" destId="{F1CBD86E-AC51-43D2-8101-63D2EFD6D577}" srcOrd="2" destOrd="0" presId="urn:microsoft.com/office/officeart/2005/8/layout/vProcess5"/>
    <dgm:cxn modelId="{1C0675F4-B1A0-458A-9BD9-0058A82F23B9}" type="presParOf" srcId="{353C882A-6B60-4E65-B204-4CB6FC54B804}" destId="{3A7DDE11-B738-43FE-8A48-F4D21674F594}" srcOrd="3" destOrd="0" presId="urn:microsoft.com/office/officeart/2005/8/layout/vProcess5"/>
    <dgm:cxn modelId="{6534C493-292B-4BDE-AF73-729B584B248F}" type="presParOf" srcId="{353C882A-6B60-4E65-B204-4CB6FC54B804}" destId="{1A6E19E0-1C94-4DBE-8257-EC36CA46EDD3}" srcOrd="4" destOrd="0" presId="urn:microsoft.com/office/officeart/2005/8/layout/vProcess5"/>
    <dgm:cxn modelId="{DE7A7D82-024D-479F-BA56-5AE94ED43B67}" type="presParOf" srcId="{353C882A-6B60-4E65-B204-4CB6FC54B804}" destId="{055DB7E0-C32B-4753-8778-AAF5B5060540}" srcOrd="5" destOrd="0" presId="urn:microsoft.com/office/officeart/2005/8/layout/vProcess5"/>
    <dgm:cxn modelId="{04A7277D-2ED0-4D90-999E-EFDFB9B50753}" type="presParOf" srcId="{353C882A-6B60-4E65-B204-4CB6FC54B804}" destId="{5785D119-BF92-44A2-A5AE-8BE9547FB1C6}" srcOrd="6" destOrd="0" presId="urn:microsoft.com/office/officeart/2005/8/layout/vProcess5"/>
    <dgm:cxn modelId="{0BD6CBDC-CFC9-4418-811A-0D6CD3D75E5A}" type="presParOf" srcId="{353C882A-6B60-4E65-B204-4CB6FC54B804}" destId="{1B8D3C8C-BC3E-49CD-B38D-8F709A74AEB4}" srcOrd="7" destOrd="0" presId="urn:microsoft.com/office/officeart/2005/8/layout/vProcess5"/>
    <dgm:cxn modelId="{FDFA09D8-2482-4544-9FAC-B77D66C40CD8}" type="presParOf" srcId="{353C882A-6B60-4E65-B204-4CB6FC54B804}" destId="{09A8F03B-DA43-4A9F-8726-098D1A794B31}" srcOrd="8" destOrd="0" presId="urn:microsoft.com/office/officeart/2005/8/layout/vProcess5"/>
    <dgm:cxn modelId="{644F8FF8-55B7-49A2-90A4-05A2850750CB}" type="presParOf" srcId="{353C882A-6B60-4E65-B204-4CB6FC54B804}" destId="{D068F47A-F76E-483B-B0A4-CF898FB5FB71}" srcOrd="9" destOrd="0" presId="urn:microsoft.com/office/officeart/2005/8/layout/vProcess5"/>
    <dgm:cxn modelId="{4136B659-D42A-42CB-8EF6-5CE08C34CA44}" type="presParOf" srcId="{353C882A-6B60-4E65-B204-4CB6FC54B804}" destId="{7ABA4859-B108-4A98-B6B8-3F405074DE0F}" srcOrd="10" destOrd="0" presId="urn:microsoft.com/office/officeart/2005/8/layout/vProcess5"/>
    <dgm:cxn modelId="{3046A290-A420-4BBC-B6B2-35E6CE677C6C}" type="presParOf" srcId="{353C882A-6B60-4E65-B204-4CB6FC54B804}" destId="{6849AAD2-076D-4802-9A72-25C481ADB2DA}" srcOrd="11" destOrd="0" presId="urn:microsoft.com/office/officeart/2005/8/layout/vProcess5"/>
    <dgm:cxn modelId="{651AD55C-42BF-434E-A57E-015F0DF16195}" type="presParOf" srcId="{353C882A-6B60-4E65-B204-4CB6FC54B804}" destId="{3C8E66C0-B3DF-4BB3-BEB6-801F6A2AF1B9}" srcOrd="12" destOrd="0" presId="urn:microsoft.com/office/officeart/2005/8/layout/vProcess5"/>
    <dgm:cxn modelId="{21A89627-1808-4573-ACD4-4D8D47B751EA}" type="presParOf" srcId="{353C882A-6B60-4E65-B204-4CB6FC54B804}" destId="{DB31D1E0-6128-46B4-9186-7F47CBCDCB94}" srcOrd="13" destOrd="0" presId="urn:microsoft.com/office/officeart/2005/8/layout/vProcess5"/>
    <dgm:cxn modelId="{8BD4B0E4-0AF3-45BC-8B66-B457B4E9FF9E}" type="presParOf" srcId="{353C882A-6B60-4E65-B204-4CB6FC54B804}" destId="{DED7DEE4-6EAA-4D87-9C4F-C1572DCF4C40}" srcOrd="14" destOrd="0" presId="urn:microsoft.com/office/officeart/2005/8/layout/vProcess5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0D676-F42F-4E1D-B9BF-50CCD66457B1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BCDC534E-98BD-4F55-9DCB-70CAB194B1E8}">
      <dgm:prSet phldrT="[Text]"/>
      <dgm:spPr/>
      <dgm:t>
        <a:bodyPr/>
        <a:lstStyle/>
        <a:p>
          <a:r>
            <a:rPr lang="en-US" dirty="0" smtClean="0"/>
            <a:t>Enhancement of human well-being</a:t>
          </a:r>
          <a:endParaRPr lang="en-US" dirty="0"/>
        </a:p>
      </dgm:t>
    </dgm:pt>
    <dgm:pt modelId="{2EB2697A-422D-45BE-BA32-471573896032}" type="parTrans" cxnId="{8A0A4559-2556-4066-89DE-A9113356E78D}">
      <dgm:prSet/>
      <dgm:spPr/>
      <dgm:t>
        <a:bodyPr/>
        <a:lstStyle/>
        <a:p>
          <a:endParaRPr lang="en-US"/>
        </a:p>
      </dgm:t>
    </dgm:pt>
    <dgm:pt modelId="{74D8674B-2A7F-4E46-83B5-36222EC2689B}" type="sibTrans" cxnId="{8A0A4559-2556-4066-89DE-A9113356E78D}">
      <dgm:prSet/>
      <dgm:spPr/>
      <dgm:t>
        <a:bodyPr/>
        <a:lstStyle/>
        <a:p>
          <a:endParaRPr lang="en-US"/>
        </a:p>
      </dgm:t>
    </dgm:pt>
    <dgm:pt modelId="{D953E05B-F253-48BF-ACAF-0A672E39047E}">
      <dgm:prSet phldrT="[Text]"/>
      <dgm:spPr/>
      <dgm:t>
        <a:bodyPr/>
        <a:lstStyle/>
        <a:p>
          <a:r>
            <a:rPr lang="en-US" dirty="0" smtClean="0"/>
            <a:t>Reduction of pollution and waste</a:t>
          </a:r>
          <a:endParaRPr lang="en-US" dirty="0"/>
        </a:p>
      </dgm:t>
    </dgm:pt>
    <dgm:pt modelId="{6F8815C3-9790-4FFE-94D2-B8B4CAABA4D6}" type="parTrans" cxnId="{0CC3BBD0-2FF1-4094-95AB-75D990568E1F}">
      <dgm:prSet/>
      <dgm:spPr/>
      <dgm:t>
        <a:bodyPr/>
        <a:lstStyle/>
        <a:p>
          <a:endParaRPr lang="en-US"/>
        </a:p>
      </dgm:t>
    </dgm:pt>
    <dgm:pt modelId="{23FEA90C-9791-4E40-9946-CDC3925ADA15}" type="sibTrans" cxnId="{0CC3BBD0-2FF1-4094-95AB-75D990568E1F}">
      <dgm:prSet/>
      <dgm:spPr/>
      <dgm:t>
        <a:bodyPr/>
        <a:lstStyle/>
        <a:p>
          <a:endParaRPr lang="en-US"/>
        </a:p>
      </dgm:t>
    </dgm:pt>
    <dgm:pt modelId="{52A574E2-BF85-41C0-93D8-E62700777458}">
      <dgm:prSet phldrT="[Text]"/>
      <dgm:spPr/>
      <dgm:t>
        <a:bodyPr/>
        <a:lstStyle/>
        <a:p>
          <a:r>
            <a:rPr lang="en-US" dirty="0" smtClean="0"/>
            <a:t>Employment &amp; enterprise development</a:t>
          </a:r>
          <a:endParaRPr lang="en-US" dirty="0"/>
        </a:p>
      </dgm:t>
    </dgm:pt>
    <dgm:pt modelId="{8B299320-A9E3-49CF-A40A-54A540DF07E3}" type="parTrans" cxnId="{81E1AEC1-BB9C-429D-881B-545C3EEBD18D}">
      <dgm:prSet/>
      <dgm:spPr/>
      <dgm:t>
        <a:bodyPr/>
        <a:lstStyle/>
        <a:p>
          <a:endParaRPr lang="en-US"/>
        </a:p>
      </dgm:t>
    </dgm:pt>
    <dgm:pt modelId="{524B623C-878B-41D3-977E-2F214933E931}" type="sibTrans" cxnId="{81E1AEC1-BB9C-429D-881B-545C3EEBD18D}">
      <dgm:prSet/>
      <dgm:spPr/>
      <dgm:t>
        <a:bodyPr/>
        <a:lstStyle/>
        <a:p>
          <a:endParaRPr lang="en-US"/>
        </a:p>
      </dgm:t>
    </dgm:pt>
    <dgm:pt modelId="{C2F53AC8-33F5-4A0E-9669-038F2D033A8F}" type="pres">
      <dgm:prSet presAssocID="{6720D676-F42F-4E1D-B9BF-50CCD66457B1}" presName="compositeShape" presStyleCnt="0">
        <dgm:presLayoutVars>
          <dgm:chMax val="7"/>
          <dgm:dir/>
          <dgm:resizeHandles val="exact"/>
        </dgm:presLayoutVars>
      </dgm:prSet>
      <dgm:spPr/>
    </dgm:pt>
    <dgm:pt modelId="{10D622D4-6960-44B3-962C-900D0241D866}" type="pres">
      <dgm:prSet presAssocID="{BCDC534E-98BD-4F55-9DCB-70CAB194B1E8}" presName="circ1" presStyleLbl="vennNode1" presStyleIdx="0" presStyleCnt="3"/>
      <dgm:spPr/>
      <dgm:t>
        <a:bodyPr/>
        <a:lstStyle/>
        <a:p>
          <a:endParaRPr lang="en-US"/>
        </a:p>
      </dgm:t>
    </dgm:pt>
    <dgm:pt modelId="{7C0E0661-A66A-4813-8CA3-6BBB226167C3}" type="pres">
      <dgm:prSet presAssocID="{BCDC534E-98BD-4F55-9DCB-70CAB194B1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D3404-26C5-4D01-BA7D-D6B5C6802736}" type="pres">
      <dgm:prSet presAssocID="{D953E05B-F253-48BF-ACAF-0A672E39047E}" presName="circ2" presStyleLbl="vennNode1" presStyleIdx="1" presStyleCnt="3"/>
      <dgm:spPr/>
      <dgm:t>
        <a:bodyPr/>
        <a:lstStyle/>
        <a:p>
          <a:endParaRPr lang="en-US"/>
        </a:p>
      </dgm:t>
    </dgm:pt>
    <dgm:pt modelId="{B5916DA1-E996-4EF5-A7AE-F6CD73EC732C}" type="pres">
      <dgm:prSet presAssocID="{D953E05B-F253-48BF-ACAF-0A672E3904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86324-D5EA-49E5-881B-BB9C9C7CC682}" type="pres">
      <dgm:prSet presAssocID="{52A574E2-BF85-41C0-93D8-E62700777458}" presName="circ3" presStyleLbl="vennNode1" presStyleIdx="2" presStyleCnt="3"/>
      <dgm:spPr/>
      <dgm:t>
        <a:bodyPr/>
        <a:lstStyle/>
        <a:p>
          <a:endParaRPr lang="en-US"/>
        </a:p>
      </dgm:t>
    </dgm:pt>
    <dgm:pt modelId="{0FEBB3AA-F1CD-4895-BC73-712BF71D9B5E}" type="pres">
      <dgm:prSet presAssocID="{52A574E2-BF85-41C0-93D8-E6270077745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3BBD0-2FF1-4094-95AB-75D990568E1F}" srcId="{6720D676-F42F-4E1D-B9BF-50CCD66457B1}" destId="{D953E05B-F253-48BF-ACAF-0A672E39047E}" srcOrd="1" destOrd="0" parTransId="{6F8815C3-9790-4FFE-94D2-B8B4CAABA4D6}" sibTransId="{23FEA90C-9791-4E40-9946-CDC3925ADA15}"/>
    <dgm:cxn modelId="{8A0A4559-2556-4066-89DE-A9113356E78D}" srcId="{6720D676-F42F-4E1D-B9BF-50CCD66457B1}" destId="{BCDC534E-98BD-4F55-9DCB-70CAB194B1E8}" srcOrd="0" destOrd="0" parTransId="{2EB2697A-422D-45BE-BA32-471573896032}" sibTransId="{74D8674B-2A7F-4E46-83B5-36222EC2689B}"/>
    <dgm:cxn modelId="{BBC647D6-4902-41EC-AAF1-6583A0ED71F0}" type="presOf" srcId="{BCDC534E-98BD-4F55-9DCB-70CAB194B1E8}" destId="{7C0E0661-A66A-4813-8CA3-6BBB226167C3}" srcOrd="1" destOrd="0" presId="urn:microsoft.com/office/officeart/2005/8/layout/venn1"/>
    <dgm:cxn modelId="{81E1AEC1-BB9C-429D-881B-545C3EEBD18D}" srcId="{6720D676-F42F-4E1D-B9BF-50CCD66457B1}" destId="{52A574E2-BF85-41C0-93D8-E62700777458}" srcOrd="2" destOrd="0" parTransId="{8B299320-A9E3-49CF-A40A-54A540DF07E3}" sibTransId="{524B623C-878B-41D3-977E-2F214933E931}"/>
    <dgm:cxn modelId="{6B513D6F-D78A-43F5-B8EA-C0FF7DD273BD}" type="presOf" srcId="{D953E05B-F253-48BF-ACAF-0A672E39047E}" destId="{B5916DA1-E996-4EF5-A7AE-F6CD73EC732C}" srcOrd="1" destOrd="0" presId="urn:microsoft.com/office/officeart/2005/8/layout/venn1"/>
    <dgm:cxn modelId="{06F1FF83-F015-4E49-9609-EAB59DEE6511}" type="presOf" srcId="{BCDC534E-98BD-4F55-9DCB-70CAB194B1E8}" destId="{10D622D4-6960-44B3-962C-900D0241D866}" srcOrd="0" destOrd="0" presId="urn:microsoft.com/office/officeart/2005/8/layout/venn1"/>
    <dgm:cxn modelId="{B066A8C6-30E7-41FC-8859-FA68AF7DBEEB}" type="presOf" srcId="{D953E05B-F253-48BF-ACAF-0A672E39047E}" destId="{8D2D3404-26C5-4D01-BA7D-D6B5C6802736}" srcOrd="0" destOrd="0" presId="urn:microsoft.com/office/officeart/2005/8/layout/venn1"/>
    <dgm:cxn modelId="{E110F6C1-C6B2-4D18-96AE-6E1A30BCEB9E}" type="presOf" srcId="{6720D676-F42F-4E1D-B9BF-50CCD66457B1}" destId="{C2F53AC8-33F5-4A0E-9669-038F2D033A8F}" srcOrd="0" destOrd="0" presId="urn:microsoft.com/office/officeart/2005/8/layout/venn1"/>
    <dgm:cxn modelId="{DA2737E0-FC44-4E81-B2A4-6CF146C40B28}" type="presOf" srcId="{52A574E2-BF85-41C0-93D8-E62700777458}" destId="{EE886324-D5EA-49E5-881B-BB9C9C7CC682}" srcOrd="0" destOrd="0" presId="urn:microsoft.com/office/officeart/2005/8/layout/venn1"/>
    <dgm:cxn modelId="{B37CA18B-4A75-4986-ADEF-78AAC39214F3}" type="presOf" srcId="{52A574E2-BF85-41C0-93D8-E62700777458}" destId="{0FEBB3AA-F1CD-4895-BC73-712BF71D9B5E}" srcOrd="1" destOrd="0" presId="urn:microsoft.com/office/officeart/2005/8/layout/venn1"/>
    <dgm:cxn modelId="{0D1DE326-F910-4499-A78E-1F582493B365}" type="presParOf" srcId="{C2F53AC8-33F5-4A0E-9669-038F2D033A8F}" destId="{10D622D4-6960-44B3-962C-900D0241D866}" srcOrd="0" destOrd="0" presId="urn:microsoft.com/office/officeart/2005/8/layout/venn1"/>
    <dgm:cxn modelId="{76DB892F-549D-4BF4-82CB-AE28B5F1AD5B}" type="presParOf" srcId="{C2F53AC8-33F5-4A0E-9669-038F2D033A8F}" destId="{7C0E0661-A66A-4813-8CA3-6BBB226167C3}" srcOrd="1" destOrd="0" presId="urn:microsoft.com/office/officeart/2005/8/layout/venn1"/>
    <dgm:cxn modelId="{68A1E89D-6F6A-4832-8A8B-163057E455B9}" type="presParOf" srcId="{C2F53AC8-33F5-4A0E-9669-038F2D033A8F}" destId="{8D2D3404-26C5-4D01-BA7D-D6B5C6802736}" srcOrd="2" destOrd="0" presId="urn:microsoft.com/office/officeart/2005/8/layout/venn1"/>
    <dgm:cxn modelId="{84482F9F-454D-4EDA-9C2C-E0D3E8B09C2A}" type="presParOf" srcId="{C2F53AC8-33F5-4A0E-9669-038F2D033A8F}" destId="{B5916DA1-E996-4EF5-A7AE-F6CD73EC732C}" srcOrd="3" destOrd="0" presId="urn:microsoft.com/office/officeart/2005/8/layout/venn1"/>
    <dgm:cxn modelId="{FA0344CA-80A0-456C-853B-048A55773793}" type="presParOf" srcId="{C2F53AC8-33F5-4A0E-9669-038F2D033A8F}" destId="{EE886324-D5EA-49E5-881B-BB9C9C7CC682}" srcOrd="4" destOrd="0" presId="urn:microsoft.com/office/officeart/2005/8/layout/venn1"/>
    <dgm:cxn modelId="{CFEC6A53-3B15-4B13-9A25-ED2B14AA94AD}" type="presParOf" srcId="{C2F53AC8-33F5-4A0E-9669-038F2D033A8F}" destId="{0FEBB3AA-F1CD-4895-BC73-712BF71D9B5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10C2C-2281-4715-8E0B-0A6DDC1EF7A6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D09DA627-0728-4C4C-95E2-C34895009F75}">
      <dgm:prSet phldrT="[Text]" custT="1"/>
      <dgm:spPr/>
      <dgm:t>
        <a:bodyPr/>
        <a:lstStyle/>
        <a:p>
          <a:r>
            <a:rPr lang="en-ZA" sz="2400" b="1" dirty="0" smtClean="0"/>
            <a:t>Technical</a:t>
          </a:r>
          <a:endParaRPr lang="en-ZA" sz="2400" b="1" dirty="0"/>
        </a:p>
      </dgm:t>
    </dgm:pt>
    <dgm:pt modelId="{7BD5ABD0-AB52-4C29-A36C-6BFCCFF156FC}" type="parTrans" cxnId="{036771F9-2860-4F7A-9AE4-31D2D0590F52}">
      <dgm:prSet/>
      <dgm:spPr/>
      <dgm:t>
        <a:bodyPr/>
        <a:lstStyle/>
        <a:p>
          <a:endParaRPr lang="en-ZA"/>
        </a:p>
      </dgm:t>
    </dgm:pt>
    <dgm:pt modelId="{C9ED4F33-BBEC-4F3F-9DB5-1FB395FA2AF5}" type="sibTrans" cxnId="{036771F9-2860-4F7A-9AE4-31D2D0590F52}">
      <dgm:prSet/>
      <dgm:spPr/>
      <dgm:t>
        <a:bodyPr/>
        <a:lstStyle/>
        <a:p>
          <a:endParaRPr lang="en-ZA"/>
        </a:p>
      </dgm:t>
    </dgm:pt>
    <dgm:pt modelId="{5D9F5519-FAD7-40F3-AF47-117F900F5049}">
      <dgm:prSet phldrT="[Text]" custT="1"/>
      <dgm:spPr/>
      <dgm:t>
        <a:bodyPr/>
        <a:lstStyle/>
        <a:p>
          <a:r>
            <a:rPr lang="en-ZA" sz="2000" b="1" dirty="0" smtClean="0"/>
            <a:t>Trans-formational</a:t>
          </a:r>
          <a:endParaRPr lang="en-ZA" sz="2000" b="1" dirty="0"/>
        </a:p>
      </dgm:t>
    </dgm:pt>
    <dgm:pt modelId="{31CF0E18-BC77-4226-BF5A-A02DB37C90F4}" type="parTrans" cxnId="{13FC9AD1-8D71-4D72-8138-DDC6C9734D5C}">
      <dgm:prSet/>
      <dgm:spPr/>
      <dgm:t>
        <a:bodyPr/>
        <a:lstStyle/>
        <a:p>
          <a:endParaRPr lang="en-ZA"/>
        </a:p>
      </dgm:t>
    </dgm:pt>
    <dgm:pt modelId="{190CC305-2C40-45A1-B0E7-3EA65785EA9D}" type="sibTrans" cxnId="{13FC9AD1-8D71-4D72-8138-DDC6C9734D5C}">
      <dgm:prSet/>
      <dgm:spPr/>
      <dgm:t>
        <a:bodyPr/>
        <a:lstStyle/>
        <a:p>
          <a:endParaRPr lang="en-ZA"/>
        </a:p>
      </dgm:t>
    </dgm:pt>
    <dgm:pt modelId="{2642AFD9-F3D3-4F93-9EAE-AA83359155F1}">
      <dgm:prSet phldrT="[Text]" custT="1"/>
      <dgm:spPr/>
      <dgm:t>
        <a:bodyPr/>
        <a:lstStyle/>
        <a:p>
          <a:r>
            <a:rPr lang="en-ZA" sz="2400" b="1" dirty="0" smtClean="0"/>
            <a:t>Relational</a:t>
          </a:r>
          <a:endParaRPr lang="en-ZA" sz="1600" b="1" dirty="0"/>
        </a:p>
      </dgm:t>
    </dgm:pt>
    <dgm:pt modelId="{B7A2C123-8A69-4B9D-ADF2-D74830307104}" type="parTrans" cxnId="{049C7780-C9FC-49F0-97F5-1234A63B14F9}">
      <dgm:prSet/>
      <dgm:spPr/>
      <dgm:t>
        <a:bodyPr/>
        <a:lstStyle/>
        <a:p>
          <a:endParaRPr lang="en-ZA"/>
        </a:p>
      </dgm:t>
    </dgm:pt>
    <dgm:pt modelId="{3B33E904-00BE-4039-90D2-A930A52AC732}" type="sibTrans" cxnId="{049C7780-C9FC-49F0-97F5-1234A63B14F9}">
      <dgm:prSet/>
      <dgm:spPr/>
      <dgm:t>
        <a:bodyPr/>
        <a:lstStyle/>
        <a:p>
          <a:endParaRPr lang="en-ZA"/>
        </a:p>
      </dgm:t>
    </dgm:pt>
    <dgm:pt modelId="{3262405F-91DA-4296-8D8F-D8D6D21F6EE9}" type="pres">
      <dgm:prSet presAssocID="{5A610C2C-2281-4715-8E0B-0A6DDC1EF7A6}" presName="compositeShape" presStyleCnt="0">
        <dgm:presLayoutVars>
          <dgm:chMax val="7"/>
          <dgm:dir/>
          <dgm:resizeHandles val="exact"/>
        </dgm:presLayoutVars>
      </dgm:prSet>
      <dgm:spPr/>
    </dgm:pt>
    <dgm:pt modelId="{2D2C9BD5-F621-4F7A-BACD-E81327A206FB}" type="pres">
      <dgm:prSet presAssocID="{D09DA627-0728-4C4C-95E2-C34895009F75}" presName="circ1" presStyleLbl="vennNode1" presStyleIdx="0" presStyleCnt="3"/>
      <dgm:spPr/>
      <dgm:t>
        <a:bodyPr/>
        <a:lstStyle/>
        <a:p>
          <a:endParaRPr lang="en-ZA"/>
        </a:p>
      </dgm:t>
    </dgm:pt>
    <dgm:pt modelId="{0891841F-69AC-4004-BFB9-AD7E867FF7C3}" type="pres">
      <dgm:prSet presAssocID="{D09DA627-0728-4C4C-95E2-C34895009F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75FFD3C-5CA2-4073-B613-B512D09CC0FE}" type="pres">
      <dgm:prSet presAssocID="{5D9F5519-FAD7-40F3-AF47-117F900F5049}" presName="circ2" presStyleLbl="vennNode1" presStyleIdx="1" presStyleCnt="3"/>
      <dgm:spPr/>
      <dgm:t>
        <a:bodyPr/>
        <a:lstStyle/>
        <a:p>
          <a:endParaRPr lang="en-ZA"/>
        </a:p>
      </dgm:t>
    </dgm:pt>
    <dgm:pt modelId="{8506EBA7-92B4-454E-AEB0-929602D116D6}" type="pres">
      <dgm:prSet presAssocID="{5D9F5519-FAD7-40F3-AF47-117F900F50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287E64-AB1F-46E3-A4F6-95F9A348CBBD}" type="pres">
      <dgm:prSet presAssocID="{2642AFD9-F3D3-4F93-9EAE-AA83359155F1}" presName="circ3" presStyleLbl="vennNode1" presStyleIdx="2" presStyleCnt="3" custLinFactNeighborX="-2093" custLinFactNeighborY="-1668"/>
      <dgm:spPr/>
      <dgm:t>
        <a:bodyPr/>
        <a:lstStyle/>
        <a:p>
          <a:endParaRPr lang="en-ZA"/>
        </a:p>
      </dgm:t>
    </dgm:pt>
    <dgm:pt modelId="{28192DC5-E5AA-42C7-93D9-D0DAEF301C84}" type="pres">
      <dgm:prSet presAssocID="{2642AFD9-F3D3-4F93-9EAE-AA83359155F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3FC9AD1-8D71-4D72-8138-DDC6C9734D5C}" srcId="{5A610C2C-2281-4715-8E0B-0A6DDC1EF7A6}" destId="{5D9F5519-FAD7-40F3-AF47-117F900F5049}" srcOrd="1" destOrd="0" parTransId="{31CF0E18-BC77-4226-BF5A-A02DB37C90F4}" sibTransId="{190CC305-2C40-45A1-B0E7-3EA65785EA9D}"/>
    <dgm:cxn modelId="{DC38F375-DED5-415F-BE6B-96FC26CD38EF}" type="presOf" srcId="{5D9F5519-FAD7-40F3-AF47-117F900F5049}" destId="{8506EBA7-92B4-454E-AEB0-929602D116D6}" srcOrd="1" destOrd="0" presId="urn:microsoft.com/office/officeart/2005/8/layout/venn1"/>
    <dgm:cxn modelId="{049C7780-C9FC-49F0-97F5-1234A63B14F9}" srcId="{5A610C2C-2281-4715-8E0B-0A6DDC1EF7A6}" destId="{2642AFD9-F3D3-4F93-9EAE-AA83359155F1}" srcOrd="2" destOrd="0" parTransId="{B7A2C123-8A69-4B9D-ADF2-D74830307104}" sibTransId="{3B33E904-00BE-4039-90D2-A930A52AC732}"/>
    <dgm:cxn modelId="{1F40DAB4-E77E-4897-BF6D-31EA00E7D464}" type="presOf" srcId="{D09DA627-0728-4C4C-95E2-C34895009F75}" destId="{2D2C9BD5-F621-4F7A-BACD-E81327A206FB}" srcOrd="0" destOrd="0" presId="urn:microsoft.com/office/officeart/2005/8/layout/venn1"/>
    <dgm:cxn modelId="{BCF831ED-3968-4923-9750-B6D9A2AD5E7E}" type="presOf" srcId="{D09DA627-0728-4C4C-95E2-C34895009F75}" destId="{0891841F-69AC-4004-BFB9-AD7E867FF7C3}" srcOrd="1" destOrd="0" presId="urn:microsoft.com/office/officeart/2005/8/layout/venn1"/>
    <dgm:cxn modelId="{A1E8D4FC-8AB6-4EBF-961E-D017923743A9}" type="presOf" srcId="{5D9F5519-FAD7-40F3-AF47-117F900F5049}" destId="{375FFD3C-5CA2-4073-B613-B512D09CC0FE}" srcOrd="0" destOrd="0" presId="urn:microsoft.com/office/officeart/2005/8/layout/venn1"/>
    <dgm:cxn modelId="{B0D1E396-F7BB-465F-AB76-434E0D62B02D}" type="presOf" srcId="{2642AFD9-F3D3-4F93-9EAE-AA83359155F1}" destId="{79287E64-AB1F-46E3-A4F6-95F9A348CBBD}" srcOrd="0" destOrd="0" presId="urn:microsoft.com/office/officeart/2005/8/layout/venn1"/>
    <dgm:cxn modelId="{A33D2DDB-A69F-455F-9F2D-4225AC743B6B}" type="presOf" srcId="{5A610C2C-2281-4715-8E0B-0A6DDC1EF7A6}" destId="{3262405F-91DA-4296-8D8F-D8D6D21F6EE9}" srcOrd="0" destOrd="0" presId="urn:microsoft.com/office/officeart/2005/8/layout/venn1"/>
    <dgm:cxn modelId="{2B68062F-1A3E-4B47-B422-5633081BD7EE}" type="presOf" srcId="{2642AFD9-F3D3-4F93-9EAE-AA83359155F1}" destId="{28192DC5-E5AA-42C7-93D9-D0DAEF301C84}" srcOrd="1" destOrd="0" presId="urn:microsoft.com/office/officeart/2005/8/layout/venn1"/>
    <dgm:cxn modelId="{036771F9-2860-4F7A-9AE4-31D2D0590F52}" srcId="{5A610C2C-2281-4715-8E0B-0A6DDC1EF7A6}" destId="{D09DA627-0728-4C4C-95E2-C34895009F75}" srcOrd="0" destOrd="0" parTransId="{7BD5ABD0-AB52-4C29-A36C-6BFCCFF156FC}" sibTransId="{C9ED4F33-BBEC-4F3F-9DB5-1FB395FA2AF5}"/>
    <dgm:cxn modelId="{B0D1F2C9-9551-41E2-93FE-26093CE9209D}" type="presParOf" srcId="{3262405F-91DA-4296-8D8F-D8D6D21F6EE9}" destId="{2D2C9BD5-F621-4F7A-BACD-E81327A206FB}" srcOrd="0" destOrd="0" presId="urn:microsoft.com/office/officeart/2005/8/layout/venn1"/>
    <dgm:cxn modelId="{94D3F6B7-3B2F-40D5-94EB-1F671B5EAC1F}" type="presParOf" srcId="{3262405F-91DA-4296-8D8F-D8D6D21F6EE9}" destId="{0891841F-69AC-4004-BFB9-AD7E867FF7C3}" srcOrd="1" destOrd="0" presId="urn:microsoft.com/office/officeart/2005/8/layout/venn1"/>
    <dgm:cxn modelId="{429CE25E-632F-4811-8A64-16C19D3BF8E1}" type="presParOf" srcId="{3262405F-91DA-4296-8D8F-D8D6D21F6EE9}" destId="{375FFD3C-5CA2-4073-B613-B512D09CC0FE}" srcOrd="2" destOrd="0" presId="urn:microsoft.com/office/officeart/2005/8/layout/venn1"/>
    <dgm:cxn modelId="{4B7417A6-3E1D-465D-8442-D8DED5377ADF}" type="presParOf" srcId="{3262405F-91DA-4296-8D8F-D8D6D21F6EE9}" destId="{8506EBA7-92B4-454E-AEB0-929602D116D6}" srcOrd="3" destOrd="0" presId="urn:microsoft.com/office/officeart/2005/8/layout/venn1"/>
    <dgm:cxn modelId="{7FD87A52-8896-4BAE-8021-55287AD3904D}" type="presParOf" srcId="{3262405F-91DA-4296-8D8F-D8D6D21F6EE9}" destId="{79287E64-AB1F-46E3-A4F6-95F9A348CBBD}" srcOrd="4" destOrd="0" presId="urn:microsoft.com/office/officeart/2005/8/layout/venn1"/>
    <dgm:cxn modelId="{43DDD34A-6E88-45C5-9B9A-A9221E00C3E2}" type="presParOf" srcId="{3262405F-91DA-4296-8D8F-D8D6D21F6EE9}" destId="{28192DC5-E5AA-42C7-93D9-D0DAEF301C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610C2C-2281-4715-8E0B-0A6DDC1EF7A6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D09DA627-0728-4C4C-95E2-C34895009F75}">
      <dgm:prSet phldrT="[Text]" custT="1"/>
      <dgm:spPr/>
      <dgm:t>
        <a:bodyPr/>
        <a:lstStyle/>
        <a:p>
          <a:r>
            <a:rPr lang="en-ZA" sz="2000" b="1" dirty="0" smtClean="0"/>
            <a:t>Technical</a:t>
          </a:r>
        </a:p>
        <a:p>
          <a:r>
            <a:rPr lang="en-ZA" sz="2000" b="1" dirty="0" smtClean="0"/>
            <a:t>Competencies</a:t>
          </a:r>
          <a:endParaRPr lang="en-ZA" sz="2000" b="1" dirty="0"/>
        </a:p>
      </dgm:t>
    </dgm:pt>
    <dgm:pt modelId="{7BD5ABD0-AB52-4C29-A36C-6BFCCFF156FC}" type="parTrans" cxnId="{036771F9-2860-4F7A-9AE4-31D2D0590F52}">
      <dgm:prSet/>
      <dgm:spPr/>
      <dgm:t>
        <a:bodyPr/>
        <a:lstStyle/>
        <a:p>
          <a:endParaRPr lang="en-ZA"/>
        </a:p>
      </dgm:t>
    </dgm:pt>
    <dgm:pt modelId="{C9ED4F33-BBEC-4F3F-9DB5-1FB395FA2AF5}" type="sibTrans" cxnId="{036771F9-2860-4F7A-9AE4-31D2D0590F52}">
      <dgm:prSet/>
      <dgm:spPr/>
      <dgm:t>
        <a:bodyPr/>
        <a:lstStyle/>
        <a:p>
          <a:endParaRPr lang="en-ZA"/>
        </a:p>
      </dgm:t>
    </dgm:pt>
    <dgm:pt modelId="{5D9F5519-FAD7-40F3-AF47-117F900F5049}">
      <dgm:prSet phldrT="[Text]" custT="1"/>
      <dgm:spPr/>
      <dgm:t>
        <a:bodyPr/>
        <a:lstStyle/>
        <a:p>
          <a:r>
            <a:rPr lang="en-ZA" sz="2000" b="1" dirty="0" smtClean="0"/>
            <a:t>Trans-formational</a:t>
          </a:r>
          <a:endParaRPr lang="en-ZA" sz="2000" b="1" dirty="0"/>
        </a:p>
      </dgm:t>
    </dgm:pt>
    <dgm:pt modelId="{31CF0E18-BC77-4226-BF5A-A02DB37C90F4}" type="parTrans" cxnId="{13FC9AD1-8D71-4D72-8138-DDC6C9734D5C}">
      <dgm:prSet/>
      <dgm:spPr/>
      <dgm:t>
        <a:bodyPr/>
        <a:lstStyle/>
        <a:p>
          <a:endParaRPr lang="en-ZA"/>
        </a:p>
      </dgm:t>
    </dgm:pt>
    <dgm:pt modelId="{190CC305-2C40-45A1-B0E7-3EA65785EA9D}" type="sibTrans" cxnId="{13FC9AD1-8D71-4D72-8138-DDC6C9734D5C}">
      <dgm:prSet/>
      <dgm:spPr/>
      <dgm:t>
        <a:bodyPr/>
        <a:lstStyle/>
        <a:p>
          <a:endParaRPr lang="en-ZA"/>
        </a:p>
      </dgm:t>
    </dgm:pt>
    <dgm:pt modelId="{2642AFD9-F3D3-4F93-9EAE-AA83359155F1}">
      <dgm:prSet phldrT="[Text]" custT="1"/>
      <dgm:spPr/>
      <dgm:t>
        <a:bodyPr/>
        <a:lstStyle/>
        <a:p>
          <a:r>
            <a:rPr lang="en-ZA" sz="1800" b="1" dirty="0" smtClean="0"/>
            <a:t>Relational Competencies</a:t>
          </a:r>
          <a:endParaRPr lang="en-ZA" sz="1200" b="1" dirty="0"/>
        </a:p>
      </dgm:t>
    </dgm:pt>
    <dgm:pt modelId="{B7A2C123-8A69-4B9D-ADF2-D74830307104}" type="parTrans" cxnId="{049C7780-C9FC-49F0-97F5-1234A63B14F9}">
      <dgm:prSet/>
      <dgm:spPr/>
      <dgm:t>
        <a:bodyPr/>
        <a:lstStyle/>
        <a:p>
          <a:endParaRPr lang="en-ZA"/>
        </a:p>
      </dgm:t>
    </dgm:pt>
    <dgm:pt modelId="{3B33E904-00BE-4039-90D2-A930A52AC732}" type="sibTrans" cxnId="{049C7780-C9FC-49F0-97F5-1234A63B14F9}">
      <dgm:prSet/>
      <dgm:spPr/>
      <dgm:t>
        <a:bodyPr/>
        <a:lstStyle/>
        <a:p>
          <a:endParaRPr lang="en-ZA"/>
        </a:p>
      </dgm:t>
    </dgm:pt>
    <dgm:pt modelId="{3262405F-91DA-4296-8D8F-D8D6D21F6EE9}" type="pres">
      <dgm:prSet presAssocID="{5A610C2C-2281-4715-8E0B-0A6DDC1EF7A6}" presName="compositeShape" presStyleCnt="0">
        <dgm:presLayoutVars>
          <dgm:chMax val="7"/>
          <dgm:dir/>
          <dgm:resizeHandles val="exact"/>
        </dgm:presLayoutVars>
      </dgm:prSet>
      <dgm:spPr/>
    </dgm:pt>
    <dgm:pt modelId="{2D2C9BD5-F621-4F7A-BACD-E81327A206FB}" type="pres">
      <dgm:prSet presAssocID="{D09DA627-0728-4C4C-95E2-C34895009F75}" presName="circ1" presStyleLbl="vennNode1" presStyleIdx="0" presStyleCnt="3"/>
      <dgm:spPr/>
      <dgm:t>
        <a:bodyPr/>
        <a:lstStyle/>
        <a:p>
          <a:endParaRPr lang="en-ZA"/>
        </a:p>
      </dgm:t>
    </dgm:pt>
    <dgm:pt modelId="{0891841F-69AC-4004-BFB9-AD7E867FF7C3}" type="pres">
      <dgm:prSet presAssocID="{D09DA627-0728-4C4C-95E2-C34895009F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75FFD3C-5CA2-4073-B613-B512D09CC0FE}" type="pres">
      <dgm:prSet presAssocID="{5D9F5519-FAD7-40F3-AF47-117F900F5049}" presName="circ2" presStyleLbl="vennNode1" presStyleIdx="1" presStyleCnt="3"/>
      <dgm:spPr/>
      <dgm:t>
        <a:bodyPr/>
        <a:lstStyle/>
        <a:p>
          <a:endParaRPr lang="en-ZA"/>
        </a:p>
      </dgm:t>
    </dgm:pt>
    <dgm:pt modelId="{8506EBA7-92B4-454E-AEB0-929602D116D6}" type="pres">
      <dgm:prSet presAssocID="{5D9F5519-FAD7-40F3-AF47-117F900F50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287E64-AB1F-46E3-A4F6-95F9A348CBBD}" type="pres">
      <dgm:prSet presAssocID="{2642AFD9-F3D3-4F93-9EAE-AA83359155F1}" presName="circ3" presStyleLbl="vennNode1" presStyleIdx="2" presStyleCnt="3" custLinFactNeighborX="-2093" custLinFactNeighborY="-1668"/>
      <dgm:spPr/>
      <dgm:t>
        <a:bodyPr/>
        <a:lstStyle/>
        <a:p>
          <a:endParaRPr lang="en-ZA"/>
        </a:p>
      </dgm:t>
    </dgm:pt>
    <dgm:pt modelId="{28192DC5-E5AA-42C7-93D9-D0DAEF301C84}" type="pres">
      <dgm:prSet presAssocID="{2642AFD9-F3D3-4F93-9EAE-AA83359155F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3FC9AD1-8D71-4D72-8138-DDC6C9734D5C}" srcId="{5A610C2C-2281-4715-8E0B-0A6DDC1EF7A6}" destId="{5D9F5519-FAD7-40F3-AF47-117F900F5049}" srcOrd="1" destOrd="0" parTransId="{31CF0E18-BC77-4226-BF5A-A02DB37C90F4}" sibTransId="{190CC305-2C40-45A1-B0E7-3EA65785EA9D}"/>
    <dgm:cxn modelId="{DC38F375-DED5-415F-BE6B-96FC26CD38EF}" type="presOf" srcId="{5D9F5519-FAD7-40F3-AF47-117F900F5049}" destId="{8506EBA7-92B4-454E-AEB0-929602D116D6}" srcOrd="1" destOrd="0" presId="urn:microsoft.com/office/officeart/2005/8/layout/venn1"/>
    <dgm:cxn modelId="{049C7780-C9FC-49F0-97F5-1234A63B14F9}" srcId="{5A610C2C-2281-4715-8E0B-0A6DDC1EF7A6}" destId="{2642AFD9-F3D3-4F93-9EAE-AA83359155F1}" srcOrd="2" destOrd="0" parTransId="{B7A2C123-8A69-4B9D-ADF2-D74830307104}" sibTransId="{3B33E904-00BE-4039-90D2-A930A52AC732}"/>
    <dgm:cxn modelId="{1F40DAB4-E77E-4897-BF6D-31EA00E7D464}" type="presOf" srcId="{D09DA627-0728-4C4C-95E2-C34895009F75}" destId="{2D2C9BD5-F621-4F7A-BACD-E81327A206FB}" srcOrd="0" destOrd="0" presId="urn:microsoft.com/office/officeart/2005/8/layout/venn1"/>
    <dgm:cxn modelId="{BCF831ED-3968-4923-9750-B6D9A2AD5E7E}" type="presOf" srcId="{D09DA627-0728-4C4C-95E2-C34895009F75}" destId="{0891841F-69AC-4004-BFB9-AD7E867FF7C3}" srcOrd="1" destOrd="0" presId="urn:microsoft.com/office/officeart/2005/8/layout/venn1"/>
    <dgm:cxn modelId="{A1E8D4FC-8AB6-4EBF-961E-D017923743A9}" type="presOf" srcId="{5D9F5519-FAD7-40F3-AF47-117F900F5049}" destId="{375FFD3C-5CA2-4073-B613-B512D09CC0FE}" srcOrd="0" destOrd="0" presId="urn:microsoft.com/office/officeart/2005/8/layout/venn1"/>
    <dgm:cxn modelId="{B0D1E396-F7BB-465F-AB76-434E0D62B02D}" type="presOf" srcId="{2642AFD9-F3D3-4F93-9EAE-AA83359155F1}" destId="{79287E64-AB1F-46E3-A4F6-95F9A348CBBD}" srcOrd="0" destOrd="0" presId="urn:microsoft.com/office/officeart/2005/8/layout/venn1"/>
    <dgm:cxn modelId="{A33D2DDB-A69F-455F-9F2D-4225AC743B6B}" type="presOf" srcId="{5A610C2C-2281-4715-8E0B-0A6DDC1EF7A6}" destId="{3262405F-91DA-4296-8D8F-D8D6D21F6EE9}" srcOrd="0" destOrd="0" presId="urn:microsoft.com/office/officeart/2005/8/layout/venn1"/>
    <dgm:cxn modelId="{2B68062F-1A3E-4B47-B422-5633081BD7EE}" type="presOf" srcId="{2642AFD9-F3D3-4F93-9EAE-AA83359155F1}" destId="{28192DC5-E5AA-42C7-93D9-D0DAEF301C84}" srcOrd="1" destOrd="0" presId="urn:microsoft.com/office/officeart/2005/8/layout/venn1"/>
    <dgm:cxn modelId="{036771F9-2860-4F7A-9AE4-31D2D0590F52}" srcId="{5A610C2C-2281-4715-8E0B-0A6DDC1EF7A6}" destId="{D09DA627-0728-4C4C-95E2-C34895009F75}" srcOrd="0" destOrd="0" parTransId="{7BD5ABD0-AB52-4C29-A36C-6BFCCFF156FC}" sibTransId="{C9ED4F33-BBEC-4F3F-9DB5-1FB395FA2AF5}"/>
    <dgm:cxn modelId="{B0D1F2C9-9551-41E2-93FE-26093CE9209D}" type="presParOf" srcId="{3262405F-91DA-4296-8D8F-D8D6D21F6EE9}" destId="{2D2C9BD5-F621-4F7A-BACD-E81327A206FB}" srcOrd="0" destOrd="0" presId="urn:microsoft.com/office/officeart/2005/8/layout/venn1"/>
    <dgm:cxn modelId="{94D3F6B7-3B2F-40D5-94EB-1F671B5EAC1F}" type="presParOf" srcId="{3262405F-91DA-4296-8D8F-D8D6D21F6EE9}" destId="{0891841F-69AC-4004-BFB9-AD7E867FF7C3}" srcOrd="1" destOrd="0" presId="urn:microsoft.com/office/officeart/2005/8/layout/venn1"/>
    <dgm:cxn modelId="{429CE25E-632F-4811-8A64-16C19D3BF8E1}" type="presParOf" srcId="{3262405F-91DA-4296-8D8F-D8D6D21F6EE9}" destId="{375FFD3C-5CA2-4073-B613-B512D09CC0FE}" srcOrd="2" destOrd="0" presId="urn:microsoft.com/office/officeart/2005/8/layout/venn1"/>
    <dgm:cxn modelId="{4B7417A6-3E1D-465D-8442-D8DED5377ADF}" type="presParOf" srcId="{3262405F-91DA-4296-8D8F-D8D6D21F6EE9}" destId="{8506EBA7-92B4-454E-AEB0-929602D116D6}" srcOrd="3" destOrd="0" presId="urn:microsoft.com/office/officeart/2005/8/layout/venn1"/>
    <dgm:cxn modelId="{7FD87A52-8896-4BAE-8021-55287AD3904D}" type="presParOf" srcId="{3262405F-91DA-4296-8D8F-D8D6D21F6EE9}" destId="{79287E64-AB1F-46E3-A4F6-95F9A348CBBD}" srcOrd="4" destOrd="0" presId="urn:microsoft.com/office/officeart/2005/8/layout/venn1"/>
    <dgm:cxn modelId="{43DDD34A-6E88-45C5-9B9A-A9221E00C3E2}" type="presParOf" srcId="{3262405F-91DA-4296-8D8F-D8D6D21F6EE9}" destId="{28192DC5-E5AA-42C7-93D9-D0DAEF301C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F54949-D871-49D0-84F6-B7A887D74EE2}" type="doc">
      <dgm:prSet loTypeId="urn:microsoft.com/office/officeart/2005/8/layout/cycle3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A55E362-A00C-40D6-9342-15DE7E18C77C}">
      <dgm:prSet phldrT="[Text]"/>
      <dgm:spPr/>
      <dgm:t>
        <a:bodyPr/>
        <a:lstStyle/>
        <a:p>
          <a:r>
            <a:rPr lang="en-US" dirty="0" smtClean="0"/>
            <a:t>University (Rhodes)</a:t>
          </a:r>
          <a:endParaRPr lang="en-US" dirty="0"/>
        </a:p>
      </dgm:t>
    </dgm:pt>
    <dgm:pt modelId="{0CE0DE30-0E76-4865-AE79-7A16AAB29919}" type="parTrans" cxnId="{13A23EF4-06FA-402F-9316-70616534F4DE}">
      <dgm:prSet/>
      <dgm:spPr/>
      <dgm:t>
        <a:bodyPr/>
        <a:lstStyle/>
        <a:p>
          <a:endParaRPr lang="en-US"/>
        </a:p>
      </dgm:t>
    </dgm:pt>
    <dgm:pt modelId="{A8F6DCA0-C5FC-4CDD-A5DF-17243F4DA7E9}" type="sibTrans" cxnId="{13A23EF4-06FA-402F-9316-70616534F4DE}">
      <dgm:prSet/>
      <dgm:spPr/>
      <dgm:t>
        <a:bodyPr/>
        <a:lstStyle/>
        <a:p>
          <a:endParaRPr lang="en-US"/>
        </a:p>
      </dgm:t>
    </dgm:pt>
    <dgm:pt modelId="{8F2297E0-C5C3-405B-9787-DB600F82A77D}">
      <dgm:prSet phldrT="[Text]"/>
      <dgm:spPr/>
      <dgm:t>
        <a:bodyPr/>
        <a:lstStyle/>
        <a:p>
          <a:r>
            <a:rPr lang="en-US" dirty="0" smtClean="0"/>
            <a:t>Water Research Commission</a:t>
          </a:r>
          <a:endParaRPr lang="en-US" dirty="0"/>
        </a:p>
      </dgm:t>
    </dgm:pt>
    <dgm:pt modelId="{B8B8CFDB-9330-43DE-BA3E-A84853507FFC}" type="parTrans" cxnId="{DEC3538A-1A11-4648-9D64-FB7BA63AF464}">
      <dgm:prSet/>
      <dgm:spPr/>
      <dgm:t>
        <a:bodyPr/>
        <a:lstStyle/>
        <a:p>
          <a:endParaRPr lang="en-US"/>
        </a:p>
      </dgm:t>
    </dgm:pt>
    <dgm:pt modelId="{02BE4EC8-1C35-4442-81DF-D598984CB5CC}" type="sibTrans" cxnId="{DEC3538A-1A11-4648-9D64-FB7BA63AF464}">
      <dgm:prSet/>
      <dgm:spPr/>
      <dgm:t>
        <a:bodyPr/>
        <a:lstStyle/>
        <a:p>
          <a:endParaRPr lang="en-US"/>
        </a:p>
      </dgm:t>
    </dgm:pt>
    <dgm:pt modelId="{B12708F2-AB61-4268-8010-3F60E5F300E6}">
      <dgm:prSet phldrT="[Text]"/>
      <dgm:spPr/>
      <dgm:t>
        <a:bodyPr/>
        <a:lstStyle/>
        <a:p>
          <a:r>
            <a:rPr lang="en-US" smtClean="0"/>
            <a:t>Lead Farmers</a:t>
          </a:r>
          <a:endParaRPr lang="en-US" dirty="0"/>
        </a:p>
      </dgm:t>
    </dgm:pt>
    <dgm:pt modelId="{7718E12B-21DA-45DC-B0CA-49924BBFA148}" type="parTrans" cxnId="{817EE3CD-6C50-4561-8627-91FA0AA6FBBA}">
      <dgm:prSet/>
      <dgm:spPr/>
      <dgm:t>
        <a:bodyPr/>
        <a:lstStyle/>
        <a:p>
          <a:endParaRPr lang="en-US"/>
        </a:p>
      </dgm:t>
    </dgm:pt>
    <dgm:pt modelId="{26384A2D-2E0C-44A5-A224-7039813FD18A}" type="sibTrans" cxnId="{817EE3CD-6C50-4561-8627-91FA0AA6FBBA}">
      <dgm:prSet/>
      <dgm:spPr/>
      <dgm:t>
        <a:bodyPr/>
        <a:lstStyle/>
        <a:p>
          <a:endParaRPr lang="en-US"/>
        </a:p>
      </dgm:t>
    </dgm:pt>
    <dgm:pt modelId="{6E8D692B-6567-49F0-8D1B-0E1F3209CC50}">
      <dgm:prSet phldrT="[Text]"/>
      <dgm:spPr/>
      <dgm:t>
        <a:bodyPr/>
        <a:lstStyle/>
        <a:p>
          <a:r>
            <a:rPr lang="en-US" dirty="0" smtClean="0"/>
            <a:t>Youth Groups</a:t>
          </a:r>
          <a:endParaRPr lang="en-US" dirty="0"/>
        </a:p>
      </dgm:t>
    </dgm:pt>
    <dgm:pt modelId="{9D6ADCFE-7099-4484-8C77-DED44A8FE21A}" type="parTrans" cxnId="{B4800DC6-538D-4A5D-8394-7F0A3708318B}">
      <dgm:prSet/>
      <dgm:spPr/>
      <dgm:t>
        <a:bodyPr/>
        <a:lstStyle/>
        <a:p>
          <a:endParaRPr lang="en-US"/>
        </a:p>
      </dgm:t>
    </dgm:pt>
    <dgm:pt modelId="{4914D5C5-962F-4AF0-8050-674E6833FCEA}" type="sibTrans" cxnId="{B4800DC6-538D-4A5D-8394-7F0A3708318B}">
      <dgm:prSet/>
      <dgm:spPr/>
      <dgm:t>
        <a:bodyPr/>
        <a:lstStyle/>
        <a:p>
          <a:endParaRPr lang="en-US"/>
        </a:p>
      </dgm:t>
    </dgm:pt>
    <dgm:pt modelId="{773B11F8-A045-4D26-AB7F-0BE4E16DAB5F}">
      <dgm:prSet phldrT="[Text]"/>
      <dgm:spPr/>
      <dgm:t>
        <a:bodyPr/>
        <a:lstStyle/>
        <a:p>
          <a:r>
            <a:rPr lang="en-US" smtClean="0"/>
            <a:t>College </a:t>
          </a:r>
          <a:r>
            <a:rPr lang="en-US" dirty="0" smtClean="0"/>
            <a:t>(Fort Cox)</a:t>
          </a:r>
          <a:endParaRPr lang="en-US" dirty="0"/>
        </a:p>
      </dgm:t>
    </dgm:pt>
    <dgm:pt modelId="{188309C7-979C-4356-8717-6E68675A77F1}" type="parTrans" cxnId="{4E98D9FD-508A-426B-82F2-64F0856006E2}">
      <dgm:prSet/>
      <dgm:spPr/>
      <dgm:t>
        <a:bodyPr/>
        <a:lstStyle/>
        <a:p>
          <a:endParaRPr lang="en-US"/>
        </a:p>
      </dgm:t>
    </dgm:pt>
    <dgm:pt modelId="{D7687A53-E088-47F3-BA25-60C26A680087}" type="sibTrans" cxnId="{4E98D9FD-508A-426B-82F2-64F0856006E2}">
      <dgm:prSet/>
      <dgm:spPr/>
      <dgm:t>
        <a:bodyPr/>
        <a:lstStyle/>
        <a:p>
          <a:endParaRPr lang="en-US"/>
        </a:p>
      </dgm:t>
    </dgm:pt>
    <dgm:pt modelId="{26D6360D-22F4-4E99-99B0-5A9EBC488F26}" type="pres">
      <dgm:prSet presAssocID="{BEF54949-D871-49D0-84F6-B7A887D74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F41D4-FFCD-445F-BEAA-3FDA1A42E746}" type="pres">
      <dgm:prSet presAssocID="{BEF54949-D871-49D0-84F6-B7A887D74EE2}" presName="cycle" presStyleCnt="0"/>
      <dgm:spPr/>
      <dgm:t>
        <a:bodyPr/>
        <a:lstStyle/>
        <a:p>
          <a:endParaRPr lang="en-US"/>
        </a:p>
      </dgm:t>
    </dgm:pt>
    <dgm:pt modelId="{1C317F1C-E32F-40EC-8202-6953E1DCAC61}" type="pres">
      <dgm:prSet presAssocID="{8F2297E0-C5C3-405B-9787-DB600F82A77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AE23C-0A93-4CDD-A999-B5CB8F21D33A}" type="pres">
      <dgm:prSet presAssocID="{02BE4EC8-1C35-4442-81DF-D598984CB5CC}" presName="sibTransFirstNode" presStyleLbl="bgShp" presStyleIdx="0" presStyleCnt="1" custLinFactNeighborX="195" custLinFactNeighborY="-390"/>
      <dgm:spPr/>
      <dgm:t>
        <a:bodyPr/>
        <a:lstStyle/>
        <a:p>
          <a:endParaRPr lang="en-US"/>
        </a:p>
      </dgm:t>
    </dgm:pt>
    <dgm:pt modelId="{02793858-2F78-479D-BCDA-FDF1F60433D3}" type="pres">
      <dgm:prSet presAssocID="{0A55E362-A00C-40D6-9342-15DE7E18C77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3B29C-90A2-405A-9C31-FC657E181CDB}" type="pres">
      <dgm:prSet presAssocID="{773B11F8-A045-4D26-AB7F-0BE4E16DAB5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4D236-AD13-451C-8B16-4DAFEDA5E543}" type="pres">
      <dgm:prSet presAssocID="{B12708F2-AB61-4268-8010-3F60E5F300E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6CCD3-E2F1-443F-94B2-1E6473049917}" type="pres">
      <dgm:prSet presAssocID="{6E8D692B-6567-49F0-8D1B-0E1F3209CC5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40FA1B-D6DF-4F49-BA64-8EE72CC7B33B}" type="presOf" srcId="{8F2297E0-C5C3-405B-9787-DB600F82A77D}" destId="{1C317F1C-E32F-40EC-8202-6953E1DCAC61}" srcOrd="0" destOrd="0" presId="urn:microsoft.com/office/officeart/2005/8/layout/cycle3"/>
    <dgm:cxn modelId="{DEC3538A-1A11-4648-9D64-FB7BA63AF464}" srcId="{BEF54949-D871-49D0-84F6-B7A887D74EE2}" destId="{8F2297E0-C5C3-405B-9787-DB600F82A77D}" srcOrd="0" destOrd="0" parTransId="{B8B8CFDB-9330-43DE-BA3E-A84853507FFC}" sibTransId="{02BE4EC8-1C35-4442-81DF-D598984CB5CC}"/>
    <dgm:cxn modelId="{7D7613C0-4C35-429C-89AE-44BB141DBEEA}" type="presOf" srcId="{773B11F8-A045-4D26-AB7F-0BE4E16DAB5F}" destId="{9013B29C-90A2-405A-9C31-FC657E181CDB}" srcOrd="0" destOrd="0" presId="urn:microsoft.com/office/officeart/2005/8/layout/cycle3"/>
    <dgm:cxn modelId="{13A23EF4-06FA-402F-9316-70616534F4DE}" srcId="{BEF54949-D871-49D0-84F6-B7A887D74EE2}" destId="{0A55E362-A00C-40D6-9342-15DE7E18C77C}" srcOrd="1" destOrd="0" parTransId="{0CE0DE30-0E76-4865-AE79-7A16AAB29919}" sibTransId="{A8F6DCA0-C5FC-4CDD-A5DF-17243F4DA7E9}"/>
    <dgm:cxn modelId="{B4800DC6-538D-4A5D-8394-7F0A3708318B}" srcId="{BEF54949-D871-49D0-84F6-B7A887D74EE2}" destId="{6E8D692B-6567-49F0-8D1B-0E1F3209CC50}" srcOrd="4" destOrd="0" parTransId="{9D6ADCFE-7099-4484-8C77-DED44A8FE21A}" sibTransId="{4914D5C5-962F-4AF0-8050-674E6833FCEA}"/>
    <dgm:cxn modelId="{4E98D9FD-508A-426B-82F2-64F0856006E2}" srcId="{BEF54949-D871-49D0-84F6-B7A887D74EE2}" destId="{773B11F8-A045-4D26-AB7F-0BE4E16DAB5F}" srcOrd="2" destOrd="0" parTransId="{188309C7-979C-4356-8717-6E68675A77F1}" sibTransId="{D7687A53-E088-47F3-BA25-60C26A680087}"/>
    <dgm:cxn modelId="{9DB6095C-B006-4186-867E-5CF43FD1C804}" type="presOf" srcId="{B12708F2-AB61-4268-8010-3F60E5F300E6}" destId="{12F4D236-AD13-451C-8B16-4DAFEDA5E543}" srcOrd="0" destOrd="0" presId="urn:microsoft.com/office/officeart/2005/8/layout/cycle3"/>
    <dgm:cxn modelId="{85F1C12F-E25B-427F-A778-C3A92B9BD183}" type="presOf" srcId="{02BE4EC8-1C35-4442-81DF-D598984CB5CC}" destId="{2AAAE23C-0A93-4CDD-A999-B5CB8F21D33A}" srcOrd="0" destOrd="0" presId="urn:microsoft.com/office/officeart/2005/8/layout/cycle3"/>
    <dgm:cxn modelId="{9205589D-32A4-45DD-8E91-395AE98A5440}" type="presOf" srcId="{BEF54949-D871-49D0-84F6-B7A887D74EE2}" destId="{26D6360D-22F4-4E99-99B0-5A9EBC488F26}" srcOrd="0" destOrd="0" presId="urn:microsoft.com/office/officeart/2005/8/layout/cycle3"/>
    <dgm:cxn modelId="{2CE8C84D-54A9-4112-B1AC-2C6DF6495386}" type="presOf" srcId="{6E8D692B-6567-49F0-8D1B-0E1F3209CC50}" destId="{36D6CCD3-E2F1-443F-94B2-1E6473049917}" srcOrd="0" destOrd="0" presId="urn:microsoft.com/office/officeart/2005/8/layout/cycle3"/>
    <dgm:cxn modelId="{817EE3CD-6C50-4561-8627-91FA0AA6FBBA}" srcId="{BEF54949-D871-49D0-84F6-B7A887D74EE2}" destId="{B12708F2-AB61-4268-8010-3F60E5F300E6}" srcOrd="3" destOrd="0" parTransId="{7718E12B-21DA-45DC-B0CA-49924BBFA148}" sibTransId="{26384A2D-2E0C-44A5-A224-7039813FD18A}"/>
    <dgm:cxn modelId="{F77FB2BC-A135-48CB-817A-F3F20111BF93}" type="presOf" srcId="{0A55E362-A00C-40D6-9342-15DE7E18C77C}" destId="{02793858-2F78-479D-BCDA-FDF1F60433D3}" srcOrd="0" destOrd="0" presId="urn:microsoft.com/office/officeart/2005/8/layout/cycle3"/>
    <dgm:cxn modelId="{3567DEBB-F0D0-4734-97D1-6AA26B8CF181}" type="presParOf" srcId="{26D6360D-22F4-4E99-99B0-5A9EBC488F26}" destId="{7AAF41D4-FFCD-445F-BEAA-3FDA1A42E746}" srcOrd="0" destOrd="0" presId="urn:microsoft.com/office/officeart/2005/8/layout/cycle3"/>
    <dgm:cxn modelId="{5366F0EB-F317-4F02-9186-4FACEF983DA3}" type="presParOf" srcId="{7AAF41D4-FFCD-445F-BEAA-3FDA1A42E746}" destId="{1C317F1C-E32F-40EC-8202-6953E1DCAC61}" srcOrd="0" destOrd="0" presId="urn:microsoft.com/office/officeart/2005/8/layout/cycle3"/>
    <dgm:cxn modelId="{6F06BB1D-5C96-4E8C-AAEF-A9507348D743}" type="presParOf" srcId="{7AAF41D4-FFCD-445F-BEAA-3FDA1A42E746}" destId="{2AAAE23C-0A93-4CDD-A999-B5CB8F21D33A}" srcOrd="1" destOrd="0" presId="urn:microsoft.com/office/officeart/2005/8/layout/cycle3"/>
    <dgm:cxn modelId="{3DF2A282-A255-43E2-8AC0-EF11D38A57BF}" type="presParOf" srcId="{7AAF41D4-FFCD-445F-BEAA-3FDA1A42E746}" destId="{02793858-2F78-479D-BCDA-FDF1F60433D3}" srcOrd="2" destOrd="0" presId="urn:microsoft.com/office/officeart/2005/8/layout/cycle3"/>
    <dgm:cxn modelId="{3F379AA3-9202-40B0-8485-36BE3E8EA2D9}" type="presParOf" srcId="{7AAF41D4-FFCD-445F-BEAA-3FDA1A42E746}" destId="{9013B29C-90A2-405A-9C31-FC657E181CDB}" srcOrd="3" destOrd="0" presId="urn:microsoft.com/office/officeart/2005/8/layout/cycle3"/>
    <dgm:cxn modelId="{1F1FE1F3-EFFD-4318-B232-45E485A64515}" type="presParOf" srcId="{7AAF41D4-FFCD-445F-BEAA-3FDA1A42E746}" destId="{12F4D236-AD13-451C-8B16-4DAFEDA5E543}" srcOrd="4" destOrd="0" presId="urn:microsoft.com/office/officeart/2005/8/layout/cycle3"/>
    <dgm:cxn modelId="{0E372B50-3CC1-411B-B1C6-4098DA6C506B}" type="presParOf" srcId="{7AAF41D4-FFCD-445F-BEAA-3FDA1A42E746}" destId="{36D6CCD3-E2F1-443F-94B2-1E647304991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1A0C9-2C9A-4DF1-955C-95C817577155}">
      <dsp:nvSpPr>
        <dsp:cNvPr id="0" name=""/>
        <dsp:cNvSpPr/>
      </dsp:nvSpPr>
      <dsp:spPr>
        <a:xfrm>
          <a:off x="4648" y="1524015"/>
          <a:ext cx="3003742" cy="2477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Resource Economics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Auditing e.g. blue drop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Green Financing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Investment e.g. restoration and rehabilitation, e-cars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Accounting for nature</a:t>
          </a:r>
          <a:endParaRPr lang="en-US" sz="1700" kern="1200" dirty="0"/>
        </a:p>
      </dsp:txBody>
      <dsp:txXfrm>
        <a:off x="61661" y="1581028"/>
        <a:ext cx="2889716" cy="1832549"/>
      </dsp:txXfrm>
    </dsp:sp>
    <dsp:sp modelId="{7C3D136B-4140-41CA-9309-FB6DB82F3768}">
      <dsp:nvSpPr>
        <dsp:cNvPr id="0" name=""/>
        <dsp:cNvSpPr/>
      </dsp:nvSpPr>
      <dsp:spPr>
        <a:xfrm>
          <a:off x="1690518" y="2106328"/>
          <a:ext cx="3324004" cy="3324004"/>
        </a:xfrm>
        <a:prstGeom prst="leftCircularArrow">
          <a:avLst>
            <a:gd name="adj1" fmla="val 3189"/>
            <a:gd name="adj2" fmla="val 392706"/>
            <a:gd name="adj3" fmla="val 2168216"/>
            <a:gd name="adj4" fmla="val 9024489"/>
            <a:gd name="adj5" fmla="val 372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87433-15FD-487F-9051-15AEFD820512}">
      <dsp:nvSpPr>
        <dsp:cNvPr id="0" name=""/>
        <dsp:cNvSpPr/>
      </dsp:nvSpPr>
      <dsp:spPr>
        <a:xfrm>
          <a:off x="672146" y="3470590"/>
          <a:ext cx="2669993" cy="1061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</a:rPr>
            <a:t>Recognising</a:t>
          </a:r>
          <a:r>
            <a:rPr lang="en-US" sz="3400" kern="1200" dirty="0" smtClean="0">
              <a:solidFill>
                <a:schemeClr val="tx1"/>
              </a:solidFill>
            </a:rPr>
            <a:t> value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703244" y="3501688"/>
        <a:ext cx="2607797" cy="999572"/>
      </dsp:txXfrm>
    </dsp:sp>
    <dsp:sp modelId="{48328D9A-7572-4ED9-B7F5-CC94950BDEDD}">
      <dsp:nvSpPr>
        <dsp:cNvPr id="0" name=""/>
        <dsp:cNvSpPr/>
      </dsp:nvSpPr>
      <dsp:spPr>
        <a:xfrm>
          <a:off x="3846837" y="1524015"/>
          <a:ext cx="3003742" cy="2477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Re-design e.g. packaging, safe waterless sanitation, zero waste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Re-engineering production &amp; manufacturing processes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Renewable energy</a:t>
          </a:r>
          <a:endParaRPr lang="en-US" sz="1700" kern="1200" dirty="0"/>
        </a:p>
      </dsp:txBody>
      <dsp:txXfrm>
        <a:off x="3903850" y="2111912"/>
        <a:ext cx="2889716" cy="1832549"/>
      </dsp:txXfrm>
    </dsp:sp>
    <dsp:sp modelId="{95BAA25B-B738-42E1-BCAB-90525F2A7949}">
      <dsp:nvSpPr>
        <dsp:cNvPr id="0" name=""/>
        <dsp:cNvSpPr/>
      </dsp:nvSpPr>
      <dsp:spPr>
        <a:xfrm>
          <a:off x="5507675" y="-1982"/>
          <a:ext cx="3707816" cy="3707816"/>
        </a:xfrm>
        <a:prstGeom prst="circularArrow">
          <a:avLst>
            <a:gd name="adj1" fmla="val 2858"/>
            <a:gd name="adj2" fmla="val 349332"/>
            <a:gd name="adj3" fmla="val 19475158"/>
            <a:gd name="adj4" fmla="val 12575511"/>
            <a:gd name="adj5" fmla="val 3335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2001B-090D-401A-BC9D-64608FA40047}">
      <dsp:nvSpPr>
        <dsp:cNvPr id="0" name=""/>
        <dsp:cNvSpPr/>
      </dsp:nvSpPr>
      <dsp:spPr>
        <a:xfrm>
          <a:off x="4514335" y="993131"/>
          <a:ext cx="2669993" cy="1061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Re-thinking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4545433" y="1024229"/>
        <a:ext cx="2607797" cy="999572"/>
      </dsp:txXfrm>
    </dsp:sp>
    <dsp:sp modelId="{8963C42A-B0DF-4B3F-9A8E-479110DB5ECD}">
      <dsp:nvSpPr>
        <dsp:cNvPr id="0" name=""/>
        <dsp:cNvSpPr/>
      </dsp:nvSpPr>
      <dsp:spPr>
        <a:xfrm>
          <a:off x="7689026" y="1524015"/>
          <a:ext cx="3003742" cy="2477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Circular economies e.g. produce chicken feed from chicken manure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Recyling</a:t>
          </a:r>
          <a:r>
            <a:rPr lang="en-US" sz="1700" kern="1200" dirty="0" smtClean="0"/>
            <a:t> e.g. e-waste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Repairs e.g. water leaks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Restoring wetlands, land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Remediating mine waste</a:t>
          </a:r>
          <a:endParaRPr lang="en-US" sz="1700" kern="1200" dirty="0"/>
        </a:p>
      </dsp:txBody>
      <dsp:txXfrm>
        <a:off x="7746039" y="1581028"/>
        <a:ext cx="2889716" cy="1832549"/>
      </dsp:txXfrm>
    </dsp:sp>
    <dsp:sp modelId="{B99D9AD3-0737-4BA1-BECA-8120210BBBCC}">
      <dsp:nvSpPr>
        <dsp:cNvPr id="0" name=""/>
        <dsp:cNvSpPr/>
      </dsp:nvSpPr>
      <dsp:spPr>
        <a:xfrm>
          <a:off x="8356524" y="3470590"/>
          <a:ext cx="2669993" cy="1061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solidFill>
                <a:schemeClr val="tx1"/>
              </a:solidFill>
            </a:rPr>
            <a:t>Recreating </a:t>
          </a:r>
          <a:r>
            <a:rPr lang="en-US" sz="3400" kern="1200" dirty="0" smtClean="0">
              <a:solidFill>
                <a:schemeClr val="tx1"/>
              </a:solidFill>
            </a:rPr>
            <a:t>value</a:t>
          </a:r>
          <a:endParaRPr lang="en-US" sz="3400" kern="1200"/>
        </a:p>
      </dsp:txBody>
      <dsp:txXfrm>
        <a:off x="8387622" y="3501688"/>
        <a:ext cx="2607797" cy="999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185B5-CC47-4200-A17A-C2DBDE3C1269}">
      <dsp:nvSpPr>
        <dsp:cNvPr id="0" name=""/>
        <dsp:cNvSpPr/>
      </dsp:nvSpPr>
      <dsp:spPr>
        <a:xfrm>
          <a:off x="0" y="0"/>
          <a:ext cx="8794290" cy="926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Macro level analysis of drivers of skills demand</a:t>
          </a:r>
          <a:endParaRPr lang="en-ZA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National policy and economic analysis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National and international regulatory frameworks, environmental risk identification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7130" y="27130"/>
        <a:ext cx="7686362" cy="872041"/>
      </dsp:txXfrm>
    </dsp:sp>
    <dsp:sp modelId="{F1CBD86E-AC51-43D2-8101-63D2EFD6D577}">
      <dsp:nvSpPr>
        <dsp:cNvPr id="0" name=""/>
        <dsp:cNvSpPr/>
      </dsp:nvSpPr>
      <dsp:spPr>
        <a:xfrm>
          <a:off x="656716" y="1054953"/>
          <a:ext cx="8794290" cy="926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Sector, system &amp; landscape level analysis</a:t>
          </a:r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New technology and development planning, </a:t>
          </a:r>
          <a:r>
            <a:rPr lang="en-US" altLang="en-US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</a:t>
          </a:r>
          <a:r>
            <a:rPr lang="en-ZA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ndustrial</a:t>
          </a: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strategy analysis </a:t>
          </a:r>
          <a:endParaRPr lang="en-US" altLang="en-US" sz="16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Cultural-historical social trends analysis</a:t>
          </a:r>
          <a:endParaRPr lang="en-US" altLang="en-US" sz="16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683846" y="1082083"/>
        <a:ext cx="7481217" cy="872041"/>
      </dsp:txXfrm>
    </dsp:sp>
    <dsp:sp modelId="{3A7DDE11-B738-43FE-8A48-F4D21674F594}">
      <dsp:nvSpPr>
        <dsp:cNvPr id="0" name=""/>
        <dsp:cNvSpPr/>
      </dsp:nvSpPr>
      <dsp:spPr>
        <a:xfrm>
          <a:off x="1313432" y="2109907"/>
          <a:ext cx="8794290" cy="926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Meso</a:t>
          </a:r>
          <a:r>
            <a:rPr lang="en-US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level analysis of Occupations and Skills</a:t>
          </a: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Value chain analysis, sustainability ‘hot spots’, associated occupations</a:t>
          </a: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Skills needs analyses for new green jobs and greening existing jobs</a:t>
          </a:r>
        </a:p>
      </dsp:txBody>
      <dsp:txXfrm>
        <a:off x="1340562" y="2137037"/>
        <a:ext cx="7481217" cy="872041"/>
      </dsp:txXfrm>
    </dsp:sp>
    <dsp:sp modelId="{1A6E19E0-1C94-4DBE-8257-EC36CA46EDD3}">
      <dsp:nvSpPr>
        <dsp:cNvPr id="0" name=""/>
        <dsp:cNvSpPr/>
      </dsp:nvSpPr>
      <dsp:spPr>
        <a:xfrm>
          <a:off x="1970149" y="3164861"/>
          <a:ext cx="8794290" cy="926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Skills Supply - Training and Education</a:t>
          </a: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Mapping qualifications, learning pathways, articulation opportunities, providers</a:t>
          </a: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Curriculum analysis in relation to skills needs analysis</a:t>
          </a:r>
        </a:p>
      </dsp:txBody>
      <dsp:txXfrm>
        <a:off x="1997279" y="3191991"/>
        <a:ext cx="7481217" cy="872041"/>
      </dsp:txXfrm>
    </dsp:sp>
    <dsp:sp modelId="{055DB7E0-C32B-4753-8778-AAF5B5060540}">
      <dsp:nvSpPr>
        <dsp:cNvPr id="0" name=""/>
        <dsp:cNvSpPr/>
      </dsp:nvSpPr>
      <dsp:spPr>
        <a:xfrm>
          <a:off x="2626865" y="4219815"/>
          <a:ext cx="8794290" cy="926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Micro-level analysis - Transitioning into Work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</a:t>
          </a:r>
          <a:r>
            <a:rPr lang="en-US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Tracer studies, career stories and vignettes (individual case studies)</a:t>
          </a:r>
        </a:p>
      </dsp:txBody>
      <dsp:txXfrm>
        <a:off x="2653995" y="4246945"/>
        <a:ext cx="7481217" cy="872041"/>
      </dsp:txXfrm>
    </dsp:sp>
    <dsp:sp modelId="{5785D119-BF92-44A2-A5AE-8BE9547FB1C6}">
      <dsp:nvSpPr>
        <dsp:cNvPr id="0" name=""/>
        <dsp:cNvSpPr/>
      </dsp:nvSpPr>
      <dsp:spPr>
        <a:xfrm>
          <a:off x="8192194" y="676714"/>
          <a:ext cx="602095" cy="602095"/>
        </a:xfrm>
        <a:prstGeom prst="downArrow">
          <a:avLst>
            <a:gd name="adj1" fmla="val 55000"/>
            <a:gd name="adj2" fmla="val 45000"/>
          </a:avLst>
        </a:prstGeom>
        <a:solidFill>
          <a:srgbClr val="15292B">
            <a:alpha val="90000"/>
          </a:srgb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327665" y="676714"/>
        <a:ext cx="331153" cy="453076"/>
      </dsp:txXfrm>
    </dsp:sp>
    <dsp:sp modelId="{1B8D3C8C-BC3E-49CD-B38D-8F709A74AEB4}">
      <dsp:nvSpPr>
        <dsp:cNvPr id="0" name=""/>
        <dsp:cNvSpPr/>
      </dsp:nvSpPr>
      <dsp:spPr>
        <a:xfrm>
          <a:off x="8848910" y="1731668"/>
          <a:ext cx="602095" cy="602095"/>
        </a:xfrm>
        <a:prstGeom prst="downArrow">
          <a:avLst>
            <a:gd name="adj1" fmla="val 55000"/>
            <a:gd name="adj2" fmla="val 45000"/>
          </a:avLst>
        </a:prstGeom>
        <a:solidFill>
          <a:srgbClr val="15292B">
            <a:alpha val="90000"/>
          </a:srgb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984381" y="1731668"/>
        <a:ext cx="331153" cy="453076"/>
      </dsp:txXfrm>
    </dsp:sp>
    <dsp:sp modelId="{09A8F03B-DA43-4A9F-8726-098D1A794B31}">
      <dsp:nvSpPr>
        <dsp:cNvPr id="0" name=""/>
        <dsp:cNvSpPr/>
      </dsp:nvSpPr>
      <dsp:spPr>
        <a:xfrm>
          <a:off x="9505627" y="2771184"/>
          <a:ext cx="602095" cy="602095"/>
        </a:xfrm>
        <a:prstGeom prst="downArrow">
          <a:avLst>
            <a:gd name="adj1" fmla="val 55000"/>
            <a:gd name="adj2" fmla="val 45000"/>
          </a:avLst>
        </a:prstGeom>
        <a:solidFill>
          <a:srgbClr val="15292B">
            <a:alpha val="90000"/>
          </a:srgb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641098" y="2771184"/>
        <a:ext cx="331153" cy="453076"/>
      </dsp:txXfrm>
    </dsp:sp>
    <dsp:sp modelId="{D068F47A-F76E-483B-B0A4-CF898FB5FB71}">
      <dsp:nvSpPr>
        <dsp:cNvPr id="0" name=""/>
        <dsp:cNvSpPr/>
      </dsp:nvSpPr>
      <dsp:spPr>
        <a:xfrm>
          <a:off x="10162343" y="3836430"/>
          <a:ext cx="602095" cy="602095"/>
        </a:xfrm>
        <a:prstGeom prst="downArrow">
          <a:avLst>
            <a:gd name="adj1" fmla="val 55000"/>
            <a:gd name="adj2" fmla="val 45000"/>
          </a:avLst>
        </a:prstGeom>
        <a:solidFill>
          <a:srgbClr val="15292B">
            <a:alpha val="90000"/>
          </a:srgb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297814" y="3836430"/>
        <a:ext cx="331153" cy="453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622D4-6960-44B3-962C-900D0241D866}">
      <dsp:nvSpPr>
        <dsp:cNvPr id="0" name=""/>
        <dsp:cNvSpPr/>
      </dsp:nvSpPr>
      <dsp:spPr>
        <a:xfrm>
          <a:off x="2249268" y="59896"/>
          <a:ext cx="2875030" cy="28750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Enhancement of human well-being</a:t>
          </a:r>
          <a:endParaRPr lang="en-US" sz="2300" kern="1200" dirty="0"/>
        </a:p>
      </dsp:txBody>
      <dsp:txXfrm>
        <a:off x="2632605" y="563026"/>
        <a:ext cx="2108355" cy="1293763"/>
      </dsp:txXfrm>
    </dsp:sp>
    <dsp:sp modelId="{8D2D3404-26C5-4D01-BA7D-D6B5C6802736}">
      <dsp:nvSpPr>
        <dsp:cNvPr id="0" name=""/>
        <dsp:cNvSpPr/>
      </dsp:nvSpPr>
      <dsp:spPr>
        <a:xfrm>
          <a:off x="3286675" y="1856790"/>
          <a:ext cx="2875030" cy="287503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Reduction of pollution and waste</a:t>
          </a:r>
          <a:endParaRPr lang="en-US" sz="2300" kern="1200" dirty="0"/>
        </a:p>
      </dsp:txBody>
      <dsp:txXfrm>
        <a:off x="4165955" y="2599506"/>
        <a:ext cx="1725018" cy="1581266"/>
      </dsp:txXfrm>
    </dsp:sp>
    <dsp:sp modelId="{EE886324-D5EA-49E5-881B-BB9C9C7CC682}">
      <dsp:nvSpPr>
        <dsp:cNvPr id="0" name=""/>
        <dsp:cNvSpPr/>
      </dsp:nvSpPr>
      <dsp:spPr>
        <a:xfrm>
          <a:off x="1211861" y="1856790"/>
          <a:ext cx="2875030" cy="28750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Employment &amp; enterprise development</a:t>
          </a:r>
          <a:endParaRPr lang="en-US" sz="2300" kern="1200" dirty="0"/>
        </a:p>
      </dsp:txBody>
      <dsp:txXfrm>
        <a:off x="1482593" y="2599506"/>
        <a:ext cx="1725018" cy="1581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C9BD5-F621-4F7A-BACD-E81327A206FB}">
      <dsp:nvSpPr>
        <dsp:cNvPr id="0" name=""/>
        <dsp:cNvSpPr/>
      </dsp:nvSpPr>
      <dsp:spPr>
        <a:xfrm>
          <a:off x="2167889" y="57308"/>
          <a:ext cx="2750819" cy="27508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Technical</a:t>
          </a:r>
          <a:endParaRPr lang="en-ZA" sz="2400" b="1" kern="1200" dirty="0"/>
        </a:p>
      </dsp:txBody>
      <dsp:txXfrm>
        <a:off x="2534665" y="538702"/>
        <a:ext cx="2017267" cy="1237868"/>
      </dsp:txXfrm>
    </dsp:sp>
    <dsp:sp modelId="{375FFD3C-5CA2-4073-B613-B512D09CC0FE}">
      <dsp:nvSpPr>
        <dsp:cNvPr id="0" name=""/>
        <dsp:cNvSpPr/>
      </dsp:nvSpPr>
      <dsp:spPr>
        <a:xfrm>
          <a:off x="3160477" y="1776570"/>
          <a:ext cx="2750819" cy="27508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/>
            <a:t>Trans-formational</a:t>
          </a:r>
          <a:endParaRPr lang="en-ZA" sz="2000" b="1" kern="1200" dirty="0"/>
        </a:p>
      </dsp:txBody>
      <dsp:txXfrm>
        <a:off x="4001769" y="2487199"/>
        <a:ext cx="1650491" cy="1512950"/>
      </dsp:txXfrm>
    </dsp:sp>
    <dsp:sp modelId="{79287E64-AB1F-46E3-A4F6-95F9A348CBBD}">
      <dsp:nvSpPr>
        <dsp:cNvPr id="0" name=""/>
        <dsp:cNvSpPr/>
      </dsp:nvSpPr>
      <dsp:spPr>
        <a:xfrm>
          <a:off x="1117727" y="1730687"/>
          <a:ext cx="2750819" cy="27508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Relational</a:t>
          </a:r>
          <a:endParaRPr lang="en-ZA" sz="1600" b="1" kern="1200" dirty="0"/>
        </a:p>
      </dsp:txBody>
      <dsp:txXfrm>
        <a:off x="1376763" y="2441315"/>
        <a:ext cx="1650491" cy="1512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C9BD5-F621-4F7A-BACD-E81327A206FB}">
      <dsp:nvSpPr>
        <dsp:cNvPr id="0" name=""/>
        <dsp:cNvSpPr/>
      </dsp:nvSpPr>
      <dsp:spPr>
        <a:xfrm>
          <a:off x="2167889" y="57308"/>
          <a:ext cx="2750819" cy="27508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/>
            <a:t>Technical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/>
            <a:t>Competencies</a:t>
          </a:r>
          <a:endParaRPr lang="en-ZA" sz="2000" b="1" kern="1200" dirty="0"/>
        </a:p>
      </dsp:txBody>
      <dsp:txXfrm>
        <a:off x="2534665" y="538702"/>
        <a:ext cx="2017267" cy="1237868"/>
      </dsp:txXfrm>
    </dsp:sp>
    <dsp:sp modelId="{375FFD3C-5CA2-4073-B613-B512D09CC0FE}">
      <dsp:nvSpPr>
        <dsp:cNvPr id="0" name=""/>
        <dsp:cNvSpPr/>
      </dsp:nvSpPr>
      <dsp:spPr>
        <a:xfrm>
          <a:off x="3160477" y="1776570"/>
          <a:ext cx="2750819" cy="27508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/>
            <a:t>Trans-formational</a:t>
          </a:r>
          <a:endParaRPr lang="en-ZA" sz="2000" b="1" kern="1200" dirty="0"/>
        </a:p>
      </dsp:txBody>
      <dsp:txXfrm>
        <a:off x="4001769" y="2487199"/>
        <a:ext cx="1650491" cy="1512950"/>
      </dsp:txXfrm>
    </dsp:sp>
    <dsp:sp modelId="{79287E64-AB1F-46E3-A4F6-95F9A348CBBD}">
      <dsp:nvSpPr>
        <dsp:cNvPr id="0" name=""/>
        <dsp:cNvSpPr/>
      </dsp:nvSpPr>
      <dsp:spPr>
        <a:xfrm>
          <a:off x="1117727" y="1730687"/>
          <a:ext cx="2750819" cy="27508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Relational Competencies</a:t>
          </a:r>
          <a:endParaRPr lang="en-ZA" sz="1200" b="1" kern="1200" dirty="0"/>
        </a:p>
      </dsp:txBody>
      <dsp:txXfrm>
        <a:off x="1376763" y="2441315"/>
        <a:ext cx="1650491" cy="1512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AE23C-0A93-4CDD-A999-B5CB8F21D33A}">
      <dsp:nvSpPr>
        <dsp:cNvPr id="0" name=""/>
        <dsp:cNvSpPr/>
      </dsp:nvSpPr>
      <dsp:spPr>
        <a:xfrm>
          <a:off x="1484202" y="-59734"/>
          <a:ext cx="5787950" cy="5787950"/>
        </a:xfrm>
        <a:prstGeom prst="circularArrow">
          <a:avLst>
            <a:gd name="adj1" fmla="val 5544"/>
            <a:gd name="adj2" fmla="val 330680"/>
            <a:gd name="adj3" fmla="val 13759633"/>
            <a:gd name="adj4" fmla="val 17395888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17F1C-E32F-40EC-8202-6953E1DCAC61}">
      <dsp:nvSpPr>
        <dsp:cNvPr id="0" name=""/>
        <dsp:cNvSpPr/>
      </dsp:nvSpPr>
      <dsp:spPr>
        <a:xfrm>
          <a:off x="3002237" y="346"/>
          <a:ext cx="2729306" cy="1364653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Water Research Commission</a:t>
          </a:r>
          <a:endParaRPr lang="en-US" sz="2600" kern="1200" dirty="0"/>
        </a:p>
      </dsp:txBody>
      <dsp:txXfrm>
        <a:off x="3068854" y="66963"/>
        <a:ext cx="2596072" cy="1231419"/>
      </dsp:txXfrm>
    </dsp:sp>
    <dsp:sp modelId="{02793858-2F78-479D-BCDA-FDF1F60433D3}">
      <dsp:nvSpPr>
        <dsp:cNvPr id="0" name=""/>
        <dsp:cNvSpPr/>
      </dsp:nvSpPr>
      <dsp:spPr>
        <a:xfrm>
          <a:off x="5349643" y="1705836"/>
          <a:ext cx="2729306" cy="1364653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University (Rhodes)</a:t>
          </a:r>
          <a:endParaRPr lang="en-US" sz="2600" kern="1200" dirty="0"/>
        </a:p>
      </dsp:txBody>
      <dsp:txXfrm>
        <a:off x="5416260" y="1772453"/>
        <a:ext cx="2596072" cy="1231419"/>
      </dsp:txXfrm>
    </dsp:sp>
    <dsp:sp modelId="{9013B29C-90A2-405A-9C31-FC657E181CDB}">
      <dsp:nvSpPr>
        <dsp:cNvPr id="0" name=""/>
        <dsp:cNvSpPr/>
      </dsp:nvSpPr>
      <dsp:spPr>
        <a:xfrm>
          <a:off x="4453014" y="4465378"/>
          <a:ext cx="2729306" cy="1364653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College </a:t>
          </a:r>
          <a:r>
            <a:rPr lang="en-US" sz="2600" kern="1200" dirty="0" smtClean="0"/>
            <a:t>(Fort Cox)</a:t>
          </a:r>
          <a:endParaRPr lang="en-US" sz="2600" kern="1200" dirty="0"/>
        </a:p>
      </dsp:txBody>
      <dsp:txXfrm>
        <a:off x="4519631" y="4531995"/>
        <a:ext cx="2596072" cy="1231419"/>
      </dsp:txXfrm>
    </dsp:sp>
    <dsp:sp modelId="{12F4D236-AD13-451C-8B16-4DAFEDA5E543}">
      <dsp:nvSpPr>
        <dsp:cNvPr id="0" name=""/>
        <dsp:cNvSpPr/>
      </dsp:nvSpPr>
      <dsp:spPr>
        <a:xfrm>
          <a:off x="1551460" y="4465378"/>
          <a:ext cx="2729306" cy="1364653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Lead Farmers</a:t>
          </a:r>
          <a:endParaRPr lang="en-US" sz="2600" kern="1200" dirty="0"/>
        </a:p>
      </dsp:txBody>
      <dsp:txXfrm>
        <a:off x="1618077" y="4531995"/>
        <a:ext cx="2596072" cy="1231419"/>
      </dsp:txXfrm>
    </dsp:sp>
    <dsp:sp modelId="{36D6CCD3-E2F1-443F-94B2-1E6473049917}">
      <dsp:nvSpPr>
        <dsp:cNvPr id="0" name=""/>
        <dsp:cNvSpPr/>
      </dsp:nvSpPr>
      <dsp:spPr>
        <a:xfrm>
          <a:off x="654831" y="1705836"/>
          <a:ext cx="2729306" cy="1364653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Youth Groups</a:t>
          </a:r>
          <a:endParaRPr lang="en-US" sz="2600" kern="1200" dirty="0"/>
        </a:p>
      </dsp:txBody>
      <dsp:txXfrm>
        <a:off x="721448" y="1772453"/>
        <a:ext cx="2596072" cy="1231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27B7-A877-4B55-B8EB-9787FCCBF9D0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E107B-F0A5-4EED-8D53-553F5A697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18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CD47-94A6-4209-8DF2-23F0D736E85D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203D-F5B8-442D-B5C8-A2F307111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8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25096" y="1557338"/>
            <a:ext cx="3439890" cy="23835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presentation title</a:t>
            </a:r>
            <a:endParaRPr lang="en-ZA" dirty="0"/>
          </a:p>
        </p:txBody>
      </p:sp>
      <p:sp>
        <p:nvSpPr>
          <p:cNvPr id="23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25096" y="761873"/>
            <a:ext cx="3439890" cy="2608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400" b="0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date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2"/>
          <a:stretch/>
        </p:blipFill>
        <p:spPr>
          <a:xfrm>
            <a:off x="-1" y="0"/>
            <a:ext cx="7536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63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362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167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934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06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144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174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767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337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633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 gra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557338"/>
            <a:ext cx="4746172" cy="35874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section divider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702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 gra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557338"/>
            <a:ext cx="4746172" cy="35874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section divider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279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 gra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557338"/>
            <a:ext cx="4746172" cy="35874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section divider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89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2" y="1158411"/>
            <a:ext cx="10226676" cy="276155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slide subtitle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82663" y="687975"/>
            <a:ext cx="10226675" cy="435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ZA" dirty="0" smtClean="0"/>
              <a:t>Add slide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82663" y="1846386"/>
            <a:ext cx="4730160" cy="439090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 marL="896938" indent="-227013">
              <a:tabLst/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Add first level 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78286" y="1846387"/>
            <a:ext cx="2620735" cy="4390902"/>
          </a:xfrm>
        </p:spPr>
        <p:txBody>
          <a:bodyPr/>
          <a:lstStyle/>
          <a:p>
            <a:endParaRPr lang="en-Z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667751" y="1846387"/>
            <a:ext cx="2541587" cy="2116013"/>
          </a:xfrm>
        </p:spPr>
        <p:txBody>
          <a:bodyPr/>
          <a:lstStyle/>
          <a:p>
            <a:endParaRPr lang="en-Z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67751" y="4121275"/>
            <a:ext cx="2541587" cy="2116013"/>
          </a:xfr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162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82663" y="1487666"/>
            <a:ext cx="10226674" cy="400743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5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quote</a:t>
            </a:r>
            <a:endParaRPr lang="en-ZA" dirty="0"/>
          </a:p>
        </p:txBody>
      </p:sp>
      <p:sp>
        <p:nvSpPr>
          <p:cNvPr id="23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2662" y="5653814"/>
            <a:ext cx="10226675" cy="3290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400" b="1" i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author </a:t>
            </a:r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8878" y="485737"/>
            <a:ext cx="108000" cy="11718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172891" y="1557338"/>
            <a:ext cx="3152503" cy="5399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</a:t>
            </a:r>
            <a:endParaRPr lang="en-ZA" sz="4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90457" y="2671354"/>
            <a:ext cx="2586276" cy="5399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lang="en-ZA" sz="1200" b="1" dirty="0" smtClean="0">
                <a:solidFill>
                  <a:schemeClr val="tx1"/>
                </a:solidFill>
              </a:rPr>
              <a:t>T</a:t>
            </a:r>
            <a:r>
              <a:rPr lang="en-ZA" sz="1200" b="0" dirty="0" smtClean="0">
                <a:solidFill>
                  <a:schemeClr val="tx1"/>
                </a:solidFill>
              </a:rPr>
              <a:t>	27-46-6038389/90</a:t>
            </a:r>
          </a:p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lang="en-ZA" sz="1200" b="1" dirty="0" smtClean="0">
                <a:solidFill>
                  <a:schemeClr val="tx1"/>
                </a:solidFill>
              </a:rPr>
              <a:t>F</a:t>
            </a:r>
            <a:r>
              <a:rPr lang="en-ZA" sz="1200" b="0" dirty="0" smtClean="0">
                <a:solidFill>
                  <a:schemeClr val="tx1"/>
                </a:solidFill>
              </a:rPr>
              <a:t>	27-46-6038389/90 </a:t>
            </a:r>
          </a:p>
          <a:p>
            <a:pPr>
              <a:lnSpc>
                <a:spcPct val="120000"/>
              </a:lnSpc>
              <a:tabLst>
                <a:tab pos="269875" algn="l"/>
              </a:tabLst>
            </a:pPr>
            <a:r>
              <a:rPr lang="en-ZA" sz="1200" b="1" dirty="0" smtClean="0">
                <a:solidFill>
                  <a:schemeClr val="tx1"/>
                </a:solidFill>
              </a:rPr>
              <a:t>E</a:t>
            </a:r>
            <a:r>
              <a:rPr lang="en-ZA" sz="1200" b="0" dirty="0" smtClean="0">
                <a:solidFill>
                  <a:schemeClr val="tx1"/>
                </a:solidFill>
              </a:rPr>
              <a:t>	info@greenskills.com</a:t>
            </a:r>
          </a:p>
          <a:p>
            <a:pPr>
              <a:lnSpc>
                <a:spcPct val="120000"/>
              </a:lnSpc>
            </a:pPr>
            <a:r>
              <a:rPr lang="en-ZA" sz="1200" b="0" dirty="0" smtClean="0">
                <a:solidFill>
                  <a:schemeClr val="tx1"/>
                </a:solidFill>
              </a:rPr>
              <a:t/>
            </a:r>
            <a:br>
              <a:rPr lang="en-ZA" sz="1200" b="0" dirty="0" smtClean="0">
                <a:solidFill>
                  <a:schemeClr val="tx1"/>
                </a:solidFill>
              </a:rPr>
            </a:br>
            <a:r>
              <a:rPr lang="en-ZA" sz="1200" b="0" dirty="0" smtClean="0">
                <a:solidFill>
                  <a:schemeClr val="tx1"/>
                </a:solidFill>
              </a:rPr>
              <a:t>Rhodes University</a:t>
            </a:r>
          </a:p>
          <a:p>
            <a:pPr>
              <a:lnSpc>
                <a:spcPct val="120000"/>
              </a:lnSpc>
            </a:pPr>
            <a:r>
              <a:rPr lang="en-ZA" sz="1200" b="0" dirty="0" smtClean="0">
                <a:solidFill>
                  <a:schemeClr val="tx1"/>
                </a:solidFill>
              </a:rPr>
              <a:t>PO Box 94 Grahamstown, </a:t>
            </a:r>
          </a:p>
          <a:p>
            <a:pPr>
              <a:lnSpc>
                <a:spcPct val="120000"/>
              </a:lnSpc>
            </a:pPr>
            <a:r>
              <a:rPr lang="en-ZA" sz="1200" b="0" dirty="0" smtClean="0">
                <a:solidFill>
                  <a:schemeClr val="tx1"/>
                </a:solidFill>
              </a:rPr>
              <a:t>6140</a:t>
            </a:r>
          </a:p>
          <a:p>
            <a:pPr>
              <a:lnSpc>
                <a:spcPct val="120000"/>
              </a:lnSpc>
            </a:pPr>
            <a:r>
              <a:rPr lang="en-ZA" sz="1200" b="0" dirty="0" smtClean="0">
                <a:solidFill>
                  <a:schemeClr val="tx1"/>
                </a:solidFill>
              </a:rPr>
              <a:t>South Africa</a:t>
            </a:r>
          </a:p>
          <a:p>
            <a:pPr>
              <a:lnSpc>
                <a:spcPct val="120000"/>
              </a:lnSpc>
            </a:pPr>
            <a:endParaRPr lang="en-ZA" sz="1200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ZA" sz="1200" b="1" dirty="0" smtClean="0">
                <a:solidFill>
                  <a:schemeClr val="bg1"/>
                </a:solidFill>
              </a:rPr>
              <a:t>www.greenskills.co.za</a:t>
            </a:r>
          </a:p>
        </p:txBody>
      </p:sp>
    </p:spTree>
    <p:extLst>
      <p:ext uri="{BB962C8B-B14F-4D97-AF65-F5344CB8AC3E}">
        <p14:creationId xmlns:p14="http://schemas.microsoft.com/office/powerpoint/2010/main" val="129862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1920" y="1557338"/>
            <a:ext cx="11930743" cy="467650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027114"/>
            <a:ext cx="10226675" cy="331424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559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 gra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557338"/>
            <a:ext cx="4746172" cy="35874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section divider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910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 gra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557338"/>
            <a:ext cx="4746172" cy="35874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section divider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768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1920" y="1557338"/>
            <a:ext cx="11930743" cy="467650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027114"/>
            <a:ext cx="10226675" cy="331424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712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775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82664" y="1557339"/>
            <a:ext cx="10226674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Add first level 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5" name="Title Placeholder 354"/>
          <p:cNvSpPr>
            <a:spLocks noGrp="1"/>
          </p:cNvSpPr>
          <p:nvPr>
            <p:ph type="title"/>
          </p:nvPr>
        </p:nvSpPr>
        <p:spPr>
          <a:xfrm>
            <a:off x="982663" y="687304"/>
            <a:ext cx="10647451" cy="4361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 smtClean="0"/>
              <a:t>Add slide title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7085" y="6511577"/>
            <a:ext cx="330925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F3256ED3-91FD-45A1-B43C-7ACFD396470E}" type="slidenum">
              <a:rPr lang="en-ZA" sz="12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ZA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485" y="6511577"/>
            <a:ext cx="6400801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ZA" sz="1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8878" y="485737"/>
            <a:ext cx="108000" cy="11718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0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7" r:id="rId2"/>
    <p:sldLayoutId id="2147483839" r:id="rId3"/>
    <p:sldLayoutId id="2147483879" r:id="rId4"/>
    <p:sldLayoutId id="214748392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SzPct val="120000"/>
        <a:buFont typeface="Arial" pitchFamily="34" charset="0"/>
        <a:buNone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5100" indent="-1651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SzPct val="120000"/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4500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‒"/>
        <a:tabLst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27063" indent="-130175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9625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tabLst/>
        <a:defRPr lang="en-GB" sz="1600" kern="1200" spc="-20" baseline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7" orient="horz" pos="647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82664" y="1557339"/>
            <a:ext cx="10226674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Add first level 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5" name="Title Placeholder 354"/>
          <p:cNvSpPr>
            <a:spLocks noGrp="1"/>
          </p:cNvSpPr>
          <p:nvPr>
            <p:ph type="title"/>
          </p:nvPr>
        </p:nvSpPr>
        <p:spPr>
          <a:xfrm>
            <a:off x="982663" y="687304"/>
            <a:ext cx="10647451" cy="4361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 smtClean="0"/>
              <a:t>Add slide title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7085" y="6511577"/>
            <a:ext cx="330925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F3256ED3-91FD-45A1-B43C-7ACFD396470E}" type="slidenum">
              <a:rPr lang="en-ZA" sz="12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ZA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485" y="6511577"/>
            <a:ext cx="6400801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ZA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title and copyright in this document are owned by © 2015 GREENSKILLS. Do not distribute.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8878" y="485737"/>
            <a:ext cx="108000" cy="117185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SzPct val="120000"/>
        <a:buFont typeface="Arial" pitchFamily="34" charset="0"/>
        <a:buNone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5100" indent="-1651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SzPct val="120000"/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4500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‒"/>
        <a:tabLst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27063" indent="-130175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9625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tabLst/>
        <a:defRPr lang="en-GB" sz="1600" kern="1200" spc="-20" baseline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647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82664" y="1557339"/>
            <a:ext cx="10226674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Add first level 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5" name="Title Placeholder 354"/>
          <p:cNvSpPr>
            <a:spLocks noGrp="1"/>
          </p:cNvSpPr>
          <p:nvPr>
            <p:ph type="title"/>
          </p:nvPr>
        </p:nvSpPr>
        <p:spPr>
          <a:xfrm>
            <a:off x="982663" y="687304"/>
            <a:ext cx="10647451" cy="4361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 smtClean="0"/>
              <a:t>Add slide title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7085" y="6511577"/>
            <a:ext cx="330925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F3256ED3-91FD-45A1-B43C-7ACFD396470E}" type="slidenum">
              <a:rPr lang="en-ZA" sz="12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ZA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485" y="6511577"/>
            <a:ext cx="6400801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ZA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title and copyright in this document are owned by © 2015 GREENSKILLS. Do not distribute.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8878" y="485737"/>
            <a:ext cx="108000" cy="117185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4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SzPct val="120000"/>
        <a:buFont typeface="Arial" pitchFamily="34" charset="0"/>
        <a:buNone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5100" indent="-1651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SzPct val="120000"/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4500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‒"/>
        <a:tabLst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27063" indent="-130175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9625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tabLst/>
        <a:defRPr lang="en-GB" sz="1600" kern="1200" spc="-20" baseline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647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767B-AED3-4541-93B8-4DFAC4B58B5B}" type="datetimeFigureOut">
              <a:rPr lang="en-ZA" smtClean="0"/>
              <a:t>2019/03/10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89234-0A1F-44D2-BC6C-92ECA6EBD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41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82664" y="1557339"/>
            <a:ext cx="10226674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Add first level 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5" name="Title Placeholder 354"/>
          <p:cNvSpPr>
            <a:spLocks noGrp="1"/>
          </p:cNvSpPr>
          <p:nvPr>
            <p:ph type="title"/>
          </p:nvPr>
        </p:nvSpPr>
        <p:spPr>
          <a:xfrm>
            <a:off x="982663" y="687304"/>
            <a:ext cx="10647451" cy="4361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 smtClean="0"/>
              <a:t>Add slide title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7085" y="6511577"/>
            <a:ext cx="330925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F3256ED3-91FD-45A1-B43C-7ACFD396470E}" type="slidenum">
              <a:rPr lang="en-ZA" sz="12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ZA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485" y="6511577"/>
            <a:ext cx="6400801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ZA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title and copyright in this document are owned by © 2015 GREENSKILLS. Do not distribute.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8878" y="485737"/>
            <a:ext cx="108000" cy="117185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SzPct val="120000"/>
        <a:buFont typeface="Arial" pitchFamily="34" charset="0"/>
        <a:buNone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5100" indent="-1651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SzPct val="120000"/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4500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‒"/>
        <a:tabLst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27063" indent="-130175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9625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tabLst/>
        <a:defRPr lang="en-GB" sz="1600" kern="1200" spc="-20" baseline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647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82664" y="1557339"/>
            <a:ext cx="10226674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Add first level 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5" name="Title Placeholder 354"/>
          <p:cNvSpPr>
            <a:spLocks noGrp="1"/>
          </p:cNvSpPr>
          <p:nvPr>
            <p:ph type="title"/>
          </p:nvPr>
        </p:nvSpPr>
        <p:spPr>
          <a:xfrm>
            <a:off x="982663" y="687304"/>
            <a:ext cx="10647451" cy="4361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 smtClean="0"/>
              <a:t>Add slide title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7085" y="6511577"/>
            <a:ext cx="330925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F3256ED3-91FD-45A1-B43C-7ACFD396470E}" type="slidenum">
              <a:rPr lang="en-ZA" sz="12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ZA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485" y="6511577"/>
            <a:ext cx="6400801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ZA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title and copyright in this document are owned by © 2015 GREENSKILLS. Do not distribute.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8878" y="485737"/>
            <a:ext cx="108000" cy="117185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2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2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SzPct val="120000"/>
        <a:buFont typeface="Arial" pitchFamily="34" charset="0"/>
        <a:buNone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5100" indent="-1651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SzPct val="120000"/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4500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‒"/>
        <a:tabLst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27063" indent="-130175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9625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tabLst/>
        <a:defRPr lang="en-GB" sz="1600" kern="1200" spc="-20" baseline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647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82664" y="1773238"/>
            <a:ext cx="10226674" cy="4787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Add first level 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5" name="Title Placeholder 354"/>
          <p:cNvSpPr>
            <a:spLocks noGrp="1"/>
          </p:cNvSpPr>
          <p:nvPr>
            <p:ph type="title"/>
          </p:nvPr>
        </p:nvSpPr>
        <p:spPr>
          <a:xfrm>
            <a:off x="982663" y="871028"/>
            <a:ext cx="8640000" cy="4361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 smtClean="0"/>
              <a:t>Add slide title</a:t>
            </a:r>
            <a:endParaRPr lang="en-Z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8878" y="485737"/>
            <a:ext cx="108000" cy="117185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srgbClr val="A4D65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30" y="6511577"/>
            <a:ext cx="330925" cy="2114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56ED3-91FD-45A1-B43C-7ACFD396470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193" y="225848"/>
            <a:ext cx="2164277" cy="4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424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SzPct val="120000"/>
        <a:buFont typeface="Arial" pitchFamily="34" charset="0"/>
        <a:buNone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5100" indent="-1651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SzPct val="120000"/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4500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‒"/>
        <a:tabLst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27063" indent="-130175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09625" indent="-1397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tabLst/>
        <a:defRPr lang="en-GB" sz="1600" kern="1200" spc="-20" baseline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orient="horz" pos="763">
          <p15:clr>
            <a:srgbClr val="F26B43"/>
          </p15:clr>
        </p15:guide>
        <p15:guide id="5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E.Rosenberg@ru.ac.z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E.Rosenberg@ru.ac.z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5096" y="1557338"/>
            <a:ext cx="3439890" cy="3421062"/>
          </a:xfrm>
        </p:spPr>
        <p:txBody>
          <a:bodyPr/>
          <a:lstStyle/>
          <a:p>
            <a:r>
              <a:rPr lang="en-ZA" sz="3600" dirty="0" smtClean="0">
                <a:solidFill>
                  <a:schemeClr val="tx1"/>
                </a:solidFill>
              </a:rPr>
              <a:t>Green Skills &amp; Occupations: Implications for Skills Planning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25095" y="875850"/>
            <a:ext cx="3671793" cy="1686728"/>
          </a:xfrm>
        </p:spPr>
        <p:txBody>
          <a:bodyPr/>
          <a:lstStyle/>
          <a:p>
            <a:r>
              <a:rPr lang="en-ZA" dirty="0" smtClean="0"/>
              <a:t>National Skills Summit 14-15 March 2019</a:t>
            </a:r>
          </a:p>
          <a:p>
            <a:r>
              <a:rPr lang="en-ZA" dirty="0" smtClean="0"/>
              <a:t>Commission 5, 14 March 2019</a:t>
            </a:r>
          </a:p>
          <a:p>
            <a:endParaRPr lang="en-ZA" dirty="0" smtClean="0"/>
          </a:p>
          <a:p>
            <a:r>
              <a:rPr lang="en-ZA" b="1" dirty="0" smtClean="0"/>
              <a:t>Prof Eureta Rosenberg</a:t>
            </a:r>
          </a:p>
          <a:p>
            <a:r>
              <a:rPr lang="en-ZA" dirty="0" smtClean="0"/>
              <a:t>Rhodes University Chair of Environment and Sustainability Education </a:t>
            </a:r>
            <a:r>
              <a:rPr lang="en-ZA" dirty="0" smtClean="0">
                <a:hlinkClick r:id="rId2"/>
              </a:rPr>
              <a:t>E.Rosenberg@ru.ac.za</a:t>
            </a:r>
            <a:r>
              <a:rPr lang="en-ZA" dirty="0" smtClean="0"/>
              <a:t>  </a:t>
            </a:r>
            <a:endParaRPr lang="en-ZA" dirty="0"/>
          </a:p>
        </p:txBody>
      </p:sp>
      <p:pic>
        <p:nvPicPr>
          <p:cNvPr id="4" name="Picture 3" descr="Image result for rhodes universit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608" y="5747750"/>
            <a:ext cx="1514121" cy="7763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45776" y="5323103"/>
            <a:ext cx="3804355" cy="812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ZA" sz="16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38" y="5600074"/>
            <a:ext cx="998340" cy="1071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16" y="129402"/>
            <a:ext cx="2164277" cy="4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1912" y="462908"/>
            <a:ext cx="11029244" cy="1035151"/>
          </a:xfrm>
        </p:spPr>
        <p:txBody>
          <a:bodyPr/>
          <a:lstStyle/>
          <a:p>
            <a:r>
              <a:rPr lang="en-ZA" sz="2800" dirty="0" smtClean="0"/>
              <a:t>Nevertheless, green </a:t>
            </a:r>
            <a:r>
              <a:rPr lang="en-ZA" sz="2800" dirty="0"/>
              <a:t>s</a:t>
            </a:r>
            <a:r>
              <a:rPr lang="en-ZA" sz="2800" dirty="0" smtClean="0"/>
              <a:t>kills </a:t>
            </a:r>
            <a:r>
              <a:rPr lang="en-ZA" sz="2800" dirty="0"/>
              <a:t>a</a:t>
            </a:r>
            <a:r>
              <a:rPr lang="en-ZA" sz="2800" dirty="0" smtClean="0"/>
              <a:t>re </a:t>
            </a:r>
            <a:r>
              <a:rPr lang="en-ZA" sz="2800" dirty="0"/>
              <a:t>n</a:t>
            </a:r>
            <a:r>
              <a:rPr lang="en-ZA" sz="2800" dirty="0" smtClean="0"/>
              <a:t>ot </a:t>
            </a:r>
            <a:r>
              <a:rPr lang="en-ZA" sz="2800" dirty="0"/>
              <a:t>w</a:t>
            </a:r>
            <a:r>
              <a:rPr lang="en-ZA" sz="2800" dirty="0" smtClean="0"/>
              <a:t>ell </a:t>
            </a:r>
            <a:r>
              <a:rPr lang="en-ZA" sz="2800" dirty="0"/>
              <a:t>r</a:t>
            </a:r>
            <a:r>
              <a:rPr lang="en-ZA" sz="2800" dirty="0" smtClean="0"/>
              <a:t>ecognised or anticipated by </a:t>
            </a:r>
            <a:r>
              <a:rPr lang="en-ZA" sz="2800" dirty="0" smtClean="0"/>
              <a:t>employers and HR is unable to “name” the occupations (link to OFO)</a:t>
            </a:r>
            <a:endParaRPr lang="en-ZA" sz="2800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317939" y="6289777"/>
            <a:ext cx="11313099" cy="568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20000"/>
              <a:buFont typeface="Arial" pitchFamily="34" charset="0"/>
              <a:buNone/>
              <a:defRPr lang="en-US" sz="2000" kern="1200" spc="-20" baseline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5100" indent="-1651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45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‒"/>
              <a:tabLst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27063" indent="-1301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9625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tabLst/>
              <a:defRPr lang="en-GB" sz="1600" kern="1200" spc="-2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 smtClean="0">
                <a:solidFill>
                  <a:srgbClr val="FFFF00"/>
                </a:solidFill>
              </a:rPr>
              <a:t>Demand for green skills may remain hidden with conventional planning methods</a:t>
            </a:r>
            <a:endParaRPr lang="en-ZA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94" y="1639956"/>
            <a:ext cx="4613640" cy="450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07" y="2894624"/>
            <a:ext cx="3253257" cy="3253257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9729030" y="4877269"/>
            <a:ext cx="2108769" cy="14125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20000"/>
              <a:buFont typeface="Arial" pitchFamily="34" charset="0"/>
              <a:buNone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65100" indent="-1651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45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‒"/>
              <a:tabLst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27063" indent="-1301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9625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tabLst/>
              <a:defRPr lang="en-GB" sz="1600" kern="1200" spc="-2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 smtClean="0">
                <a:solidFill>
                  <a:srgbClr val="3D3935"/>
                </a:solidFill>
              </a:rPr>
              <a:t>Photo Credit: CER.</a:t>
            </a:r>
          </a:p>
          <a:p>
            <a:r>
              <a:rPr lang="en-ZA" sz="2000" dirty="0" smtClean="0">
                <a:solidFill>
                  <a:srgbClr val="3D3935"/>
                </a:solidFill>
              </a:rPr>
              <a:t>Mpumalanga, 2014/2015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49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97422548"/>
              </p:ext>
            </p:extLst>
          </p:nvPr>
        </p:nvGraphicFramePr>
        <p:xfrm>
          <a:off x="923243" y="1711883"/>
          <a:ext cx="11421156" cy="514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ircular Arrow 25"/>
          <p:cNvSpPr/>
          <p:nvPr/>
        </p:nvSpPr>
        <p:spPr>
          <a:xfrm rot="14664900">
            <a:off x="-416973" y="2379511"/>
            <a:ext cx="4770261" cy="4149712"/>
          </a:xfrm>
          <a:prstGeom prst="circularArrow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  <p:pic>
        <p:nvPicPr>
          <p:cNvPr id="9" name="Picture 8" descr="Extractives Industries - Sustain Magazine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t="5507" r="20220" b="10116"/>
          <a:stretch/>
        </p:blipFill>
        <p:spPr bwMode="auto">
          <a:xfrm>
            <a:off x="-214551" y="4454367"/>
            <a:ext cx="2592470" cy="226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7" y="1275002"/>
            <a:ext cx="1985682" cy="19401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2550" y="434566"/>
            <a:ext cx="11929450" cy="1277317"/>
          </a:xfrm>
        </p:spPr>
        <p:txBody>
          <a:bodyPr/>
          <a:lstStyle/>
          <a:p>
            <a:r>
              <a:rPr lang="en-ZA" sz="4400" dirty="0">
                <a:solidFill>
                  <a:schemeClr val="tx1"/>
                </a:solidFill>
              </a:rPr>
              <a:t>Use iterative, multi-level </a:t>
            </a:r>
            <a:r>
              <a:rPr lang="en-ZA" sz="4400" dirty="0" smtClean="0">
                <a:solidFill>
                  <a:schemeClr val="tx1"/>
                </a:solidFill>
              </a:rPr>
              <a:t>methodology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(see Rosenberg, Ramsarup &amp; Lotz-Sisitka, 2019)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369" y="754738"/>
            <a:ext cx="11313099" cy="568223"/>
          </a:xfrm>
        </p:spPr>
        <p:txBody>
          <a:bodyPr/>
          <a:lstStyle/>
          <a:p>
            <a:r>
              <a:rPr lang="en-ZA" sz="2800" dirty="0" smtClean="0"/>
              <a:t>Thereafter, prioritisation methods are needed for strategic skills planning</a:t>
            </a:r>
            <a:endParaRPr lang="en-ZA" sz="2800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317939" y="6289777"/>
            <a:ext cx="11313099" cy="568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20000"/>
              <a:buFont typeface="Arial" pitchFamily="34" charset="0"/>
              <a:buNone/>
              <a:defRPr lang="en-US" sz="2000" kern="1200" spc="-20" baseline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5100" indent="-1651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45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‒"/>
              <a:tabLst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27063" indent="-1301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9625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tabLst/>
              <a:defRPr lang="en-GB" sz="1600" kern="1200" spc="-2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 smtClean="0">
                <a:solidFill>
                  <a:srgbClr val="FFFF00"/>
                </a:solidFill>
              </a:rPr>
              <a:t>Use multi-factorial analysis to identify the strategic skills ‘sweet spot’</a:t>
            </a:r>
            <a:endParaRPr lang="en-ZA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2113539"/>
              </p:ext>
            </p:extLst>
          </p:nvPr>
        </p:nvGraphicFramePr>
        <p:xfrm>
          <a:off x="2427134" y="1498060"/>
          <a:ext cx="7373567" cy="4791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ultiply 4"/>
          <p:cNvSpPr/>
          <p:nvPr/>
        </p:nvSpPr>
        <p:spPr>
          <a:xfrm>
            <a:off x="5864946" y="4010685"/>
            <a:ext cx="497941" cy="425513"/>
          </a:xfrm>
          <a:prstGeom prst="mathMultiply">
            <a:avLst/>
          </a:prstGeom>
          <a:solidFill>
            <a:srgbClr val="FF000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33" t="10528" r="40667" b="4822"/>
          <a:stretch/>
        </p:blipFill>
        <p:spPr>
          <a:xfrm>
            <a:off x="2476366" y="2475174"/>
            <a:ext cx="2239699" cy="3136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/>
          <a:stretch/>
        </p:blipFill>
        <p:spPr>
          <a:xfrm>
            <a:off x="6944454" y="3816350"/>
            <a:ext cx="3837845" cy="238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536735"/>
              </p:ext>
            </p:extLst>
          </p:nvPr>
        </p:nvGraphicFramePr>
        <p:xfrm>
          <a:off x="4041258" y="894974"/>
          <a:ext cx="7086599" cy="458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695" y="704851"/>
            <a:ext cx="11959628" cy="1178187"/>
          </a:xfrm>
        </p:spPr>
        <p:txBody>
          <a:bodyPr/>
          <a:lstStyle/>
          <a:p>
            <a:r>
              <a:rPr lang="en-ZA" sz="2800" dirty="0" smtClean="0"/>
              <a:t>Green work needs multiple competencies …         in teams with shared focus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0631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2121" y="704851"/>
            <a:ext cx="11040390" cy="1178187"/>
          </a:xfrm>
        </p:spPr>
        <p:txBody>
          <a:bodyPr/>
          <a:lstStyle/>
          <a:p>
            <a:r>
              <a:rPr lang="en-ZA" sz="2800" dirty="0" smtClean="0"/>
              <a:t>Providers are responding – content + pedagogical innovation </a:t>
            </a:r>
            <a:endParaRPr lang="en-ZA" sz="2800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539760"/>
              </p:ext>
            </p:extLst>
          </p:nvPr>
        </p:nvGraphicFramePr>
        <p:xfrm>
          <a:off x="5742316" y="1519663"/>
          <a:ext cx="7086599" cy="458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6459" y="1964602"/>
            <a:ext cx="5839486" cy="38296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dirty="0" smtClean="0"/>
              <a:t>New short courses including MOOCS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dirty="0" smtClean="0"/>
              <a:t>Course activated learning networks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dirty="0" smtClean="0"/>
              <a:t>Courses incorporating change projects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dirty="0" smtClean="0"/>
              <a:t>Courses for teams e.g. manager + staff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dirty="0" smtClean="0"/>
              <a:t>Challenge Labs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dirty="0" smtClean="0"/>
              <a:t>Work-integrated learning &amp; internships</a:t>
            </a:r>
          </a:p>
          <a:p>
            <a:pPr marL="342900" indent="-342900">
              <a:buAutoNum type="arabicPeriod"/>
            </a:pPr>
            <a:endParaRPr lang="en-ZA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131"/>
          <a:stretch/>
        </p:blipFill>
        <p:spPr>
          <a:xfrm>
            <a:off x="7132935" y="3439092"/>
            <a:ext cx="2619375" cy="15049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707" y="444086"/>
            <a:ext cx="4580626" cy="2754197"/>
          </a:xfrm>
          <a:solidFill>
            <a:schemeClr val="bg1"/>
          </a:solidFill>
        </p:spPr>
        <p:txBody>
          <a:bodyPr anchor="ctr"/>
          <a:lstStyle/>
          <a:p>
            <a:r>
              <a:rPr lang="en-ZA" sz="2800" dirty="0">
                <a:solidFill>
                  <a:schemeClr val="tx1"/>
                </a:solidFill>
              </a:rPr>
              <a:t>A</a:t>
            </a:r>
            <a:r>
              <a:rPr lang="en-ZA" sz="2800" dirty="0" smtClean="0">
                <a:solidFill>
                  <a:schemeClr val="tx1"/>
                </a:solidFill>
              </a:rPr>
              <a:t> regional skills ecosystem: </a:t>
            </a:r>
            <a:r>
              <a:rPr lang="en-ZA" sz="2800" i="1" dirty="0" err="1" smtClean="0">
                <a:solidFill>
                  <a:schemeClr val="tx1"/>
                </a:solidFill>
              </a:rPr>
              <a:t>Amanzi</a:t>
            </a:r>
            <a:r>
              <a:rPr lang="en-ZA" sz="2800" i="1" dirty="0" smtClean="0">
                <a:solidFill>
                  <a:schemeClr val="tx1"/>
                </a:solidFill>
              </a:rPr>
              <a:t> for Food </a:t>
            </a:r>
            <a:r>
              <a:rPr lang="en-ZA" sz="2800" dirty="0" smtClean="0">
                <a:solidFill>
                  <a:schemeClr val="tx1"/>
                </a:solidFill>
              </a:rPr>
              <a:t>rainwater harvesting &amp; food production</a:t>
            </a:r>
            <a:br>
              <a:rPr lang="en-ZA" sz="2800" dirty="0" smtClean="0">
                <a:solidFill>
                  <a:schemeClr val="tx1"/>
                </a:solidFill>
              </a:rPr>
            </a:br>
            <a:r>
              <a:rPr lang="en-ZA" sz="2400" dirty="0" smtClean="0">
                <a:solidFill>
                  <a:schemeClr val="tx1"/>
                </a:solidFill>
              </a:rPr>
              <a:t>(Lotz-Sisitka, Pesanayi, </a:t>
            </a:r>
            <a:r>
              <a:rPr lang="en-ZA" sz="2400" dirty="0" err="1" smtClean="0">
                <a:solidFill>
                  <a:schemeClr val="tx1"/>
                </a:solidFill>
              </a:rPr>
              <a:t>Matiwani</a:t>
            </a:r>
            <a:r>
              <a:rPr lang="en-ZA" sz="2400" dirty="0" smtClean="0">
                <a:solidFill>
                  <a:schemeClr val="tx1"/>
                </a:solidFill>
              </a:rPr>
              <a:t> et al., 2018)</a:t>
            </a:r>
            <a:endParaRPr lang="en-ZA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3234178"/>
              </p:ext>
            </p:extLst>
          </p:nvPr>
        </p:nvGraphicFramePr>
        <p:xfrm>
          <a:off x="4075732" y="704697"/>
          <a:ext cx="8733782" cy="583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412" y="4473502"/>
            <a:ext cx="3144488" cy="1760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07" y="2860373"/>
            <a:ext cx="4580626" cy="15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7813" y="855664"/>
            <a:ext cx="10218737" cy="592136"/>
          </a:xfrm>
        </p:spPr>
        <p:txBody>
          <a:bodyPr/>
          <a:lstStyle/>
          <a:p>
            <a:r>
              <a:rPr lang="en-ZA" sz="2800" dirty="0" smtClean="0"/>
              <a:t>The Scale of Skills Planning is Important</a:t>
            </a:r>
            <a:endParaRPr lang="en-Z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/>
          <a:stretch/>
        </p:blipFill>
        <p:spPr>
          <a:xfrm>
            <a:off x="5607059" y="1604225"/>
            <a:ext cx="6385764" cy="397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7813" y="2019300"/>
            <a:ext cx="11555066" cy="39243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000" dirty="0" smtClean="0"/>
              <a:t>The policy landscape is fluid &amp; conflicted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000" dirty="0" smtClean="0"/>
              <a:t>No or little national coordination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000" dirty="0" smtClean="0"/>
              <a:t>Multiple roleplayers needed in the </a:t>
            </a:r>
            <a:r>
              <a:rPr lang="en-ZA" sz="2000" dirty="0" smtClean="0"/>
              <a:t>skills</a:t>
            </a:r>
            <a:br>
              <a:rPr lang="en-ZA" sz="2000" dirty="0" smtClean="0"/>
            </a:br>
            <a:r>
              <a:rPr lang="en-ZA" sz="2000" dirty="0" smtClean="0"/>
              <a:t>ecosystem</a:t>
            </a:r>
            <a:endParaRPr lang="en-ZA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000" dirty="0" smtClean="0"/>
              <a:t>Close knowledge of sector is needed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000" dirty="0" smtClean="0"/>
              <a:t>Required skills also sit outside of the sector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000" dirty="0" smtClean="0"/>
              <a:t>Rural region or city focus with strong </a:t>
            </a:r>
            <a:r>
              <a:rPr lang="en-ZA" sz="2000" dirty="0" smtClean="0"/>
              <a:t/>
            </a:r>
            <a:br>
              <a:rPr lang="en-ZA" sz="2000" dirty="0" smtClean="0"/>
            </a:br>
            <a:r>
              <a:rPr lang="en-ZA" sz="2000" dirty="0" smtClean="0"/>
              <a:t>collaboration</a:t>
            </a:r>
            <a:endParaRPr lang="en-ZA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000" dirty="0" smtClean="0"/>
              <a:t>National mechanisms need urgent </a:t>
            </a:r>
            <a:r>
              <a:rPr lang="en-ZA" sz="2000" dirty="0" smtClean="0"/>
              <a:t>attention: Resources, further studies, synthesis </a:t>
            </a:r>
            <a:r>
              <a:rPr lang="en-ZA" sz="2000" dirty="0" smtClean="0"/>
              <a:t>&amp; </a:t>
            </a:r>
            <a:r>
              <a:rPr lang="en-ZA" sz="2000" dirty="0" smtClean="0"/>
              <a:t>coordination mechanism</a:t>
            </a:r>
            <a:endParaRPr lang="en-ZA" sz="2000" dirty="0" smtClean="0"/>
          </a:p>
          <a:p>
            <a:pPr marL="342900" indent="-342900">
              <a:buAutoNum type="arabicPeriod"/>
            </a:pPr>
            <a:endParaRPr lang="en-ZA" sz="1600" dirty="0" smtClean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77" y="4386690"/>
            <a:ext cx="4470400" cy="1482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7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1545" y="4369798"/>
            <a:ext cx="7076856" cy="983535"/>
          </a:xfrm>
        </p:spPr>
        <p:txBody>
          <a:bodyPr/>
          <a:lstStyle/>
          <a:p>
            <a:endParaRPr lang="en-ZA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12555"/>
            <a:ext cx="7518400" cy="16030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ZA" sz="2800" dirty="0" smtClean="0"/>
              <a:t>	</a:t>
            </a:r>
          </a:p>
          <a:p>
            <a:r>
              <a:rPr lang="en-ZA" sz="2800" dirty="0" smtClean="0"/>
              <a:t>	Prof Eureta Rosenberg</a:t>
            </a:r>
          </a:p>
          <a:p>
            <a:r>
              <a:rPr lang="en-ZA" sz="2000" dirty="0" smtClean="0"/>
              <a:t>	</a:t>
            </a:r>
            <a:r>
              <a:rPr lang="en-ZA" sz="1600" dirty="0" smtClean="0"/>
              <a:t>Chair of Environment and Sustainability Education, Rhodes University</a:t>
            </a:r>
          </a:p>
          <a:p>
            <a:endParaRPr lang="en-ZA" sz="2400" dirty="0">
              <a:solidFill>
                <a:schemeClr val="bg2"/>
              </a:solidFill>
            </a:endParaRPr>
          </a:p>
          <a:p>
            <a:endParaRPr lang="en-ZA" sz="1600" dirty="0" smtClean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94" y="487241"/>
            <a:ext cx="7236011" cy="977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ZA" sz="2400" dirty="0" smtClean="0">
              <a:solidFill>
                <a:schemeClr val="bg1"/>
              </a:solidFill>
            </a:endParaRPr>
          </a:p>
          <a:p>
            <a:pPr algn="ctr"/>
            <a:r>
              <a:rPr lang="en-ZA" sz="2800" dirty="0" smtClean="0">
                <a:solidFill>
                  <a:srgbClr val="FFFF00"/>
                </a:solidFill>
                <a:latin typeface="+mj-lt"/>
              </a:rPr>
              <a:t>Thank You!</a:t>
            </a:r>
          </a:p>
          <a:p>
            <a:endParaRPr lang="en-ZA" sz="24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633" y="2857675"/>
            <a:ext cx="6566767" cy="267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ZA" sz="1600" dirty="0" smtClean="0">
                <a:solidFill>
                  <a:schemeClr val="bg2"/>
                </a:solidFill>
                <a:hlinkClick r:id="rId2"/>
              </a:rPr>
              <a:t>E.Rosenberg@ru.ac.za</a:t>
            </a:r>
            <a:r>
              <a:rPr lang="en-ZA" sz="1600" dirty="0" smtClean="0">
                <a:solidFill>
                  <a:schemeClr val="bg2"/>
                </a:solidFill>
              </a:rPr>
              <a:t>	@</a:t>
            </a:r>
            <a:r>
              <a:rPr lang="en-ZA" sz="1600" dirty="0" err="1" smtClean="0">
                <a:solidFill>
                  <a:schemeClr val="bg2"/>
                </a:solidFill>
              </a:rPr>
              <a:t>EuretaRose</a:t>
            </a:r>
            <a:endParaRPr lang="en-ZA" sz="1600" dirty="0" smtClean="0">
              <a:solidFill>
                <a:schemeClr val="bg2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1" y="58342"/>
            <a:ext cx="4215232" cy="6314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7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2179" y="1027114"/>
            <a:ext cx="10577160" cy="331424"/>
          </a:xfrm>
        </p:spPr>
        <p:txBody>
          <a:bodyPr/>
          <a:lstStyle/>
          <a:p>
            <a:r>
              <a:rPr lang="en-ZA" sz="2800" dirty="0" smtClean="0"/>
              <a:t>Realising the Vision</a:t>
            </a:r>
            <a:endParaRPr lang="en-Z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2178" y="2088444"/>
            <a:ext cx="10882489" cy="37027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ZA" sz="2400" dirty="0" smtClean="0">
                <a:latin typeface="+mj-lt"/>
                <a:cs typeface="Calibri" panose="020F0502020204030204" pitchFamily="34" charset="0"/>
              </a:rPr>
              <a:t>National Development Plan 2030</a:t>
            </a:r>
          </a:p>
          <a:p>
            <a:endParaRPr lang="en-ZA" sz="2400" dirty="0">
              <a:latin typeface="+mj-lt"/>
              <a:cs typeface="Calibri" panose="020F0502020204030204" pitchFamily="34" charset="0"/>
            </a:endParaRPr>
          </a:p>
          <a:p>
            <a:r>
              <a:rPr lang="en-ZA" sz="2400" dirty="0" smtClean="0">
                <a:latin typeface="+mj-lt"/>
                <a:cs typeface="Calibri" panose="020F0502020204030204" pitchFamily="34" charset="0"/>
              </a:rPr>
              <a:t>Green Economy Accord (2011)</a:t>
            </a:r>
          </a:p>
          <a:p>
            <a:endParaRPr lang="en-ZA" sz="2400" dirty="0">
              <a:latin typeface="+mj-lt"/>
              <a:cs typeface="Calibri" panose="020F0502020204030204" pitchFamily="34" charset="0"/>
            </a:endParaRPr>
          </a:p>
          <a:p>
            <a:r>
              <a:rPr lang="en-ZA" sz="2400" dirty="0" smtClean="0">
                <a:latin typeface="+mj-lt"/>
                <a:cs typeface="Calibri" panose="020F0502020204030204" pitchFamily="34" charset="0"/>
              </a:rPr>
              <a:t>Medium Term Strategic Framework</a:t>
            </a:r>
          </a:p>
          <a:p>
            <a:endParaRPr lang="en-ZA" sz="2400" dirty="0">
              <a:latin typeface="+mj-lt"/>
              <a:cs typeface="Calibri" panose="020F0502020204030204" pitchFamily="34" charset="0"/>
            </a:endParaRPr>
          </a:p>
          <a:p>
            <a:r>
              <a:rPr lang="en-ZA" sz="2400" dirty="0" smtClean="0">
                <a:latin typeface="+mj-lt"/>
                <a:cs typeface="Calibri" panose="020F0502020204030204" pitchFamily="34" charset="0"/>
              </a:rPr>
              <a:t>MTSF Outcome 10</a:t>
            </a:r>
          </a:p>
          <a:p>
            <a:endParaRPr lang="en-ZA" sz="2400" dirty="0">
              <a:latin typeface="+mj-lt"/>
              <a:cs typeface="Calibri" panose="020F0502020204030204" pitchFamily="34" charset="0"/>
            </a:endParaRPr>
          </a:p>
          <a:p>
            <a:r>
              <a:rPr lang="en-ZA" sz="2400" dirty="0" smtClean="0">
                <a:latin typeface="+mj-lt"/>
                <a:cs typeface="Calibri" panose="020F0502020204030204" pitchFamily="34" charset="0"/>
              </a:rPr>
              <a:t>MTSF Outcome 5</a:t>
            </a:r>
          </a:p>
          <a:p>
            <a:endParaRPr lang="en-Z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16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19" y="617005"/>
            <a:ext cx="3513432" cy="52701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53" y="2662413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6519" y="569914"/>
            <a:ext cx="10832820" cy="331424"/>
          </a:xfrm>
        </p:spPr>
        <p:txBody>
          <a:bodyPr/>
          <a:lstStyle/>
          <a:p>
            <a:r>
              <a:rPr lang="en-ZA" sz="2800" dirty="0" smtClean="0"/>
              <a:t>Responding to Risks and Opportunities</a:t>
            </a:r>
            <a:endParaRPr lang="en-Z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793288" y="6503988"/>
            <a:ext cx="2398712" cy="328612"/>
          </a:xfrm>
        </p:spPr>
        <p:txBody>
          <a:bodyPr/>
          <a:lstStyle/>
          <a:p>
            <a:r>
              <a:rPr lang="en-ZA" dirty="0" smtClean="0"/>
              <a:t>From DEA, 2010</a:t>
            </a:r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05" y="1465351"/>
            <a:ext cx="10133574" cy="520294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447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7866" y="981958"/>
            <a:ext cx="11571111" cy="331424"/>
          </a:xfrm>
        </p:spPr>
        <p:txBody>
          <a:bodyPr/>
          <a:lstStyle/>
          <a:p>
            <a:r>
              <a:rPr lang="en-ZA" sz="2400" dirty="0" smtClean="0"/>
              <a:t>SA Skills policies do </a:t>
            </a:r>
            <a:r>
              <a:rPr lang="en-ZA" sz="2400" dirty="0"/>
              <a:t>n</a:t>
            </a:r>
            <a:r>
              <a:rPr lang="en-ZA" sz="2400" dirty="0" smtClean="0"/>
              <a:t>ot adequately address the need for green </a:t>
            </a:r>
            <a:r>
              <a:rPr lang="en-ZA" sz="2400" dirty="0"/>
              <a:t>s</a:t>
            </a:r>
            <a:r>
              <a:rPr lang="en-ZA" sz="2400" dirty="0" smtClean="0"/>
              <a:t>kills (ILO, 2010)</a:t>
            </a:r>
            <a:endParaRPr lang="en-Z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2178" y="2088444"/>
            <a:ext cx="10882489" cy="37027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ZA" sz="2400" dirty="0" smtClean="0">
              <a:latin typeface="+mj-lt"/>
              <a:cs typeface="Calibri" panose="020F0502020204030204" pitchFamily="34" charset="0"/>
            </a:endParaRPr>
          </a:p>
          <a:p>
            <a:endParaRPr lang="en-Z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16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 bwMode="auto">
          <a:xfrm>
            <a:off x="3552150" y="1707574"/>
            <a:ext cx="8496943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-238426" y="2380182"/>
            <a:ext cx="5986959" cy="447781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3200" dirty="0" smtClean="0">
                <a:solidFill>
                  <a:schemeClr val="tx1"/>
                </a:solidFill>
              </a:rPr>
              <a:t>No Green Jobs without Green Skills!</a:t>
            </a:r>
            <a:endParaRPr lang="en-ZA" sz="3200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036291" y="6349323"/>
            <a:ext cx="10289873" cy="383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20000"/>
              <a:buFont typeface="Arial" pitchFamily="34" charset="0"/>
              <a:buNone/>
              <a:defRPr lang="en-US" sz="2000" kern="1200" spc="-20" baseline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5100" indent="-1651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45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‒"/>
              <a:tabLst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27063" indent="-1301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kern="1200" spc="-2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9625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tabLst/>
              <a:defRPr lang="en-GB" sz="1600" kern="1200" spc="-2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rgbClr val="FFFF00"/>
                </a:solidFill>
              </a:rPr>
              <a:t>”Where is the just transition?” (NUMSA, March 2019)</a:t>
            </a:r>
            <a:endParaRPr lang="en-Z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3997" y="1605844"/>
            <a:ext cx="6861089" cy="3587423"/>
          </a:xfrm>
        </p:spPr>
        <p:txBody>
          <a:bodyPr/>
          <a:lstStyle/>
          <a:p>
            <a:r>
              <a:rPr lang="en-ZA" sz="6600" dirty="0" smtClean="0"/>
              <a:t>The Programme</a:t>
            </a:r>
            <a:endParaRPr lang="en-ZA" sz="6600" dirty="0"/>
          </a:p>
        </p:txBody>
      </p:sp>
    </p:spTree>
    <p:extLst>
      <p:ext uri="{BB962C8B-B14F-4D97-AF65-F5344CB8AC3E}">
        <p14:creationId xmlns:p14="http://schemas.microsoft.com/office/powerpoint/2010/main" val="27092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470" y="429237"/>
            <a:ext cx="11113476" cy="1083040"/>
          </a:xfrm>
        </p:spPr>
        <p:txBody>
          <a:bodyPr/>
          <a:lstStyle/>
          <a:p>
            <a:r>
              <a:rPr lang="en-ZA" sz="3200" dirty="0" smtClean="0"/>
              <a:t>Green Skills (2016-2018) </a:t>
            </a:r>
            <a:endParaRPr lang="en-ZA" sz="3200" dirty="0"/>
          </a:p>
          <a:p>
            <a:r>
              <a:rPr lang="en-ZA" dirty="0" smtClean="0"/>
              <a:t>Project </a:t>
            </a:r>
            <a:r>
              <a:rPr lang="en-ZA" dirty="0"/>
              <a:t>of the National Environmental Skills Planning Forum, working with </a:t>
            </a:r>
            <a:r>
              <a:rPr lang="en-ZA" dirty="0" smtClean="0"/>
              <a:t>and drawing on …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888294"/>
            <a:ext cx="10858500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988" y="1672572"/>
            <a:ext cx="11497236" cy="483580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ZA" sz="1800" dirty="0" smtClean="0">
                <a:solidFill>
                  <a:schemeClr val="tx1"/>
                </a:solidFill>
              </a:rPr>
              <a:t>Environmental Sector Skills Plan (DEA and Rhodes, 2010)</a:t>
            </a:r>
            <a:endParaRPr lang="en-ZA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ZA" sz="1800" dirty="0" smtClean="0">
                <a:solidFill>
                  <a:schemeClr val="tx1"/>
                </a:solidFill>
              </a:rPr>
              <a:t>Biodiversity Human Capital Development Strategy (SANBI and the Lewis Foundation, 2010)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ZA" sz="1800" dirty="0" smtClean="0">
                <a:solidFill>
                  <a:schemeClr val="tx1"/>
                </a:solidFill>
              </a:rPr>
              <a:t>Occupational studies to determine demand for green skills in …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en-ZA" dirty="0" smtClean="0">
                <a:solidFill>
                  <a:schemeClr val="tx1"/>
                </a:solidFill>
                <a:latin typeface="+mn-lt"/>
              </a:rPr>
              <a:t>coal mining, 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en-ZA" dirty="0" smtClean="0">
                <a:solidFill>
                  <a:schemeClr val="tx1"/>
                </a:solidFill>
                <a:latin typeface="+mn-lt"/>
              </a:rPr>
              <a:t>paper and pulp industry, 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en-ZA" dirty="0" smtClean="0">
                <a:solidFill>
                  <a:schemeClr val="tx1"/>
                </a:solidFill>
                <a:latin typeface="+mn-lt"/>
              </a:rPr>
              <a:t>paint, 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en-ZA" dirty="0" smtClean="0">
                <a:solidFill>
                  <a:schemeClr val="tx1"/>
                </a:solidFill>
                <a:latin typeface="+mn-lt"/>
              </a:rPr>
              <a:t>petroleum, 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en-ZA" dirty="0" smtClean="0">
                <a:solidFill>
                  <a:schemeClr val="tx1"/>
                </a:solidFill>
                <a:latin typeface="+mn-lt"/>
              </a:rPr>
              <a:t>catalytic converters, 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en-ZA" dirty="0" smtClean="0">
                <a:solidFill>
                  <a:schemeClr val="tx1"/>
                </a:solidFill>
                <a:latin typeface="+mn-lt"/>
              </a:rPr>
              <a:t>climate smart agriculture, 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en-ZA" dirty="0" smtClean="0">
                <a:solidFill>
                  <a:schemeClr val="tx1"/>
                </a:solidFill>
                <a:latin typeface="+mn-lt"/>
              </a:rPr>
              <a:t>public procurement (with SETAs)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ZA" sz="1800" dirty="0" smtClean="0">
                <a:solidFill>
                  <a:schemeClr val="tx1"/>
                </a:solidFill>
              </a:rPr>
              <a:t>The </a:t>
            </a:r>
            <a:r>
              <a:rPr lang="en-ZA" sz="1800" i="1" dirty="0" smtClean="0">
                <a:solidFill>
                  <a:schemeClr val="tx1"/>
                </a:solidFill>
              </a:rPr>
              <a:t>Green Economy Learning Assessment for South Africa with PAGE, DEA, DHET, DST,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ZA" sz="1800" i="1" dirty="0" err="1" smtClean="0">
                <a:solidFill>
                  <a:schemeClr val="tx1"/>
                </a:solidFill>
              </a:rPr>
              <a:t>Amanzi</a:t>
            </a:r>
            <a:r>
              <a:rPr lang="en-ZA" sz="1800" i="1" dirty="0" smtClean="0">
                <a:solidFill>
                  <a:schemeClr val="tx1"/>
                </a:solidFill>
              </a:rPr>
              <a:t> </a:t>
            </a:r>
            <a:r>
              <a:rPr lang="en-ZA" sz="1800" i="1" dirty="0">
                <a:solidFill>
                  <a:schemeClr val="tx1"/>
                </a:solidFill>
              </a:rPr>
              <a:t>for Food </a:t>
            </a:r>
            <a:r>
              <a:rPr lang="en-ZA" sz="1800" dirty="0">
                <a:solidFill>
                  <a:schemeClr val="tx1"/>
                </a:solidFill>
              </a:rPr>
              <a:t>social learning research and skills ecosystem on rainwater harvesting (TVET partners</a:t>
            </a:r>
            <a:r>
              <a:rPr lang="en-ZA" sz="18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ZA" sz="1800" dirty="0" smtClean="0">
                <a:solidFill>
                  <a:schemeClr val="tx1"/>
                </a:solidFill>
              </a:rPr>
              <a:t>Internship evaluations, WBL tracer studies; supply-demand alignment for WIL in conservation sector (WWF)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ZA" sz="1800" dirty="0" smtClean="0">
                <a:solidFill>
                  <a:schemeClr val="tx1"/>
                </a:solidFill>
              </a:rPr>
              <a:t>Occupational pathways studies (environmental engineers, environmental scientists) – Ramsarup, 2018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10988" y="587375"/>
            <a:ext cx="11497236" cy="676649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Available </a:t>
            </a:r>
            <a:r>
              <a:rPr lang="en-ZA" dirty="0" smtClean="0">
                <a:solidFill>
                  <a:schemeClr val="bg1"/>
                </a:solidFill>
              </a:rPr>
              <a:t>Occupational and Skills Studies</a:t>
            </a:r>
            <a:endParaRPr lang="en-ZA" sz="2000" dirty="0">
              <a:solidFill>
                <a:srgbClr val="FFFF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5467" y="6051364"/>
            <a:ext cx="12056533" cy="5639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dirty="0">
                <a:solidFill>
                  <a:srgbClr val="FFFF00"/>
                </a:solidFill>
              </a:rPr>
              <a:t>http://www.greenskills.co.za/ </a:t>
            </a:r>
            <a:r>
              <a:rPr lang="en-ZA" sz="2000" dirty="0">
                <a:solidFill>
                  <a:schemeClr val="bg1"/>
                </a:solidFill>
              </a:rPr>
              <a:t>and</a:t>
            </a:r>
            <a:r>
              <a:rPr lang="en-ZA" sz="2000" dirty="0">
                <a:solidFill>
                  <a:srgbClr val="FFFF00"/>
                </a:solidFill>
              </a:rPr>
              <a:t> www.ru.ac.za/education/elrc/ </a:t>
            </a:r>
            <a:r>
              <a:rPr lang="en-ZA" sz="2000" dirty="0" smtClean="0">
                <a:solidFill>
                  <a:schemeClr val="bg1"/>
                </a:solidFill>
              </a:rPr>
              <a:t>See Hand-Out </a:t>
            </a:r>
            <a:r>
              <a:rPr lang="en-ZA" sz="2000" dirty="0" smtClean="0">
                <a:solidFill>
                  <a:srgbClr val="FFFF00"/>
                </a:solidFill>
              </a:rPr>
              <a:t>for </a:t>
            </a:r>
            <a:r>
              <a:rPr lang="en-ZA" sz="2000" dirty="0" smtClean="0">
                <a:solidFill>
                  <a:srgbClr val="FFFF00"/>
                </a:solidFill>
              </a:rPr>
              <a:t>academic </a:t>
            </a:r>
            <a:r>
              <a:rPr lang="en-ZA" sz="2000" dirty="0" smtClean="0">
                <a:solidFill>
                  <a:srgbClr val="FFFF00"/>
                </a:solidFill>
              </a:rPr>
              <a:t>publications</a:t>
            </a:r>
            <a:endParaRPr lang="en-ZA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6574" y="1662289"/>
            <a:ext cx="6861089" cy="3587423"/>
          </a:xfrm>
        </p:spPr>
        <p:txBody>
          <a:bodyPr/>
          <a:lstStyle/>
          <a:p>
            <a:r>
              <a:rPr lang="en-ZA" sz="7200" dirty="0" smtClean="0"/>
              <a:t>Insights Gained</a:t>
            </a:r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39430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613" y="751201"/>
            <a:ext cx="11670854" cy="501866"/>
          </a:xfrm>
        </p:spPr>
        <p:txBody>
          <a:bodyPr/>
          <a:lstStyle/>
          <a:p>
            <a:r>
              <a:rPr lang="en-ZA" sz="2800" dirty="0" smtClean="0"/>
              <a:t>Green </a:t>
            </a:r>
            <a:r>
              <a:rPr lang="en-ZA" sz="2800" dirty="0" smtClean="0"/>
              <a:t>Occupations &amp; Skills are needed …                               “Everywhere</a:t>
            </a:r>
            <a:r>
              <a:rPr lang="en-ZA" sz="2800" dirty="0" smtClean="0"/>
              <a:t>”</a:t>
            </a:r>
            <a:endParaRPr lang="en-ZA" sz="2800" dirty="0"/>
          </a:p>
        </p:txBody>
      </p:sp>
      <p:sp>
        <p:nvSpPr>
          <p:cNvPr id="5" name="Left-Right Arrow 4"/>
          <p:cNvSpPr/>
          <p:nvPr/>
        </p:nvSpPr>
        <p:spPr>
          <a:xfrm>
            <a:off x="904672" y="5471808"/>
            <a:ext cx="10583694" cy="1079771"/>
          </a:xfrm>
          <a:prstGeom prst="left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2800" dirty="0" smtClean="0">
                <a:solidFill>
                  <a:schemeClr val="tx1"/>
                </a:solidFill>
              </a:rPr>
              <a:t>Regulatory Skills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9950893"/>
              </p:ext>
            </p:extLst>
          </p:nvPr>
        </p:nvGraphicFramePr>
        <p:xfrm>
          <a:off x="680936" y="486204"/>
          <a:ext cx="11031166" cy="552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Green Skills">
      <a:dk1>
        <a:srgbClr val="3D3935"/>
      </a:dk1>
      <a:lt1>
        <a:srgbClr val="FFFFFF"/>
      </a:lt1>
      <a:dk2>
        <a:srgbClr val="A4D65E"/>
      </a:dk2>
      <a:lt2>
        <a:srgbClr val="768083"/>
      </a:lt2>
      <a:accent1>
        <a:srgbClr val="A4D65E"/>
      </a:accent1>
      <a:accent2>
        <a:srgbClr val="2DBDC4"/>
      </a:accent2>
      <a:accent3>
        <a:srgbClr val="A66B47"/>
      </a:accent3>
      <a:accent4>
        <a:srgbClr val="CCBE64"/>
      </a:accent4>
      <a:accent5>
        <a:srgbClr val="768083"/>
      </a:accent5>
      <a:accent6>
        <a:srgbClr val="3D3935"/>
      </a:accent6>
      <a:hlink>
        <a:srgbClr val="909090"/>
      </a:hlink>
      <a:folHlink>
        <a:srgbClr val="4F4F4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t"/>
      <a:lstStyle>
        <a:defPPr algn="ctr">
          <a:defRPr sz="14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dge PPT_20.01.14" id="{F9896C87-8FFC-4CA3-BC8A-7FD94EB6D418}" vid="{3175F0C5-51E6-4F1B-8045-5618B3698F9B}"/>
    </a:ext>
  </a:extLst>
</a:theme>
</file>

<file path=ppt/theme/theme2.xml><?xml version="1.0" encoding="utf-8"?>
<a:theme xmlns:a="http://schemas.openxmlformats.org/drawingml/2006/main" name="Turqoise">
  <a:themeElements>
    <a:clrScheme name="Green Skills">
      <a:dk1>
        <a:srgbClr val="3D3935"/>
      </a:dk1>
      <a:lt1>
        <a:srgbClr val="FFFFFF"/>
      </a:lt1>
      <a:dk2>
        <a:srgbClr val="A4D65E"/>
      </a:dk2>
      <a:lt2>
        <a:srgbClr val="768083"/>
      </a:lt2>
      <a:accent1>
        <a:srgbClr val="A4D65E"/>
      </a:accent1>
      <a:accent2>
        <a:srgbClr val="2DBDC4"/>
      </a:accent2>
      <a:accent3>
        <a:srgbClr val="A66B47"/>
      </a:accent3>
      <a:accent4>
        <a:srgbClr val="CCBE64"/>
      </a:accent4>
      <a:accent5>
        <a:srgbClr val="768083"/>
      </a:accent5>
      <a:accent6>
        <a:srgbClr val="3D3935"/>
      </a:accent6>
      <a:hlink>
        <a:srgbClr val="909090"/>
      </a:hlink>
      <a:folHlink>
        <a:srgbClr val="4F4F4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t"/>
      <a:lstStyle>
        <a:defPPr algn="ctr">
          <a:defRPr sz="14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dge PPT_20.01.14" id="{F9896C87-8FFC-4CA3-BC8A-7FD94EB6D418}" vid="{3175F0C5-51E6-4F1B-8045-5618B3698F9B}"/>
    </a:ext>
  </a:extLst>
</a:theme>
</file>

<file path=ppt/theme/theme3.xml><?xml version="1.0" encoding="utf-8"?>
<a:theme xmlns:a="http://schemas.openxmlformats.org/drawingml/2006/main" name="Chocolate">
  <a:themeElements>
    <a:clrScheme name="Green Skills">
      <a:dk1>
        <a:srgbClr val="3D3935"/>
      </a:dk1>
      <a:lt1>
        <a:srgbClr val="FFFFFF"/>
      </a:lt1>
      <a:dk2>
        <a:srgbClr val="A4D65E"/>
      </a:dk2>
      <a:lt2>
        <a:srgbClr val="768083"/>
      </a:lt2>
      <a:accent1>
        <a:srgbClr val="A4D65E"/>
      </a:accent1>
      <a:accent2>
        <a:srgbClr val="2DBDC4"/>
      </a:accent2>
      <a:accent3>
        <a:srgbClr val="A66B47"/>
      </a:accent3>
      <a:accent4>
        <a:srgbClr val="CCBE64"/>
      </a:accent4>
      <a:accent5>
        <a:srgbClr val="768083"/>
      </a:accent5>
      <a:accent6>
        <a:srgbClr val="3D3935"/>
      </a:accent6>
      <a:hlink>
        <a:srgbClr val="909090"/>
      </a:hlink>
      <a:folHlink>
        <a:srgbClr val="4F4F4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t"/>
      <a:lstStyle>
        <a:defPPr algn="ctr">
          <a:defRPr sz="14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dge PPT_20.01.14" id="{F9896C87-8FFC-4CA3-BC8A-7FD94EB6D418}" vid="{3175F0C5-51E6-4F1B-8045-5618B3698F9B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ellow">
  <a:themeElements>
    <a:clrScheme name="Green Skills">
      <a:dk1>
        <a:srgbClr val="3D3935"/>
      </a:dk1>
      <a:lt1>
        <a:srgbClr val="FFFFFF"/>
      </a:lt1>
      <a:dk2>
        <a:srgbClr val="A4D65E"/>
      </a:dk2>
      <a:lt2>
        <a:srgbClr val="768083"/>
      </a:lt2>
      <a:accent1>
        <a:srgbClr val="A4D65E"/>
      </a:accent1>
      <a:accent2>
        <a:srgbClr val="2DBDC4"/>
      </a:accent2>
      <a:accent3>
        <a:srgbClr val="A66B47"/>
      </a:accent3>
      <a:accent4>
        <a:srgbClr val="CCBE64"/>
      </a:accent4>
      <a:accent5>
        <a:srgbClr val="768083"/>
      </a:accent5>
      <a:accent6>
        <a:srgbClr val="3D3935"/>
      </a:accent6>
      <a:hlink>
        <a:srgbClr val="909090"/>
      </a:hlink>
      <a:folHlink>
        <a:srgbClr val="4F4F4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t"/>
      <a:lstStyle>
        <a:defPPr algn="ctr">
          <a:defRPr sz="14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dge PPT_20.01.14" id="{F9896C87-8FFC-4CA3-BC8A-7FD94EB6D418}" vid="{3175F0C5-51E6-4F1B-8045-5618B3698F9B}"/>
    </a:ext>
  </a:extLst>
</a:theme>
</file>

<file path=ppt/theme/theme6.xml><?xml version="1.0" encoding="utf-8"?>
<a:theme xmlns:a="http://schemas.openxmlformats.org/drawingml/2006/main" name="1_Yellow">
  <a:themeElements>
    <a:clrScheme name="Green Skills">
      <a:dk1>
        <a:srgbClr val="3D3935"/>
      </a:dk1>
      <a:lt1>
        <a:srgbClr val="FFFFFF"/>
      </a:lt1>
      <a:dk2>
        <a:srgbClr val="A4D65E"/>
      </a:dk2>
      <a:lt2>
        <a:srgbClr val="768083"/>
      </a:lt2>
      <a:accent1>
        <a:srgbClr val="A4D65E"/>
      </a:accent1>
      <a:accent2>
        <a:srgbClr val="2DBDC4"/>
      </a:accent2>
      <a:accent3>
        <a:srgbClr val="A66B47"/>
      </a:accent3>
      <a:accent4>
        <a:srgbClr val="CCBE64"/>
      </a:accent4>
      <a:accent5>
        <a:srgbClr val="768083"/>
      </a:accent5>
      <a:accent6>
        <a:srgbClr val="3D3935"/>
      </a:accent6>
      <a:hlink>
        <a:srgbClr val="909090"/>
      </a:hlink>
      <a:folHlink>
        <a:srgbClr val="4F4F4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t"/>
      <a:lstStyle>
        <a:defPPr algn="ctr">
          <a:defRPr sz="14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dge PPT_20.01.14" id="{F9896C87-8FFC-4CA3-BC8A-7FD94EB6D418}" vid="{3175F0C5-51E6-4F1B-8045-5618B3698F9B}"/>
    </a:ext>
  </a:extLst>
</a:theme>
</file>

<file path=ppt/theme/theme7.xml><?xml version="1.0" encoding="utf-8"?>
<a:theme xmlns:a="http://schemas.openxmlformats.org/drawingml/2006/main" name="1_Turqoise">
  <a:themeElements>
    <a:clrScheme name="Green Skills">
      <a:dk1>
        <a:srgbClr val="3D3935"/>
      </a:dk1>
      <a:lt1>
        <a:srgbClr val="FFFFFF"/>
      </a:lt1>
      <a:dk2>
        <a:srgbClr val="A4D65E"/>
      </a:dk2>
      <a:lt2>
        <a:srgbClr val="768083"/>
      </a:lt2>
      <a:accent1>
        <a:srgbClr val="A4D65E"/>
      </a:accent1>
      <a:accent2>
        <a:srgbClr val="2DBDC4"/>
      </a:accent2>
      <a:accent3>
        <a:srgbClr val="A66B47"/>
      </a:accent3>
      <a:accent4>
        <a:srgbClr val="CCBE64"/>
      </a:accent4>
      <a:accent5>
        <a:srgbClr val="768083"/>
      </a:accent5>
      <a:accent6>
        <a:srgbClr val="3D3935"/>
      </a:accent6>
      <a:hlink>
        <a:srgbClr val="909090"/>
      </a:hlink>
      <a:folHlink>
        <a:srgbClr val="4F4F4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t"/>
      <a:lstStyle>
        <a:defPPr algn="ctr">
          <a:defRPr sz="14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dge PPT_20.01.14" id="{F9896C87-8FFC-4CA3-BC8A-7FD94EB6D418}" vid="{3175F0C5-51E6-4F1B-8045-5618B3698F9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985FDE2849214F89BCCC3063628E5B" ma:contentTypeVersion="0" ma:contentTypeDescription="Create a new document." ma:contentTypeScope="" ma:versionID="e884910b3f5300ce6a674e117a62da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5dc447149ba050c0e28344a66cb5d8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F46E9-F99D-497E-8FE3-52F83A4404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8CD124-629A-4D0A-B926-D98A5801D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FFE4E3-E896-4564-9686-38D260B59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Edge PPT_20.01.14</Template>
  <TotalTime>3500</TotalTime>
  <Words>672</Words>
  <Application>Microsoft Office PowerPoint</Application>
  <PresentationFormat>Widescreen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Green</vt:lpstr>
      <vt:lpstr>Turqoise</vt:lpstr>
      <vt:lpstr>Chocolate</vt:lpstr>
      <vt:lpstr>Custom Design</vt:lpstr>
      <vt:lpstr>Yellow</vt:lpstr>
      <vt:lpstr>1_Yellow</vt:lpstr>
      <vt:lpstr>1_Turqoise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Available Occupational and Skills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Worker Ant</dc:creator>
  <cp:lastModifiedBy>Eureta Rosenberg</cp:lastModifiedBy>
  <cp:revision>408</cp:revision>
  <dcterms:created xsi:type="dcterms:W3CDTF">2014-01-22T10:55:50Z</dcterms:created>
  <dcterms:modified xsi:type="dcterms:W3CDTF">2019-03-10T08:19:15Z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0x010100B2985FDE2849214F89BCCC3063628E5B</vt:lpwstr>
  </property>
</Properties>
</file>