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5544" r:id="rId1"/>
  </p:sldMasterIdLst>
  <p:notesMasterIdLst>
    <p:notesMasterId r:id="rId25"/>
  </p:notesMasterIdLst>
  <p:handoutMasterIdLst>
    <p:handoutMasterId r:id="rId26"/>
  </p:handoutMasterIdLst>
  <p:sldIdLst>
    <p:sldId id="256" r:id="rId2"/>
    <p:sldId id="366" r:id="rId3"/>
    <p:sldId id="367" r:id="rId4"/>
    <p:sldId id="342" r:id="rId5"/>
    <p:sldId id="345" r:id="rId6"/>
    <p:sldId id="258" r:id="rId7"/>
    <p:sldId id="368" r:id="rId8"/>
    <p:sldId id="364" r:id="rId9"/>
    <p:sldId id="369" r:id="rId10"/>
    <p:sldId id="331" r:id="rId11"/>
    <p:sldId id="349" r:id="rId12"/>
    <p:sldId id="339" r:id="rId13"/>
    <p:sldId id="370" r:id="rId14"/>
    <p:sldId id="270" r:id="rId15"/>
    <p:sldId id="334" r:id="rId16"/>
    <p:sldId id="336" r:id="rId17"/>
    <p:sldId id="275" r:id="rId18"/>
    <p:sldId id="365" r:id="rId19"/>
    <p:sldId id="292" r:id="rId20"/>
    <p:sldId id="348" r:id="rId21"/>
    <p:sldId id="294" r:id="rId22"/>
    <p:sldId id="332" r:id="rId23"/>
    <p:sldId id="299" r:id="rId24"/>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99"/>
    <a:srgbClr val="7030A0"/>
    <a:srgbClr val="9E9EBE"/>
    <a:srgbClr val="ACACC8"/>
    <a:srgbClr val="FFCC99"/>
    <a:srgbClr val="D5D5E3"/>
    <a:srgbClr val="AFAFC9"/>
    <a:srgbClr val="666699"/>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668" y="72"/>
      </p:cViewPr>
      <p:guideLst>
        <p:guide orient="horz" pos="2160"/>
        <p:guide pos="2880"/>
      </p:guideLst>
    </p:cSldViewPr>
  </p:slideViewPr>
  <p:notesTextViewPr>
    <p:cViewPr>
      <p:scale>
        <a:sx n="1" d="1"/>
        <a:sy n="1" d="1"/>
      </p:scale>
      <p:origin x="0" y="0"/>
    </p:cViewPr>
  </p:notesTextViewPr>
  <p:sorterViewPr>
    <p:cViewPr>
      <p:scale>
        <a:sx n="100" d="100"/>
        <a:sy n="100" d="100"/>
      </p:scale>
      <p:origin x="0" y="110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85A120-D426-4A43-B931-89EA6D92226A}" type="doc">
      <dgm:prSet loTypeId="urn:microsoft.com/office/officeart/2008/layout/VerticalCurvedList" loCatId="list" qsTypeId="urn:microsoft.com/office/officeart/2005/8/quickstyle/simple1" qsCatId="simple" csTypeId="urn:microsoft.com/office/officeart/2005/8/colors/colorful2" csCatId="colorful" phldr="1"/>
      <dgm:spPr/>
    </dgm:pt>
    <dgm:pt modelId="{F5462FC8-35C6-4459-8554-5053B609B155}">
      <dgm:prSet phldrT="[Text]" custT="1"/>
      <dgm:spPr>
        <a:solidFill>
          <a:srgbClr val="C0504D"/>
        </a:solidFill>
      </dgm:spPr>
      <dgm:t>
        <a:bodyPr/>
        <a:lstStyle/>
        <a:p>
          <a:r>
            <a:rPr lang="en-US" sz="1600" b="1" dirty="0" smtClean="0"/>
            <a:t>A Strategic Architecture that enables the development of a strategically-aligned and provincially-focused skills development plan</a:t>
          </a:r>
        </a:p>
      </dgm:t>
    </dgm:pt>
    <dgm:pt modelId="{D07D3C37-9EA3-4CF7-9134-FAA180C6E019}" type="parTrans" cxnId="{388DF424-8B0E-4914-B52F-AD2E73288665}">
      <dgm:prSet/>
      <dgm:spPr/>
      <dgm:t>
        <a:bodyPr/>
        <a:lstStyle/>
        <a:p>
          <a:endParaRPr lang="en-US" sz="1600" b="1"/>
        </a:p>
      </dgm:t>
    </dgm:pt>
    <dgm:pt modelId="{85711E11-4922-4696-8CD5-F3F260D2F3CA}" type="sibTrans" cxnId="{388DF424-8B0E-4914-B52F-AD2E73288665}">
      <dgm:prSet/>
      <dgm:spPr/>
      <dgm:t>
        <a:bodyPr/>
        <a:lstStyle/>
        <a:p>
          <a:endParaRPr lang="en-US" sz="1600" b="1"/>
        </a:p>
      </dgm:t>
    </dgm:pt>
    <dgm:pt modelId="{8AEB93E0-E6B5-4C67-8622-9B49063657C5}">
      <dgm:prSet custT="1"/>
      <dgm:spPr>
        <a:solidFill>
          <a:srgbClr val="BE8351"/>
        </a:solidFill>
      </dgm:spPr>
      <dgm:t>
        <a:bodyPr/>
        <a:lstStyle/>
        <a:p>
          <a:r>
            <a:rPr lang="en-US" sz="1600" b="1" dirty="0" smtClean="0"/>
            <a:t>A Stakeholder Landscape  that integrates all stakeholders and roleplayers across the skills supply and demand value chain </a:t>
          </a:r>
        </a:p>
      </dgm:t>
    </dgm:pt>
    <dgm:pt modelId="{9BC59A1B-27C1-4189-8FDF-CB8FD59DEC59}" type="parTrans" cxnId="{DA6952E0-08CD-42CF-94BE-512FBF07E7B2}">
      <dgm:prSet/>
      <dgm:spPr/>
      <dgm:t>
        <a:bodyPr/>
        <a:lstStyle/>
        <a:p>
          <a:endParaRPr lang="en-US" sz="1600" b="1"/>
        </a:p>
      </dgm:t>
    </dgm:pt>
    <dgm:pt modelId="{2EC2BC7E-54EF-4032-B0B8-0790CD63D089}" type="sibTrans" cxnId="{DA6952E0-08CD-42CF-94BE-512FBF07E7B2}">
      <dgm:prSet/>
      <dgm:spPr/>
      <dgm:t>
        <a:bodyPr/>
        <a:lstStyle/>
        <a:p>
          <a:endParaRPr lang="en-US" sz="1600" b="1"/>
        </a:p>
      </dgm:t>
    </dgm:pt>
    <dgm:pt modelId="{83C02E62-E0C3-4281-934E-CE26E6471CC9}">
      <dgm:prSet custT="1"/>
      <dgm:spPr>
        <a:solidFill>
          <a:srgbClr val="BDB255"/>
        </a:solidFill>
      </dgm:spPr>
      <dgm:t>
        <a:bodyPr/>
        <a:lstStyle/>
        <a:p>
          <a:r>
            <a:rPr lang="en-US" sz="1600" b="1" dirty="0" smtClean="0"/>
            <a:t>A Planning and Implementation Process that enables an informed, integrated and structured approach to skills planning</a:t>
          </a:r>
        </a:p>
      </dgm:t>
    </dgm:pt>
    <dgm:pt modelId="{4A563C4A-7240-463A-800D-8D3F372C46AE}" type="parTrans" cxnId="{C30A60C5-EDAF-4A74-92A2-517526DE1E5B}">
      <dgm:prSet/>
      <dgm:spPr/>
      <dgm:t>
        <a:bodyPr/>
        <a:lstStyle/>
        <a:p>
          <a:endParaRPr lang="en-US" sz="1600" b="1"/>
        </a:p>
      </dgm:t>
    </dgm:pt>
    <dgm:pt modelId="{7A40C879-27AB-4CBC-B393-FCF8BEFE15E2}" type="sibTrans" cxnId="{C30A60C5-EDAF-4A74-92A2-517526DE1E5B}">
      <dgm:prSet/>
      <dgm:spPr/>
      <dgm:t>
        <a:bodyPr/>
        <a:lstStyle/>
        <a:p>
          <a:endParaRPr lang="en-US" sz="1600" b="1"/>
        </a:p>
      </dgm:t>
    </dgm:pt>
    <dgm:pt modelId="{B131D2BF-3909-4BC4-AAF8-54F1A2F89152}">
      <dgm:prSet custT="1"/>
      <dgm:spPr>
        <a:solidFill>
          <a:srgbClr val="9BBB59"/>
        </a:solidFill>
      </dgm:spPr>
      <dgm:t>
        <a:bodyPr/>
        <a:lstStyle/>
        <a:p>
          <a:r>
            <a:rPr lang="en-US" sz="1600" b="1" dirty="0" smtClean="0"/>
            <a:t>A Monitoring and Evaluation System that enables a continuous understanding of the impact of skills development across the province</a:t>
          </a:r>
          <a:endParaRPr lang="en-US" sz="1600" b="1" dirty="0"/>
        </a:p>
      </dgm:t>
    </dgm:pt>
    <dgm:pt modelId="{59294AE7-1296-4DEF-9882-88E461A0DFBD}" type="parTrans" cxnId="{2CF1EC53-A4D3-4D04-9832-C7A65B919C03}">
      <dgm:prSet/>
      <dgm:spPr/>
      <dgm:t>
        <a:bodyPr/>
        <a:lstStyle/>
        <a:p>
          <a:endParaRPr lang="en-US" sz="1600" b="1"/>
        </a:p>
      </dgm:t>
    </dgm:pt>
    <dgm:pt modelId="{FA17E2EF-8F55-44C7-89B9-B98529B35FC4}" type="sibTrans" cxnId="{2CF1EC53-A4D3-4D04-9832-C7A65B919C03}">
      <dgm:prSet/>
      <dgm:spPr/>
      <dgm:t>
        <a:bodyPr/>
        <a:lstStyle/>
        <a:p>
          <a:endParaRPr lang="en-US" sz="1600" b="1"/>
        </a:p>
      </dgm:t>
    </dgm:pt>
    <dgm:pt modelId="{EAA6FC68-7991-4EB5-A2A9-5947DF146D96}" type="pres">
      <dgm:prSet presAssocID="{5485A120-D426-4A43-B931-89EA6D92226A}" presName="Name0" presStyleCnt="0">
        <dgm:presLayoutVars>
          <dgm:chMax val="7"/>
          <dgm:chPref val="7"/>
          <dgm:dir/>
        </dgm:presLayoutVars>
      </dgm:prSet>
      <dgm:spPr/>
    </dgm:pt>
    <dgm:pt modelId="{DCEECE58-73D2-4F66-93A5-10B8AFAC592C}" type="pres">
      <dgm:prSet presAssocID="{5485A120-D426-4A43-B931-89EA6D92226A}" presName="Name1" presStyleCnt="0"/>
      <dgm:spPr/>
    </dgm:pt>
    <dgm:pt modelId="{3C3CC1A6-054A-4AC7-91EF-A202CD17E160}" type="pres">
      <dgm:prSet presAssocID="{5485A120-D426-4A43-B931-89EA6D92226A}" presName="cycle" presStyleCnt="0"/>
      <dgm:spPr/>
    </dgm:pt>
    <dgm:pt modelId="{7B5C7BF3-79FD-4746-9346-874072B05365}" type="pres">
      <dgm:prSet presAssocID="{5485A120-D426-4A43-B931-89EA6D92226A}" presName="srcNode" presStyleLbl="node1" presStyleIdx="0" presStyleCnt="4"/>
      <dgm:spPr/>
    </dgm:pt>
    <dgm:pt modelId="{D4040AAF-DBFD-4029-969C-E009CC58C85B}" type="pres">
      <dgm:prSet presAssocID="{5485A120-D426-4A43-B931-89EA6D92226A}" presName="conn" presStyleLbl="parChTrans1D2" presStyleIdx="0" presStyleCnt="1"/>
      <dgm:spPr/>
      <dgm:t>
        <a:bodyPr/>
        <a:lstStyle/>
        <a:p>
          <a:endParaRPr lang="en-US"/>
        </a:p>
      </dgm:t>
    </dgm:pt>
    <dgm:pt modelId="{ECFCE732-FB12-4867-B829-77AB9F159C0B}" type="pres">
      <dgm:prSet presAssocID="{5485A120-D426-4A43-B931-89EA6D92226A}" presName="extraNode" presStyleLbl="node1" presStyleIdx="0" presStyleCnt="4"/>
      <dgm:spPr/>
    </dgm:pt>
    <dgm:pt modelId="{7EC1BBCF-BFD0-4F11-B370-76D1F29DBE8E}" type="pres">
      <dgm:prSet presAssocID="{5485A120-D426-4A43-B931-89EA6D92226A}" presName="dstNode" presStyleLbl="node1" presStyleIdx="0" presStyleCnt="4"/>
      <dgm:spPr/>
    </dgm:pt>
    <dgm:pt modelId="{26BC6A30-89F2-4873-B7DA-F2E25F8934A3}" type="pres">
      <dgm:prSet presAssocID="{F5462FC8-35C6-4459-8554-5053B609B155}" presName="text_1" presStyleLbl="node1" presStyleIdx="0" presStyleCnt="4">
        <dgm:presLayoutVars>
          <dgm:bulletEnabled val="1"/>
        </dgm:presLayoutVars>
      </dgm:prSet>
      <dgm:spPr/>
      <dgm:t>
        <a:bodyPr/>
        <a:lstStyle/>
        <a:p>
          <a:endParaRPr lang="en-US"/>
        </a:p>
      </dgm:t>
    </dgm:pt>
    <dgm:pt modelId="{86DD608E-C2FB-44E9-BA02-2155A414F19D}" type="pres">
      <dgm:prSet presAssocID="{F5462FC8-35C6-4459-8554-5053B609B155}" presName="accent_1" presStyleCnt="0"/>
      <dgm:spPr/>
    </dgm:pt>
    <dgm:pt modelId="{45FC1842-E653-4EDA-88F8-063D859753F4}" type="pres">
      <dgm:prSet presAssocID="{F5462FC8-35C6-4459-8554-5053B609B155}" presName="accentRepeatNode" presStyleLbl="solidFgAcc1" presStyleIdx="0" presStyleCnt="4"/>
      <dgm:spPr/>
    </dgm:pt>
    <dgm:pt modelId="{6BB520A3-A31F-4A6A-A44F-9A074821D781}" type="pres">
      <dgm:prSet presAssocID="{8AEB93E0-E6B5-4C67-8622-9B49063657C5}" presName="text_2" presStyleLbl="node1" presStyleIdx="1" presStyleCnt="4">
        <dgm:presLayoutVars>
          <dgm:bulletEnabled val="1"/>
        </dgm:presLayoutVars>
      </dgm:prSet>
      <dgm:spPr/>
      <dgm:t>
        <a:bodyPr/>
        <a:lstStyle/>
        <a:p>
          <a:endParaRPr lang="en-US"/>
        </a:p>
      </dgm:t>
    </dgm:pt>
    <dgm:pt modelId="{D674CDCF-4453-4BDE-9831-179E0E2BBD14}" type="pres">
      <dgm:prSet presAssocID="{8AEB93E0-E6B5-4C67-8622-9B49063657C5}" presName="accent_2" presStyleCnt="0"/>
      <dgm:spPr/>
    </dgm:pt>
    <dgm:pt modelId="{A6173978-900D-4F12-AEC5-7FE3AA21F677}" type="pres">
      <dgm:prSet presAssocID="{8AEB93E0-E6B5-4C67-8622-9B49063657C5}" presName="accentRepeatNode" presStyleLbl="solidFgAcc1" presStyleIdx="1" presStyleCnt="4"/>
      <dgm:spPr/>
    </dgm:pt>
    <dgm:pt modelId="{29F944C3-0CE2-4C73-B338-406BE459A376}" type="pres">
      <dgm:prSet presAssocID="{83C02E62-E0C3-4281-934E-CE26E6471CC9}" presName="text_3" presStyleLbl="node1" presStyleIdx="2" presStyleCnt="4">
        <dgm:presLayoutVars>
          <dgm:bulletEnabled val="1"/>
        </dgm:presLayoutVars>
      </dgm:prSet>
      <dgm:spPr/>
      <dgm:t>
        <a:bodyPr/>
        <a:lstStyle/>
        <a:p>
          <a:endParaRPr lang="en-US"/>
        </a:p>
      </dgm:t>
    </dgm:pt>
    <dgm:pt modelId="{E0DF03C7-E88D-429A-943A-51DE6E27EB03}" type="pres">
      <dgm:prSet presAssocID="{83C02E62-E0C3-4281-934E-CE26E6471CC9}" presName="accent_3" presStyleCnt="0"/>
      <dgm:spPr/>
    </dgm:pt>
    <dgm:pt modelId="{F14EDECA-00C7-4364-9572-7D75872B4067}" type="pres">
      <dgm:prSet presAssocID="{83C02E62-E0C3-4281-934E-CE26E6471CC9}" presName="accentRepeatNode" presStyleLbl="solidFgAcc1" presStyleIdx="2" presStyleCnt="4"/>
      <dgm:spPr/>
    </dgm:pt>
    <dgm:pt modelId="{2876FFD7-CB61-4900-BE54-F9E733E89312}" type="pres">
      <dgm:prSet presAssocID="{B131D2BF-3909-4BC4-AAF8-54F1A2F89152}" presName="text_4" presStyleLbl="node1" presStyleIdx="3" presStyleCnt="4">
        <dgm:presLayoutVars>
          <dgm:bulletEnabled val="1"/>
        </dgm:presLayoutVars>
      </dgm:prSet>
      <dgm:spPr/>
      <dgm:t>
        <a:bodyPr/>
        <a:lstStyle/>
        <a:p>
          <a:endParaRPr lang="en-US"/>
        </a:p>
      </dgm:t>
    </dgm:pt>
    <dgm:pt modelId="{8A135FD5-CF7C-453A-9604-41CD58B5B8C3}" type="pres">
      <dgm:prSet presAssocID="{B131D2BF-3909-4BC4-AAF8-54F1A2F89152}" presName="accent_4" presStyleCnt="0"/>
      <dgm:spPr/>
    </dgm:pt>
    <dgm:pt modelId="{8C634291-6AEA-4014-AAD6-1D0EB7F03B3B}" type="pres">
      <dgm:prSet presAssocID="{B131D2BF-3909-4BC4-AAF8-54F1A2F89152}" presName="accentRepeatNode" presStyleLbl="solidFgAcc1" presStyleIdx="3" presStyleCnt="4"/>
      <dgm:spPr/>
    </dgm:pt>
  </dgm:ptLst>
  <dgm:cxnLst>
    <dgm:cxn modelId="{86F3BD32-9C35-4CE6-9615-2EB70FAC07E3}" type="presOf" srcId="{5485A120-D426-4A43-B931-89EA6D92226A}" destId="{EAA6FC68-7991-4EB5-A2A9-5947DF146D96}" srcOrd="0" destOrd="0" presId="urn:microsoft.com/office/officeart/2008/layout/VerticalCurvedList"/>
    <dgm:cxn modelId="{8EDE7FCE-53BF-4BFC-98E4-11EE428FF5FD}" type="presOf" srcId="{85711E11-4922-4696-8CD5-F3F260D2F3CA}" destId="{D4040AAF-DBFD-4029-969C-E009CC58C85B}" srcOrd="0" destOrd="0" presId="urn:microsoft.com/office/officeart/2008/layout/VerticalCurvedList"/>
    <dgm:cxn modelId="{2CF1EC53-A4D3-4D04-9832-C7A65B919C03}" srcId="{5485A120-D426-4A43-B931-89EA6D92226A}" destId="{B131D2BF-3909-4BC4-AAF8-54F1A2F89152}" srcOrd="3" destOrd="0" parTransId="{59294AE7-1296-4DEF-9882-88E461A0DFBD}" sibTransId="{FA17E2EF-8F55-44C7-89B9-B98529B35FC4}"/>
    <dgm:cxn modelId="{388DF424-8B0E-4914-B52F-AD2E73288665}" srcId="{5485A120-D426-4A43-B931-89EA6D92226A}" destId="{F5462FC8-35C6-4459-8554-5053B609B155}" srcOrd="0" destOrd="0" parTransId="{D07D3C37-9EA3-4CF7-9134-FAA180C6E019}" sibTransId="{85711E11-4922-4696-8CD5-F3F260D2F3CA}"/>
    <dgm:cxn modelId="{11920CC8-EF3E-4C4A-8E27-B1919DD03660}" type="presOf" srcId="{F5462FC8-35C6-4459-8554-5053B609B155}" destId="{26BC6A30-89F2-4873-B7DA-F2E25F8934A3}" srcOrd="0" destOrd="0" presId="urn:microsoft.com/office/officeart/2008/layout/VerticalCurvedList"/>
    <dgm:cxn modelId="{DA6952E0-08CD-42CF-94BE-512FBF07E7B2}" srcId="{5485A120-D426-4A43-B931-89EA6D92226A}" destId="{8AEB93E0-E6B5-4C67-8622-9B49063657C5}" srcOrd="1" destOrd="0" parTransId="{9BC59A1B-27C1-4189-8FDF-CB8FD59DEC59}" sibTransId="{2EC2BC7E-54EF-4032-B0B8-0790CD63D089}"/>
    <dgm:cxn modelId="{09DC0229-2D42-44B9-BE34-8DCEF406F749}" type="presOf" srcId="{83C02E62-E0C3-4281-934E-CE26E6471CC9}" destId="{29F944C3-0CE2-4C73-B338-406BE459A376}" srcOrd="0" destOrd="0" presId="urn:microsoft.com/office/officeart/2008/layout/VerticalCurvedList"/>
    <dgm:cxn modelId="{CD48F872-9211-4036-8A09-E726DB52B4AE}" type="presOf" srcId="{8AEB93E0-E6B5-4C67-8622-9B49063657C5}" destId="{6BB520A3-A31F-4A6A-A44F-9A074821D781}" srcOrd="0" destOrd="0" presId="urn:microsoft.com/office/officeart/2008/layout/VerticalCurvedList"/>
    <dgm:cxn modelId="{C30A60C5-EDAF-4A74-92A2-517526DE1E5B}" srcId="{5485A120-D426-4A43-B931-89EA6D92226A}" destId="{83C02E62-E0C3-4281-934E-CE26E6471CC9}" srcOrd="2" destOrd="0" parTransId="{4A563C4A-7240-463A-800D-8D3F372C46AE}" sibTransId="{7A40C879-27AB-4CBC-B393-FCF8BEFE15E2}"/>
    <dgm:cxn modelId="{57A8BB08-0D36-40D4-864D-167DEBF62F81}" type="presOf" srcId="{B131D2BF-3909-4BC4-AAF8-54F1A2F89152}" destId="{2876FFD7-CB61-4900-BE54-F9E733E89312}" srcOrd="0" destOrd="0" presId="urn:microsoft.com/office/officeart/2008/layout/VerticalCurvedList"/>
    <dgm:cxn modelId="{4CB33262-981D-4E78-B288-12FC084275C0}" type="presParOf" srcId="{EAA6FC68-7991-4EB5-A2A9-5947DF146D96}" destId="{DCEECE58-73D2-4F66-93A5-10B8AFAC592C}" srcOrd="0" destOrd="0" presId="urn:microsoft.com/office/officeart/2008/layout/VerticalCurvedList"/>
    <dgm:cxn modelId="{F77AEAE6-8952-4E05-9707-49D4E753661F}" type="presParOf" srcId="{DCEECE58-73D2-4F66-93A5-10B8AFAC592C}" destId="{3C3CC1A6-054A-4AC7-91EF-A202CD17E160}" srcOrd="0" destOrd="0" presId="urn:microsoft.com/office/officeart/2008/layout/VerticalCurvedList"/>
    <dgm:cxn modelId="{3AD06422-C22E-4C8F-98D4-522F01BBD1D9}" type="presParOf" srcId="{3C3CC1A6-054A-4AC7-91EF-A202CD17E160}" destId="{7B5C7BF3-79FD-4746-9346-874072B05365}" srcOrd="0" destOrd="0" presId="urn:microsoft.com/office/officeart/2008/layout/VerticalCurvedList"/>
    <dgm:cxn modelId="{2E8D4E3A-6437-4366-B9E5-39551391A36E}" type="presParOf" srcId="{3C3CC1A6-054A-4AC7-91EF-A202CD17E160}" destId="{D4040AAF-DBFD-4029-969C-E009CC58C85B}" srcOrd="1" destOrd="0" presId="urn:microsoft.com/office/officeart/2008/layout/VerticalCurvedList"/>
    <dgm:cxn modelId="{D7D9113E-189B-453B-A618-B795351FB669}" type="presParOf" srcId="{3C3CC1A6-054A-4AC7-91EF-A202CD17E160}" destId="{ECFCE732-FB12-4867-B829-77AB9F159C0B}" srcOrd="2" destOrd="0" presId="urn:microsoft.com/office/officeart/2008/layout/VerticalCurvedList"/>
    <dgm:cxn modelId="{4A0314F1-DE2E-4021-8098-ECD3D55E1A07}" type="presParOf" srcId="{3C3CC1A6-054A-4AC7-91EF-A202CD17E160}" destId="{7EC1BBCF-BFD0-4F11-B370-76D1F29DBE8E}" srcOrd="3" destOrd="0" presId="urn:microsoft.com/office/officeart/2008/layout/VerticalCurvedList"/>
    <dgm:cxn modelId="{A03BEA6B-93C0-4196-A5C6-E9AD256B6B5F}" type="presParOf" srcId="{DCEECE58-73D2-4F66-93A5-10B8AFAC592C}" destId="{26BC6A30-89F2-4873-B7DA-F2E25F8934A3}" srcOrd="1" destOrd="0" presId="urn:microsoft.com/office/officeart/2008/layout/VerticalCurvedList"/>
    <dgm:cxn modelId="{B358315A-04C3-4DA7-90DB-A1E5841DDE1C}" type="presParOf" srcId="{DCEECE58-73D2-4F66-93A5-10B8AFAC592C}" destId="{86DD608E-C2FB-44E9-BA02-2155A414F19D}" srcOrd="2" destOrd="0" presId="urn:microsoft.com/office/officeart/2008/layout/VerticalCurvedList"/>
    <dgm:cxn modelId="{1CE324A6-03DB-40E7-9FED-473D2AA89282}" type="presParOf" srcId="{86DD608E-C2FB-44E9-BA02-2155A414F19D}" destId="{45FC1842-E653-4EDA-88F8-063D859753F4}" srcOrd="0" destOrd="0" presId="urn:microsoft.com/office/officeart/2008/layout/VerticalCurvedList"/>
    <dgm:cxn modelId="{36DCEC9F-4B1B-42FD-8DB2-32ED76D71DD5}" type="presParOf" srcId="{DCEECE58-73D2-4F66-93A5-10B8AFAC592C}" destId="{6BB520A3-A31F-4A6A-A44F-9A074821D781}" srcOrd="3" destOrd="0" presId="urn:microsoft.com/office/officeart/2008/layout/VerticalCurvedList"/>
    <dgm:cxn modelId="{C62B84F8-A067-4173-A0FB-1E0BDA1BD405}" type="presParOf" srcId="{DCEECE58-73D2-4F66-93A5-10B8AFAC592C}" destId="{D674CDCF-4453-4BDE-9831-179E0E2BBD14}" srcOrd="4" destOrd="0" presId="urn:microsoft.com/office/officeart/2008/layout/VerticalCurvedList"/>
    <dgm:cxn modelId="{B70E00FC-A30E-45C7-A14F-8FD679169D7E}" type="presParOf" srcId="{D674CDCF-4453-4BDE-9831-179E0E2BBD14}" destId="{A6173978-900D-4F12-AEC5-7FE3AA21F677}" srcOrd="0" destOrd="0" presId="urn:microsoft.com/office/officeart/2008/layout/VerticalCurvedList"/>
    <dgm:cxn modelId="{F04EE4B7-DA0D-443C-A0FE-22E2CA1A2856}" type="presParOf" srcId="{DCEECE58-73D2-4F66-93A5-10B8AFAC592C}" destId="{29F944C3-0CE2-4C73-B338-406BE459A376}" srcOrd="5" destOrd="0" presId="urn:microsoft.com/office/officeart/2008/layout/VerticalCurvedList"/>
    <dgm:cxn modelId="{143A5CBE-272F-4563-92A3-235B5951CF99}" type="presParOf" srcId="{DCEECE58-73D2-4F66-93A5-10B8AFAC592C}" destId="{E0DF03C7-E88D-429A-943A-51DE6E27EB03}" srcOrd="6" destOrd="0" presId="urn:microsoft.com/office/officeart/2008/layout/VerticalCurvedList"/>
    <dgm:cxn modelId="{0594D40E-E7AA-417D-B44E-3C32DF7CBDD5}" type="presParOf" srcId="{E0DF03C7-E88D-429A-943A-51DE6E27EB03}" destId="{F14EDECA-00C7-4364-9572-7D75872B4067}" srcOrd="0" destOrd="0" presId="urn:microsoft.com/office/officeart/2008/layout/VerticalCurvedList"/>
    <dgm:cxn modelId="{6C9D492D-AEBF-45E8-BBAB-9B2FCC319447}" type="presParOf" srcId="{DCEECE58-73D2-4F66-93A5-10B8AFAC592C}" destId="{2876FFD7-CB61-4900-BE54-F9E733E89312}" srcOrd="7" destOrd="0" presId="urn:microsoft.com/office/officeart/2008/layout/VerticalCurvedList"/>
    <dgm:cxn modelId="{4BB2A19B-EFFC-440F-AB2D-FDBC5C59B2F2}" type="presParOf" srcId="{DCEECE58-73D2-4F66-93A5-10B8AFAC592C}" destId="{8A135FD5-CF7C-453A-9604-41CD58B5B8C3}" srcOrd="8" destOrd="0" presId="urn:microsoft.com/office/officeart/2008/layout/VerticalCurvedList"/>
    <dgm:cxn modelId="{D0901716-FB31-43D8-91D1-C6B08037FB86}" type="presParOf" srcId="{8A135FD5-CF7C-453A-9604-41CD58B5B8C3}" destId="{8C634291-6AEA-4014-AAD6-1D0EB7F03B3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C4ECCD-37D1-4320-AAAA-06CDC4C1F29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15D5AB17-9403-4E08-9997-231E770A324C}">
      <dgm:prSet phldrT="[Text]" custT="1">
        <dgm:style>
          <a:lnRef idx="2">
            <a:schemeClr val="dk1"/>
          </a:lnRef>
          <a:fillRef idx="1">
            <a:schemeClr val="lt1"/>
          </a:fillRef>
          <a:effectRef idx="0">
            <a:schemeClr val="dk1"/>
          </a:effectRef>
          <a:fontRef idx="minor">
            <a:schemeClr val="dk1"/>
          </a:fontRef>
        </dgm:style>
      </dgm:prSet>
      <dgm:spPr>
        <a:solidFill>
          <a:schemeClr val="tx1">
            <a:lumMod val="75000"/>
            <a:lumOff val="25000"/>
          </a:schemeClr>
        </a:solidFill>
        <a:ln w="3175"/>
      </dgm:spPr>
      <dgm:t>
        <a:bodyPr/>
        <a:lstStyle/>
        <a:p>
          <a:r>
            <a:rPr lang="en-US" sz="1200" dirty="0">
              <a:solidFill>
                <a:schemeClr val="bg1"/>
              </a:solidFill>
            </a:rPr>
            <a:t>NORTHERN CAPE HRD COUNCIL (NCHRDC)</a:t>
          </a:r>
        </a:p>
        <a:p>
          <a:r>
            <a:rPr lang="en-US" sz="1200" dirty="0">
              <a:solidFill>
                <a:schemeClr val="bg1"/>
              </a:solidFill>
            </a:rPr>
            <a:t>Chaired by the Premier/ Provides strategic oversight to HRD implementation</a:t>
          </a:r>
        </a:p>
      </dgm:t>
    </dgm:pt>
    <dgm:pt modelId="{49C994C1-6D07-4B8A-9994-6BD1F8FB767E}" type="parTrans" cxnId="{670D30E2-E1C3-4D23-81DE-BC2829CE76E8}">
      <dgm:prSet/>
      <dgm:spPr/>
      <dgm:t>
        <a:bodyPr/>
        <a:lstStyle/>
        <a:p>
          <a:endParaRPr lang="en-US" sz="1200"/>
        </a:p>
      </dgm:t>
    </dgm:pt>
    <dgm:pt modelId="{06BC0C03-C28F-4C6B-86BA-E1FA6228AA4F}" type="sibTrans" cxnId="{670D30E2-E1C3-4D23-81DE-BC2829CE76E8}">
      <dgm:prSet/>
      <dgm:spPr/>
      <dgm:t>
        <a:bodyPr/>
        <a:lstStyle/>
        <a:p>
          <a:endParaRPr lang="en-US" sz="1200"/>
        </a:p>
      </dgm:t>
    </dgm:pt>
    <dgm:pt modelId="{52E988CC-60DD-4265-A5D4-36DCDB702EBF}" type="asst">
      <dgm:prSet phldrT="[Tex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t>Executive Council (EXCO)</a:t>
          </a:r>
        </a:p>
      </dgm:t>
    </dgm:pt>
    <dgm:pt modelId="{70D89B68-450F-47C9-898D-91D3E0680C8A}" type="parTrans" cxnId="{7DD06944-5963-4DE4-B9BB-FDFC9A4CF4AA}">
      <dgm:prSet>
        <dgm:style>
          <a:lnRef idx="2">
            <a:schemeClr val="dk1"/>
          </a:lnRef>
          <a:fillRef idx="1">
            <a:schemeClr val="lt1"/>
          </a:fillRef>
          <a:effectRef idx="0">
            <a:schemeClr val="dk1"/>
          </a:effectRef>
          <a:fontRef idx="minor">
            <a:schemeClr val="dk1"/>
          </a:fontRef>
        </dgm:style>
      </dgm:prSet>
      <dgm:spPr>
        <a:ln w="3175"/>
      </dgm:spPr>
      <dgm:t>
        <a:bodyPr/>
        <a:lstStyle/>
        <a:p>
          <a:endParaRPr lang="en-US" sz="1200"/>
        </a:p>
      </dgm:t>
    </dgm:pt>
    <dgm:pt modelId="{2C16D642-5540-4655-973A-DCB0962D56F6}" type="sibTrans" cxnId="{7DD06944-5963-4DE4-B9BB-FDFC9A4CF4AA}">
      <dgm:prSet/>
      <dgm:spPr/>
      <dgm:t>
        <a:bodyPr/>
        <a:lstStyle/>
        <a:p>
          <a:endParaRPr lang="en-US" sz="1200"/>
        </a:p>
      </dgm:t>
    </dgm:pt>
    <dgm:pt modelId="{C3CA019F-31C6-4F7D-8174-236B8EFFEC00}">
      <dgm:prSet phldrT="[Text]" custT="1">
        <dgm:style>
          <a:lnRef idx="2">
            <a:schemeClr val="dk1"/>
          </a:lnRef>
          <a:fillRef idx="1">
            <a:schemeClr val="lt1"/>
          </a:fillRef>
          <a:effectRef idx="0">
            <a:schemeClr val="dk1"/>
          </a:effectRef>
          <a:fontRef idx="minor">
            <a:schemeClr val="dk1"/>
          </a:fontRef>
        </dgm:style>
      </dgm:prSet>
      <dgm:spPr>
        <a:solidFill>
          <a:schemeClr val="tx1">
            <a:lumMod val="50000"/>
            <a:lumOff val="50000"/>
          </a:schemeClr>
        </a:solidFill>
        <a:ln w="3175"/>
      </dgm:spPr>
      <dgm:t>
        <a:bodyPr/>
        <a:lstStyle/>
        <a:p>
          <a:r>
            <a:rPr lang="en-US" sz="1200" dirty="0">
              <a:solidFill>
                <a:schemeClr val="bg1"/>
              </a:solidFill>
            </a:rPr>
            <a:t>OFFICE OF THE PREMIER (OtP)</a:t>
          </a:r>
        </a:p>
        <a:p>
          <a:r>
            <a:rPr lang="en-US" sz="1200" dirty="0">
              <a:solidFill>
                <a:schemeClr val="bg1"/>
              </a:solidFill>
            </a:rPr>
            <a:t>Institutional Development Branch / </a:t>
          </a:r>
          <a:r>
            <a:rPr lang="en-US" sz="1200" dirty="0" smtClean="0">
              <a:solidFill>
                <a:schemeClr val="bg1"/>
              </a:solidFill>
            </a:rPr>
            <a:t>Coordinates HRD </a:t>
          </a:r>
          <a:r>
            <a:rPr lang="en-US" sz="1200" dirty="0">
              <a:solidFill>
                <a:schemeClr val="bg1"/>
              </a:solidFill>
            </a:rPr>
            <a:t>across the Northern Cape Province</a:t>
          </a:r>
        </a:p>
      </dgm:t>
    </dgm:pt>
    <dgm:pt modelId="{165AE572-CBE3-4A0B-BB0E-740778318855}" type="parTrans" cxnId="{2B0C142A-2392-4932-BEC7-90CE3969E909}">
      <dgm:prSet>
        <dgm:style>
          <a:lnRef idx="2">
            <a:schemeClr val="dk1"/>
          </a:lnRef>
          <a:fillRef idx="1">
            <a:schemeClr val="lt1"/>
          </a:fillRef>
          <a:effectRef idx="0">
            <a:schemeClr val="dk1"/>
          </a:effectRef>
          <a:fontRef idx="minor">
            <a:schemeClr val="dk1"/>
          </a:fontRef>
        </dgm:style>
      </dgm:prSet>
      <dgm:spPr>
        <a:ln w="3175"/>
      </dgm:spPr>
      <dgm:t>
        <a:bodyPr/>
        <a:lstStyle/>
        <a:p>
          <a:endParaRPr lang="en-US" sz="1200"/>
        </a:p>
      </dgm:t>
    </dgm:pt>
    <dgm:pt modelId="{410BB12F-1D0E-4C6A-989C-2A9B35BE67C7}" type="sibTrans" cxnId="{2B0C142A-2392-4932-BEC7-90CE3969E909}">
      <dgm:prSet/>
      <dgm:spPr/>
      <dgm:t>
        <a:bodyPr/>
        <a:lstStyle/>
        <a:p>
          <a:endParaRPr lang="en-US" sz="1200"/>
        </a:p>
      </dgm:t>
    </dgm:pt>
    <dgm:pt modelId="{3052F26C-576A-4774-9A0E-104D779E96D3}">
      <dgm:prSet custT="1">
        <dgm:style>
          <a:lnRef idx="2">
            <a:schemeClr val="dk1"/>
          </a:lnRef>
          <a:fillRef idx="1">
            <a:schemeClr val="lt1"/>
          </a:fillRef>
          <a:effectRef idx="0">
            <a:schemeClr val="dk1"/>
          </a:effectRef>
          <a:fontRef idx="minor">
            <a:schemeClr val="dk1"/>
          </a:fontRef>
        </dgm:style>
      </dgm:prSet>
      <dgm:spPr>
        <a:solidFill>
          <a:schemeClr val="accent5">
            <a:lumMod val="60000"/>
            <a:lumOff val="40000"/>
          </a:schemeClr>
        </a:solidFill>
        <a:ln w="3175"/>
      </dgm:spPr>
      <dgm:t>
        <a:bodyPr/>
        <a:lstStyle/>
        <a:p>
          <a:r>
            <a:rPr lang="en-US" sz="1200">
              <a:solidFill>
                <a:sysClr val="windowText" lastClr="000000"/>
              </a:solidFill>
            </a:rPr>
            <a:t>Stakeholders</a:t>
          </a:r>
        </a:p>
      </dgm:t>
    </dgm:pt>
    <dgm:pt modelId="{C6DFC7A7-EFB0-4C3A-BAB9-A6F731CC3174}" type="parTrans" cxnId="{BD62A12C-E2F0-4F31-B4A9-CABDBD916C4D}">
      <dgm:prSet>
        <dgm:style>
          <a:lnRef idx="2">
            <a:schemeClr val="dk1"/>
          </a:lnRef>
          <a:fillRef idx="1">
            <a:schemeClr val="lt1"/>
          </a:fillRef>
          <a:effectRef idx="0">
            <a:schemeClr val="dk1"/>
          </a:effectRef>
          <a:fontRef idx="minor">
            <a:schemeClr val="dk1"/>
          </a:fontRef>
        </dgm:style>
      </dgm:prSet>
      <dgm:spPr>
        <a:ln w="3175"/>
      </dgm:spPr>
      <dgm:t>
        <a:bodyPr/>
        <a:lstStyle/>
        <a:p>
          <a:endParaRPr lang="en-US" sz="1200"/>
        </a:p>
      </dgm:t>
    </dgm:pt>
    <dgm:pt modelId="{0D29DBF9-ADA8-4769-8AD8-AD0D11622839}" type="sibTrans" cxnId="{BD62A12C-E2F0-4F31-B4A9-CABDBD916C4D}">
      <dgm:prSet/>
      <dgm:spPr/>
      <dgm:t>
        <a:bodyPr/>
        <a:lstStyle/>
        <a:p>
          <a:endParaRPr lang="en-US" sz="1200"/>
        </a:p>
      </dgm:t>
    </dgm:pt>
    <dgm:pt modelId="{96201888-0104-4DF7-AA6D-0CCDA2CD6E32}">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Provincial Government Departments</a:t>
          </a:r>
        </a:p>
      </dgm:t>
    </dgm:pt>
    <dgm:pt modelId="{45BB3EDD-AC63-4378-8FAC-32218EF53C22}" type="parTrans" cxnId="{B91386C4-C0FF-40B4-8271-2E43AE9D1001}">
      <dgm:prSet>
        <dgm:style>
          <a:lnRef idx="2">
            <a:schemeClr val="dk1"/>
          </a:lnRef>
          <a:fillRef idx="1">
            <a:schemeClr val="lt1"/>
          </a:fillRef>
          <a:effectRef idx="0">
            <a:schemeClr val="dk1"/>
          </a:effectRef>
          <a:fontRef idx="minor">
            <a:schemeClr val="dk1"/>
          </a:fontRef>
        </dgm:style>
      </dgm:prSet>
      <dgm:spPr>
        <a:ln w="3175"/>
      </dgm:spPr>
      <dgm:t>
        <a:bodyPr/>
        <a:lstStyle/>
        <a:p>
          <a:endParaRPr lang="en-US" sz="1200"/>
        </a:p>
      </dgm:t>
    </dgm:pt>
    <dgm:pt modelId="{9C153439-26E9-4D86-B852-E46C47018BCE}" type="sibTrans" cxnId="{B91386C4-C0FF-40B4-8271-2E43AE9D1001}">
      <dgm:prSet/>
      <dgm:spPr/>
      <dgm:t>
        <a:bodyPr/>
        <a:lstStyle/>
        <a:p>
          <a:endParaRPr lang="en-US" sz="1200"/>
        </a:p>
      </dgm:t>
    </dgm:pt>
    <dgm:pt modelId="{FA569DF8-D4CF-45BF-BF72-645119693F26}">
      <dgm:prSet custT="1">
        <dgm:style>
          <a:lnRef idx="2">
            <a:schemeClr val="dk1"/>
          </a:lnRef>
          <a:fillRef idx="1">
            <a:schemeClr val="lt1"/>
          </a:fillRef>
          <a:effectRef idx="0">
            <a:schemeClr val="dk1"/>
          </a:effectRef>
          <a:fontRef idx="minor">
            <a:schemeClr val="dk1"/>
          </a:fontRef>
        </dgm:style>
      </dgm:prSet>
      <dgm:spPr>
        <a:solidFill>
          <a:schemeClr val="accent5">
            <a:lumMod val="75000"/>
          </a:schemeClr>
        </a:solidFill>
        <a:ln w="3175"/>
      </dgm:spPr>
      <dgm:t>
        <a:bodyPr/>
        <a:lstStyle/>
        <a:p>
          <a:r>
            <a:rPr lang="en-US" sz="1200">
              <a:solidFill>
                <a:schemeClr val="bg1"/>
              </a:solidFill>
            </a:rPr>
            <a:t>PROVINCIAL SKILLS DEVELOPMENT FORUM (PSDF)</a:t>
          </a:r>
        </a:p>
      </dgm:t>
    </dgm:pt>
    <dgm:pt modelId="{57D1FAF5-5D8A-4E20-BD88-401A41005D6A}" type="parTrans" cxnId="{2BD1547A-ED9A-4ECA-9D9F-0065829327D0}">
      <dgm:prSet>
        <dgm:style>
          <a:lnRef idx="2">
            <a:schemeClr val="dk1"/>
          </a:lnRef>
          <a:fillRef idx="1">
            <a:schemeClr val="lt1"/>
          </a:fillRef>
          <a:effectRef idx="0">
            <a:schemeClr val="dk1"/>
          </a:effectRef>
          <a:fontRef idx="minor">
            <a:schemeClr val="dk1"/>
          </a:fontRef>
        </dgm:style>
      </dgm:prSet>
      <dgm:spPr>
        <a:ln w="3175"/>
      </dgm:spPr>
      <dgm:t>
        <a:bodyPr/>
        <a:lstStyle/>
        <a:p>
          <a:endParaRPr lang="en-US" sz="1200"/>
        </a:p>
      </dgm:t>
    </dgm:pt>
    <dgm:pt modelId="{81C83476-56B2-4436-B121-E52543E6486A}" type="sibTrans" cxnId="{2BD1547A-ED9A-4ECA-9D9F-0065829327D0}">
      <dgm:prSet/>
      <dgm:spPr/>
      <dgm:t>
        <a:bodyPr/>
        <a:lstStyle/>
        <a:p>
          <a:endParaRPr lang="en-US" sz="1200"/>
        </a:p>
      </dgm:t>
    </dgm:pt>
    <dgm:pt modelId="{F9DEF31D-1476-4216-833B-969CDED7DA9C}">
      <dgm:prSet custT="1">
        <dgm:style>
          <a:lnRef idx="2">
            <a:schemeClr val="dk1"/>
          </a:lnRef>
          <a:fillRef idx="1">
            <a:schemeClr val="lt1"/>
          </a:fillRef>
          <a:effectRef idx="0">
            <a:schemeClr val="dk1"/>
          </a:effectRef>
          <a:fontRef idx="minor">
            <a:schemeClr val="dk1"/>
          </a:fontRef>
        </dgm:style>
      </dgm:prSet>
      <dgm:spPr>
        <a:solidFill>
          <a:schemeClr val="accent5">
            <a:lumMod val="60000"/>
            <a:lumOff val="40000"/>
          </a:schemeClr>
        </a:solidFill>
        <a:ln w="3175"/>
      </dgm:spPr>
      <dgm:t>
        <a:bodyPr/>
        <a:lstStyle/>
        <a:p>
          <a:r>
            <a:rPr lang="en-US" sz="1200">
              <a:solidFill>
                <a:sysClr val="windowText" lastClr="000000"/>
              </a:solidFill>
            </a:rPr>
            <a:t>Committees </a:t>
          </a:r>
        </a:p>
      </dgm:t>
    </dgm:pt>
    <dgm:pt modelId="{DACB40FC-5D7E-4721-B2E8-92A39267E916}" type="parTrans" cxnId="{37E831F2-3316-4462-A046-014AFD3A63DD}">
      <dgm:prSet>
        <dgm:style>
          <a:lnRef idx="2">
            <a:schemeClr val="dk1"/>
          </a:lnRef>
          <a:fillRef idx="1">
            <a:schemeClr val="lt1"/>
          </a:fillRef>
          <a:effectRef idx="0">
            <a:schemeClr val="dk1"/>
          </a:effectRef>
          <a:fontRef idx="minor">
            <a:schemeClr val="dk1"/>
          </a:fontRef>
        </dgm:style>
      </dgm:prSet>
      <dgm:spPr>
        <a:ln w="3175"/>
      </dgm:spPr>
      <dgm:t>
        <a:bodyPr/>
        <a:lstStyle/>
        <a:p>
          <a:endParaRPr lang="en-US" sz="1200"/>
        </a:p>
      </dgm:t>
    </dgm:pt>
    <dgm:pt modelId="{DBC7561C-7F96-483B-B3EA-7838307067F9}" type="sibTrans" cxnId="{37E831F2-3316-4462-A046-014AFD3A63DD}">
      <dgm:prSet/>
      <dgm:spPr/>
      <dgm:t>
        <a:bodyPr/>
        <a:lstStyle/>
        <a:p>
          <a:endParaRPr lang="en-US" sz="1200"/>
        </a:p>
      </dgm:t>
    </dgm:pt>
    <dgm:pt modelId="{CA492100-85E3-4B5E-A358-AEFCED577F5F}">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Career Guidance &amp; Bursary Sub Committee</a:t>
          </a:r>
        </a:p>
      </dgm:t>
    </dgm:pt>
    <dgm:pt modelId="{63051DB5-EF8D-4B96-B7F5-8D9C9F83DF46}" type="parTrans" cxnId="{5515E8DE-210E-4231-A540-8457E213644A}">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C78C8EFB-5418-40EB-B168-70031DED8629}" type="sibTrans" cxnId="{5515E8DE-210E-4231-A540-8457E213644A}">
      <dgm:prSet/>
      <dgm:spPr/>
      <dgm:t>
        <a:bodyPr/>
        <a:lstStyle/>
        <a:p>
          <a:endParaRPr lang="en-US" sz="1200"/>
        </a:p>
      </dgm:t>
    </dgm:pt>
    <dgm:pt modelId="{F0C2556A-2969-45DF-9FA7-D37752660571}">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Inter SETA/ Provider Sub Committee</a:t>
          </a:r>
        </a:p>
      </dgm:t>
    </dgm:pt>
    <dgm:pt modelId="{492F2ED3-6C20-44AE-82E9-DB4D83B29FD1}" type="parTrans" cxnId="{C299C73C-48A6-40D0-881C-0A40ED308EB5}">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5B14A344-694F-408C-8D10-A32B9AF5EF0A}" type="sibTrans" cxnId="{C299C73C-48A6-40D0-881C-0A40ED308EB5}">
      <dgm:prSet/>
      <dgm:spPr/>
      <dgm:t>
        <a:bodyPr/>
        <a:lstStyle/>
        <a:p>
          <a:endParaRPr lang="en-US" sz="1200"/>
        </a:p>
      </dgm:t>
    </dgm:pt>
    <dgm:pt modelId="{12DA0FEB-4A16-49AA-AE48-D91C9AA85D77}">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ECD Sub Committee</a:t>
          </a:r>
        </a:p>
      </dgm:t>
    </dgm:pt>
    <dgm:pt modelId="{23E17A3E-329F-494A-8A1C-10CEAB826831}" type="parTrans" cxnId="{8E4393BD-B03C-4C43-B1F2-9516E0C0FA51}">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A1561DFF-AECE-4B1A-BFC8-4A26B00044DF}" type="sibTrans" cxnId="{8E4393BD-B03C-4C43-B1F2-9516E0C0FA51}">
      <dgm:prSet/>
      <dgm:spPr/>
      <dgm:t>
        <a:bodyPr/>
        <a:lstStyle/>
        <a:p>
          <a:endParaRPr lang="en-US" sz="1200"/>
        </a:p>
      </dgm:t>
    </dgm:pt>
    <dgm:pt modelId="{180FF7B3-6E20-4E4E-9D63-5B2613FC5B49}">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Artisan Development Sub Committee</a:t>
          </a:r>
        </a:p>
      </dgm:t>
    </dgm:pt>
    <dgm:pt modelId="{347FFDFF-F8BD-4CCA-B73B-D31BB6A70C51}" type="parTrans" cxnId="{484A12B4-60F1-4213-9D05-C3D2F51DA341}">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34D371D7-C5FE-46D8-8EF1-C95C05EF05C9}" type="sibTrans" cxnId="{484A12B4-60F1-4213-9D05-C3D2F51DA341}">
      <dgm:prSet/>
      <dgm:spPr/>
      <dgm:t>
        <a:bodyPr/>
        <a:lstStyle/>
        <a:p>
          <a:endParaRPr lang="en-US" sz="1200"/>
        </a:p>
      </dgm:t>
    </dgm:pt>
    <dgm:pt modelId="{77A3925F-C4E5-4E4D-92FD-B5B4F271B613}">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Provincial Capacity Development Sub Committee</a:t>
          </a:r>
        </a:p>
      </dgm:t>
    </dgm:pt>
    <dgm:pt modelId="{A4989C02-8AC9-4D88-B7E4-8BC99FC6D8DC}" type="parTrans" cxnId="{0DD9C558-1C80-47A8-8CA7-F76C2DC7E7CF}">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188E8C31-8C33-4326-B414-C67BD2EF164C}" type="sibTrans" cxnId="{0DD9C558-1C80-47A8-8CA7-F76C2DC7E7CF}">
      <dgm:prSet/>
      <dgm:spPr/>
      <dgm:t>
        <a:bodyPr/>
        <a:lstStyle/>
        <a:p>
          <a:endParaRPr lang="en-US" sz="1200"/>
        </a:p>
      </dgm:t>
    </dgm:pt>
    <dgm:pt modelId="{5DFE7B79-589B-4F57-8098-8CD27F415144}">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Green Economy Sub Committee</a:t>
          </a:r>
        </a:p>
      </dgm:t>
    </dgm:pt>
    <dgm:pt modelId="{DB1DB910-8390-4E12-AA8F-E2BEC705F684}" type="parTrans" cxnId="{1E06FF2D-1E90-488B-BD5C-610129CB55CF}">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7AA9F958-1653-4AD7-9A75-45E5BDC1EBDD}" type="sibTrans" cxnId="{1E06FF2D-1E90-488B-BD5C-610129CB55CF}">
      <dgm:prSet/>
      <dgm:spPr/>
      <dgm:t>
        <a:bodyPr/>
        <a:lstStyle/>
        <a:p>
          <a:endParaRPr lang="en-US" sz="1200"/>
        </a:p>
      </dgm:t>
    </dgm:pt>
    <dgm:pt modelId="{861267C3-0220-46EA-A512-76A6D4B672AD}">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Mining Sub Committee</a:t>
          </a:r>
        </a:p>
      </dgm:t>
    </dgm:pt>
    <dgm:pt modelId="{14B34F77-B9C5-468E-A714-9DBF2AF4EB13}" type="parTrans" cxnId="{65EE5731-9105-4D69-95FC-0096806693A9}">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9ACEC0F9-734D-4411-8B27-198393275510}" type="sibTrans" cxnId="{65EE5731-9105-4D69-95FC-0096806693A9}">
      <dgm:prSet/>
      <dgm:spPr/>
      <dgm:t>
        <a:bodyPr/>
        <a:lstStyle/>
        <a:p>
          <a:endParaRPr lang="en-US" sz="1200"/>
        </a:p>
      </dgm:t>
    </dgm:pt>
    <dgm:pt modelId="{1E949061-B1AD-4C1E-BFDA-9304FC80EB14}">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Public Sector HRD Sub Committee</a:t>
          </a:r>
        </a:p>
      </dgm:t>
    </dgm:pt>
    <dgm:pt modelId="{301993D3-55F1-41FE-9086-505FF4CA3EB3}" type="parTrans" cxnId="{B4C7C4DB-87C4-43D6-8918-00CD077A6560}">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788CA843-AEBC-433E-8054-5F4FC69E645E}" type="sibTrans" cxnId="{B4C7C4DB-87C4-43D6-8918-00CD077A6560}">
      <dgm:prSet/>
      <dgm:spPr/>
      <dgm:t>
        <a:bodyPr/>
        <a:lstStyle/>
        <a:p>
          <a:endParaRPr lang="en-US" sz="1200"/>
        </a:p>
      </dgm:t>
    </dgm:pt>
    <dgm:pt modelId="{F08BAB27-791F-4666-B398-28BC28F19B26}">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Local Government</a:t>
          </a:r>
        </a:p>
      </dgm:t>
    </dgm:pt>
    <dgm:pt modelId="{0117C132-A355-4126-8EA7-2C3C4AB0EFA5}" type="parTrans" cxnId="{79355621-62C5-41BA-9CF8-5653E8579822}">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C5C18523-066B-45DE-8FF6-B3F05CEA1F74}" type="sibTrans" cxnId="{79355621-62C5-41BA-9CF8-5653E8579822}">
      <dgm:prSet/>
      <dgm:spPr/>
      <dgm:t>
        <a:bodyPr/>
        <a:lstStyle/>
        <a:p>
          <a:endParaRPr lang="en-US" sz="1200"/>
        </a:p>
      </dgm:t>
    </dgm:pt>
    <dgm:pt modelId="{C77DD1F8-98F3-4BEE-A982-204753EBE13C}">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dirty="0">
              <a:solidFill>
                <a:sysClr val="windowText" lastClr="000000"/>
              </a:solidFill>
            </a:rPr>
            <a:t>Community </a:t>
          </a:r>
          <a:r>
            <a:rPr lang="en-US" sz="1200" dirty="0" smtClean="0">
              <a:solidFill>
                <a:sysClr val="windowText" lastClr="000000"/>
              </a:solidFill>
            </a:rPr>
            <a:t>Organisations</a:t>
          </a:r>
          <a:endParaRPr lang="en-US" sz="1200" dirty="0">
            <a:solidFill>
              <a:sysClr val="windowText" lastClr="000000"/>
            </a:solidFill>
          </a:endParaRPr>
        </a:p>
      </dgm:t>
    </dgm:pt>
    <dgm:pt modelId="{C9F2DDB1-8060-40E4-B588-DB74DA312366}" type="parTrans" cxnId="{AFD6A4BD-B2D4-40DB-967A-69B2E9D40917}">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8B2FECAE-5579-4577-A188-9D56A24F6125}" type="sibTrans" cxnId="{AFD6A4BD-B2D4-40DB-967A-69B2E9D40917}">
      <dgm:prSet/>
      <dgm:spPr/>
      <dgm:t>
        <a:bodyPr/>
        <a:lstStyle/>
        <a:p>
          <a:endParaRPr lang="en-US" sz="1200"/>
        </a:p>
      </dgm:t>
    </dgm:pt>
    <dgm:pt modelId="{BE9E4A02-C697-4BC1-8C5C-B97487A24CE1}">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SETAs</a:t>
          </a:r>
        </a:p>
      </dgm:t>
    </dgm:pt>
    <dgm:pt modelId="{F814FD37-ADE0-4C03-AA94-8C4918D24FE9}" type="parTrans" cxnId="{F2072E63-90DA-4440-8F60-888794BC27BE}">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B9FA43CB-0B8D-4DFB-8104-C73A8FE45FDE}" type="sibTrans" cxnId="{F2072E63-90DA-4440-8F60-888794BC27BE}">
      <dgm:prSet/>
      <dgm:spPr/>
      <dgm:t>
        <a:bodyPr/>
        <a:lstStyle/>
        <a:p>
          <a:endParaRPr lang="en-US" sz="1200"/>
        </a:p>
      </dgm:t>
    </dgm:pt>
    <dgm:pt modelId="{267BE84F-F301-4E9F-9149-A48822A5514F}">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FET Colleges (Private/Public) </a:t>
          </a:r>
        </a:p>
      </dgm:t>
    </dgm:pt>
    <dgm:pt modelId="{08BC4F82-8D65-4262-9485-4E1B1536980E}" type="parTrans" cxnId="{6580503D-0EB5-4E7C-B865-513D2701C6CB}">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07F515E2-D22F-4EE0-8A3A-F9888038006C}" type="sibTrans" cxnId="{6580503D-0EB5-4E7C-B865-513D2701C6CB}">
      <dgm:prSet/>
      <dgm:spPr/>
      <dgm:t>
        <a:bodyPr/>
        <a:lstStyle/>
        <a:p>
          <a:endParaRPr lang="en-US" sz="1200"/>
        </a:p>
      </dgm:t>
    </dgm:pt>
    <dgm:pt modelId="{6ECE9243-A6FB-4255-8007-82117E8456C3}">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Higher Education Institutions (Private/Public) </a:t>
          </a:r>
        </a:p>
      </dgm:t>
    </dgm:pt>
    <dgm:pt modelId="{691DBBCF-BA32-4A2F-90ED-D86B4412ED6D}" type="parTrans" cxnId="{AD294301-CCB1-410C-889F-649613E12BF7}">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3481D339-622B-41EE-983C-7A86503D077E}" type="sibTrans" cxnId="{AD294301-CCB1-410C-889F-649613E12BF7}">
      <dgm:prSet/>
      <dgm:spPr/>
      <dgm:t>
        <a:bodyPr/>
        <a:lstStyle/>
        <a:p>
          <a:endParaRPr lang="en-US" sz="1200"/>
        </a:p>
      </dgm:t>
    </dgm:pt>
    <dgm:pt modelId="{CA7F29F7-2A9D-4A1D-8AD3-FE6A2D53BA21}">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dirty="0" smtClean="0">
              <a:solidFill>
                <a:sysClr val="windowText" lastClr="000000"/>
              </a:solidFill>
            </a:rPr>
            <a:t>Organised </a:t>
          </a:r>
          <a:r>
            <a:rPr lang="en-US" sz="1200" dirty="0">
              <a:solidFill>
                <a:sysClr val="windowText" lastClr="000000"/>
              </a:solidFill>
            </a:rPr>
            <a:t>Labour </a:t>
          </a:r>
        </a:p>
      </dgm:t>
    </dgm:pt>
    <dgm:pt modelId="{AA20376D-9575-4802-9F63-0F9E8544054F}" type="parTrans" cxnId="{55BD4E8E-DB9F-4CA8-BEEE-86C909B95BAE}">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73B0B63C-3C8B-4CD6-AD6A-010144B63B64}" type="sibTrans" cxnId="{55BD4E8E-DB9F-4CA8-BEEE-86C909B95BAE}">
      <dgm:prSet/>
      <dgm:spPr/>
      <dgm:t>
        <a:bodyPr/>
        <a:lstStyle/>
        <a:p>
          <a:endParaRPr lang="en-US" sz="1200"/>
        </a:p>
      </dgm:t>
    </dgm:pt>
    <dgm:pt modelId="{9E9BD06A-D17D-4D1F-B220-A6F6F94FEB17}">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dirty="0" smtClean="0">
              <a:solidFill>
                <a:sysClr val="windowText" lastClr="000000"/>
              </a:solidFill>
            </a:rPr>
            <a:t>Organised </a:t>
          </a:r>
          <a:r>
            <a:rPr lang="en-US" sz="1200" dirty="0">
              <a:solidFill>
                <a:sysClr val="windowText" lastClr="000000"/>
              </a:solidFill>
            </a:rPr>
            <a:t>Business </a:t>
          </a:r>
        </a:p>
      </dgm:t>
    </dgm:pt>
    <dgm:pt modelId="{07F2A334-518B-4CE3-A7D6-9C65AB5371FA}" type="parTrans" cxnId="{1A4BBB7E-3240-4237-B7A8-CBA89C13F6B4}">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BF58D7F9-75A7-4380-AADA-F7AE68F0CDBE}" type="sibTrans" cxnId="{1A4BBB7E-3240-4237-B7A8-CBA89C13F6B4}">
      <dgm:prSet/>
      <dgm:spPr/>
      <dgm:t>
        <a:bodyPr/>
        <a:lstStyle/>
        <a:p>
          <a:endParaRPr lang="en-US" sz="1200"/>
        </a:p>
      </dgm:t>
    </dgm:pt>
    <dgm:pt modelId="{29680CCE-C0AD-4580-AEFE-30A9BEF7CD74}">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Mining Sector </a:t>
          </a:r>
        </a:p>
      </dgm:t>
    </dgm:pt>
    <dgm:pt modelId="{13A45183-CAB6-4FE2-8EDA-FD554AE8A7B3}" type="parTrans" cxnId="{6296FC53-9241-488E-B298-13ABE7689598}">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5BA46669-4FDC-4DDF-9A02-A0B51063929C}" type="sibTrans" cxnId="{6296FC53-9241-488E-B298-13ABE7689598}">
      <dgm:prSet/>
      <dgm:spPr/>
      <dgm:t>
        <a:bodyPr/>
        <a:lstStyle/>
        <a:p>
          <a:endParaRPr lang="en-US" sz="1200"/>
        </a:p>
      </dgm:t>
    </dgm:pt>
    <dgm:pt modelId="{7E924DFE-E3F3-4DCA-B497-3B3CED87B0EB}">
      <dgm:prSet custT="1">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r>
            <a:rPr lang="en-US" sz="1200">
              <a:solidFill>
                <a:sysClr val="windowText" lastClr="000000"/>
              </a:solidFill>
            </a:rPr>
            <a:t>Agriculture Sector</a:t>
          </a:r>
        </a:p>
      </dgm:t>
    </dgm:pt>
    <dgm:pt modelId="{77433E18-2EBA-4D24-9730-671D4873A0B3}" type="parTrans" cxnId="{14D504E2-7916-4C1C-A5FD-17C202719FC9}">
      <dgm:prSet>
        <dgm:style>
          <a:lnRef idx="2">
            <a:schemeClr val="dk1"/>
          </a:lnRef>
          <a:fillRef idx="1">
            <a:schemeClr val="lt1"/>
          </a:fillRef>
          <a:effectRef idx="0">
            <a:schemeClr val="dk1"/>
          </a:effectRef>
          <a:fontRef idx="minor">
            <a:schemeClr val="dk1"/>
          </a:fontRef>
        </dgm:style>
      </dgm:prSet>
      <dgm:spPr>
        <a:solidFill>
          <a:schemeClr val="bg1">
            <a:lumMod val="85000"/>
          </a:schemeClr>
        </a:solidFill>
        <a:ln w="3175"/>
      </dgm:spPr>
      <dgm:t>
        <a:bodyPr/>
        <a:lstStyle/>
        <a:p>
          <a:endParaRPr lang="en-US" sz="1200">
            <a:solidFill>
              <a:sysClr val="windowText" lastClr="000000"/>
            </a:solidFill>
          </a:endParaRPr>
        </a:p>
      </dgm:t>
    </dgm:pt>
    <dgm:pt modelId="{48CAD916-C92C-431A-AAD8-627BCE96D2FE}" type="sibTrans" cxnId="{14D504E2-7916-4C1C-A5FD-17C202719FC9}">
      <dgm:prSet/>
      <dgm:spPr/>
      <dgm:t>
        <a:bodyPr/>
        <a:lstStyle/>
        <a:p>
          <a:endParaRPr lang="en-US" sz="1200"/>
        </a:p>
      </dgm:t>
    </dgm:pt>
    <dgm:pt modelId="{60894AA3-10EC-44E2-9303-BC12B66DDE2D}" type="pres">
      <dgm:prSet presAssocID="{08C4ECCD-37D1-4320-AAAA-06CDC4C1F290}" presName="hierChild1" presStyleCnt="0">
        <dgm:presLayoutVars>
          <dgm:orgChart val="1"/>
          <dgm:chPref val="1"/>
          <dgm:dir/>
          <dgm:animOne val="branch"/>
          <dgm:animLvl val="lvl"/>
          <dgm:resizeHandles/>
        </dgm:presLayoutVars>
      </dgm:prSet>
      <dgm:spPr/>
      <dgm:t>
        <a:bodyPr/>
        <a:lstStyle/>
        <a:p>
          <a:endParaRPr lang="en-US"/>
        </a:p>
      </dgm:t>
    </dgm:pt>
    <dgm:pt modelId="{9CD55EC1-3C4D-40C8-BF2B-704ADBE8C905}" type="pres">
      <dgm:prSet presAssocID="{15D5AB17-9403-4E08-9997-231E770A324C}" presName="hierRoot1" presStyleCnt="0">
        <dgm:presLayoutVars>
          <dgm:hierBranch val="init"/>
        </dgm:presLayoutVars>
      </dgm:prSet>
      <dgm:spPr/>
      <dgm:t>
        <a:bodyPr/>
        <a:lstStyle/>
        <a:p>
          <a:endParaRPr lang="en-US"/>
        </a:p>
      </dgm:t>
    </dgm:pt>
    <dgm:pt modelId="{035BF3C7-3D33-4FB6-8C0D-D23B2E9FB583}" type="pres">
      <dgm:prSet presAssocID="{15D5AB17-9403-4E08-9997-231E770A324C}" presName="rootComposite1" presStyleCnt="0"/>
      <dgm:spPr/>
      <dgm:t>
        <a:bodyPr/>
        <a:lstStyle/>
        <a:p>
          <a:endParaRPr lang="en-US"/>
        </a:p>
      </dgm:t>
    </dgm:pt>
    <dgm:pt modelId="{A4291CA6-8DB8-47A6-AA5A-EDCC7EBDCB9B}" type="pres">
      <dgm:prSet presAssocID="{15D5AB17-9403-4E08-9997-231E770A324C}" presName="rootText1" presStyleLbl="node0" presStyleIdx="0" presStyleCnt="1" custScaleX="1174157" custScaleY="235911">
        <dgm:presLayoutVars>
          <dgm:chPref val="3"/>
        </dgm:presLayoutVars>
      </dgm:prSet>
      <dgm:spPr/>
      <dgm:t>
        <a:bodyPr/>
        <a:lstStyle/>
        <a:p>
          <a:endParaRPr lang="en-US"/>
        </a:p>
      </dgm:t>
    </dgm:pt>
    <dgm:pt modelId="{E009EC17-80F2-4538-905F-D353F02D86BE}" type="pres">
      <dgm:prSet presAssocID="{15D5AB17-9403-4E08-9997-231E770A324C}" presName="rootConnector1" presStyleLbl="node1" presStyleIdx="0" presStyleCnt="0"/>
      <dgm:spPr/>
      <dgm:t>
        <a:bodyPr/>
        <a:lstStyle/>
        <a:p>
          <a:endParaRPr lang="en-US"/>
        </a:p>
      </dgm:t>
    </dgm:pt>
    <dgm:pt modelId="{A80DBD43-52FE-4EC9-A829-D671DE129754}" type="pres">
      <dgm:prSet presAssocID="{15D5AB17-9403-4E08-9997-231E770A324C}" presName="hierChild2" presStyleCnt="0"/>
      <dgm:spPr/>
      <dgm:t>
        <a:bodyPr/>
        <a:lstStyle/>
        <a:p>
          <a:endParaRPr lang="en-US"/>
        </a:p>
      </dgm:t>
    </dgm:pt>
    <dgm:pt modelId="{F82D1322-20ED-413C-9F3A-2788B4405C8F}" type="pres">
      <dgm:prSet presAssocID="{165AE572-CBE3-4A0B-BB0E-740778318855}" presName="Name37" presStyleLbl="parChTrans1D2" presStyleIdx="0" presStyleCnt="2"/>
      <dgm:spPr/>
      <dgm:t>
        <a:bodyPr/>
        <a:lstStyle/>
        <a:p>
          <a:endParaRPr lang="en-US"/>
        </a:p>
      </dgm:t>
    </dgm:pt>
    <dgm:pt modelId="{5DA025AF-635E-4521-A839-B6012C47246D}" type="pres">
      <dgm:prSet presAssocID="{C3CA019F-31C6-4F7D-8174-236B8EFFEC00}" presName="hierRoot2" presStyleCnt="0">
        <dgm:presLayoutVars>
          <dgm:hierBranch/>
        </dgm:presLayoutVars>
      </dgm:prSet>
      <dgm:spPr/>
      <dgm:t>
        <a:bodyPr/>
        <a:lstStyle/>
        <a:p>
          <a:endParaRPr lang="en-US"/>
        </a:p>
      </dgm:t>
    </dgm:pt>
    <dgm:pt modelId="{80787034-DE95-4141-B16D-5C58D079F9A4}" type="pres">
      <dgm:prSet presAssocID="{C3CA019F-31C6-4F7D-8174-236B8EFFEC00}" presName="rootComposite" presStyleCnt="0"/>
      <dgm:spPr/>
      <dgm:t>
        <a:bodyPr/>
        <a:lstStyle/>
        <a:p>
          <a:endParaRPr lang="en-US"/>
        </a:p>
      </dgm:t>
    </dgm:pt>
    <dgm:pt modelId="{7D80E24C-8134-4FAF-95CC-E0C3526D7F6E}" type="pres">
      <dgm:prSet presAssocID="{C3CA019F-31C6-4F7D-8174-236B8EFFEC00}" presName="rootText" presStyleLbl="node2" presStyleIdx="0" presStyleCnt="1" custScaleX="1174157" custScaleY="224178">
        <dgm:presLayoutVars>
          <dgm:chPref val="3"/>
        </dgm:presLayoutVars>
      </dgm:prSet>
      <dgm:spPr/>
      <dgm:t>
        <a:bodyPr/>
        <a:lstStyle/>
        <a:p>
          <a:endParaRPr lang="en-US"/>
        </a:p>
      </dgm:t>
    </dgm:pt>
    <dgm:pt modelId="{B979B1EF-1CF5-4CD7-BD5D-C700BE1DAA33}" type="pres">
      <dgm:prSet presAssocID="{C3CA019F-31C6-4F7D-8174-236B8EFFEC00}" presName="rootConnector" presStyleLbl="node2" presStyleIdx="0" presStyleCnt="1"/>
      <dgm:spPr/>
      <dgm:t>
        <a:bodyPr/>
        <a:lstStyle/>
        <a:p>
          <a:endParaRPr lang="en-US"/>
        </a:p>
      </dgm:t>
    </dgm:pt>
    <dgm:pt modelId="{F57FCCDF-2B08-488E-9D0A-C7CA61AAEDD9}" type="pres">
      <dgm:prSet presAssocID="{C3CA019F-31C6-4F7D-8174-236B8EFFEC00}" presName="hierChild4" presStyleCnt="0"/>
      <dgm:spPr/>
      <dgm:t>
        <a:bodyPr/>
        <a:lstStyle/>
        <a:p>
          <a:endParaRPr lang="en-US"/>
        </a:p>
      </dgm:t>
    </dgm:pt>
    <dgm:pt modelId="{E77FC3DC-4D6A-4E93-B4CF-A2167C10C2B8}" type="pres">
      <dgm:prSet presAssocID="{57D1FAF5-5D8A-4E20-BD88-401A41005D6A}" presName="Name35" presStyleLbl="parChTrans1D3" presStyleIdx="0" presStyleCnt="1"/>
      <dgm:spPr/>
      <dgm:t>
        <a:bodyPr/>
        <a:lstStyle/>
        <a:p>
          <a:endParaRPr lang="en-US"/>
        </a:p>
      </dgm:t>
    </dgm:pt>
    <dgm:pt modelId="{C78DA284-0717-4795-9B12-94AAD1F3C84B}" type="pres">
      <dgm:prSet presAssocID="{FA569DF8-D4CF-45BF-BF72-645119693F26}" presName="hierRoot2" presStyleCnt="0">
        <dgm:presLayoutVars>
          <dgm:hierBranch val="init"/>
        </dgm:presLayoutVars>
      </dgm:prSet>
      <dgm:spPr/>
      <dgm:t>
        <a:bodyPr/>
        <a:lstStyle/>
        <a:p>
          <a:endParaRPr lang="en-US"/>
        </a:p>
      </dgm:t>
    </dgm:pt>
    <dgm:pt modelId="{04015F48-959C-41C4-9B1A-603B9F26F037}" type="pres">
      <dgm:prSet presAssocID="{FA569DF8-D4CF-45BF-BF72-645119693F26}" presName="rootComposite" presStyleCnt="0"/>
      <dgm:spPr/>
      <dgm:t>
        <a:bodyPr/>
        <a:lstStyle/>
        <a:p>
          <a:endParaRPr lang="en-US"/>
        </a:p>
      </dgm:t>
    </dgm:pt>
    <dgm:pt modelId="{6E675A66-3E7F-49DA-B9BE-62F33F7B6146}" type="pres">
      <dgm:prSet presAssocID="{FA569DF8-D4CF-45BF-BF72-645119693F26}" presName="rootText" presStyleLbl="node3" presStyleIdx="0" presStyleCnt="1" custScaleX="1174157" custScaleY="181204">
        <dgm:presLayoutVars>
          <dgm:chPref val="3"/>
        </dgm:presLayoutVars>
      </dgm:prSet>
      <dgm:spPr/>
      <dgm:t>
        <a:bodyPr/>
        <a:lstStyle/>
        <a:p>
          <a:endParaRPr lang="en-US"/>
        </a:p>
      </dgm:t>
    </dgm:pt>
    <dgm:pt modelId="{F65A7511-8933-4814-948A-BC69D5013BBE}" type="pres">
      <dgm:prSet presAssocID="{FA569DF8-D4CF-45BF-BF72-645119693F26}" presName="rootConnector" presStyleLbl="node3" presStyleIdx="0" presStyleCnt="1"/>
      <dgm:spPr/>
      <dgm:t>
        <a:bodyPr/>
        <a:lstStyle/>
        <a:p>
          <a:endParaRPr lang="en-US"/>
        </a:p>
      </dgm:t>
    </dgm:pt>
    <dgm:pt modelId="{EF283790-7255-4AA2-994E-790BDF334F0C}" type="pres">
      <dgm:prSet presAssocID="{FA569DF8-D4CF-45BF-BF72-645119693F26}" presName="hierChild4" presStyleCnt="0"/>
      <dgm:spPr/>
      <dgm:t>
        <a:bodyPr/>
        <a:lstStyle/>
        <a:p>
          <a:endParaRPr lang="en-US"/>
        </a:p>
      </dgm:t>
    </dgm:pt>
    <dgm:pt modelId="{4744A324-1341-474E-AC3D-F5FEA901622B}" type="pres">
      <dgm:prSet presAssocID="{C6DFC7A7-EFB0-4C3A-BAB9-A6F731CC3174}" presName="Name37" presStyleLbl="parChTrans1D4" presStyleIdx="0" presStyleCnt="20" custSzX="2377441"/>
      <dgm:spPr/>
      <dgm:t>
        <a:bodyPr/>
        <a:lstStyle/>
        <a:p>
          <a:endParaRPr lang="en-US"/>
        </a:p>
      </dgm:t>
    </dgm:pt>
    <dgm:pt modelId="{4F6165C0-52E3-451C-90C9-D1EB65D82D86}" type="pres">
      <dgm:prSet presAssocID="{3052F26C-576A-4774-9A0E-104D779E96D3}" presName="hierRoot2" presStyleCnt="0">
        <dgm:presLayoutVars>
          <dgm:hierBranch/>
        </dgm:presLayoutVars>
      </dgm:prSet>
      <dgm:spPr/>
      <dgm:t>
        <a:bodyPr/>
        <a:lstStyle/>
        <a:p>
          <a:endParaRPr lang="en-US"/>
        </a:p>
      </dgm:t>
    </dgm:pt>
    <dgm:pt modelId="{739BBD6E-71B9-4D0E-8118-E0AA24A75116}" type="pres">
      <dgm:prSet presAssocID="{3052F26C-576A-4774-9A0E-104D779E96D3}" presName="rootComposite" presStyleCnt="0"/>
      <dgm:spPr/>
      <dgm:t>
        <a:bodyPr/>
        <a:lstStyle/>
        <a:p>
          <a:endParaRPr lang="en-US"/>
        </a:p>
      </dgm:t>
    </dgm:pt>
    <dgm:pt modelId="{4B122ED1-17C6-4C66-8412-E1D39D110146}" type="pres">
      <dgm:prSet presAssocID="{3052F26C-576A-4774-9A0E-104D779E96D3}" presName="rootText" presStyleLbl="node4" presStyleIdx="0" presStyleCnt="20" custScaleX="649534">
        <dgm:presLayoutVars>
          <dgm:chPref val="3"/>
        </dgm:presLayoutVars>
      </dgm:prSet>
      <dgm:spPr/>
      <dgm:t>
        <a:bodyPr/>
        <a:lstStyle/>
        <a:p>
          <a:endParaRPr lang="en-US"/>
        </a:p>
      </dgm:t>
    </dgm:pt>
    <dgm:pt modelId="{34C9736D-DE47-4E72-8090-D4B5258C031A}" type="pres">
      <dgm:prSet presAssocID="{3052F26C-576A-4774-9A0E-104D779E96D3}" presName="rootConnector" presStyleLbl="node4" presStyleIdx="0" presStyleCnt="20"/>
      <dgm:spPr/>
      <dgm:t>
        <a:bodyPr/>
        <a:lstStyle/>
        <a:p>
          <a:endParaRPr lang="en-US"/>
        </a:p>
      </dgm:t>
    </dgm:pt>
    <dgm:pt modelId="{54FB7269-CD9F-449A-B9E6-0E074CA4569A}" type="pres">
      <dgm:prSet presAssocID="{3052F26C-576A-4774-9A0E-104D779E96D3}" presName="hierChild4" presStyleCnt="0"/>
      <dgm:spPr/>
      <dgm:t>
        <a:bodyPr/>
        <a:lstStyle/>
        <a:p>
          <a:endParaRPr lang="en-US"/>
        </a:p>
      </dgm:t>
    </dgm:pt>
    <dgm:pt modelId="{2994B47C-CAE2-4078-A147-1F5C51A38067}" type="pres">
      <dgm:prSet presAssocID="{45BB3EDD-AC63-4378-8FAC-32218EF53C22}" presName="Name35" presStyleLbl="parChTrans1D4" presStyleIdx="1" presStyleCnt="20" custSzX="2377440"/>
      <dgm:spPr/>
      <dgm:t>
        <a:bodyPr/>
        <a:lstStyle/>
        <a:p>
          <a:endParaRPr lang="en-US"/>
        </a:p>
      </dgm:t>
    </dgm:pt>
    <dgm:pt modelId="{5525AC8D-725A-4B7E-B099-8E84640C23D0}" type="pres">
      <dgm:prSet presAssocID="{96201888-0104-4DF7-AA6D-0CCDA2CD6E32}" presName="hierRoot2" presStyleCnt="0">
        <dgm:presLayoutVars>
          <dgm:hierBranch val="init"/>
        </dgm:presLayoutVars>
      </dgm:prSet>
      <dgm:spPr/>
      <dgm:t>
        <a:bodyPr/>
        <a:lstStyle/>
        <a:p>
          <a:endParaRPr lang="en-US"/>
        </a:p>
      </dgm:t>
    </dgm:pt>
    <dgm:pt modelId="{A062E2E2-69D5-4ABA-8008-3BA7060E66F4}" type="pres">
      <dgm:prSet presAssocID="{96201888-0104-4DF7-AA6D-0CCDA2CD6E32}" presName="rootComposite" presStyleCnt="0"/>
      <dgm:spPr/>
      <dgm:t>
        <a:bodyPr/>
        <a:lstStyle/>
        <a:p>
          <a:endParaRPr lang="en-US"/>
        </a:p>
      </dgm:t>
    </dgm:pt>
    <dgm:pt modelId="{F90B21E1-0BB7-444A-8035-172762DFBC9C}" type="pres">
      <dgm:prSet presAssocID="{96201888-0104-4DF7-AA6D-0CCDA2CD6E32}" presName="rootText" presStyleLbl="node4" presStyleIdx="1" presStyleCnt="20" custScaleX="649534">
        <dgm:presLayoutVars>
          <dgm:chPref val="3"/>
        </dgm:presLayoutVars>
      </dgm:prSet>
      <dgm:spPr/>
      <dgm:t>
        <a:bodyPr/>
        <a:lstStyle/>
        <a:p>
          <a:endParaRPr lang="en-US"/>
        </a:p>
      </dgm:t>
    </dgm:pt>
    <dgm:pt modelId="{D6E5503F-E4F9-4F21-94CA-6A5651004F25}" type="pres">
      <dgm:prSet presAssocID="{96201888-0104-4DF7-AA6D-0CCDA2CD6E32}" presName="rootConnector" presStyleLbl="node4" presStyleIdx="1" presStyleCnt="20"/>
      <dgm:spPr/>
      <dgm:t>
        <a:bodyPr/>
        <a:lstStyle/>
        <a:p>
          <a:endParaRPr lang="en-US"/>
        </a:p>
      </dgm:t>
    </dgm:pt>
    <dgm:pt modelId="{C90D0C0A-BA7F-4D6F-AD81-F59EBAB6F1E4}" type="pres">
      <dgm:prSet presAssocID="{96201888-0104-4DF7-AA6D-0CCDA2CD6E32}" presName="hierChild4" presStyleCnt="0"/>
      <dgm:spPr/>
      <dgm:t>
        <a:bodyPr/>
        <a:lstStyle/>
        <a:p>
          <a:endParaRPr lang="en-US"/>
        </a:p>
      </dgm:t>
    </dgm:pt>
    <dgm:pt modelId="{4807CEAC-2D1D-4F4C-988D-714F3F9B889D}" type="pres">
      <dgm:prSet presAssocID="{0117C132-A355-4126-8EA7-2C3C4AB0EFA5}" presName="Name37" presStyleLbl="parChTrans1D4" presStyleIdx="2" presStyleCnt="20" custSzX="2377440"/>
      <dgm:spPr/>
      <dgm:t>
        <a:bodyPr/>
        <a:lstStyle/>
        <a:p>
          <a:endParaRPr lang="en-US"/>
        </a:p>
      </dgm:t>
    </dgm:pt>
    <dgm:pt modelId="{196B1B9D-6DF0-4DED-9413-504CF098D92B}" type="pres">
      <dgm:prSet presAssocID="{F08BAB27-791F-4666-B398-28BC28F19B26}" presName="hierRoot2" presStyleCnt="0">
        <dgm:presLayoutVars>
          <dgm:hierBranch val="init"/>
        </dgm:presLayoutVars>
      </dgm:prSet>
      <dgm:spPr/>
      <dgm:t>
        <a:bodyPr/>
        <a:lstStyle/>
        <a:p>
          <a:endParaRPr lang="en-US"/>
        </a:p>
      </dgm:t>
    </dgm:pt>
    <dgm:pt modelId="{7845EA68-F978-4044-B8B5-6BF2CDFF6821}" type="pres">
      <dgm:prSet presAssocID="{F08BAB27-791F-4666-B398-28BC28F19B26}" presName="rootComposite" presStyleCnt="0"/>
      <dgm:spPr/>
      <dgm:t>
        <a:bodyPr/>
        <a:lstStyle/>
        <a:p>
          <a:endParaRPr lang="en-US"/>
        </a:p>
      </dgm:t>
    </dgm:pt>
    <dgm:pt modelId="{10182FB9-EB2E-4A6B-85BB-854C4995EC2B}" type="pres">
      <dgm:prSet presAssocID="{F08BAB27-791F-4666-B398-28BC28F19B26}" presName="rootText" presStyleLbl="node4" presStyleIdx="2" presStyleCnt="20" custScaleX="649534">
        <dgm:presLayoutVars>
          <dgm:chPref val="3"/>
        </dgm:presLayoutVars>
      </dgm:prSet>
      <dgm:spPr/>
      <dgm:t>
        <a:bodyPr/>
        <a:lstStyle/>
        <a:p>
          <a:endParaRPr lang="en-US"/>
        </a:p>
      </dgm:t>
    </dgm:pt>
    <dgm:pt modelId="{6C483B96-AEFB-4D30-92FB-00A8FC1978BB}" type="pres">
      <dgm:prSet presAssocID="{F08BAB27-791F-4666-B398-28BC28F19B26}" presName="rootConnector" presStyleLbl="node4" presStyleIdx="2" presStyleCnt="20"/>
      <dgm:spPr/>
      <dgm:t>
        <a:bodyPr/>
        <a:lstStyle/>
        <a:p>
          <a:endParaRPr lang="en-US"/>
        </a:p>
      </dgm:t>
    </dgm:pt>
    <dgm:pt modelId="{74148C10-FF2B-415E-91D6-F2B413D097B5}" type="pres">
      <dgm:prSet presAssocID="{F08BAB27-791F-4666-B398-28BC28F19B26}" presName="hierChild4" presStyleCnt="0"/>
      <dgm:spPr/>
      <dgm:t>
        <a:bodyPr/>
        <a:lstStyle/>
        <a:p>
          <a:endParaRPr lang="en-US"/>
        </a:p>
      </dgm:t>
    </dgm:pt>
    <dgm:pt modelId="{E8B25AEB-8D55-4C75-AA4E-18E665BE12B9}" type="pres">
      <dgm:prSet presAssocID="{C9F2DDB1-8060-40E4-B588-DB74DA312366}" presName="Name37" presStyleLbl="parChTrans1D4" presStyleIdx="3" presStyleCnt="20" custSzX="2377440"/>
      <dgm:spPr/>
      <dgm:t>
        <a:bodyPr/>
        <a:lstStyle/>
        <a:p>
          <a:endParaRPr lang="en-US"/>
        </a:p>
      </dgm:t>
    </dgm:pt>
    <dgm:pt modelId="{8C008F2F-C26C-41CD-BE75-2823FE5B0681}" type="pres">
      <dgm:prSet presAssocID="{C77DD1F8-98F3-4BEE-A982-204753EBE13C}" presName="hierRoot2" presStyleCnt="0">
        <dgm:presLayoutVars>
          <dgm:hierBranch val="init"/>
        </dgm:presLayoutVars>
      </dgm:prSet>
      <dgm:spPr/>
      <dgm:t>
        <a:bodyPr/>
        <a:lstStyle/>
        <a:p>
          <a:endParaRPr lang="en-US"/>
        </a:p>
      </dgm:t>
    </dgm:pt>
    <dgm:pt modelId="{CB87BC1A-2517-4767-9A2A-373F91D76418}" type="pres">
      <dgm:prSet presAssocID="{C77DD1F8-98F3-4BEE-A982-204753EBE13C}" presName="rootComposite" presStyleCnt="0"/>
      <dgm:spPr/>
      <dgm:t>
        <a:bodyPr/>
        <a:lstStyle/>
        <a:p>
          <a:endParaRPr lang="en-US"/>
        </a:p>
      </dgm:t>
    </dgm:pt>
    <dgm:pt modelId="{EF94A5DA-05A1-4388-A7A1-AD4B0119B121}" type="pres">
      <dgm:prSet presAssocID="{C77DD1F8-98F3-4BEE-A982-204753EBE13C}" presName="rootText" presStyleLbl="node4" presStyleIdx="3" presStyleCnt="20" custScaleX="649534">
        <dgm:presLayoutVars>
          <dgm:chPref val="3"/>
        </dgm:presLayoutVars>
      </dgm:prSet>
      <dgm:spPr/>
      <dgm:t>
        <a:bodyPr/>
        <a:lstStyle/>
        <a:p>
          <a:endParaRPr lang="en-US"/>
        </a:p>
      </dgm:t>
    </dgm:pt>
    <dgm:pt modelId="{052C1D34-05A6-4701-96BA-E5B89EF6C6C3}" type="pres">
      <dgm:prSet presAssocID="{C77DD1F8-98F3-4BEE-A982-204753EBE13C}" presName="rootConnector" presStyleLbl="node4" presStyleIdx="3" presStyleCnt="20"/>
      <dgm:spPr/>
      <dgm:t>
        <a:bodyPr/>
        <a:lstStyle/>
        <a:p>
          <a:endParaRPr lang="en-US"/>
        </a:p>
      </dgm:t>
    </dgm:pt>
    <dgm:pt modelId="{E0233034-1693-4776-9F3B-A21A57C906AA}" type="pres">
      <dgm:prSet presAssocID="{C77DD1F8-98F3-4BEE-A982-204753EBE13C}" presName="hierChild4" presStyleCnt="0"/>
      <dgm:spPr/>
      <dgm:t>
        <a:bodyPr/>
        <a:lstStyle/>
        <a:p>
          <a:endParaRPr lang="en-US"/>
        </a:p>
      </dgm:t>
    </dgm:pt>
    <dgm:pt modelId="{44607434-332E-4732-BE60-4F5DD9A4C8E8}" type="pres">
      <dgm:prSet presAssocID="{F814FD37-ADE0-4C03-AA94-8C4918D24FE9}" presName="Name37" presStyleLbl="parChTrans1D4" presStyleIdx="4" presStyleCnt="20" custSzX="2377440"/>
      <dgm:spPr/>
      <dgm:t>
        <a:bodyPr/>
        <a:lstStyle/>
        <a:p>
          <a:endParaRPr lang="en-US"/>
        </a:p>
      </dgm:t>
    </dgm:pt>
    <dgm:pt modelId="{106BF48F-4237-4A68-9E76-17B6EA19BE8A}" type="pres">
      <dgm:prSet presAssocID="{BE9E4A02-C697-4BC1-8C5C-B97487A24CE1}" presName="hierRoot2" presStyleCnt="0">
        <dgm:presLayoutVars>
          <dgm:hierBranch val="init"/>
        </dgm:presLayoutVars>
      </dgm:prSet>
      <dgm:spPr/>
      <dgm:t>
        <a:bodyPr/>
        <a:lstStyle/>
        <a:p>
          <a:endParaRPr lang="en-US"/>
        </a:p>
      </dgm:t>
    </dgm:pt>
    <dgm:pt modelId="{B9C3A3C7-1B64-4AF8-A84D-5323577386C8}" type="pres">
      <dgm:prSet presAssocID="{BE9E4A02-C697-4BC1-8C5C-B97487A24CE1}" presName="rootComposite" presStyleCnt="0"/>
      <dgm:spPr/>
      <dgm:t>
        <a:bodyPr/>
        <a:lstStyle/>
        <a:p>
          <a:endParaRPr lang="en-US"/>
        </a:p>
      </dgm:t>
    </dgm:pt>
    <dgm:pt modelId="{0A8DF4BA-6458-4031-AE79-4A21B5E5443E}" type="pres">
      <dgm:prSet presAssocID="{BE9E4A02-C697-4BC1-8C5C-B97487A24CE1}" presName="rootText" presStyleLbl="node4" presStyleIdx="4" presStyleCnt="20" custScaleX="649534">
        <dgm:presLayoutVars>
          <dgm:chPref val="3"/>
        </dgm:presLayoutVars>
      </dgm:prSet>
      <dgm:spPr/>
      <dgm:t>
        <a:bodyPr/>
        <a:lstStyle/>
        <a:p>
          <a:endParaRPr lang="en-US"/>
        </a:p>
      </dgm:t>
    </dgm:pt>
    <dgm:pt modelId="{A53C2E9D-5F43-4D94-AA36-83F035285C0B}" type="pres">
      <dgm:prSet presAssocID="{BE9E4A02-C697-4BC1-8C5C-B97487A24CE1}" presName="rootConnector" presStyleLbl="node4" presStyleIdx="4" presStyleCnt="20"/>
      <dgm:spPr/>
      <dgm:t>
        <a:bodyPr/>
        <a:lstStyle/>
        <a:p>
          <a:endParaRPr lang="en-US"/>
        </a:p>
      </dgm:t>
    </dgm:pt>
    <dgm:pt modelId="{07E19659-7D1F-4766-BD89-889E28A29F1A}" type="pres">
      <dgm:prSet presAssocID="{BE9E4A02-C697-4BC1-8C5C-B97487A24CE1}" presName="hierChild4" presStyleCnt="0"/>
      <dgm:spPr/>
      <dgm:t>
        <a:bodyPr/>
        <a:lstStyle/>
        <a:p>
          <a:endParaRPr lang="en-US"/>
        </a:p>
      </dgm:t>
    </dgm:pt>
    <dgm:pt modelId="{0B9C37A3-FA20-46C7-A683-5F3C1B596498}" type="pres">
      <dgm:prSet presAssocID="{08BC4F82-8D65-4262-9485-4E1B1536980E}" presName="Name37" presStyleLbl="parChTrans1D4" presStyleIdx="5" presStyleCnt="20" custSzX="2377440"/>
      <dgm:spPr/>
      <dgm:t>
        <a:bodyPr/>
        <a:lstStyle/>
        <a:p>
          <a:endParaRPr lang="en-US"/>
        </a:p>
      </dgm:t>
    </dgm:pt>
    <dgm:pt modelId="{903A2629-51A2-42AA-B336-7D3C7E87FB59}" type="pres">
      <dgm:prSet presAssocID="{267BE84F-F301-4E9F-9149-A48822A5514F}" presName="hierRoot2" presStyleCnt="0">
        <dgm:presLayoutVars>
          <dgm:hierBranch val="init"/>
        </dgm:presLayoutVars>
      </dgm:prSet>
      <dgm:spPr/>
      <dgm:t>
        <a:bodyPr/>
        <a:lstStyle/>
        <a:p>
          <a:endParaRPr lang="en-US"/>
        </a:p>
      </dgm:t>
    </dgm:pt>
    <dgm:pt modelId="{A54D7633-2049-44BF-967B-D3B65411A3DB}" type="pres">
      <dgm:prSet presAssocID="{267BE84F-F301-4E9F-9149-A48822A5514F}" presName="rootComposite" presStyleCnt="0"/>
      <dgm:spPr/>
      <dgm:t>
        <a:bodyPr/>
        <a:lstStyle/>
        <a:p>
          <a:endParaRPr lang="en-US"/>
        </a:p>
      </dgm:t>
    </dgm:pt>
    <dgm:pt modelId="{91AA411F-982F-474F-AD40-3061B2AACEBE}" type="pres">
      <dgm:prSet presAssocID="{267BE84F-F301-4E9F-9149-A48822A5514F}" presName="rootText" presStyleLbl="node4" presStyleIdx="5" presStyleCnt="20" custScaleX="649534">
        <dgm:presLayoutVars>
          <dgm:chPref val="3"/>
        </dgm:presLayoutVars>
      </dgm:prSet>
      <dgm:spPr/>
      <dgm:t>
        <a:bodyPr/>
        <a:lstStyle/>
        <a:p>
          <a:endParaRPr lang="en-US"/>
        </a:p>
      </dgm:t>
    </dgm:pt>
    <dgm:pt modelId="{BBED8D46-B7EE-4515-B103-D2F3AA0067C0}" type="pres">
      <dgm:prSet presAssocID="{267BE84F-F301-4E9F-9149-A48822A5514F}" presName="rootConnector" presStyleLbl="node4" presStyleIdx="5" presStyleCnt="20"/>
      <dgm:spPr/>
      <dgm:t>
        <a:bodyPr/>
        <a:lstStyle/>
        <a:p>
          <a:endParaRPr lang="en-US"/>
        </a:p>
      </dgm:t>
    </dgm:pt>
    <dgm:pt modelId="{B03B8BE8-B686-4F31-92CA-8B983B7F72B1}" type="pres">
      <dgm:prSet presAssocID="{267BE84F-F301-4E9F-9149-A48822A5514F}" presName="hierChild4" presStyleCnt="0"/>
      <dgm:spPr/>
      <dgm:t>
        <a:bodyPr/>
        <a:lstStyle/>
        <a:p>
          <a:endParaRPr lang="en-US"/>
        </a:p>
      </dgm:t>
    </dgm:pt>
    <dgm:pt modelId="{397467F1-4936-486B-9156-C046EACC5406}" type="pres">
      <dgm:prSet presAssocID="{691DBBCF-BA32-4A2F-90ED-D86B4412ED6D}" presName="Name37" presStyleLbl="parChTrans1D4" presStyleIdx="6" presStyleCnt="20" custSzX="2377440"/>
      <dgm:spPr/>
      <dgm:t>
        <a:bodyPr/>
        <a:lstStyle/>
        <a:p>
          <a:endParaRPr lang="en-US"/>
        </a:p>
      </dgm:t>
    </dgm:pt>
    <dgm:pt modelId="{3034F67F-8A02-4061-BDAC-09B507082AC8}" type="pres">
      <dgm:prSet presAssocID="{6ECE9243-A6FB-4255-8007-82117E8456C3}" presName="hierRoot2" presStyleCnt="0">
        <dgm:presLayoutVars>
          <dgm:hierBranch val="init"/>
        </dgm:presLayoutVars>
      </dgm:prSet>
      <dgm:spPr/>
      <dgm:t>
        <a:bodyPr/>
        <a:lstStyle/>
        <a:p>
          <a:endParaRPr lang="en-US"/>
        </a:p>
      </dgm:t>
    </dgm:pt>
    <dgm:pt modelId="{8F79C8D2-15CB-403C-AF8D-1241A14F1AAF}" type="pres">
      <dgm:prSet presAssocID="{6ECE9243-A6FB-4255-8007-82117E8456C3}" presName="rootComposite" presStyleCnt="0"/>
      <dgm:spPr/>
      <dgm:t>
        <a:bodyPr/>
        <a:lstStyle/>
        <a:p>
          <a:endParaRPr lang="en-US"/>
        </a:p>
      </dgm:t>
    </dgm:pt>
    <dgm:pt modelId="{EF9E485A-19CA-4DB2-9418-44315D6F100B}" type="pres">
      <dgm:prSet presAssocID="{6ECE9243-A6FB-4255-8007-82117E8456C3}" presName="rootText" presStyleLbl="node4" presStyleIdx="6" presStyleCnt="20" custScaleX="649534">
        <dgm:presLayoutVars>
          <dgm:chPref val="3"/>
        </dgm:presLayoutVars>
      </dgm:prSet>
      <dgm:spPr/>
      <dgm:t>
        <a:bodyPr/>
        <a:lstStyle/>
        <a:p>
          <a:endParaRPr lang="en-US"/>
        </a:p>
      </dgm:t>
    </dgm:pt>
    <dgm:pt modelId="{68E48117-95E1-4F58-88CE-5DBCD87CB93C}" type="pres">
      <dgm:prSet presAssocID="{6ECE9243-A6FB-4255-8007-82117E8456C3}" presName="rootConnector" presStyleLbl="node4" presStyleIdx="6" presStyleCnt="20"/>
      <dgm:spPr/>
      <dgm:t>
        <a:bodyPr/>
        <a:lstStyle/>
        <a:p>
          <a:endParaRPr lang="en-US"/>
        </a:p>
      </dgm:t>
    </dgm:pt>
    <dgm:pt modelId="{5B188D72-215C-43D5-89E1-97104BA90507}" type="pres">
      <dgm:prSet presAssocID="{6ECE9243-A6FB-4255-8007-82117E8456C3}" presName="hierChild4" presStyleCnt="0"/>
      <dgm:spPr/>
      <dgm:t>
        <a:bodyPr/>
        <a:lstStyle/>
        <a:p>
          <a:endParaRPr lang="en-US"/>
        </a:p>
      </dgm:t>
    </dgm:pt>
    <dgm:pt modelId="{565BD7CE-9522-4197-AF07-243612405D0E}" type="pres">
      <dgm:prSet presAssocID="{AA20376D-9575-4802-9F63-0F9E8544054F}" presName="Name37" presStyleLbl="parChTrans1D4" presStyleIdx="7" presStyleCnt="20" custSzX="2377440"/>
      <dgm:spPr/>
      <dgm:t>
        <a:bodyPr/>
        <a:lstStyle/>
        <a:p>
          <a:endParaRPr lang="en-US"/>
        </a:p>
      </dgm:t>
    </dgm:pt>
    <dgm:pt modelId="{30ACD578-B6B6-4CC1-9B0F-A870289E9E18}" type="pres">
      <dgm:prSet presAssocID="{CA7F29F7-2A9D-4A1D-8AD3-FE6A2D53BA21}" presName="hierRoot2" presStyleCnt="0">
        <dgm:presLayoutVars>
          <dgm:hierBranch val="init"/>
        </dgm:presLayoutVars>
      </dgm:prSet>
      <dgm:spPr/>
      <dgm:t>
        <a:bodyPr/>
        <a:lstStyle/>
        <a:p>
          <a:endParaRPr lang="en-US"/>
        </a:p>
      </dgm:t>
    </dgm:pt>
    <dgm:pt modelId="{ECB1E64A-AAF7-45DC-A323-E2D82A77E6CD}" type="pres">
      <dgm:prSet presAssocID="{CA7F29F7-2A9D-4A1D-8AD3-FE6A2D53BA21}" presName="rootComposite" presStyleCnt="0"/>
      <dgm:spPr/>
      <dgm:t>
        <a:bodyPr/>
        <a:lstStyle/>
        <a:p>
          <a:endParaRPr lang="en-US"/>
        </a:p>
      </dgm:t>
    </dgm:pt>
    <dgm:pt modelId="{81DACD58-EAA5-4E0C-BCCC-DF695EE330AF}" type="pres">
      <dgm:prSet presAssocID="{CA7F29F7-2A9D-4A1D-8AD3-FE6A2D53BA21}" presName="rootText" presStyleLbl="node4" presStyleIdx="7" presStyleCnt="20" custScaleX="649534">
        <dgm:presLayoutVars>
          <dgm:chPref val="3"/>
        </dgm:presLayoutVars>
      </dgm:prSet>
      <dgm:spPr/>
      <dgm:t>
        <a:bodyPr/>
        <a:lstStyle/>
        <a:p>
          <a:endParaRPr lang="en-US"/>
        </a:p>
      </dgm:t>
    </dgm:pt>
    <dgm:pt modelId="{69869678-3286-4EC5-A33B-B47888647BE3}" type="pres">
      <dgm:prSet presAssocID="{CA7F29F7-2A9D-4A1D-8AD3-FE6A2D53BA21}" presName="rootConnector" presStyleLbl="node4" presStyleIdx="7" presStyleCnt="20"/>
      <dgm:spPr/>
      <dgm:t>
        <a:bodyPr/>
        <a:lstStyle/>
        <a:p>
          <a:endParaRPr lang="en-US"/>
        </a:p>
      </dgm:t>
    </dgm:pt>
    <dgm:pt modelId="{1FF6F716-0020-4C17-A30D-868EE7EB3975}" type="pres">
      <dgm:prSet presAssocID="{CA7F29F7-2A9D-4A1D-8AD3-FE6A2D53BA21}" presName="hierChild4" presStyleCnt="0"/>
      <dgm:spPr/>
      <dgm:t>
        <a:bodyPr/>
        <a:lstStyle/>
        <a:p>
          <a:endParaRPr lang="en-US"/>
        </a:p>
      </dgm:t>
    </dgm:pt>
    <dgm:pt modelId="{FC31D90C-42DC-44AB-A8DB-7361F65E3324}" type="pres">
      <dgm:prSet presAssocID="{07F2A334-518B-4CE3-A7D6-9C65AB5371FA}" presName="Name37" presStyleLbl="parChTrans1D4" presStyleIdx="8" presStyleCnt="20" custSzX="2377440"/>
      <dgm:spPr/>
      <dgm:t>
        <a:bodyPr/>
        <a:lstStyle/>
        <a:p>
          <a:endParaRPr lang="en-US"/>
        </a:p>
      </dgm:t>
    </dgm:pt>
    <dgm:pt modelId="{DE1AE133-B749-4D6A-859D-ADE366C2B961}" type="pres">
      <dgm:prSet presAssocID="{9E9BD06A-D17D-4D1F-B220-A6F6F94FEB17}" presName="hierRoot2" presStyleCnt="0">
        <dgm:presLayoutVars>
          <dgm:hierBranch val="init"/>
        </dgm:presLayoutVars>
      </dgm:prSet>
      <dgm:spPr/>
      <dgm:t>
        <a:bodyPr/>
        <a:lstStyle/>
        <a:p>
          <a:endParaRPr lang="en-US"/>
        </a:p>
      </dgm:t>
    </dgm:pt>
    <dgm:pt modelId="{A1932602-8D2B-4961-88A2-05A368DD088D}" type="pres">
      <dgm:prSet presAssocID="{9E9BD06A-D17D-4D1F-B220-A6F6F94FEB17}" presName="rootComposite" presStyleCnt="0"/>
      <dgm:spPr/>
      <dgm:t>
        <a:bodyPr/>
        <a:lstStyle/>
        <a:p>
          <a:endParaRPr lang="en-US"/>
        </a:p>
      </dgm:t>
    </dgm:pt>
    <dgm:pt modelId="{84A5362A-4BD0-4856-B8EB-905BDB49D72A}" type="pres">
      <dgm:prSet presAssocID="{9E9BD06A-D17D-4D1F-B220-A6F6F94FEB17}" presName="rootText" presStyleLbl="node4" presStyleIdx="8" presStyleCnt="20" custScaleX="649534">
        <dgm:presLayoutVars>
          <dgm:chPref val="3"/>
        </dgm:presLayoutVars>
      </dgm:prSet>
      <dgm:spPr/>
      <dgm:t>
        <a:bodyPr/>
        <a:lstStyle/>
        <a:p>
          <a:endParaRPr lang="en-US"/>
        </a:p>
      </dgm:t>
    </dgm:pt>
    <dgm:pt modelId="{4C752299-6921-49A6-A2BF-D3C5C85C575F}" type="pres">
      <dgm:prSet presAssocID="{9E9BD06A-D17D-4D1F-B220-A6F6F94FEB17}" presName="rootConnector" presStyleLbl="node4" presStyleIdx="8" presStyleCnt="20"/>
      <dgm:spPr/>
      <dgm:t>
        <a:bodyPr/>
        <a:lstStyle/>
        <a:p>
          <a:endParaRPr lang="en-US"/>
        </a:p>
      </dgm:t>
    </dgm:pt>
    <dgm:pt modelId="{A77C0ED9-39B7-464E-ABE2-177FE9F35AB1}" type="pres">
      <dgm:prSet presAssocID="{9E9BD06A-D17D-4D1F-B220-A6F6F94FEB17}" presName="hierChild4" presStyleCnt="0"/>
      <dgm:spPr/>
      <dgm:t>
        <a:bodyPr/>
        <a:lstStyle/>
        <a:p>
          <a:endParaRPr lang="en-US"/>
        </a:p>
      </dgm:t>
    </dgm:pt>
    <dgm:pt modelId="{FF021ED8-44E6-43B4-A9C2-EC023842A119}" type="pres">
      <dgm:prSet presAssocID="{13A45183-CAB6-4FE2-8EDA-FD554AE8A7B3}" presName="Name37" presStyleLbl="parChTrans1D4" presStyleIdx="9" presStyleCnt="20" custSzX="2377440"/>
      <dgm:spPr/>
      <dgm:t>
        <a:bodyPr/>
        <a:lstStyle/>
        <a:p>
          <a:endParaRPr lang="en-US"/>
        </a:p>
      </dgm:t>
    </dgm:pt>
    <dgm:pt modelId="{B4538B6B-B39C-4F7E-B13A-B452FF6EDC82}" type="pres">
      <dgm:prSet presAssocID="{29680CCE-C0AD-4580-AEFE-30A9BEF7CD74}" presName="hierRoot2" presStyleCnt="0">
        <dgm:presLayoutVars>
          <dgm:hierBranch/>
        </dgm:presLayoutVars>
      </dgm:prSet>
      <dgm:spPr/>
      <dgm:t>
        <a:bodyPr/>
        <a:lstStyle/>
        <a:p>
          <a:endParaRPr lang="en-US"/>
        </a:p>
      </dgm:t>
    </dgm:pt>
    <dgm:pt modelId="{6259F372-3D86-43D3-9CA5-9508AB9CBBE0}" type="pres">
      <dgm:prSet presAssocID="{29680CCE-C0AD-4580-AEFE-30A9BEF7CD74}" presName="rootComposite" presStyleCnt="0"/>
      <dgm:spPr/>
      <dgm:t>
        <a:bodyPr/>
        <a:lstStyle/>
        <a:p>
          <a:endParaRPr lang="en-US"/>
        </a:p>
      </dgm:t>
    </dgm:pt>
    <dgm:pt modelId="{A4F6981F-4B5B-4DA8-8D6D-E0B66D54524A}" type="pres">
      <dgm:prSet presAssocID="{29680CCE-C0AD-4580-AEFE-30A9BEF7CD74}" presName="rootText" presStyleLbl="node4" presStyleIdx="9" presStyleCnt="20" custScaleX="649534">
        <dgm:presLayoutVars>
          <dgm:chPref val="3"/>
        </dgm:presLayoutVars>
      </dgm:prSet>
      <dgm:spPr/>
      <dgm:t>
        <a:bodyPr/>
        <a:lstStyle/>
        <a:p>
          <a:endParaRPr lang="en-US"/>
        </a:p>
      </dgm:t>
    </dgm:pt>
    <dgm:pt modelId="{4BF47C37-302A-4357-A919-EA0E366DB487}" type="pres">
      <dgm:prSet presAssocID="{29680CCE-C0AD-4580-AEFE-30A9BEF7CD74}" presName="rootConnector" presStyleLbl="node4" presStyleIdx="9" presStyleCnt="20"/>
      <dgm:spPr/>
      <dgm:t>
        <a:bodyPr/>
        <a:lstStyle/>
        <a:p>
          <a:endParaRPr lang="en-US"/>
        </a:p>
      </dgm:t>
    </dgm:pt>
    <dgm:pt modelId="{0B16C5B2-A43A-42BC-8173-E257A0D5E586}" type="pres">
      <dgm:prSet presAssocID="{29680CCE-C0AD-4580-AEFE-30A9BEF7CD74}" presName="hierChild4" presStyleCnt="0"/>
      <dgm:spPr/>
      <dgm:t>
        <a:bodyPr/>
        <a:lstStyle/>
        <a:p>
          <a:endParaRPr lang="en-US"/>
        </a:p>
      </dgm:t>
    </dgm:pt>
    <dgm:pt modelId="{454E8DCD-4FF2-4CF3-8B7C-5314C4642A76}" type="pres">
      <dgm:prSet presAssocID="{77433E18-2EBA-4D24-9730-671D4873A0B3}" presName="Name35" presStyleLbl="parChTrans1D4" presStyleIdx="10" presStyleCnt="20" custSzX="2377440"/>
      <dgm:spPr/>
      <dgm:t>
        <a:bodyPr/>
        <a:lstStyle/>
        <a:p>
          <a:endParaRPr lang="en-US"/>
        </a:p>
      </dgm:t>
    </dgm:pt>
    <dgm:pt modelId="{7D5AC55B-4940-4C47-8591-9D132DAD5327}" type="pres">
      <dgm:prSet presAssocID="{7E924DFE-E3F3-4DCA-B497-3B3CED87B0EB}" presName="hierRoot2" presStyleCnt="0">
        <dgm:presLayoutVars>
          <dgm:hierBranch val="init"/>
        </dgm:presLayoutVars>
      </dgm:prSet>
      <dgm:spPr/>
      <dgm:t>
        <a:bodyPr/>
        <a:lstStyle/>
        <a:p>
          <a:endParaRPr lang="en-US"/>
        </a:p>
      </dgm:t>
    </dgm:pt>
    <dgm:pt modelId="{2FD87B52-C65E-46EF-BE08-3BD4DDA65296}" type="pres">
      <dgm:prSet presAssocID="{7E924DFE-E3F3-4DCA-B497-3B3CED87B0EB}" presName="rootComposite" presStyleCnt="0"/>
      <dgm:spPr/>
      <dgm:t>
        <a:bodyPr/>
        <a:lstStyle/>
        <a:p>
          <a:endParaRPr lang="en-US"/>
        </a:p>
      </dgm:t>
    </dgm:pt>
    <dgm:pt modelId="{BF22C5A2-1916-4143-B1A5-9F45C7FA409B}" type="pres">
      <dgm:prSet presAssocID="{7E924DFE-E3F3-4DCA-B497-3B3CED87B0EB}" presName="rootText" presStyleLbl="node4" presStyleIdx="10" presStyleCnt="20" custScaleX="649534">
        <dgm:presLayoutVars>
          <dgm:chPref val="3"/>
        </dgm:presLayoutVars>
      </dgm:prSet>
      <dgm:spPr/>
      <dgm:t>
        <a:bodyPr/>
        <a:lstStyle/>
        <a:p>
          <a:endParaRPr lang="en-US"/>
        </a:p>
      </dgm:t>
    </dgm:pt>
    <dgm:pt modelId="{826291F9-867F-42E0-A1D5-19BDE918DBCF}" type="pres">
      <dgm:prSet presAssocID="{7E924DFE-E3F3-4DCA-B497-3B3CED87B0EB}" presName="rootConnector" presStyleLbl="node4" presStyleIdx="10" presStyleCnt="20"/>
      <dgm:spPr/>
      <dgm:t>
        <a:bodyPr/>
        <a:lstStyle/>
        <a:p>
          <a:endParaRPr lang="en-US"/>
        </a:p>
      </dgm:t>
    </dgm:pt>
    <dgm:pt modelId="{0CB5D668-A7DB-4F39-929D-8C8178D8363A}" type="pres">
      <dgm:prSet presAssocID="{7E924DFE-E3F3-4DCA-B497-3B3CED87B0EB}" presName="hierChild4" presStyleCnt="0"/>
      <dgm:spPr/>
      <dgm:t>
        <a:bodyPr/>
        <a:lstStyle/>
        <a:p>
          <a:endParaRPr lang="en-US"/>
        </a:p>
      </dgm:t>
    </dgm:pt>
    <dgm:pt modelId="{05C2A62D-4547-4C7E-87AC-173B9437E31A}" type="pres">
      <dgm:prSet presAssocID="{7E924DFE-E3F3-4DCA-B497-3B3CED87B0EB}" presName="hierChild5" presStyleCnt="0"/>
      <dgm:spPr/>
      <dgm:t>
        <a:bodyPr/>
        <a:lstStyle/>
        <a:p>
          <a:endParaRPr lang="en-US"/>
        </a:p>
      </dgm:t>
    </dgm:pt>
    <dgm:pt modelId="{AAFC79E9-5057-4A35-86B7-5A96A5A8B392}" type="pres">
      <dgm:prSet presAssocID="{29680CCE-C0AD-4580-AEFE-30A9BEF7CD74}" presName="hierChild5" presStyleCnt="0"/>
      <dgm:spPr/>
      <dgm:t>
        <a:bodyPr/>
        <a:lstStyle/>
        <a:p>
          <a:endParaRPr lang="en-US"/>
        </a:p>
      </dgm:t>
    </dgm:pt>
    <dgm:pt modelId="{1641DC13-817F-47AA-816E-33A63C47849B}" type="pres">
      <dgm:prSet presAssocID="{9E9BD06A-D17D-4D1F-B220-A6F6F94FEB17}" presName="hierChild5" presStyleCnt="0"/>
      <dgm:spPr/>
      <dgm:t>
        <a:bodyPr/>
        <a:lstStyle/>
        <a:p>
          <a:endParaRPr lang="en-US"/>
        </a:p>
      </dgm:t>
    </dgm:pt>
    <dgm:pt modelId="{A7FC0FE9-418B-491D-8E26-687228B88EF1}" type="pres">
      <dgm:prSet presAssocID="{CA7F29F7-2A9D-4A1D-8AD3-FE6A2D53BA21}" presName="hierChild5" presStyleCnt="0"/>
      <dgm:spPr/>
      <dgm:t>
        <a:bodyPr/>
        <a:lstStyle/>
        <a:p>
          <a:endParaRPr lang="en-US"/>
        </a:p>
      </dgm:t>
    </dgm:pt>
    <dgm:pt modelId="{CF5C1675-48E6-45E3-B13F-F0D671A03C27}" type="pres">
      <dgm:prSet presAssocID="{6ECE9243-A6FB-4255-8007-82117E8456C3}" presName="hierChild5" presStyleCnt="0"/>
      <dgm:spPr/>
      <dgm:t>
        <a:bodyPr/>
        <a:lstStyle/>
        <a:p>
          <a:endParaRPr lang="en-US"/>
        </a:p>
      </dgm:t>
    </dgm:pt>
    <dgm:pt modelId="{4BAE9D76-A250-4AE8-890D-0CA1E7A6E117}" type="pres">
      <dgm:prSet presAssocID="{267BE84F-F301-4E9F-9149-A48822A5514F}" presName="hierChild5" presStyleCnt="0"/>
      <dgm:spPr/>
      <dgm:t>
        <a:bodyPr/>
        <a:lstStyle/>
        <a:p>
          <a:endParaRPr lang="en-US"/>
        </a:p>
      </dgm:t>
    </dgm:pt>
    <dgm:pt modelId="{3CFDB452-AB12-4B6C-9109-358F82B6CC2E}" type="pres">
      <dgm:prSet presAssocID="{BE9E4A02-C697-4BC1-8C5C-B97487A24CE1}" presName="hierChild5" presStyleCnt="0"/>
      <dgm:spPr/>
      <dgm:t>
        <a:bodyPr/>
        <a:lstStyle/>
        <a:p>
          <a:endParaRPr lang="en-US"/>
        </a:p>
      </dgm:t>
    </dgm:pt>
    <dgm:pt modelId="{1959EA2F-F431-4A8D-A8FC-C49ADD5DB0B6}" type="pres">
      <dgm:prSet presAssocID="{C77DD1F8-98F3-4BEE-A982-204753EBE13C}" presName="hierChild5" presStyleCnt="0"/>
      <dgm:spPr/>
      <dgm:t>
        <a:bodyPr/>
        <a:lstStyle/>
        <a:p>
          <a:endParaRPr lang="en-US"/>
        </a:p>
      </dgm:t>
    </dgm:pt>
    <dgm:pt modelId="{0C8D9E24-3BBD-4DE7-AC93-BA1285FC2B28}" type="pres">
      <dgm:prSet presAssocID="{F08BAB27-791F-4666-B398-28BC28F19B26}" presName="hierChild5" presStyleCnt="0"/>
      <dgm:spPr/>
      <dgm:t>
        <a:bodyPr/>
        <a:lstStyle/>
        <a:p>
          <a:endParaRPr lang="en-US"/>
        </a:p>
      </dgm:t>
    </dgm:pt>
    <dgm:pt modelId="{2302A7AC-7986-4AC5-ADD5-EE10A5EDB4FD}" type="pres">
      <dgm:prSet presAssocID="{96201888-0104-4DF7-AA6D-0CCDA2CD6E32}" presName="hierChild5" presStyleCnt="0"/>
      <dgm:spPr/>
      <dgm:t>
        <a:bodyPr/>
        <a:lstStyle/>
        <a:p>
          <a:endParaRPr lang="en-US"/>
        </a:p>
      </dgm:t>
    </dgm:pt>
    <dgm:pt modelId="{1BDA0A0D-1549-4FDF-B7B6-D278D2C59123}" type="pres">
      <dgm:prSet presAssocID="{3052F26C-576A-4774-9A0E-104D779E96D3}" presName="hierChild5" presStyleCnt="0"/>
      <dgm:spPr/>
      <dgm:t>
        <a:bodyPr/>
        <a:lstStyle/>
        <a:p>
          <a:endParaRPr lang="en-US"/>
        </a:p>
      </dgm:t>
    </dgm:pt>
    <dgm:pt modelId="{20A479A9-56D9-4225-BED2-D41BB519238D}" type="pres">
      <dgm:prSet presAssocID="{DACB40FC-5D7E-4721-B2E8-92A39267E916}" presName="Name37" presStyleLbl="parChTrans1D4" presStyleIdx="11" presStyleCnt="20" custSzX="2377441"/>
      <dgm:spPr/>
      <dgm:t>
        <a:bodyPr/>
        <a:lstStyle/>
        <a:p>
          <a:endParaRPr lang="en-US"/>
        </a:p>
      </dgm:t>
    </dgm:pt>
    <dgm:pt modelId="{7F69AB68-8CB2-4C2A-A915-CAB11CA34EE9}" type="pres">
      <dgm:prSet presAssocID="{F9DEF31D-1476-4216-833B-969CDED7DA9C}" presName="hierRoot2" presStyleCnt="0">
        <dgm:presLayoutVars>
          <dgm:hierBranch val="init"/>
        </dgm:presLayoutVars>
      </dgm:prSet>
      <dgm:spPr/>
      <dgm:t>
        <a:bodyPr/>
        <a:lstStyle/>
        <a:p>
          <a:endParaRPr lang="en-US"/>
        </a:p>
      </dgm:t>
    </dgm:pt>
    <dgm:pt modelId="{71B04C81-AC99-41FE-B9A3-EC4DB759F71D}" type="pres">
      <dgm:prSet presAssocID="{F9DEF31D-1476-4216-833B-969CDED7DA9C}" presName="rootComposite" presStyleCnt="0"/>
      <dgm:spPr/>
      <dgm:t>
        <a:bodyPr/>
        <a:lstStyle/>
        <a:p>
          <a:endParaRPr lang="en-US"/>
        </a:p>
      </dgm:t>
    </dgm:pt>
    <dgm:pt modelId="{C43A2663-B33A-4B91-A803-CD1317714754}" type="pres">
      <dgm:prSet presAssocID="{F9DEF31D-1476-4216-833B-969CDED7DA9C}" presName="rootText" presStyleLbl="node4" presStyleIdx="11" presStyleCnt="20" custScaleX="649534">
        <dgm:presLayoutVars>
          <dgm:chPref val="3"/>
        </dgm:presLayoutVars>
      </dgm:prSet>
      <dgm:spPr/>
      <dgm:t>
        <a:bodyPr/>
        <a:lstStyle/>
        <a:p>
          <a:endParaRPr lang="en-US"/>
        </a:p>
      </dgm:t>
    </dgm:pt>
    <dgm:pt modelId="{D9788ADC-EDE0-4451-9085-4876323D83DC}" type="pres">
      <dgm:prSet presAssocID="{F9DEF31D-1476-4216-833B-969CDED7DA9C}" presName="rootConnector" presStyleLbl="node4" presStyleIdx="11" presStyleCnt="20"/>
      <dgm:spPr/>
      <dgm:t>
        <a:bodyPr/>
        <a:lstStyle/>
        <a:p>
          <a:endParaRPr lang="en-US"/>
        </a:p>
      </dgm:t>
    </dgm:pt>
    <dgm:pt modelId="{684FCD4D-436C-4D54-865B-8D4953CBB0CB}" type="pres">
      <dgm:prSet presAssocID="{F9DEF31D-1476-4216-833B-969CDED7DA9C}" presName="hierChild4" presStyleCnt="0"/>
      <dgm:spPr/>
      <dgm:t>
        <a:bodyPr/>
        <a:lstStyle/>
        <a:p>
          <a:endParaRPr lang="en-US"/>
        </a:p>
      </dgm:t>
    </dgm:pt>
    <dgm:pt modelId="{B330F34D-275A-4F1B-B059-F9E98A62080F}" type="pres">
      <dgm:prSet presAssocID="{63051DB5-EF8D-4B96-B7F5-8D9C9F83DF46}" presName="Name37" presStyleLbl="parChTrans1D4" presStyleIdx="12" presStyleCnt="20" custSzX="2377440"/>
      <dgm:spPr/>
      <dgm:t>
        <a:bodyPr/>
        <a:lstStyle/>
        <a:p>
          <a:endParaRPr lang="en-US"/>
        </a:p>
      </dgm:t>
    </dgm:pt>
    <dgm:pt modelId="{F67BA50E-CB2C-4E48-AFB0-DD132DC5D00C}" type="pres">
      <dgm:prSet presAssocID="{CA492100-85E3-4B5E-A358-AEFCED577F5F}" presName="hierRoot2" presStyleCnt="0">
        <dgm:presLayoutVars>
          <dgm:hierBranch val="init"/>
        </dgm:presLayoutVars>
      </dgm:prSet>
      <dgm:spPr/>
      <dgm:t>
        <a:bodyPr/>
        <a:lstStyle/>
        <a:p>
          <a:endParaRPr lang="en-US"/>
        </a:p>
      </dgm:t>
    </dgm:pt>
    <dgm:pt modelId="{22D581CA-F6E5-4C19-9F1B-AF01380FBD1E}" type="pres">
      <dgm:prSet presAssocID="{CA492100-85E3-4B5E-A358-AEFCED577F5F}" presName="rootComposite" presStyleCnt="0"/>
      <dgm:spPr/>
      <dgm:t>
        <a:bodyPr/>
        <a:lstStyle/>
        <a:p>
          <a:endParaRPr lang="en-US"/>
        </a:p>
      </dgm:t>
    </dgm:pt>
    <dgm:pt modelId="{F6EA68A3-BE4A-49DD-8739-D3424AD49F3A}" type="pres">
      <dgm:prSet presAssocID="{CA492100-85E3-4B5E-A358-AEFCED577F5F}" presName="rootText" presStyleLbl="node4" presStyleIdx="12" presStyleCnt="20" custScaleX="649534">
        <dgm:presLayoutVars>
          <dgm:chPref val="3"/>
        </dgm:presLayoutVars>
      </dgm:prSet>
      <dgm:spPr/>
      <dgm:t>
        <a:bodyPr/>
        <a:lstStyle/>
        <a:p>
          <a:endParaRPr lang="en-US"/>
        </a:p>
      </dgm:t>
    </dgm:pt>
    <dgm:pt modelId="{492C5991-5657-4A00-809C-AA89BA20AB99}" type="pres">
      <dgm:prSet presAssocID="{CA492100-85E3-4B5E-A358-AEFCED577F5F}" presName="rootConnector" presStyleLbl="node4" presStyleIdx="12" presStyleCnt="20"/>
      <dgm:spPr/>
      <dgm:t>
        <a:bodyPr/>
        <a:lstStyle/>
        <a:p>
          <a:endParaRPr lang="en-US"/>
        </a:p>
      </dgm:t>
    </dgm:pt>
    <dgm:pt modelId="{9D62F02D-5539-4AD8-AEC8-6BABD8128BC6}" type="pres">
      <dgm:prSet presAssocID="{CA492100-85E3-4B5E-A358-AEFCED577F5F}" presName="hierChild4" presStyleCnt="0"/>
      <dgm:spPr/>
      <dgm:t>
        <a:bodyPr/>
        <a:lstStyle/>
        <a:p>
          <a:endParaRPr lang="en-US"/>
        </a:p>
      </dgm:t>
    </dgm:pt>
    <dgm:pt modelId="{34CD804F-D102-42B8-98BE-397F523C9571}" type="pres">
      <dgm:prSet presAssocID="{492F2ED3-6C20-44AE-82E9-DB4D83B29FD1}" presName="Name37" presStyleLbl="parChTrans1D4" presStyleIdx="13" presStyleCnt="20" custSzX="2377440"/>
      <dgm:spPr/>
      <dgm:t>
        <a:bodyPr/>
        <a:lstStyle/>
        <a:p>
          <a:endParaRPr lang="en-US"/>
        </a:p>
      </dgm:t>
    </dgm:pt>
    <dgm:pt modelId="{849F1FA6-0C3C-4E7B-86D4-C2DEAD01C350}" type="pres">
      <dgm:prSet presAssocID="{F0C2556A-2969-45DF-9FA7-D37752660571}" presName="hierRoot2" presStyleCnt="0">
        <dgm:presLayoutVars>
          <dgm:hierBranch val="init"/>
        </dgm:presLayoutVars>
      </dgm:prSet>
      <dgm:spPr/>
      <dgm:t>
        <a:bodyPr/>
        <a:lstStyle/>
        <a:p>
          <a:endParaRPr lang="en-US"/>
        </a:p>
      </dgm:t>
    </dgm:pt>
    <dgm:pt modelId="{CFFA59D8-19BB-4F31-8001-F517EE894E7D}" type="pres">
      <dgm:prSet presAssocID="{F0C2556A-2969-45DF-9FA7-D37752660571}" presName="rootComposite" presStyleCnt="0"/>
      <dgm:spPr/>
      <dgm:t>
        <a:bodyPr/>
        <a:lstStyle/>
        <a:p>
          <a:endParaRPr lang="en-US"/>
        </a:p>
      </dgm:t>
    </dgm:pt>
    <dgm:pt modelId="{485B40BD-C516-4846-95DE-B93CA264BB4D}" type="pres">
      <dgm:prSet presAssocID="{F0C2556A-2969-45DF-9FA7-D37752660571}" presName="rootText" presStyleLbl="node4" presStyleIdx="13" presStyleCnt="20" custScaleX="649534">
        <dgm:presLayoutVars>
          <dgm:chPref val="3"/>
        </dgm:presLayoutVars>
      </dgm:prSet>
      <dgm:spPr/>
      <dgm:t>
        <a:bodyPr/>
        <a:lstStyle/>
        <a:p>
          <a:endParaRPr lang="en-US"/>
        </a:p>
      </dgm:t>
    </dgm:pt>
    <dgm:pt modelId="{A077A11B-C28C-4CF0-AEED-ED9F9AC2A9AB}" type="pres">
      <dgm:prSet presAssocID="{F0C2556A-2969-45DF-9FA7-D37752660571}" presName="rootConnector" presStyleLbl="node4" presStyleIdx="13" presStyleCnt="20"/>
      <dgm:spPr/>
      <dgm:t>
        <a:bodyPr/>
        <a:lstStyle/>
        <a:p>
          <a:endParaRPr lang="en-US"/>
        </a:p>
      </dgm:t>
    </dgm:pt>
    <dgm:pt modelId="{6D51EADE-9443-4E8A-8C2F-5B80FB6D1689}" type="pres">
      <dgm:prSet presAssocID="{F0C2556A-2969-45DF-9FA7-D37752660571}" presName="hierChild4" presStyleCnt="0"/>
      <dgm:spPr/>
      <dgm:t>
        <a:bodyPr/>
        <a:lstStyle/>
        <a:p>
          <a:endParaRPr lang="en-US"/>
        </a:p>
      </dgm:t>
    </dgm:pt>
    <dgm:pt modelId="{B8B65EEF-41F6-4967-826F-406DBA96AC49}" type="pres">
      <dgm:prSet presAssocID="{23E17A3E-329F-494A-8A1C-10CEAB826831}" presName="Name37" presStyleLbl="parChTrans1D4" presStyleIdx="14" presStyleCnt="20" custSzX="2377440"/>
      <dgm:spPr/>
      <dgm:t>
        <a:bodyPr/>
        <a:lstStyle/>
        <a:p>
          <a:endParaRPr lang="en-US"/>
        </a:p>
      </dgm:t>
    </dgm:pt>
    <dgm:pt modelId="{09234FE2-C74F-4311-B396-FAE2A969E869}" type="pres">
      <dgm:prSet presAssocID="{12DA0FEB-4A16-49AA-AE48-D91C9AA85D77}" presName="hierRoot2" presStyleCnt="0">
        <dgm:presLayoutVars>
          <dgm:hierBranch val="init"/>
        </dgm:presLayoutVars>
      </dgm:prSet>
      <dgm:spPr/>
      <dgm:t>
        <a:bodyPr/>
        <a:lstStyle/>
        <a:p>
          <a:endParaRPr lang="en-US"/>
        </a:p>
      </dgm:t>
    </dgm:pt>
    <dgm:pt modelId="{84F8817A-02D7-4195-AAE9-16A4C4A0B54F}" type="pres">
      <dgm:prSet presAssocID="{12DA0FEB-4A16-49AA-AE48-D91C9AA85D77}" presName="rootComposite" presStyleCnt="0"/>
      <dgm:spPr/>
      <dgm:t>
        <a:bodyPr/>
        <a:lstStyle/>
        <a:p>
          <a:endParaRPr lang="en-US"/>
        </a:p>
      </dgm:t>
    </dgm:pt>
    <dgm:pt modelId="{C63236EC-9F8D-4B67-9CD8-DC8CB4D2EE26}" type="pres">
      <dgm:prSet presAssocID="{12DA0FEB-4A16-49AA-AE48-D91C9AA85D77}" presName="rootText" presStyleLbl="node4" presStyleIdx="14" presStyleCnt="20" custScaleX="649534">
        <dgm:presLayoutVars>
          <dgm:chPref val="3"/>
        </dgm:presLayoutVars>
      </dgm:prSet>
      <dgm:spPr/>
      <dgm:t>
        <a:bodyPr/>
        <a:lstStyle/>
        <a:p>
          <a:endParaRPr lang="en-US"/>
        </a:p>
      </dgm:t>
    </dgm:pt>
    <dgm:pt modelId="{CBF05B0B-ABAB-4FB1-BB07-8639E0FBE365}" type="pres">
      <dgm:prSet presAssocID="{12DA0FEB-4A16-49AA-AE48-D91C9AA85D77}" presName="rootConnector" presStyleLbl="node4" presStyleIdx="14" presStyleCnt="20"/>
      <dgm:spPr/>
      <dgm:t>
        <a:bodyPr/>
        <a:lstStyle/>
        <a:p>
          <a:endParaRPr lang="en-US"/>
        </a:p>
      </dgm:t>
    </dgm:pt>
    <dgm:pt modelId="{F088D057-EE00-49C7-AD62-19233D708F32}" type="pres">
      <dgm:prSet presAssocID="{12DA0FEB-4A16-49AA-AE48-D91C9AA85D77}" presName="hierChild4" presStyleCnt="0"/>
      <dgm:spPr/>
      <dgm:t>
        <a:bodyPr/>
        <a:lstStyle/>
        <a:p>
          <a:endParaRPr lang="en-US"/>
        </a:p>
      </dgm:t>
    </dgm:pt>
    <dgm:pt modelId="{D41C0E32-B610-436A-8D17-737D3F203B2E}" type="pres">
      <dgm:prSet presAssocID="{347FFDFF-F8BD-4CCA-B73B-D31BB6A70C51}" presName="Name37" presStyleLbl="parChTrans1D4" presStyleIdx="15" presStyleCnt="20" custSzX="2377440"/>
      <dgm:spPr/>
      <dgm:t>
        <a:bodyPr/>
        <a:lstStyle/>
        <a:p>
          <a:endParaRPr lang="en-US"/>
        </a:p>
      </dgm:t>
    </dgm:pt>
    <dgm:pt modelId="{2B3D0067-7BC6-44EA-B03F-DC61F0B88C19}" type="pres">
      <dgm:prSet presAssocID="{180FF7B3-6E20-4E4E-9D63-5B2613FC5B49}" presName="hierRoot2" presStyleCnt="0">
        <dgm:presLayoutVars>
          <dgm:hierBranch val="init"/>
        </dgm:presLayoutVars>
      </dgm:prSet>
      <dgm:spPr/>
      <dgm:t>
        <a:bodyPr/>
        <a:lstStyle/>
        <a:p>
          <a:endParaRPr lang="en-US"/>
        </a:p>
      </dgm:t>
    </dgm:pt>
    <dgm:pt modelId="{B27B0C20-D744-4EA3-990D-0F79617B1FA1}" type="pres">
      <dgm:prSet presAssocID="{180FF7B3-6E20-4E4E-9D63-5B2613FC5B49}" presName="rootComposite" presStyleCnt="0"/>
      <dgm:spPr/>
      <dgm:t>
        <a:bodyPr/>
        <a:lstStyle/>
        <a:p>
          <a:endParaRPr lang="en-US"/>
        </a:p>
      </dgm:t>
    </dgm:pt>
    <dgm:pt modelId="{0288E843-1D32-4238-8321-74AE6EF73AA9}" type="pres">
      <dgm:prSet presAssocID="{180FF7B3-6E20-4E4E-9D63-5B2613FC5B49}" presName="rootText" presStyleLbl="node4" presStyleIdx="15" presStyleCnt="20" custScaleX="649534">
        <dgm:presLayoutVars>
          <dgm:chPref val="3"/>
        </dgm:presLayoutVars>
      </dgm:prSet>
      <dgm:spPr/>
      <dgm:t>
        <a:bodyPr/>
        <a:lstStyle/>
        <a:p>
          <a:endParaRPr lang="en-US"/>
        </a:p>
      </dgm:t>
    </dgm:pt>
    <dgm:pt modelId="{492741BD-66AA-4585-B09F-298D3271AC69}" type="pres">
      <dgm:prSet presAssocID="{180FF7B3-6E20-4E4E-9D63-5B2613FC5B49}" presName="rootConnector" presStyleLbl="node4" presStyleIdx="15" presStyleCnt="20"/>
      <dgm:spPr/>
      <dgm:t>
        <a:bodyPr/>
        <a:lstStyle/>
        <a:p>
          <a:endParaRPr lang="en-US"/>
        </a:p>
      </dgm:t>
    </dgm:pt>
    <dgm:pt modelId="{B0820165-811B-435F-87C0-619F7A7FE271}" type="pres">
      <dgm:prSet presAssocID="{180FF7B3-6E20-4E4E-9D63-5B2613FC5B49}" presName="hierChild4" presStyleCnt="0"/>
      <dgm:spPr/>
      <dgm:t>
        <a:bodyPr/>
        <a:lstStyle/>
        <a:p>
          <a:endParaRPr lang="en-US"/>
        </a:p>
      </dgm:t>
    </dgm:pt>
    <dgm:pt modelId="{7B96DAF9-25DA-4ADD-ACE8-354DF1CBB146}" type="pres">
      <dgm:prSet presAssocID="{A4989C02-8AC9-4D88-B7E4-8BC99FC6D8DC}" presName="Name37" presStyleLbl="parChTrans1D4" presStyleIdx="16" presStyleCnt="20" custSzX="2377440"/>
      <dgm:spPr/>
      <dgm:t>
        <a:bodyPr/>
        <a:lstStyle/>
        <a:p>
          <a:endParaRPr lang="en-US"/>
        </a:p>
      </dgm:t>
    </dgm:pt>
    <dgm:pt modelId="{73215E32-76BD-4DE3-88CD-5B416B929C92}" type="pres">
      <dgm:prSet presAssocID="{77A3925F-C4E5-4E4D-92FD-B5B4F271B613}" presName="hierRoot2" presStyleCnt="0">
        <dgm:presLayoutVars>
          <dgm:hierBranch val="init"/>
        </dgm:presLayoutVars>
      </dgm:prSet>
      <dgm:spPr/>
      <dgm:t>
        <a:bodyPr/>
        <a:lstStyle/>
        <a:p>
          <a:endParaRPr lang="en-US"/>
        </a:p>
      </dgm:t>
    </dgm:pt>
    <dgm:pt modelId="{9BC07436-C60B-467A-B9C3-F38CFBD9392A}" type="pres">
      <dgm:prSet presAssocID="{77A3925F-C4E5-4E4D-92FD-B5B4F271B613}" presName="rootComposite" presStyleCnt="0"/>
      <dgm:spPr/>
      <dgm:t>
        <a:bodyPr/>
        <a:lstStyle/>
        <a:p>
          <a:endParaRPr lang="en-US"/>
        </a:p>
      </dgm:t>
    </dgm:pt>
    <dgm:pt modelId="{5CCEA55D-C5DF-4F67-B56E-AF2509757669}" type="pres">
      <dgm:prSet presAssocID="{77A3925F-C4E5-4E4D-92FD-B5B4F271B613}" presName="rootText" presStyleLbl="node4" presStyleIdx="16" presStyleCnt="20" custScaleX="649534">
        <dgm:presLayoutVars>
          <dgm:chPref val="3"/>
        </dgm:presLayoutVars>
      </dgm:prSet>
      <dgm:spPr/>
      <dgm:t>
        <a:bodyPr/>
        <a:lstStyle/>
        <a:p>
          <a:endParaRPr lang="en-US"/>
        </a:p>
      </dgm:t>
    </dgm:pt>
    <dgm:pt modelId="{87A00C40-7544-472E-89DC-F5246315888C}" type="pres">
      <dgm:prSet presAssocID="{77A3925F-C4E5-4E4D-92FD-B5B4F271B613}" presName="rootConnector" presStyleLbl="node4" presStyleIdx="16" presStyleCnt="20"/>
      <dgm:spPr/>
      <dgm:t>
        <a:bodyPr/>
        <a:lstStyle/>
        <a:p>
          <a:endParaRPr lang="en-US"/>
        </a:p>
      </dgm:t>
    </dgm:pt>
    <dgm:pt modelId="{26C41144-7268-4597-922E-81E4F024FD57}" type="pres">
      <dgm:prSet presAssocID="{77A3925F-C4E5-4E4D-92FD-B5B4F271B613}" presName="hierChild4" presStyleCnt="0"/>
      <dgm:spPr/>
      <dgm:t>
        <a:bodyPr/>
        <a:lstStyle/>
        <a:p>
          <a:endParaRPr lang="en-US"/>
        </a:p>
      </dgm:t>
    </dgm:pt>
    <dgm:pt modelId="{861EEFBA-52BB-436C-83B2-B0BBE4412838}" type="pres">
      <dgm:prSet presAssocID="{DB1DB910-8390-4E12-AA8F-E2BEC705F684}" presName="Name37" presStyleLbl="parChTrans1D4" presStyleIdx="17" presStyleCnt="20" custSzX="2377440"/>
      <dgm:spPr/>
      <dgm:t>
        <a:bodyPr/>
        <a:lstStyle/>
        <a:p>
          <a:endParaRPr lang="en-US"/>
        </a:p>
      </dgm:t>
    </dgm:pt>
    <dgm:pt modelId="{904D57E4-E2EC-4582-A338-32C41CBD84E7}" type="pres">
      <dgm:prSet presAssocID="{5DFE7B79-589B-4F57-8098-8CD27F415144}" presName="hierRoot2" presStyleCnt="0">
        <dgm:presLayoutVars>
          <dgm:hierBranch val="init"/>
        </dgm:presLayoutVars>
      </dgm:prSet>
      <dgm:spPr/>
      <dgm:t>
        <a:bodyPr/>
        <a:lstStyle/>
        <a:p>
          <a:endParaRPr lang="en-US"/>
        </a:p>
      </dgm:t>
    </dgm:pt>
    <dgm:pt modelId="{B3AA5853-80EF-4587-8C10-F9A7E1924ECA}" type="pres">
      <dgm:prSet presAssocID="{5DFE7B79-589B-4F57-8098-8CD27F415144}" presName="rootComposite" presStyleCnt="0"/>
      <dgm:spPr/>
      <dgm:t>
        <a:bodyPr/>
        <a:lstStyle/>
        <a:p>
          <a:endParaRPr lang="en-US"/>
        </a:p>
      </dgm:t>
    </dgm:pt>
    <dgm:pt modelId="{865B9835-E4B6-4D37-AE04-AD48E58FAAD2}" type="pres">
      <dgm:prSet presAssocID="{5DFE7B79-589B-4F57-8098-8CD27F415144}" presName="rootText" presStyleLbl="node4" presStyleIdx="17" presStyleCnt="20" custScaleX="649534">
        <dgm:presLayoutVars>
          <dgm:chPref val="3"/>
        </dgm:presLayoutVars>
      </dgm:prSet>
      <dgm:spPr/>
      <dgm:t>
        <a:bodyPr/>
        <a:lstStyle/>
        <a:p>
          <a:endParaRPr lang="en-US"/>
        </a:p>
      </dgm:t>
    </dgm:pt>
    <dgm:pt modelId="{922802FA-2ED1-4BAD-81E0-53270A543E32}" type="pres">
      <dgm:prSet presAssocID="{5DFE7B79-589B-4F57-8098-8CD27F415144}" presName="rootConnector" presStyleLbl="node4" presStyleIdx="17" presStyleCnt="20"/>
      <dgm:spPr/>
      <dgm:t>
        <a:bodyPr/>
        <a:lstStyle/>
        <a:p>
          <a:endParaRPr lang="en-US"/>
        </a:p>
      </dgm:t>
    </dgm:pt>
    <dgm:pt modelId="{54C80C42-143C-4413-9D73-91DD2B530C4D}" type="pres">
      <dgm:prSet presAssocID="{5DFE7B79-589B-4F57-8098-8CD27F415144}" presName="hierChild4" presStyleCnt="0"/>
      <dgm:spPr/>
      <dgm:t>
        <a:bodyPr/>
        <a:lstStyle/>
        <a:p>
          <a:endParaRPr lang="en-US"/>
        </a:p>
      </dgm:t>
    </dgm:pt>
    <dgm:pt modelId="{3AF77256-E537-49A1-823F-6CA3B597A67D}" type="pres">
      <dgm:prSet presAssocID="{14B34F77-B9C5-468E-A714-9DBF2AF4EB13}" presName="Name37" presStyleLbl="parChTrans1D4" presStyleIdx="18" presStyleCnt="20" custSzX="2377440"/>
      <dgm:spPr/>
      <dgm:t>
        <a:bodyPr/>
        <a:lstStyle/>
        <a:p>
          <a:endParaRPr lang="en-US"/>
        </a:p>
      </dgm:t>
    </dgm:pt>
    <dgm:pt modelId="{CC696623-33B2-40A8-B33B-8D91DA3A6F1B}" type="pres">
      <dgm:prSet presAssocID="{861267C3-0220-46EA-A512-76A6D4B672AD}" presName="hierRoot2" presStyleCnt="0">
        <dgm:presLayoutVars>
          <dgm:hierBranch/>
        </dgm:presLayoutVars>
      </dgm:prSet>
      <dgm:spPr/>
      <dgm:t>
        <a:bodyPr/>
        <a:lstStyle/>
        <a:p>
          <a:endParaRPr lang="en-US"/>
        </a:p>
      </dgm:t>
    </dgm:pt>
    <dgm:pt modelId="{86DF3D31-CC26-4DA8-A60A-8D56361D8C7E}" type="pres">
      <dgm:prSet presAssocID="{861267C3-0220-46EA-A512-76A6D4B672AD}" presName="rootComposite" presStyleCnt="0"/>
      <dgm:spPr/>
      <dgm:t>
        <a:bodyPr/>
        <a:lstStyle/>
        <a:p>
          <a:endParaRPr lang="en-US"/>
        </a:p>
      </dgm:t>
    </dgm:pt>
    <dgm:pt modelId="{A2A5078A-11FF-427D-87C6-3F9CE9128AAA}" type="pres">
      <dgm:prSet presAssocID="{861267C3-0220-46EA-A512-76A6D4B672AD}" presName="rootText" presStyleLbl="node4" presStyleIdx="18" presStyleCnt="20" custScaleX="649534">
        <dgm:presLayoutVars>
          <dgm:chPref val="3"/>
        </dgm:presLayoutVars>
      </dgm:prSet>
      <dgm:spPr/>
      <dgm:t>
        <a:bodyPr/>
        <a:lstStyle/>
        <a:p>
          <a:endParaRPr lang="en-US"/>
        </a:p>
      </dgm:t>
    </dgm:pt>
    <dgm:pt modelId="{09D04C0E-8C1E-4126-8D83-F98989DD013E}" type="pres">
      <dgm:prSet presAssocID="{861267C3-0220-46EA-A512-76A6D4B672AD}" presName="rootConnector" presStyleLbl="node4" presStyleIdx="18" presStyleCnt="20"/>
      <dgm:spPr/>
      <dgm:t>
        <a:bodyPr/>
        <a:lstStyle/>
        <a:p>
          <a:endParaRPr lang="en-US"/>
        </a:p>
      </dgm:t>
    </dgm:pt>
    <dgm:pt modelId="{E8B25763-2B0B-4224-8F91-5C6D8989698F}" type="pres">
      <dgm:prSet presAssocID="{861267C3-0220-46EA-A512-76A6D4B672AD}" presName="hierChild4" presStyleCnt="0"/>
      <dgm:spPr/>
      <dgm:t>
        <a:bodyPr/>
        <a:lstStyle/>
        <a:p>
          <a:endParaRPr lang="en-US"/>
        </a:p>
      </dgm:t>
    </dgm:pt>
    <dgm:pt modelId="{1566CBB0-41AD-439A-92ED-C9F13404F65C}" type="pres">
      <dgm:prSet presAssocID="{301993D3-55F1-41FE-9086-505FF4CA3EB3}" presName="Name35" presStyleLbl="parChTrans1D4" presStyleIdx="19" presStyleCnt="20" custSzX="2377440"/>
      <dgm:spPr/>
      <dgm:t>
        <a:bodyPr/>
        <a:lstStyle/>
        <a:p>
          <a:endParaRPr lang="en-US"/>
        </a:p>
      </dgm:t>
    </dgm:pt>
    <dgm:pt modelId="{9CDDA781-FEEE-4192-B6CC-8CEDED956C77}" type="pres">
      <dgm:prSet presAssocID="{1E949061-B1AD-4C1E-BFDA-9304FC80EB14}" presName="hierRoot2" presStyleCnt="0">
        <dgm:presLayoutVars>
          <dgm:hierBranch val="init"/>
        </dgm:presLayoutVars>
      </dgm:prSet>
      <dgm:spPr/>
      <dgm:t>
        <a:bodyPr/>
        <a:lstStyle/>
        <a:p>
          <a:endParaRPr lang="en-US"/>
        </a:p>
      </dgm:t>
    </dgm:pt>
    <dgm:pt modelId="{119B5652-0FBB-459B-82C5-1021F7AD58CD}" type="pres">
      <dgm:prSet presAssocID="{1E949061-B1AD-4C1E-BFDA-9304FC80EB14}" presName="rootComposite" presStyleCnt="0"/>
      <dgm:spPr/>
      <dgm:t>
        <a:bodyPr/>
        <a:lstStyle/>
        <a:p>
          <a:endParaRPr lang="en-US"/>
        </a:p>
      </dgm:t>
    </dgm:pt>
    <dgm:pt modelId="{A654AA26-F906-416B-B2F9-747CBDE9ED42}" type="pres">
      <dgm:prSet presAssocID="{1E949061-B1AD-4C1E-BFDA-9304FC80EB14}" presName="rootText" presStyleLbl="node4" presStyleIdx="19" presStyleCnt="20" custScaleX="649534">
        <dgm:presLayoutVars>
          <dgm:chPref val="3"/>
        </dgm:presLayoutVars>
      </dgm:prSet>
      <dgm:spPr/>
      <dgm:t>
        <a:bodyPr/>
        <a:lstStyle/>
        <a:p>
          <a:endParaRPr lang="en-US"/>
        </a:p>
      </dgm:t>
    </dgm:pt>
    <dgm:pt modelId="{C7F03041-E03F-4C19-8645-E3CB71611074}" type="pres">
      <dgm:prSet presAssocID="{1E949061-B1AD-4C1E-BFDA-9304FC80EB14}" presName="rootConnector" presStyleLbl="node4" presStyleIdx="19" presStyleCnt="20"/>
      <dgm:spPr/>
      <dgm:t>
        <a:bodyPr/>
        <a:lstStyle/>
        <a:p>
          <a:endParaRPr lang="en-US"/>
        </a:p>
      </dgm:t>
    </dgm:pt>
    <dgm:pt modelId="{097DD9AA-5109-4347-9307-C759BF572500}" type="pres">
      <dgm:prSet presAssocID="{1E949061-B1AD-4C1E-BFDA-9304FC80EB14}" presName="hierChild4" presStyleCnt="0"/>
      <dgm:spPr/>
      <dgm:t>
        <a:bodyPr/>
        <a:lstStyle/>
        <a:p>
          <a:endParaRPr lang="en-US"/>
        </a:p>
      </dgm:t>
    </dgm:pt>
    <dgm:pt modelId="{3D05F01A-C437-4EE2-9DAD-6859C9D5912C}" type="pres">
      <dgm:prSet presAssocID="{1E949061-B1AD-4C1E-BFDA-9304FC80EB14}" presName="hierChild5" presStyleCnt="0"/>
      <dgm:spPr/>
      <dgm:t>
        <a:bodyPr/>
        <a:lstStyle/>
        <a:p>
          <a:endParaRPr lang="en-US"/>
        </a:p>
      </dgm:t>
    </dgm:pt>
    <dgm:pt modelId="{BBD1A194-2F58-4DF7-900F-7428060CC1D6}" type="pres">
      <dgm:prSet presAssocID="{861267C3-0220-46EA-A512-76A6D4B672AD}" presName="hierChild5" presStyleCnt="0"/>
      <dgm:spPr/>
      <dgm:t>
        <a:bodyPr/>
        <a:lstStyle/>
        <a:p>
          <a:endParaRPr lang="en-US"/>
        </a:p>
      </dgm:t>
    </dgm:pt>
    <dgm:pt modelId="{162E3141-C821-427D-AE79-C21D4A1A0F1E}" type="pres">
      <dgm:prSet presAssocID="{5DFE7B79-589B-4F57-8098-8CD27F415144}" presName="hierChild5" presStyleCnt="0"/>
      <dgm:spPr/>
      <dgm:t>
        <a:bodyPr/>
        <a:lstStyle/>
        <a:p>
          <a:endParaRPr lang="en-US"/>
        </a:p>
      </dgm:t>
    </dgm:pt>
    <dgm:pt modelId="{FEBA4679-8259-4CF7-8400-F0BC16282D08}" type="pres">
      <dgm:prSet presAssocID="{77A3925F-C4E5-4E4D-92FD-B5B4F271B613}" presName="hierChild5" presStyleCnt="0"/>
      <dgm:spPr/>
      <dgm:t>
        <a:bodyPr/>
        <a:lstStyle/>
        <a:p>
          <a:endParaRPr lang="en-US"/>
        </a:p>
      </dgm:t>
    </dgm:pt>
    <dgm:pt modelId="{99ADE3B8-D5EB-4EB4-88BF-91958D7DE894}" type="pres">
      <dgm:prSet presAssocID="{180FF7B3-6E20-4E4E-9D63-5B2613FC5B49}" presName="hierChild5" presStyleCnt="0"/>
      <dgm:spPr/>
      <dgm:t>
        <a:bodyPr/>
        <a:lstStyle/>
        <a:p>
          <a:endParaRPr lang="en-US"/>
        </a:p>
      </dgm:t>
    </dgm:pt>
    <dgm:pt modelId="{9D0C18FC-C02F-48C0-87B1-4892C49EC119}" type="pres">
      <dgm:prSet presAssocID="{12DA0FEB-4A16-49AA-AE48-D91C9AA85D77}" presName="hierChild5" presStyleCnt="0"/>
      <dgm:spPr/>
      <dgm:t>
        <a:bodyPr/>
        <a:lstStyle/>
        <a:p>
          <a:endParaRPr lang="en-US"/>
        </a:p>
      </dgm:t>
    </dgm:pt>
    <dgm:pt modelId="{636DFBBD-DE89-46AF-83D1-69D674A20B55}" type="pres">
      <dgm:prSet presAssocID="{F0C2556A-2969-45DF-9FA7-D37752660571}" presName="hierChild5" presStyleCnt="0"/>
      <dgm:spPr/>
      <dgm:t>
        <a:bodyPr/>
        <a:lstStyle/>
        <a:p>
          <a:endParaRPr lang="en-US"/>
        </a:p>
      </dgm:t>
    </dgm:pt>
    <dgm:pt modelId="{CADC2EAA-03DC-4D0E-83B7-08E8AE3DB449}" type="pres">
      <dgm:prSet presAssocID="{CA492100-85E3-4B5E-A358-AEFCED577F5F}" presName="hierChild5" presStyleCnt="0"/>
      <dgm:spPr/>
      <dgm:t>
        <a:bodyPr/>
        <a:lstStyle/>
        <a:p>
          <a:endParaRPr lang="en-US"/>
        </a:p>
      </dgm:t>
    </dgm:pt>
    <dgm:pt modelId="{79F72094-7D53-4EAF-BDFC-C566F2EBA5D9}" type="pres">
      <dgm:prSet presAssocID="{F9DEF31D-1476-4216-833B-969CDED7DA9C}" presName="hierChild5" presStyleCnt="0"/>
      <dgm:spPr/>
      <dgm:t>
        <a:bodyPr/>
        <a:lstStyle/>
        <a:p>
          <a:endParaRPr lang="en-US"/>
        </a:p>
      </dgm:t>
    </dgm:pt>
    <dgm:pt modelId="{7DF27E53-46E0-41A2-9615-A7AC23EDDEB9}" type="pres">
      <dgm:prSet presAssocID="{FA569DF8-D4CF-45BF-BF72-645119693F26}" presName="hierChild5" presStyleCnt="0"/>
      <dgm:spPr/>
      <dgm:t>
        <a:bodyPr/>
        <a:lstStyle/>
        <a:p>
          <a:endParaRPr lang="en-US"/>
        </a:p>
      </dgm:t>
    </dgm:pt>
    <dgm:pt modelId="{EEA1BDFE-C8BC-4204-98C2-519FBD0E80BA}" type="pres">
      <dgm:prSet presAssocID="{C3CA019F-31C6-4F7D-8174-236B8EFFEC00}" presName="hierChild5" presStyleCnt="0"/>
      <dgm:spPr/>
      <dgm:t>
        <a:bodyPr/>
        <a:lstStyle/>
        <a:p>
          <a:endParaRPr lang="en-US"/>
        </a:p>
      </dgm:t>
    </dgm:pt>
    <dgm:pt modelId="{733B2903-3306-4158-8791-3C1B7A8D2878}" type="pres">
      <dgm:prSet presAssocID="{15D5AB17-9403-4E08-9997-231E770A324C}" presName="hierChild3" presStyleCnt="0"/>
      <dgm:spPr/>
      <dgm:t>
        <a:bodyPr/>
        <a:lstStyle/>
        <a:p>
          <a:endParaRPr lang="en-US"/>
        </a:p>
      </dgm:t>
    </dgm:pt>
    <dgm:pt modelId="{450F3C87-3DF4-4A97-A499-AD42A7E8CB68}" type="pres">
      <dgm:prSet presAssocID="{70D89B68-450F-47C9-898D-91D3E0680C8A}" presName="Name111" presStyleLbl="parChTrans1D2" presStyleIdx="1" presStyleCnt="2"/>
      <dgm:spPr/>
      <dgm:t>
        <a:bodyPr/>
        <a:lstStyle/>
        <a:p>
          <a:endParaRPr lang="en-US"/>
        </a:p>
      </dgm:t>
    </dgm:pt>
    <dgm:pt modelId="{F5E133EA-E1EB-47C3-A57C-8D5F82A4CBB8}" type="pres">
      <dgm:prSet presAssocID="{52E988CC-60DD-4265-A5D4-36DCDB702EBF}" presName="hierRoot3" presStyleCnt="0">
        <dgm:presLayoutVars>
          <dgm:hierBranch val="init"/>
        </dgm:presLayoutVars>
      </dgm:prSet>
      <dgm:spPr/>
      <dgm:t>
        <a:bodyPr/>
        <a:lstStyle/>
        <a:p>
          <a:endParaRPr lang="en-US"/>
        </a:p>
      </dgm:t>
    </dgm:pt>
    <dgm:pt modelId="{9544DE7D-0D57-4195-A953-4AB1206CBE5C}" type="pres">
      <dgm:prSet presAssocID="{52E988CC-60DD-4265-A5D4-36DCDB702EBF}" presName="rootComposite3" presStyleCnt="0"/>
      <dgm:spPr/>
      <dgm:t>
        <a:bodyPr/>
        <a:lstStyle/>
        <a:p>
          <a:endParaRPr lang="en-US"/>
        </a:p>
      </dgm:t>
    </dgm:pt>
    <dgm:pt modelId="{14F8F77A-ED02-4824-A001-499FB7DDB7BF}" type="pres">
      <dgm:prSet presAssocID="{52E988CC-60DD-4265-A5D4-36DCDB702EBF}" presName="rootText3" presStyleLbl="asst1" presStyleIdx="0" presStyleCnt="1" custScaleX="399713" custScaleY="116661">
        <dgm:presLayoutVars>
          <dgm:chPref val="3"/>
        </dgm:presLayoutVars>
      </dgm:prSet>
      <dgm:spPr/>
      <dgm:t>
        <a:bodyPr/>
        <a:lstStyle/>
        <a:p>
          <a:endParaRPr lang="en-US"/>
        </a:p>
      </dgm:t>
    </dgm:pt>
    <dgm:pt modelId="{FD675B09-E936-4730-8951-4D76B6F46823}" type="pres">
      <dgm:prSet presAssocID="{52E988CC-60DD-4265-A5D4-36DCDB702EBF}" presName="rootConnector3" presStyleLbl="asst1" presStyleIdx="0" presStyleCnt="1"/>
      <dgm:spPr/>
      <dgm:t>
        <a:bodyPr/>
        <a:lstStyle/>
        <a:p>
          <a:endParaRPr lang="en-US"/>
        </a:p>
      </dgm:t>
    </dgm:pt>
    <dgm:pt modelId="{0F20BCA2-FFD3-4549-9611-0AE98862FFB7}" type="pres">
      <dgm:prSet presAssocID="{52E988CC-60DD-4265-A5D4-36DCDB702EBF}" presName="hierChild6" presStyleCnt="0"/>
      <dgm:spPr/>
      <dgm:t>
        <a:bodyPr/>
        <a:lstStyle/>
        <a:p>
          <a:endParaRPr lang="en-US"/>
        </a:p>
      </dgm:t>
    </dgm:pt>
    <dgm:pt modelId="{E1190301-51E7-4DAC-BAF7-3F0B95503898}" type="pres">
      <dgm:prSet presAssocID="{52E988CC-60DD-4265-A5D4-36DCDB702EBF}" presName="hierChild7" presStyleCnt="0"/>
      <dgm:spPr/>
      <dgm:t>
        <a:bodyPr/>
        <a:lstStyle/>
        <a:p>
          <a:endParaRPr lang="en-US"/>
        </a:p>
      </dgm:t>
    </dgm:pt>
  </dgm:ptLst>
  <dgm:cxnLst>
    <dgm:cxn modelId="{79355621-62C5-41BA-9CF8-5653E8579822}" srcId="{96201888-0104-4DF7-AA6D-0CCDA2CD6E32}" destId="{F08BAB27-791F-4666-B398-28BC28F19B26}" srcOrd="0" destOrd="0" parTransId="{0117C132-A355-4126-8EA7-2C3C4AB0EFA5}" sibTransId="{C5C18523-066B-45DE-8FF6-B3F05CEA1F74}"/>
    <dgm:cxn modelId="{EAEA6A38-8CD7-4F7A-B896-63CD5BB35F98}" type="presOf" srcId="{CA7F29F7-2A9D-4A1D-8AD3-FE6A2D53BA21}" destId="{69869678-3286-4EC5-A33B-B47888647BE3}" srcOrd="1" destOrd="0" presId="urn:microsoft.com/office/officeart/2005/8/layout/orgChart1"/>
    <dgm:cxn modelId="{24969598-8F0A-4A98-B6BA-A0561145F1E9}" type="presOf" srcId="{5DFE7B79-589B-4F57-8098-8CD27F415144}" destId="{865B9835-E4B6-4D37-AE04-AD48E58FAAD2}" srcOrd="0" destOrd="0" presId="urn:microsoft.com/office/officeart/2005/8/layout/orgChart1"/>
    <dgm:cxn modelId="{55BD4E8E-DB9F-4CA8-BEEE-86C909B95BAE}" srcId="{6ECE9243-A6FB-4255-8007-82117E8456C3}" destId="{CA7F29F7-2A9D-4A1D-8AD3-FE6A2D53BA21}" srcOrd="0" destOrd="0" parTransId="{AA20376D-9575-4802-9F63-0F9E8544054F}" sibTransId="{73B0B63C-3C8B-4CD6-AD6A-010144B63B64}"/>
    <dgm:cxn modelId="{C38CEADB-D89C-4100-A7D5-FA07240F2730}" type="presOf" srcId="{29680CCE-C0AD-4580-AEFE-30A9BEF7CD74}" destId="{4BF47C37-302A-4357-A919-EA0E366DB487}" srcOrd="1" destOrd="0" presId="urn:microsoft.com/office/officeart/2005/8/layout/orgChart1"/>
    <dgm:cxn modelId="{A4DA1D74-B721-4893-9F08-7B4AAD96D79A}" type="presOf" srcId="{0117C132-A355-4126-8EA7-2C3C4AB0EFA5}" destId="{4807CEAC-2D1D-4F4C-988D-714F3F9B889D}" srcOrd="0" destOrd="0" presId="urn:microsoft.com/office/officeart/2005/8/layout/orgChart1"/>
    <dgm:cxn modelId="{2040BCDE-9333-4523-A067-85E0C615F3AB}" type="presOf" srcId="{14B34F77-B9C5-468E-A714-9DBF2AF4EB13}" destId="{3AF77256-E537-49A1-823F-6CA3B597A67D}" srcOrd="0" destOrd="0" presId="urn:microsoft.com/office/officeart/2005/8/layout/orgChart1"/>
    <dgm:cxn modelId="{E8D08DEA-7C69-4917-8065-A331E5F54D4C}" type="presOf" srcId="{12DA0FEB-4A16-49AA-AE48-D91C9AA85D77}" destId="{C63236EC-9F8D-4B67-9CD8-DC8CB4D2EE26}" srcOrd="0" destOrd="0" presId="urn:microsoft.com/office/officeart/2005/8/layout/orgChart1"/>
    <dgm:cxn modelId="{C529F7D2-51EC-4C4D-AE06-779396A2D79B}" type="presOf" srcId="{180FF7B3-6E20-4E4E-9D63-5B2613FC5B49}" destId="{0288E843-1D32-4238-8321-74AE6EF73AA9}" srcOrd="0" destOrd="0" presId="urn:microsoft.com/office/officeart/2005/8/layout/orgChart1"/>
    <dgm:cxn modelId="{B91386C4-C0FF-40B4-8271-2E43AE9D1001}" srcId="{3052F26C-576A-4774-9A0E-104D779E96D3}" destId="{96201888-0104-4DF7-AA6D-0CCDA2CD6E32}" srcOrd="0" destOrd="0" parTransId="{45BB3EDD-AC63-4378-8FAC-32218EF53C22}" sibTransId="{9C153439-26E9-4D86-B852-E46C47018BCE}"/>
    <dgm:cxn modelId="{52CF837B-E10C-4953-9668-21577D0F24AE}" type="presOf" srcId="{08BC4F82-8D65-4262-9485-4E1B1536980E}" destId="{0B9C37A3-FA20-46C7-A683-5F3C1B596498}" srcOrd="0" destOrd="0" presId="urn:microsoft.com/office/officeart/2005/8/layout/orgChart1"/>
    <dgm:cxn modelId="{232CD734-4C4C-4E6F-BC73-98EDDB75E732}" type="presOf" srcId="{9E9BD06A-D17D-4D1F-B220-A6F6F94FEB17}" destId="{84A5362A-4BD0-4856-B8EB-905BDB49D72A}" srcOrd="0" destOrd="0" presId="urn:microsoft.com/office/officeart/2005/8/layout/orgChart1"/>
    <dgm:cxn modelId="{4ADB71BD-A571-4F41-807A-E73D14C889DF}" type="presOf" srcId="{77A3925F-C4E5-4E4D-92FD-B5B4F271B613}" destId="{87A00C40-7544-472E-89DC-F5246315888C}" srcOrd="1" destOrd="0" presId="urn:microsoft.com/office/officeart/2005/8/layout/orgChart1"/>
    <dgm:cxn modelId="{7E6E61CD-4CA6-4C95-A2BF-2C105154DAD6}" type="presOf" srcId="{C3CA019F-31C6-4F7D-8174-236B8EFFEC00}" destId="{B979B1EF-1CF5-4CD7-BD5D-C700BE1DAA33}" srcOrd="1" destOrd="0" presId="urn:microsoft.com/office/officeart/2005/8/layout/orgChart1"/>
    <dgm:cxn modelId="{6580503D-0EB5-4E7C-B865-513D2701C6CB}" srcId="{BE9E4A02-C697-4BC1-8C5C-B97487A24CE1}" destId="{267BE84F-F301-4E9F-9149-A48822A5514F}" srcOrd="0" destOrd="0" parTransId="{08BC4F82-8D65-4262-9485-4E1B1536980E}" sibTransId="{07F515E2-D22F-4EE0-8A3A-F9888038006C}"/>
    <dgm:cxn modelId="{32B86F27-D61B-443B-A96E-F4D6E3C5EDFD}" type="presOf" srcId="{70D89B68-450F-47C9-898D-91D3E0680C8A}" destId="{450F3C87-3DF4-4A97-A499-AD42A7E8CB68}" srcOrd="0" destOrd="0" presId="urn:microsoft.com/office/officeart/2005/8/layout/orgChart1"/>
    <dgm:cxn modelId="{4AF22AE5-B91E-43C1-91F9-AF652DB060C9}" type="presOf" srcId="{3052F26C-576A-4774-9A0E-104D779E96D3}" destId="{4B122ED1-17C6-4C66-8412-E1D39D110146}" srcOrd="0" destOrd="0" presId="urn:microsoft.com/office/officeart/2005/8/layout/orgChart1"/>
    <dgm:cxn modelId="{5515E8DE-210E-4231-A540-8457E213644A}" srcId="{F9DEF31D-1476-4216-833B-969CDED7DA9C}" destId="{CA492100-85E3-4B5E-A358-AEFCED577F5F}" srcOrd="0" destOrd="0" parTransId="{63051DB5-EF8D-4B96-B7F5-8D9C9F83DF46}" sibTransId="{C78C8EFB-5418-40EB-B168-70031DED8629}"/>
    <dgm:cxn modelId="{A402A500-CAB0-422E-9D4F-83C05655F0CC}" type="presOf" srcId="{6ECE9243-A6FB-4255-8007-82117E8456C3}" destId="{EF9E485A-19CA-4DB2-9418-44315D6F100B}" srcOrd="0" destOrd="0" presId="urn:microsoft.com/office/officeart/2005/8/layout/orgChart1"/>
    <dgm:cxn modelId="{4DEF36D3-F4EA-4E47-9351-420F187B4FDF}" type="presOf" srcId="{52E988CC-60DD-4265-A5D4-36DCDB702EBF}" destId="{FD675B09-E936-4730-8951-4D76B6F46823}" srcOrd="1" destOrd="0" presId="urn:microsoft.com/office/officeart/2005/8/layout/orgChart1"/>
    <dgm:cxn modelId="{1301D829-FE8E-4F75-908E-E49779F23276}" type="presOf" srcId="{77A3925F-C4E5-4E4D-92FD-B5B4F271B613}" destId="{5CCEA55D-C5DF-4F67-B56E-AF2509757669}" srcOrd="0" destOrd="0" presId="urn:microsoft.com/office/officeart/2005/8/layout/orgChart1"/>
    <dgm:cxn modelId="{B4F32D45-A1A4-4185-B46D-DAFF725F5A45}" type="presOf" srcId="{861267C3-0220-46EA-A512-76A6D4B672AD}" destId="{A2A5078A-11FF-427D-87C6-3F9CE9128AAA}" srcOrd="0" destOrd="0" presId="urn:microsoft.com/office/officeart/2005/8/layout/orgChart1"/>
    <dgm:cxn modelId="{2B0C142A-2392-4932-BEC7-90CE3969E909}" srcId="{15D5AB17-9403-4E08-9997-231E770A324C}" destId="{C3CA019F-31C6-4F7D-8174-236B8EFFEC00}" srcOrd="1" destOrd="0" parTransId="{165AE572-CBE3-4A0B-BB0E-740778318855}" sibTransId="{410BB12F-1D0E-4C6A-989C-2A9B35BE67C7}"/>
    <dgm:cxn modelId="{2FDC5D66-C94B-4BE9-8BE5-4B27695470C6}" type="presOf" srcId="{C77DD1F8-98F3-4BEE-A982-204753EBE13C}" destId="{EF94A5DA-05A1-4388-A7A1-AD4B0119B121}" srcOrd="0" destOrd="0" presId="urn:microsoft.com/office/officeart/2005/8/layout/orgChart1"/>
    <dgm:cxn modelId="{1A4BBB7E-3240-4237-B7A8-CBA89C13F6B4}" srcId="{CA7F29F7-2A9D-4A1D-8AD3-FE6A2D53BA21}" destId="{9E9BD06A-D17D-4D1F-B220-A6F6F94FEB17}" srcOrd="0" destOrd="0" parTransId="{07F2A334-518B-4CE3-A7D6-9C65AB5371FA}" sibTransId="{BF58D7F9-75A7-4380-AADA-F7AE68F0CDBE}"/>
    <dgm:cxn modelId="{822CDBA4-B0E9-471B-9AA5-264E60B39174}" type="presOf" srcId="{07F2A334-518B-4CE3-A7D6-9C65AB5371FA}" destId="{FC31D90C-42DC-44AB-A8DB-7361F65E3324}" srcOrd="0" destOrd="0" presId="urn:microsoft.com/office/officeart/2005/8/layout/orgChart1"/>
    <dgm:cxn modelId="{546089F2-63B1-4BF5-B49E-2F8C95697F5D}" type="presOf" srcId="{C6DFC7A7-EFB0-4C3A-BAB9-A6F731CC3174}" destId="{4744A324-1341-474E-AC3D-F5FEA901622B}" srcOrd="0" destOrd="0" presId="urn:microsoft.com/office/officeart/2005/8/layout/orgChart1"/>
    <dgm:cxn modelId="{558E78A0-E2E6-46F3-BE5E-38C08D9CE721}" type="presOf" srcId="{F08BAB27-791F-4666-B398-28BC28F19B26}" destId="{10182FB9-EB2E-4A6B-85BB-854C4995EC2B}" srcOrd="0" destOrd="0" presId="urn:microsoft.com/office/officeart/2005/8/layout/orgChart1"/>
    <dgm:cxn modelId="{65EE5731-9105-4D69-95FC-0096806693A9}" srcId="{5DFE7B79-589B-4F57-8098-8CD27F415144}" destId="{861267C3-0220-46EA-A512-76A6D4B672AD}" srcOrd="0" destOrd="0" parTransId="{14B34F77-B9C5-468E-A714-9DBF2AF4EB13}" sibTransId="{9ACEC0F9-734D-4411-8B27-198393275510}"/>
    <dgm:cxn modelId="{4C7151AA-F577-4322-BBCE-2655824162F8}" type="presOf" srcId="{BE9E4A02-C697-4BC1-8C5C-B97487A24CE1}" destId="{0A8DF4BA-6458-4031-AE79-4A21B5E5443E}" srcOrd="0" destOrd="0" presId="urn:microsoft.com/office/officeart/2005/8/layout/orgChart1"/>
    <dgm:cxn modelId="{F40D0E17-2512-4951-8F18-34B447F7ABBF}" type="presOf" srcId="{CA492100-85E3-4B5E-A358-AEFCED577F5F}" destId="{492C5991-5657-4A00-809C-AA89BA20AB99}" srcOrd="1" destOrd="0" presId="urn:microsoft.com/office/officeart/2005/8/layout/orgChart1"/>
    <dgm:cxn modelId="{4A662E31-3D7F-4105-B4F4-E07B2593078D}" type="presOf" srcId="{C77DD1F8-98F3-4BEE-A982-204753EBE13C}" destId="{052C1D34-05A6-4701-96BA-E5B89EF6C6C3}" srcOrd="1" destOrd="0" presId="urn:microsoft.com/office/officeart/2005/8/layout/orgChart1"/>
    <dgm:cxn modelId="{5B7A4441-CF64-4CC5-811E-B5A7CFE7E4E2}" type="presOf" srcId="{180FF7B3-6E20-4E4E-9D63-5B2613FC5B49}" destId="{492741BD-66AA-4585-B09F-298D3271AC69}" srcOrd="1" destOrd="0" presId="urn:microsoft.com/office/officeart/2005/8/layout/orgChart1"/>
    <dgm:cxn modelId="{DB8809E0-9F38-4BBF-A957-7FA3CDE62CBE}" type="presOf" srcId="{23E17A3E-329F-494A-8A1C-10CEAB826831}" destId="{B8B65EEF-41F6-4967-826F-406DBA96AC49}" srcOrd="0" destOrd="0" presId="urn:microsoft.com/office/officeart/2005/8/layout/orgChart1"/>
    <dgm:cxn modelId="{37FAC5E6-16EC-42C4-968C-0B2081CAB075}" type="presOf" srcId="{9E9BD06A-D17D-4D1F-B220-A6F6F94FEB17}" destId="{4C752299-6921-49A6-A2BF-D3C5C85C575F}" srcOrd="1" destOrd="0" presId="urn:microsoft.com/office/officeart/2005/8/layout/orgChart1"/>
    <dgm:cxn modelId="{BD24F68B-7100-49CE-9B3D-6D5EEB4426AF}" type="presOf" srcId="{691DBBCF-BA32-4A2F-90ED-D86B4412ED6D}" destId="{397467F1-4936-486B-9156-C046EACC5406}" srcOrd="0" destOrd="0" presId="urn:microsoft.com/office/officeart/2005/8/layout/orgChart1"/>
    <dgm:cxn modelId="{484A12B4-60F1-4213-9D05-C3D2F51DA341}" srcId="{12DA0FEB-4A16-49AA-AE48-D91C9AA85D77}" destId="{180FF7B3-6E20-4E4E-9D63-5B2613FC5B49}" srcOrd="0" destOrd="0" parTransId="{347FFDFF-F8BD-4CCA-B73B-D31BB6A70C51}" sibTransId="{34D371D7-C5FE-46D8-8EF1-C95C05EF05C9}"/>
    <dgm:cxn modelId="{2173B22A-05F3-4F8F-9573-877C65F0618C}" type="presOf" srcId="{F0C2556A-2969-45DF-9FA7-D37752660571}" destId="{485B40BD-C516-4846-95DE-B93CA264BB4D}" srcOrd="0" destOrd="0" presId="urn:microsoft.com/office/officeart/2005/8/layout/orgChart1"/>
    <dgm:cxn modelId="{3D4CC4DF-553A-4E4F-94F4-E70294A6BD4C}" type="presOf" srcId="{301993D3-55F1-41FE-9086-505FF4CA3EB3}" destId="{1566CBB0-41AD-439A-92ED-C9F13404F65C}" srcOrd="0" destOrd="0" presId="urn:microsoft.com/office/officeart/2005/8/layout/orgChart1"/>
    <dgm:cxn modelId="{F262EFDD-05F2-4FD9-8E4D-C7E337834F0F}" type="presOf" srcId="{96201888-0104-4DF7-AA6D-0CCDA2CD6E32}" destId="{F90B21E1-0BB7-444A-8035-172762DFBC9C}" srcOrd="0" destOrd="0" presId="urn:microsoft.com/office/officeart/2005/8/layout/orgChart1"/>
    <dgm:cxn modelId="{DAC6A5CD-099A-40B3-B90D-D1EF75EA59D3}" type="presOf" srcId="{1E949061-B1AD-4C1E-BFDA-9304FC80EB14}" destId="{C7F03041-E03F-4C19-8645-E3CB71611074}" srcOrd="1" destOrd="0" presId="urn:microsoft.com/office/officeart/2005/8/layout/orgChart1"/>
    <dgm:cxn modelId="{6065106E-724D-4519-BE63-A910F1A994DE}" type="presOf" srcId="{13A45183-CAB6-4FE2-8EDA-FD554AE8A7B3}" destId="{FF021ED8-44E6-43B4-A9C2-EC023842A119}" srcOrd="0" destOrd="0" presId="urn:microsoft.com/office/officeart/2005/8/layout/orgChart1"/>
    <dgm:cxn modelId="{A77119ED-7AD1-49A2-ABB8-D3014B6F0778}" type="presOf" srcId="{267BE84F-F301-4E9F-9149-A48822A5514F}" destId="{BBED8D46-B7EE-4515-B103-D2F3AA0067C0}" srcOrd="1" destOrd="0" presId="urn:microsoft.com/office/officeart/2005/8/layout/orgChart1"/>
    <dgm:cxn modelId="{6EDEFA4E-9BE3-4876-928F-352DECF5CD04}" type="presOf" srcId="{3052F26C-576A-4774-9A0E-104D779E96D3}" destId="{34C9736D-DE47-4E72-8090-D4B5258C031A}" srcOrd="1" destOrd="0" presId="urn:microsoft.com/office/officeart/2005/8/layout/orgChart1"/>
    <dgm:cxn modelId="{5178483A-DAEC-401A-8519-86B6B39AC88C}" type="presOf" srcId="{15D5AB17-9403-4E08-9997-231E770A324C}" destId="{E009EC17-80F2-4538-905F-D353F02D86BE}" srcOrd="1" destOrd="0" presId="urn:microsoft.com/office/officeart/2005/8/layout/orgChart1"/>
    <dgm:cxn modelId="{BD62A12C-E2F0-4F31-B4A9-CABDBD916C4D}" srcId="{FA569DF8-D4CF-45BF-BF72-645119693F26}" destId="{3052F26C-576A-4774-9A0E-104D779E96D3}" srcOrd="0" destOrd="0" parTransId="{C6DFC7A7-EFB0-4C3A-BAB9-A6F731CC3174}" sibTransId="{0D29DBF9-ADA8-4769-8AD8-AD0D11622839}"/>
    <dgm:cxn modelId="{7EB517E4-2EA6-43BE-997A-6D41280059EB}" type="presOf" srcId="{267BE84F-F301-4E9F-9149-A48822A5514F}" destId="{91AA411F-982F-474F-AD40-3061B2AACEBE}" srcOrd="0" destOrd="0" presId="urn:microsoft.com/office/officeart/2005/8/layout/orgChart1"/>
    <dgm:cxn modelId="{B0D134B5-B342-4DEF-90CF-65942FBF6692}" type="presOf" srcId="{5DFE7B79-589B-4F57-8098-8CD27F415144}" destId="{922802FA-2ED1-4BAD-81E0-53270A543E32}" srcOrd="1" destOrd="0" presId="urn:microsoft.com/office/officeart/2005/8/layout/orgChart1"/>
    <dgm:cxn modelId="{37E831F2-3316-4462-A046-014AFD3A63DD}" srcId="{FA569DF8-D4CF-45BF-BF72-645119693F26}" destId="{F9DEF31D-1476-4216-833B-969CDED7DA9C}" srcOrd="1" destOrd="0" parTransId="{DACB40FC-5D7E-4721-B2E8-92A39267E916}" sibTransId="{DBC7561C-7F96-483B-B3EA-7838307067F9}"/>
    <dgm:cxn modelId="{5E546A69-76CB-4314-B149-1080EB79A784}" type="presOf" srcId="{6ECE9243-A6FB-4255-8007-82117E8456C3}" destId="{68E48117-95E1-4F58-88CE-5DBCD87CB93C}" srcOrd="1" destOrd="0" presId="urn:microsoft.com/office/officeart/2005/8/layout/orgChart1"/>
    <dgm:cxn modelId="{0DD9C558-1C80-47A8-8CA7-F76C2DC7E7CF}" srcId="{180FF7B3-6E20-4E4E-9D63-5B2613FC5B49}" destId="{77A3925F-C4E5-4E4D-92FD-B5B4F271B613}" srcOrd="0" destOrd="0" parTransId="{A4989C02-8AC9-4D88-B7E4-8BC99FC6D8DC}" sibTransId="{188E8C31-8C33-4326-B414-C67BD2EF164C}"/>
    <dgm:cxn modelId="{90565775-79A9-4381-A9A5-2B9F159DB275}" type="presOf" srcId="{492F2ED3-6C20-44AE-82E9-DB4D83B29FD1}" destId="{34CD804F-D102-42B8-98BE-397F523C9571}" srcOrd="0" destOrd="0" presId="urn:microsoft.com/office/officeart/2005/8/layout/orgChart1"/>
    <dgm:cxn modelId="{84EDA85D-F921-4F33-988D-2A8522B6C150}" type="presOf" srcId="{57D1FAF5-5D8A-4E20-BD88-401A41005D6A}" destId="{E77FC3DC-4D6A-4E93-B4CF-A2167C10C2B8}" srcOrd="0" destOrd="0" presId="urn:microsoft.com/office/officeart/2005/8/layout/orgChart1"/>
    <dgm:cxn modelId="{84211BA1-6DA2-455D-B033-917C97461688}" type="presOf" srcId="{F9DEF31D-1476-4216-833B-969CDED7DA9C}" destId="{D9788ADC-EDE0-4451-9085-4876323D83DC}" srcOrd="1" destOrd="0" presId="urn:microsoft.com/office/officeart/2005/8/layout/orgChart1"/>
    <dgm:cxn modelId="{560C6052-0746-4BF1-8A36-27AD56E7AC52}" type="presOf" srcId="{1E949061-B1AD-4C1E-BFDA-9304FC80EB14}" destId="{A654AA26-F906-416B-B2F9-747CBDE9ED42}" srcOrd="0" destOrd="0" presId="urn:microsoft.com/office/officeart/2005/8/layout/orgChart1"/>
    <dgm:cxn modelId="{6F3DF562-C6F5-4956-92B6-47040F7CA6A3}" type="presOf" srcId="{CA7F29F7-2A9D-4A1D-8AD3-FE6A2D53BA21}" destId="{81DACD58-EAA5-4E0C-BCCC-DF695EE330AF}" srcOrd="0" destOrd="0" presId="urn:microsoft.com/office/officeart/2005/8/layout/orgChart1"/>
    <dgm:cxn modelId="{F23228FC-8B07-43CC-AE82-6D4234D8E415}" type="presOf" srcId="{15D5AB17-9403-4E08-9997-231E770A324C}" destId="{A4291CA6-8DB8-47A6-AA5A-EDCC7EBDCB9B}" srcOrd="0" destOrd="0" presId="urn:microsoft.com/office/officeart/2005/8/layout/orgChart1"/>
    <dgm:cxn modelId="{C299C73C-48A6-40D0-881C-0A40ED308EB5}" srcId="{CA492100-85E3-4B5E-A358-AEFCED577F5F}" destId="{F0C2556A-2969-45DF-9FA7-D37752660571}" srcOrd="0" destOrd="0" parTransId="{492F2ED3-6C20-44AE-82E9-DB4D83B29FD1}" sibTransId="{5B14A344-694F-408C-8D10-A32B9AF5EF0A}"/>
    <dgm:cxn modelId="{45439936-4D8C-4DC5-BE3A-9FBB6B9498DB}" type="presOf" srcId="{AA20376D-9575-4802-9F63-0F9E8544054F}" destId="{565BD7CE-9522-4197-AF07-243612405D0E}" srcOrd="0" destOrd="0" presId="urn:microsoft.com/office/officeart/2005/8/layout/orgChart1"/>
    <dgm:cxn modelId="{8E4393BD-B03C-4C43-B1F2-9516E0C0FA51}" srcId="{F0C2556A-2969-45DF-9FA7-D37752660571}" destId="{12DA0FEB-4A16-49AA-AE48-D91C9AA85D77}" srcOrd="0" destOrd="0" parTransId="{23E17A3E-329F-494A-8A1C-10CEAB826831}" sibTransId="{A1561DFF-AECE-4B1A-BFC8-4A26B00044DF}"/>
    <dgm:cxn modelId="{A50E0639-4F19-490B-A36E-6660BE78F2FD}" type="presOf" srcId="{F9DEF31D-1476-4216-833B-969CDED7DA9C}" destId="{C43A2663-B33A-4B91-A803-CD1317714754}" srcOrd="0" destOrd="0" presId="urn:microsoft.com/office/officeart/2005/8/layout/orgChart1"/>
    <dgm:cxn modelId="{31CE4FF2-06CE-44A1-9F07-96D55B2FD388}" type="presOf" srcId="{29680CCE-C0AD-4580-AEFE-30A9BEF7CD74}" destId="{A4F6981F-4B5B-4DA8-8D6D-E0B66D54524A}" srcOrd="0" destOrd="0" presId="urn:microsoft.com/office/officeart/2005/8/layout/orgChart1"/>
    <dgm:cxn modelId="{7DD06944-5963-4DE4-B9BB-FDFC9A4CF4AA}" srcId="{15D5AB17-9403-4E08-9997-231E770A324C}" destId="{52E988CC-60DD-4265-A5D4-36DCDB702EBF}" srcOrd="0" destOrd="0" parTransId="{70D89B68-450F-47C9-898D-91D3E0680C8A}" sibTransId="{2C16D642-5540-4655-973A-DCB0962D56F6}"/>
    <dgm:cxn modelId="{670D30E2-E1C3-4D23-81DE-BC2829CE76E8}" srcId="{08C4ECCD-37D1-4320-AAAA-06CDC4C1F290}" destId="{15D5AB17-9403-4E08-9997-231E770A324C}" srcOrd="0" destOrd="0" parTransId="{49C994C1-6D07-4B8A-9994-6BD1F8FB767E}" sibTransId="{06BC0C03-C28F-4C6B-86BA-E1FA6228AA4F}"/>
    <dgm:cxn modelId="{2BD1547A-ED9A-4ECA-9D9F-0065829327D0}" srcId="{C3CA019F-31C6-4F7D-8174-236B8EFFEC00}" destId="{FA569DF8-D4CF-45BF-BF72-645119693F26}" srcOrd="0" destOrd="0" parTransId="{57D1FAF5-5D8A-4E20-BD88-401A41005D6A}" sibTransId="{81C83476-56B2-4436-B121-E52543E6486A}"/>
    <dgm:cxn modelId="{0C79006E-A7EA-4C4A-BD05-3BEE69C4EBED}" type="presOf" srcId="{C9F2DDB1-8060-40E4-B588-DB74DA312366}" destId="{E8B25AEB-8D55-4C75-AA4E-18E665BE12B9}" srcOrd="0" destOrd="0" presId="urn:microsoft.com/office/officeart/2005/8/layout/orgChart1"/>
    <dgm:cxn modelId="{DA0900AE-955C-40D6-9B6B-3EC51895EF9F}" type="presOf" srcId="{CA492100-85E3-4B5E-A358-AEFCED577F5F}" destId="{F6EA68A3-BE4A-49DD-8739-D3424AD49F3A}" srcOrd="0" destOrd="0" presId="urn:microsoft.com/office/officeart/2005/8/layout/orgChart1"/>
    <dgm:cxn modelId="{0AA1DE2B-7A1F-4F7F-8179-60DB7FD04FE9}" type="presOf" srcId="{77433E18-2EBA-4D24-9730-671D4873A0B3}" destId="{454E8DCD-4FF2-4CF3-8B7C-5314C4642A76}" srcOrd="0" destOrd="0" presId="urn:microsoft.com/office/officeart/2005/8/layout/orgChart1"/>
    <dgm:cxn modelId="{AD0F44AE-92C0-4A89-8C6E-29C8009288AF}" type="presOf" srcId="{DB1DB910-8390-4E12-AA8F-E2BEC705F684}" destId="{861EEFBA-52BB-436C-83B2-B0BBE4412838}" srcOrd="0" destOrd="0" presId="urn:microsoft.com/office/officeart/2005/8/layout/orgChart1"/>
    <dgm:cxn modelId="{80B396EA-0B75-4353-BE2B-5BAD8B76211E}" type="presOf" srcId="{347FFDFF-F8BD-4CCA-B73B-D31BB6A70C51}" destId="{D41C0E32-B610-436A-8D17-737D3F203B2E}" srcOrd="0" destOrd="0" presId="urn:microsoft.com/office/officeart/2005/8/layout/orgChart1"/>
    <dgm:cxn modelId="{AFD6A4BD-B2D4-40DB-967A-69B2E9D40917}" srcId="{F08BAB27-791F-4666-B398-28BC28F19B26}" destId="{C77DD1F8-98F3-4BEE-A982-204753EBE13C}" srcOrd="0" destOrd="0" parTransId="{C9F2DDB1-8060-40E4-B588-DB74DA312366}" sibTransId="{8B2FECAE-5579-4577-A188-9D56A24F6125}"/>
    <dgm:cxn modelId="{808556B6-B4C6-46E2-A326-F591C55D0445}" type="presOf" srcId="{7E924DFE-E3F3-4DCA-B497-3B3CED87B0EB}" destId="{BF22C5A2-1916-4143-B1A5-9F45C7FA409B}" srcOrd="0" destOrd="0" presId="urn:microsoft.com/office/officeart/2005/8/layout/orgChart1"/>
    <dgm:cxn modelId="{1F6F8AF8-A88A-4E37-8A26-9971859ECB13}" type="presOf" srcId="{165AE572-CBE3-4A0B-BB0E-740778318855}" destId="{F82D1322-20ED-413C-9F3A-2788B4405C8F}" srcOrd="0" destOrd="0" presId="urn:microsoft.com/office/officeart/2005/8/layout/orgChart1"/>
    <dgm:cxn modelId="{B4C7C4DB-87C4-43D6-8918-00CD077A6560}" srcId="{861267C3-0220-46EA-A512-76A6D4B672AD}" destId="{1E949061-B1AD-4C1E-BFDA-9304FC80EB14}" srcOrd="0" destOrd="0" parTransId="{301993D3-55F1-41FE-9086-505FF4CA3EB3}" sibTransId="{788CA843-AEBC-433E-8054-5F4FC69E645E}"/>
    <dgm:cxn modelId="{1E06FF2D-1E90-488B-BD5C-610129CB55CF}" srcId="{77A3925F-C4E5-4E4D-92FD-B5B4F271B613}" destId="{5DFE7B79-589B-4F57-8098-8CD27F415144}" srcOrd="0" destOrd="0" parTransId="{DB1DB910-8390-4E12-AA8F-E2BEC705F684}" sibTransId="{7AA9F958-1653-4AD7-9A75-45E5BDC1EBDD}"/>
    <dgm:cxn modelId="{6296FC53-9241-488E-B298-13ABE7689598}" srcId="{9E9BD06A-D17D-4D1F-B220-A6F6F94FEB17}" destId="{29680CCE-C0AD-4580-AEFE-30A9BEF7CD74}" srcOrd="0" destOrd="0" parTransId="{13A45183-CAB6-4FE2-8EDA-FD554AE8A7B3}" sibTransId="{5BA46669-4FDC-4DDF-9A02-A0B51063929C}"/>
    <dgm:cxn modelId="{250BA7A8-4AFE-4EED-93A1-F866814A9381}" type="presOf" srcId="{52E988CC-60DD-4265-A5D4-36DCDB702EBF}" destId="{14F8F77A-ED02-4824-A001-499FB7DDB7BF}" srcOrd="0" destOrd="0" presId="urn:microsoft.com/office/officeart/2005/8/layout/orgChart1"/>
    <dgm:cxn modelId="{AD294301-CCB1-410C-889F-649613E12BF7}" srcId="{267BE84F-F301-4E9F-9149-A48822A5514F}" destId="{6ECE9243-A6FB-4255-8007-82117E8456C3}" srcOrd="0" destOrd="0" parTransId="{691DBBCF-BA32-4A2F-90ED-D86B4412ED6D}" sibTransId="{3481D339-622B-41EE-983C-7A86503D077E}"/>
    <dgm:cxn modelId="{FF5FF7B7-2323-4CF6-8148-5751338092C9}" type="presOf" srcId="{A4989C02-8AC9-4D88-B7E4-8BC99FC6D8DC}" destId="{7B96DAF9-25DA-4ADD-ACE8-354DF1CBB146}" srcOrd="0" destOrd="0" presId="urn:microsoft.com/office/officeart/2005/8/layout/orgChart1"/>
    <dgm:cxn modelId="{4F500E7D-5112-49B7-8A03-0ED591A24ABC}" type="presOf" srcId="{45BB3EDD-AC63-4378-8FAC-32218EF53C22}" destId="{2994B47C-CAE2-4078-A147-1F5C51A38067}" srcOrd="0" destOrd="0" presId="urn:microsoft.com/office/officeart/2005/8/layout/orgChart1"/>
    <dgm:cxn modelId="{4BAD7BFA-87B2-48DF-AE8A-EA0D1577F1F5}" type="presOf" srcId="{F814FD37-ADE0-4C03-AA94-8C4918D24FE9}" destId="{44607434-332E-4732-BE60-4F5DD9A4C8E8}" srcOrd="0" destOrd="0" presId="urn:microsoft.com/office/officeart/2005/8/layout/orgChart1"/>
    <dgm:cxn modelId="{14D504E2-7916-4C1C-A5FD-17C202719FC9}" srcId="{29680CCE-C0AD-4580-AEFE-30A9BEF7CD74}" destId="{7E924DFE-E3F3-4DCA-B497-3B3CED87B0EB}" srcOrd="0" destOrd="0" parTransId="{77433E18-2EBA-4D24-9730-671D4873A0B3}" sibTransId="{48CAD916-C92C-431A-AAD8-627BCE96D2FE}"/>
    <dgm:cxn modelId="{8AA8F805-9868-470B-8D0F-801D902ECB9E}" type="presOf" srcId="{BE9E4A02-C697-4BC1-8C5C-B97487A24CE1}" destId="{A53C2E9D-5F43-4D94-AA36-83F035285C0B}" srcOrd="1" destOrd="0" presId="urn:microsoft.com/office/officeart/2005/8/layout/orgChart1"/>
    <dgm:cxn modelId="{1740C5CA-9051-4AB8-8AD1-8D5EC6EB6734}" type="presOf" srcId="{96201888-0104-4DF7-AA6D-0CCDA2CD6E32}" destId="{D6E5503F-E4F9-4F21-94CA-6A5651004F25}" srcOrd="1" destOrd="0" presId="urn:microsoft.com/office/officeart/2005/8/layout/orgChart1"/>
    <dgm:cxn modelId="{297F3A33-04B4-4DCB-A9C4-02A3355680A1}" type="presOf" srcId="{FA569DF8-D4CF-45BF-BF72-645119693F26}" destId="{6E675A66-3E7F-49DA-B9BE-62F33F7B6146}" srcOrd="0" destOrd="0" presId="urn:microsoft.com/office/officeart/2005/8/layout/orgChart1"/>
    <dgm:cxn modelId="{12DE2830-68A3-4904-B31E-CA58F372B06F}" type="presOf" srcId="{FA569DF8-D4CF-45BF-BF72-645119693F26}" destId="{F65A7511-8933-4814-948A-BC69D5013BBE}" srcOrd="1" destOrd="0" presId="urn:microsoft.com/office/officeart/2005/8/layout/orgChart1"/>
    <dgm:cxn modelId="{666E1011-8551-47E8-8ED3-D9C73B0E7A14}" type="presOf" srcId="{DACB40FC-5D7E-4721-B2E8-92A39267E916}" destId="{20A479A9-56D9-4225-BED2-D41BB519238D}" srcOrd="0" destOrd="0" presId="urn:microsoft.com/office/officeart/2005/8/layout/orgChart1"/>
    <dgm:cxn modelId="{EA73BE8B-58F5-4182-BBD9-A660D44E2B35}" type="presOf" srcId="{7E924DFE-E3F3-4DCA-B497-3B3CED87B0EB}" destId="{826291F9-867F-42E0-A1D5-19BDE918DBCF}" srcOrd="1" destOrd="0" presId="urn:microsoft.com/office/officeart/2005/8/layout/orgChart1"/>
    <dgm:cxn modelId="{CF0080D4-FBC0-4646-9C12-159BDE7AC89C}" type="presOf" srcId="{63051DB5-EF8D-4B96-B7F5-8D9C9F83DF46}" destId="{B330F34D-275A-4F1B-B059-F9E98A62080F}" srcOrd="0" destOrd="0" presId="urn:microsoft.com/office/officeart/2005/8/layout/orgChart1"/>
    <dgm:cxn modelId="{7CEEBB0E-B6C5-46F4-89E3-6D5ECF31D0D1}" type="presOf" srcId="{12DA0FEB-4A16-49AA-AE48-D91C9AA85D77}" destId="{CBF05B0B-ABAB-4FB1-BB07-8639E0FBE365}" srcOrd="1" destOrd="0" presId="urn:microsoft.com/office/officeart/2005/8/layout/orgChart1"/>
    <dgm:cxn modelId="{07D1A023-BC64-40FA-A751-797DF7CAE95A}" type="presOf" srcId="{F08BAB27-791F-4666-B398-28BC28F19B26}" destId="{6C483B96-AEFB-4D30-92FB-00A8FC1978BB}" srcOrd="1" destOrd="0" presId="urn:microsoft.com/office/officeart/2005/8/layout/orgChart1"/>
    <dgm:cxn modelId="{6A525B9A-F68E-4C2B-94FE-470DDC08325C}" type="presOf" srcId="{C3CA019F-31C6-4F7D-8174-236B8EFFEC00}" destId="{7D80E24C-8134-4FAF-95CC-E0C3526D7F6E}" srcOrd="0" destOrd="0" presId="urn:microsoft.com/office/officeart/2005/8/layout/orgChart1"/>
    <dgm:cxn modelId="{91813486-E155-471E-8E8B-44F8DB426C40}" type="presOf" srcId="{861267C3-0220-46EA-A512-76A6D4B672AD}" destId="{09D04C0E-8C1E-4126-8D83-F98989DD013E}" srcOrd="1" destOrd="0" presId="urn:microsoft.com/office/officeart/2005/8/layout/orgChart1"/>
    <dgm:cxn modelId="{73BFA2F0-7A2F-4CB5-83AF-B828B4A35966}" type="presOf" srcId="{F0C2556A-2969-45DF-9FA7-D37752660571}" destId="{A077A11B-C28C-4CF0-AEED-ED9F9AC2A9AB}" srcOrd="1" destOrd="0" presId="urn:microsoft.com/office/officeart/2005/8/layout/orgChart1"/>
    <dgm:cxn modelId="{795E3056-93FC-4F5C-B292-C00A66D780B2}" type="presOf" srcId="{08C4ECCD-37D1-4320-AAAA-06CDC4C1F290}" destId="{60894AA3-10EC-44E2-9303-BC12B66DDE2D}" srcOrd="0" destOrd="0" presId="urn:microsoft.com/office/officeart/2005/8/layout/orgChart1"/>
    <dgm:cxn modelId="{F2072E63-90DA-4440-8F60-888794BC27BE}" srcId="{C77DD1F8-98F3-4BEE-A982-204753EBE13C}" destId="{BE9E4A02-C697-4BC1-8C5C-B97487A24CE1}" srcOrd="0" destOrd="0" parTransId="{F814FD37-ADE0-4C03-AA94-8C4918D24FE9}" sibTransId="{B9FA43CB-0B8D-4DFB-8104-C73A8FE45FDE}"/>
    <dgm:cxn modelId="{918A91DF-BB78-499D-AD49-0A3680248E67}" type="presParOf" srcId="{60894AA3-10EC-44E2-9303-BC12B66DDE2D}" destId="{9CD55EC1-3C4D-40C8-BF2B-704ADBE8C905}" srcOrd="0" destOrd="0" presId="urn:microsoft.com/office/officeart/2005/8/layout/orgChart1"/>
    <dgm:cxn modelId="{4EC49E3B-7245-48AB-A94E-B29EFD7DCDB2}" type="presParOf" srcId="{9CD55EC1-3C4D-40C8-BF2B-704ADBE8C905}" destId="{035BF3C7-3D33-4FB6-8C0D-D23B2E9FB583}" srcOrd="0" destOrd="0" presId="urn:microsoft.com/office/officeart/2005/8/layout/orgChart1"/>
    <dgm:cxn modelId="{ACD1CB42-206A-4299-83D9-8716A4E62CAC}" type="presParOf" srcId="{035BF3C7-3D33-4FB6-8C0D-D23B2E9FB583}" destId="{A4291CA6-8DB8-47A6-AA5A-EDCC7EBDCB9B}" srcOrd="0" destOrd="0" presId="urn:microsoft.com/office/officeart/2005/8/layout/orgChart1"/>
    <dgm:cxn modelId="{A824789E-E38A-4E02-91C6-75E581F35112}" type="presParOf" srcId="{035BF3C7-3D33-4FB6-8C0D-D23B2E9FB583}" destId="{E009EC17-80F2-4538-905F-D353F02D86BE}" srcOrd="1" destOrd="0" presId="urn:microsoft.com/office/officeart/2005/8/layout/orgChart1"/>
    <dgm:cxn modelId="{A3DF84A3-F3F8-406D-BA92-F5270688A2ED}" type="presParOf" srcId="{9CD55EC1-3C4D-40C8-BF2B-704ADBE8C905}" destId="{A80DBD43-52FE-4EC9-A829-D671DE129754}" srcOrd="1" destOrd="0" presId="urn:microsoft.com/office/officeart/2005/8/layout/orgChart1"/>
    <dgm:cxn modelId="{97CEBF4E-0F13-4B00-96C6-06A88F2D63CF}" type="presParOf" srcId="{A80DBD43-52FE-4EC9-A829-D671DE129754}" destId="{F82D1322-20ED-413C-9F3A-2788B4405C8F}" srcOrd="0" destOrd="0" presId="urn:microsoft.com/office/officeart/2005/8/layout/orgChart1"/>
    <dgm:cxn modelId="{A9F37938-09F1-4924-BDA9-105B564CA37F}" type="presParOf" srcId="{A80DBD43-52FE-4EC9-A829-D671DE129754}" destId="{5DA025AF-635E-4521-A839-B6012C47246D}" srcOrd="1" destOrd="0" presId="urn:microsoft.com/office/officeart/2005/8/layout/orgChart1"/>
    <dgm:cxn modelId="{02606326-03B1-44AA-8602-91901A05869C}" type="presParOf" srcId="{5DA025AF-635E-4521-A839-B6012C47246D}" destId="{80787034-DE95-4141-B16D-5C58D079F9A4}" srcOrd="0" destOrd="0" presId="urn:microsoft.com/office/officeart/2005/8/layout/orgChart1"/>
    <dgm:cxn modelId="{76A45034-F172-4552-96E7-1533785275E9}" type="presParOf" srcId="{80787034-DE95-4141-B16D-5C58D079F9A4}" destId="{7D80E24C-8134-4FAF-95CC-E0C3526D7F6E}" srcOrd="0" destOrd="0" presId="urn:microsoft.com/office/officeart/2005/8/layout/orgChart1"/>
    <dgm:cxn modelId="{9ABABC01-BC2C-4D11-9A3D-40A3D4B92C36}" type="presParOf" srcId="{80787034-DE95-4141-B16D-5C58D079F9A4}" destId="{B979B1EF-1CF5-4CD7-BD5D-C700BE1DAA33}" srcOrd="1" destOrd="0" presId="urn:microsoft.com/office/officeart/2005/8/layout/orgChart1"/>
    <dgm:cxn modelId="{1D319F0E-90B4-47DD-93DA-E2C88B6FC906}" type="presParOf" srcId="{5DA025AF-635E-4521-A839-B6012C47246D}" destId="{F57FCCDF-2B08-488E-9D0A-C7CA61AAEDD9}" srcOrd="1" destOrd="0" presId="urn:microsoft.com/office/officeart/2005/8/layout/orgChart1"/>
    <dgm:cxn modelId="{69B539B4-9F52-4E0F-8E79-9ED5D7E66E46}" type="presParOf" srcId="{F57FCCDF-2B08-488E-9D0A-C7CA61AAEDD9}" destId="{E77FC3DC-4D6A-4E93-B4CF-A2167C10C2B8}" srcOrd="0" destOrd="0" presId="urn:microsoft.com/office/officeart/2005/8/layout/orgChart1"/>
    <dgm:cxn modelId="{7FA53C21-4907-4BB4-9F33-80DAB0AB28B7}" type="presParOf" srcId="{F57FCCDF-2B08-488E-9D0A-C7CA61AAEDD9}" destId="{C78DA284-0717-4795-9B12-94AAD1F3C84B}" srcOrd="1" destOrd="0" presId="urn:microsoft.com/office/officeart/2005/8/layout/orgChart1"/>
    <dgm:cxn modelId="{B886C19B-C6C9-4834-8FDA-C5650AEE2C62}" type="presParOf" srcId="{C78DA284-0717-4795-9B12-94AAD1F3C84B}" destId="{04015F48-959C-41C4-9B1A-603B9F26F037}" srcOrd="0" destOrd="0" presId="urn:microsoft.com/office/officeart/2005/8/layout/orgChart1"/>
    <dgm:cxn modelId="{C188F90D-8C32-4645-A7DA-2881D20A9AD9}" type="presParOf" srcId="{04015F48-959C-41C4-9B1A-603B9F26F037}" destId="{6E675A66-3E7F-49DA-B9BE-62F33F7B6146}" srcOrd="0" destOrd="0" presId="urn:microsoft.com/office/officeart/2005/8/layout/orgChart1"/>
    <dgm:cxn modelId="{61875BA3-DB38-4390-8132-E9499083E76A}" type="presParOf" srcId="{04015F48-959C-41C4-9B1A-603B9F26F037}" destId="{F65A7511-8933-4814-948A-BC69D5013BBE}" srcOrd="1" destOrd="0" presId="urn:microsoft.com/office/officeart/2005/8/layout/orgChart1"/>
    <dgm:cxn modelId="{DFB4788B-15CA-4FB6-B7E1-D0AFA74D116D}" type="presParOf" srcId="{C78DA284-0717-4795-9B12-94AAD1F3C84B}" destId="{EF283790-7255-4AA2-994E-790BDF334F0C}" srcOrd="1" destOrd="0" presId="urn:microsoft.com/office/officeart/2005/8/layout/orgChart1"/>
    <dgm:cxn modelId="{5F7D85FC-1B4E-4C5F-9D41-E74B78F25E08}" type="presParOf" srcId="{EF283790-7255-4AA2-994E-790BDF334F0C}" destId="{4744A324-1341-474E-AC3D-F5FEA901622B}" srcOrd="0" destOrd="0" presId="urn:microsoft.com/office/officeart/2005/8/layout/orgChart1"/>
    <dgm:cxn modelId="{F6A716FF-18A7-4FD1-9D9F-52F2132BF37B}" type="presParOf" srcId="{EF283790-7255-4AA2-994E-790BDF334F0C}" destId="{4F6165C0-52E3-451C-90C9-D1EB65D82D86}" srcOrd="1" destOrd="0" presId="urn:microsoft.com/office/officeart/2005/8/layout/orgChart1"/>
    <dgm:cxn modelId="{0C224C8C-BA78-4F19-AD76-154827ABD38F}" type="presParOf" srcId="{4F6165C0-52E3-451C-90C9-D1EB65D82D86}" destId="{739BBD6E-71B9-4D0E-8118-E0AA24A75116}" srcOrd="0" destOrd="0" presId="urn:microsoft.com/office/officeart/2005/8/layout/orgChart1"/>
    <dgm:cxn modelId="{D7D35EAB-DA87-4C52-ABF3-848AA5D53776}" type="presParOf" srcId="{739BBD6E-71B9-4D0E-8118-E0AA24A75116}" destId="{4B122ED1-17C6-4C66-8412-E1D39D110146}" srcOrd="0" destOrd="0" presId="urn:microsoft.com/office/officeart/2005/8/layout/orgChart1"/>
    <dgm:cxn modelId="{0F5C5DD6-D810-4F60-B52F-7F573DDF3034}" type="presParOf" srcId="{739BBD6E-71B9-4D0E-8118-E0AA24A75116}" destId="{34C9736D-DE47-4E72-8090-D4B5258C031A}" srcOrd="1" destOrd="0" presId="urn:microsoft.com/office/officeart/2005/8/layout/orgChart1"/>
    <dgm:cxn modelId="{2FAC9C6D-02E7-43BF-894D-84996C2E13D6}" type="presParOf" srcId="{4F6165C0-52E3-451C-90C9-D1EB65D82D86}" destId="{54FB7269-CD9F-449A-B9E6-0E074CA4569A}" srcOrd="1" destOrd="0" presId="urn:microsoft.com/office/officeart/2005/8/layout/orgChart1"/>
    <dgm:cxn modelId="{FE9FEFE6-0C65-4A4D-9B4D-D49AF0B15156}" type="presParOf" srcId="{54FB7269-CD9F-449A-B9E6-0E074CA4569A}" destId="{2994B47C-CAE2-4078-A147-1F5C51A38067}" srcOrd="0" destOrd="0" presId="urn:microsoft.com/office/officeart/2005/8/layout/orgChart1"/>
    <dgm:cxn modelId="{A33EFFAA-82F6-4A6D-BB52-2F6180BDE6D9}" type="presParOf" srcId="{54FB7269-CD9F-449A-B9E6-0E074CA4569A}" destId="{5525AC8D-725A-4B7E-B099-8E84640C23D0}" srcOrd="1" destOrd="0" presId="urn:microsoft.com/office/officeart/2005/8/layout/orgChart1"/>
    <dgm:cxn modelId="{D466C560-2E33-441A-AAEA-2041381C6ADE}" type="presParOf" srcId="{5525AC8D-725A-4B7E-B099-8E84640C23D0}" destId="{A062E2E2-69D5-4ABA-8008-3BA7060E66F4}" srcOrd="0" destOrd="0" presId="urn:microsoft.com/office/officeart/2005/8/layout/orgChart1"/>
    <dgm:cxn modelId="{602E6F5C-8E2E-489F-8730-6E08D236B764}" type="presParOf" srcId="{A062E2E2-69D5-4ABA-8008-3BA7060E66F4}" destId="{F90B21E1-0BB7-444A-8035-172762DFBC9C}" srcOrd="0" destOrd="0" presId="urn:microsoft.com/office/officeart/2005/8/layout/orgChart1"/>
    <dgm:cxn modelId="{98C8FFA2-075C-48B7-8D8C-3EC9623E45B9}" type="presParOf" srcId="{A062E2E2-69D5-4ABA-8008-3BA7060E66F4}" destId="{D6E5503F-E4F9-4F21-94CA-6A5651004F25}" srcOrd="1" destOrd="0" presId="urn:microsoft.com/office/officeart/2005/8/layout/orgChart1"/>
    <dgm:cxn modelId="{1AD596A5-7838-429D-B3D7-00B5FA1C0E2B}" type="presParOf" srcId="{5525AC8D-725A-4B7E-B099-8E84640C23D0}" destId="{C90D0C0A-BA7F-4D6F-AD81-F59EBAB6F1E4}" srcOrd="1" destOrd="0" presId="urn:microsoft.com/office/officeart/2005/8/layout/orgChart1"/>
    <dgm:cxn modelId="{749F6611-0AE3-4BA1-A4B5-A24841E85313}" type="presParOf" srcId="{C90D0C0A-BA7F-4D6F-AD81-F59EBAB6F1E4}" destId="{4807CEAC-2D1D-4F4C-988D-714F3F9B889D}" srcOrd="0" destOrd="0" presId="urn:microsoft.com/office/officeart/2005/8/layout/orgChart1"/>
    <dgm:cxn modelId="{4F815AC8-6608-4ACC-B3AB-9BBA53AE572D}" type="presParOf" srcId="{C90D0C0A-BA7F-4D6F-AD81-F59EBAB6F1E4}" destId="{196B1B9D-6DF0-4DED-9413-504CF098D92B}" srcOrd="1" destOrd="0" presId="urn:microsoft.com/office/officeart/2005/8/layout/orgChart1"/>
    <dgm:cxn modelId="{38C1D483-61D4-40AC-ADB1-E3AB5D536993}" type="presParOf" srcId="{196B1B9D-6DF0-4DED-9413-504CF098D92B}" destId="{7845EA68-F978-4044-B8B5-6BF2CDFF6821}" srcOrd="0" destOrd="0" presId="urn:microsoft.com/office/officeart/2005/8/layout/orgChart1"/>
    <dgm:cxn modelId="{7866F00C-1D47-480B-9C07-9FA676A93E45}" type="presParOf" srcId="{7845EA68-F978-4044-B8B5-6BF2CDFF6821}" destId="{10182FB9-EB2E-4A6B-85BB-854C4995EC2B}" srcOrd="0" destOrd="0" presId="urn:microsoft.com/office/officeart/2005/8/layout/orgChart1"/>
    <dgm:cxn modelId="{FD1CAA6A-CB48-49B2-B317-E924CF7CB2E3}" type="presParOf" srcId="{7845EA68-F978-4044-B8B5-6BF2CDFF6821}" destId="{6C483B96-AEFB-4D30-92FB-00A8FC1978BB}" srcOrd="1" destOrd="0" presId="urn:microsoft.com/office/officeart/2005/8/layout/orgChart1"/>
    <dgm:cxn modelId="{537C5C7B-ECFD-4A0C-87C8-F888F8AF0AA9}" type="presParOf" srcId="{196B1B9D-6DF0-4DED-9413-504CF098D92B}" destId="{74148C10-FF2B-415E-91D6-F2B413D097B5}" srcOrd="1" destOrd="0" presId="urn:microsoft.com/office/officeart/2005/8/layout/orgChart1"/>
    <dgm:cxn modelId="{95BC17C2-F490-4C08-9CD9-B0BECF09F4E8}" type="presParOf" srcId="{74148C10-FF2B-415E-91D6-F2B413D097B5}" destId="{E8B25AEB-8D55-4C75-AA4E-18E665BE12B9}" srcOrd="0" destOrd="0" presId="urn:microsoft.com/office/officeart/2005/8/layout/orgChart1"/>
    <dgm:cxn modelId="{C0F94A40-B51B-41CB-86F4-4990B468805C}" type="presParOf" srcId="{74148C10-FF2B-415E-91D6-F2B413D097B5}" destId="{8C008F2F-C26C-41CD-BE75-2823FE5B0681}" srcOrd="1" destOrd="0" presId="urn:microsoft.com/office/officeart/2005/8/layout/orgChart1"/>
    <dgm:cxn modelId="{537AD01B-D5DC-4F64-B753-DC73D9D2F21D}" type="presParOf" srcId="{8C008F2F-C26C-41CD-BE75-2823FE5B0681}" destId="{CB87BC1A-2517-4767-9A2A-373F91D76418}" srcOrd="0" destOrd="0" presId="urn:microsoft.com/office/officeart/2005/8/layout/orgChart1"/>
    <dgm:cxn modelId="{A4847AF2-5A2E-4A5E-8C80-64B9209FDCA2}" type="presParOf" srcId="{CB87BC1A-2517-4767-9A2A-373F91D76418}" destId="{EF94A5DA-05A1-4388-A7A1-AD4B0119B121}" srcOrd="0" destOrd="0" presId="urn:microsoft.com/office/officeart/2005/8/layout/orgChart1"/>
    <dgm:cxn modelId="{6C947B97-ABBC-4E77-9D03-E19B94111F9B}" type="presParOf" srcId="{CB87BC1A-2517-4767-9A2A-373F91D76418}" destId="{052C1D34-05A6-4701-96BA-E5B89EF6C6C3}" srcOrd="1" destOrd="0" presId="urn:microsoft.com/office/officeart/2005/8/layout/orgChart1"/>
    <dgm:cxn modelId="{FE86E9C6-92B7-4306-9AE0-4C4C9EA847A7}" type="presParOf" srcId="{8C008F2F-C26C-41CD-BE75-2823FE5B0681}" destId="{E0233034-1693-4776-9F3B-A21A57C906AA}" srcOrd="1" destOrd="0" presId="urn:microsoft.com/office/officeart/2005/8/layout/orgChart1"/>
    <dgm:cxn modelId="{2B64FD1B-C209-47E9-A663-4F9A9C8E4B5F}" type="presParOf" srcId="{E0233034-1693-4776-9F3B-A21A57C906AA}" destId="{44607434-332E-4732-BE60-4F5DD9A4C8E8}" srcOrd="0" destOrd="0" presId="urn:microsoft.com/office/officeart/2005/8/layout/orgChart1"/>
    <dgm:cxn modelId="{65A104F9-0840-4CB7-8F8A-A5DE34EBA98C}" type="presParOf" srcId="{E0233034-1693-4776-9F3B-A21A57C906AA}" destId="{106BF48F-4237-4A68-9E76-17B6EA19BE8A}" srcOrd="1" destOrd="0" presId="urn:microsoft.com/office/officeart/2005/8/layout/orgChart1"/>
    <dgm:cxn modelId="{6E0F4705-8E29-4A6E-91FE-EC91B4641B92}" type="presParOf" srcId="{106BF48F-4237-4A68-9E76-17B6EA19BE8A}" destId="{B9C3A3C7-1B64-4AF8-A84D-5323577386C8}" srcOrd="0" destOrd="0" presId="urn:microsoft.com/office/officeart/2005/8/layout/orgChart1"/>
    <dgm:cxn modelId="{8BBABADA-F1B8-41E1-A5FE-D3F7DDF08D21}" type="presParOf" srcId="{B9C3A3C7-1B64-4AF8-A84D-5323577386C8}" destId="{0A8DF4BA-6458-4031-AE79-4A21B5E5443E}" srcOrd="0" destOrd="0" presId="urn:microsoft.com/office/officeart/2005/8/layout/orgChart1"/>
    <dgm:cxn modelId="{868168F7-07E0-4163-ABDB-8DBC1D525B47}" type="presParOf" srcId="{B9C3A3C7-1B64-4AF8-A84D-5323577386C8}" destId="{A53C2E9D-5F43-4D94-AA36-83F035285C0B}" srcOrd="1" destOrd="0" presId="urn:microsoft.com/office/officeart/2005/8/layout/orgChart1"/>
    <dgm:cxn modelId="{F759C36F-46E9-45AE-BF07-15646D3013DF}" type="presParOf" srcId="{106BF48F-4237-4A68-9E76-17B6EA19BE8A}" destId="{07E19659-7D1F-4766-BD89-889E28A29F1A}" srcOrd="1" destOrd="0" presId="urn:microsoft.com/office/officeart/2005/8/layout/orgChart1"/>
    <dgm:cxn modelId="{15823D35-2AED-4D8B-A2F0-2A9967E317F9}" type="presParOf" srcId="{07E19659-7D1F-4766-BD89-889E28A29F1A}" destId="{0B9C37A3-FA20-46C7-A683-5F3C1B596498}" srcOrd="0" destOrd="0" presId="urn:microsoft.com/office/officeart/2005/8/layout/orgChart1"/>
    <dgm:cxn modelId="{290AD2E9-43B7-4FBF-90A2-8311B06F3836}" type="presParOf" srcId="{07E19659-7D1F-4766-BD89-889E28A29F1A}" destId="{903A2629-51A2-42AA-B336-7D3C7E87FB59}" srcOrd="1" destOrd="0" presId="urn:microsoft.com/office/officeart/2005/8/layout/orgChart1"/>
    <dgm:cxn modelId="{95D843C9-C29A-4470-B88F-E0491DD47569}" type="presParOf" srcId="{903A2629-51A2-42AA-B336-7D3C7E87FB59}" destId="{A54D7633-2049-44BF-967B-D3B65411A3DB}" srcOrd="0" destOrd="0" presId="urn:microsoft.com/office/officeart/2005/8/layout/orgChart1"/>
    <dgm:cxn modelId="{26AE154A-448A-45BB-A301-7A852A44EC87}" type="presParOf" srcId="{A54D7633-2049-44BF-967B-D3B65411A3DB}" destId="{91AA411F-982F-474F-AD40-3061B2AACEBE}" srcOrd="0" destOrd="0" presId="urn:microsoft.com/office/officeart/2005/8/layout/orgChart1"/>
    <dgm:cxn modelId="{318FCAB4-FEFA-43E3-9DD8-D087EE5E8D4B}" type="presParOf" srcId="{A54D7633-2049-44BF-967B-D3B65411A3DB}" destId="{BBED8D46-B7EE-4515-B103-D2F3AA0067C0}" srcOrd="1" destOrd="0" presId="urn:microsoft.com/office/officeart/2005/8/layout/orgChart1"/>
    <dgm:cxn modelId="{B0C26791-ED28-4944-BD25-8150D2DCB3D7}" type="presParOf" srcId="{903A2629-51A2-42AA-B336-7D3C7E87FB59}" destId="{B03B8BE8-B686-4F31-92CA-8B983B7F72B1}" srcOrd="1" destOrd="0" presId="urn:microsoft.com/office/officeart/2005/8/layout/orgChart1"/>
    <dgm:cxn modelId="{ADA573F5-5499-4CFB-89C9-6D1EE26DC45F}" type="presParOf" srcId="{B03B8BE8-B686-4F31-92CA-8B983B7F72B1}" destId="{397467F1-4936-486B-9156-C046EACC5406}" srcOrd="0" destOrd="0" presId="urn:microsoft.com/office/officeart/2005/8/layout/orgChart1"/>
    <dgm:cxn modelId="{6B637F6C-001F-4CD3-AB1E-F8CA98DC52E6}" type="presParOf" srcId="{B03B8BE8-B686-4F31-92CA-8B983B7F72B1}" destId="{3034F67F-8A02-4061-BDAC-09B507082AC8}" srcOrd="1" destOrd="0" presId="urn:microsoft.com/office/officeart/2005/8/layout/orgChart1"/>
    <dgm:cxn modelId="{F209C154-18D9-4D5F-80FF-54D954CF103A}" type="presParOf" srcId="{3034F67F-8A02-4061-BDAC-09B507082AC8}" destId="{8F79C8D2-15CB-403C-AF8D-1241A14F1AAF}" srcOrd="0" destOrd="0" presId="urn:microsoft.com/office/officeart/2005/8/layout/orgChart1"/>
    <dgm:cxn modelId="{F441AFB8-6E16-45B1-9E78-7B8257142793}" type="presParOf" srcId="{8F79C8D2-15CB-403C-AF8D-1241A14F1AAF}" destId="{EF9E485A-19CA-4DB2-9418-44315D6F100B}" srcOrd="0" destOrd="0" presId="urn:microsoft.com/office/officeart/2005/8/layout/orgChart1"/>
    <dgm:cxn modelId="{66781AF4-CFE2-47FF-A68F-BED03D5B97BC}" type="presParOf" srcId="{8F79C8D2-15CB-403C-AF8D-1241A14F1AAF}" destId="{68E48117-95E1-4F58-88CE-5DBCD87CB93C}" srcOrd="1" destOrd="0" presId="urn:microsoft.com/office/officeart/2005/8/layout/orgChart1"/>
    <dgm:cxn modelId="{BE216988-DD33-4B5D-899B-D95F996F0698}" type="presParOf" srcId="{3034F67F-8A02-4061-BDAC-09B507082AC8}" destId="{5B188D72-215C-43D5-89E1-97104BA90507}" srcOrd="1" destOrd="0" presId="urn:microsoft.com/office/officeart/2005/8/layout/orgChart1"/>
    <dgm:cxn modelId="{E1FC77BB-A94D-429D-80E6-5C4F7ED09D1E}" type="presParOf" srcId="{5B188D72-215C-43D5-89E1-97104BA90507}" destId="{565BD7CE-9522-4197-AF07-243612405D0E}" srcOrd="0" destOrd="0" presId="urn:microsoft.com/office/officeart/2005/8/layout/orgChart1"/>
    <dgm:cxn modelId="{0FA61260-BBD2-4310-B3BA-6B3502A63470}" type="presParOf" srcId="{5B188D72-215C-43D5-89E1-97104BA90507}" destId="{30ACD578-B6B6-4CC1-9B0F-A870289E9E18}" srcOrd="1" destOrd="0" presId="urn:microsoft.com/office/officeart/2005/8/layout/orgChart1"/>
    <dgm:cxn modelId="{3F7EA283-E6E5-478C-9A24-4AF1D55152E8}" type="presParOf" srcId="{30ACD578-B6B6-4CC1-9B0F-A870289E9E18}" destId="{ECB1E64A-AAF7-45DC-A323-E2D82A77E6CD}" srcOrd="0" destOrd="0" presId="urn:microsoft.com/office/officeart/2005/8/layout/orgChart1"/>
    <dgm:cxn modelId="{0A851580-843C-4368-8900-4BDDE80DA248}" type="presParOf" srcId="{ECB1E64A-AAF7-45DC-A323-E2D82A77E6CD}" destId="{81DACD58-EAA5-4E0C-BCCC-DF695EE330AF}" srcOrd="0" destOrd="0" presId="urn:microsoft.com/office/officeart/2005/8/layout/orgChart1"/>
    <dgm:cxn modelId="{75035EF4-5F6A-4896-8DAD-97744B0B7249}" type="presParOf" srcId="{ECB1E64A-AAF7-45DC-A323-E2D82A77E6CD}" destId="{69869678-3286-4EC5-A33B-B47888647BE3}" srcOrd="1" destOrd="0" presId="urn:microsoft.com/office/officeart/2005/8/layout/orgChart1"/>
    <dgm:cxn modelId="{34891B80-7DD4-4239-B2E4-80CEF036E18A}" type="presParOf" srcId="{30ACD578-B6B6-4CC1-9B0F-A870289E9E18}" destId="{1FF6F716-0020-4C17-A30D-868EE7EB3975}" srcOrd="1" destOrd="0" presId="urn:microsoft.com/office/officeart/2005/8/layout/orgChart1"/>
    <dgm:cxn modelId="{D6287923-A2E6-4A91-9BBC-A520A1BF7CD5}" type="presParOf" srcId="{1FF6F716-0020-4C17-A30D-868EE7EB3975}" destId="{FC31D90C-42DC-44AB-A8DB-7361F65E3324}" srcOrd="0" destOrd="0" presId="urn:microsoft.com/office/officeart/2005/8/layout/orgChart1"/>
    <dgm:cxn modelId="{662E4BC7-83D6-40F9-861B-EDB1873143E8}" type="presParOf" srcId="{1FF6F716-0020-4C17-A30D-868EE7EB3975}" destId="{DE1AE133-B749-4D6A-859D-ADE366C2B961}" srcOrd="1" destOrd="0" presId="urn:microsoft.com/office/officeart/2005/8/layout/orgChart1"/>
    <dgm:cxn modelId="{775C9776-ADDB-48B6-8631-75898B20857E}" type="presParOf" srcId="{DE1AE133-B749-4D6A-859D-ADE366C2B961}" destId="{A1932602-8D2B-4961-88A2-05A368DD088D}" srcOrd="0" destOrd="0" presId="urn:microsoft.com/office/officeart/2005/8/layout/orgChart1"/>
    <dgm:cxn modelId="{D4B8BF0D-47B0-4DC9-95D6-EBB1BF3B5E17}" type="presParOf" srcId="{A1932602-8D2B-4961-88A2-05A368DD088D}" destId="{84A5362A-4BD0-4856-B8EB-905BDB49D72A}" srcOrd="0" destOrd="0" presId="urn:microsoft.com/office/officeart/2005/8/layout/orgChart1"/>
    <dgm:cxn modelId="{67256F33-FF46-4FA2-BB0A-1A8CA16653CD}" type="presParOf" srcId="{A1932602-8D2B-4961-88A2-05A368DD088D}" destId="{4C752299-6921-49A6-A2BF-D3C5C85C575F}" srcOrd="1" destOrd="0" presId="urn:microsoft.com/office/officeart/2005/8/layout/orgChart1"/>
    <dgm:cxn modelId="{DEF0604C-C613-4FB1-9B48-66F41DB0493F}" type="presParOf" srcId="{DE1AE133-B749-4D6A-859D-ADE366C2B961}" destId="{A77C0ED9-39B7-464E-ABE2-177FE9F35AB1}" srcOrd="1" destOrd="0" presId="urn:microsoft.com/office/officeart/2005/8/layout/orgChart1"/>
    <dgm:cxn modelId="{9762E5E5-3C02-4DA1-BA45-29481D56AAA9}" type="presParOf" srcId="{A77C0ED9-39B7-464E-ABE2-177FE9F35AB1}" destId="{FF021ED8-44E6-43B4-A9C2-EC023842A119}" srcOrd="0" destOrd="0" presId="urn:microsoft.com/office/officeart/2005/8/layout/orgChart1"/>
    <dgm:cxn modelId="{DEF58C93-BD1E-445C-98FA-B2B0401D6BDD}" type="presParOf" srcId="{A77C0ED9-39B7-464E-ABE2-177FE9F35AB1}" destId="{B4538B6B-B39C-4F7E-B13A-B452FF6EDC82}" srcOrd="1" destOrd="0" presId="urn:microsoft.com/office/officeart/2005/8/layout/orgChart1"/>
    <dgm:cxn modelId="{61B7CF36-9EA5-46A1-B8B1-90AB30BFCA36}" type="presParOf" srcId="{B4538B6B-B39C-4F7E-B13A-B452FF6EDC82}" destId="{6259F372-3D86-43D3-9CA5-9508AB9CBBE0}" srcOrd="0" destOrd="0" presId="urn:microsoft.com/office/officeart/2005/8/layout/orgChart1"/>
    <dgm:cxn modelId="{D7F646CD-BF87-48C0-906F-BE793D58303C}" type="presParOf" srcId="{6259F372-3D86-43D3-9CA5-9508AB9CBBE0}" destId="{A4F6981F-4B5B-4DA8-8D6D-E0B66D54524A}" srcOrd="0" destOrd="0" presId="urn:microsoft.com/office/officeart/2005/8/layout/orgChart1"/>
    <dgm:cxn modelId="{6C2E2EAB-36D1-484E-B66A-2C38934BC0D7}" type="presParOf" srcId="{6259F372-3D86-43D3-9CA5-9508AB9CBBE0}" destId="{4BF47C37-302A-4357-A919-EA0E366DB487}" srcOrd="1" destOrd="0" presId="urn:microsoft.com/office/officeart/2005/8/layout/orgChart1"/>
    <dgm:cxn modelId="{1175D13C-7671-417F-BBC8-3CCF69525EB5}" type="presParOf" srcId="{B4538B6B-B39C-4F7E-B13A-B452FF6EDC82}" destId="{0B16C5B2-A43A-42BC-8173-E257A0D5E586}" srcOrd="1" destOrd="0" presId="urn:microsoft.com/office/officeart/2005/8/layout/orgChart1"/>
    <dgm:cxn modelId="{D36DFAE8-19EA-4F28-97E6-1F7100BCA602}" type="presParOf" srcId="{0B16C5B2-A43A-42BC-8173-E257A0D5E586}" destId="{454E8DCD-4FF2-4CF3-8B7C-5314C4642A76}" srcOrd="0" destOrd="0" presId="urn:microsoft.com/office/officeart/2005/8/layout/orgChart1"/>
    <dgm:cxn modelId="{404D44B4-19A5-4F03-AC84-26DF69853388}" type="presParOf" srcId="{0B16C5B2-A43A-42BC-8173-E257A0D5E586}" destId="{7D5AC55B-4940-4C47-8591-9D132DAD5327}" srcOrd="1" destOrd="0" presId="urn:microsoft.com/office/officeart/2005/8/layout/orgChart1"/>
    <dgm:cxn modelId="{7363536D-556D-420A-8080-D9A77495C5DD}" type="presParOf" srcId="{7D5AC55B-4940-4C47-8591-9D132DAD5327}" destId="{2FD87B52-C65E-46EF-BE08-3BD4DDA65296}" srcOrd="0" destOrd="0" presId="urn:microsoft.com/office/officeart/2005/8/layout/orgChart1"/>
    <dgm:cxn modelId="{62469738-E525-43C4-AA4D-670AD8D48838}" type="presParOf" srcId="{2FD87B52-C65E-46EF-BE08-3BD4DDA65296}" destId="{BF22C5A2-1916-4143-B1A5-9F45C7FA409B}" srcOrd="0" destOrd="0" presId="urn:microsoft.com/office/officeart/2005/8/layout/orgChart1"/>
    <dgm:cxn modelId="{30224E70-5B49-454E-B0CC-810A63D48B55}" type="presParOf" srcId="{2FD87B52-C65E-46EF-BE08-3BD4DDA65296}" destId="{826291F9-867F-42E0-A1D5-19BDE918DBCF}" srcOrd="1" destOrd="0" presId="urn:microsoft.com/office/officeart/2005/8/layout/orgChart1"/>
    <dgm:cxn modelId="{41311B1E-248D-48FB-8D49-57603D4D32E8}" type="presParOf" srcId="{7D5AC55B-4940-4C47-8591-9D132DAD5327}" destId="{0CB5D668-A7DB-4F39-929D-8C8178D8363A}" srcOrd="1" destOrd="0" presId="urn:microsoft.com/office/officeart/2005/8/layout/orgChart1"/>
    <dgm:cxn modelId="{7ACE4D4C-5732-40EB-9D11-5E1B174E46CF}" type="presParOf" srcId="{7D5AC55B-4940-4C47-8591-9D132DAD5327}" destId="{05C2A62D-4547-4C7E-87AC-173B9437E31A}" srcOrd="2" destOrd="0" presId="urn:microsoft.com/office/officeart/2005/8/layout/orgChart1"/>
    <dgm:cxn modelId="{6E61364C-E7F4-4CF1-8ABF-F07E65192921}" type="presParOf" srcId="{B4538B6B-B39C-4F7E-B13A-B452FF6EDC82}" destId="{AAFC79E9-5057-4A35-86B7-5A96A5A8B392}" srcOrd="2" destOrd="0" presId="urn:microsoft.com/office/officeart/2005/8/layout/orgChart1"/>
    <dgm:cxn modelId="{3A41298F-9082-4476-9725-12BF241F0ED2}" type="presParOf" srcId="{DE1AE133-B749-4D6A-859D-ADE366C2B961}" destId="{1641DC13-817F-47AA-816E-33A63C47849B}" srcOrd="2" destOrd="0" presId="urn:microsoft.com/office/officeart/2005/8/layout/orgChart1"/>
    <dgm:cxn modelId="{9392D1D2-A209-42F5-B2E9-0075D5C000D4}" type="presParOf" srcId="{30ACD578-B6B6-4CC1-9B0F-A870289E9E18}" destId="{A7FC0FE9-418B-491D-8E26-687228B88EF1}" srcOrd="2" destOrd="0" presId="urn:microsoft.com/office/officeart/2005/8/layout/orgChart1"/>
    <dgm:cxn modelId="{BC69338B-DE28-493C-A877-C7A751C56D42}" type="presParOf" srcId="{3034F67F-8A02-4061-BDAC-09B507082AC8}" destId="{CF5C1675-48E6-45E3-B13F-F0D671A03C27}" srcOrd="2" destOrd="0" presId="urn:microsoft.com/office/officeart/2005/8/layout/orgChart1"/>
    <dgm:cxn modelId="{4E18833E-48D3-4BD5-B1E9-B7DAB942B72F}" type="presParOf" srcId="{903A2629-51A2-42AA-B336-7D3C7E87FB59}" destId="{4BAE9D76-A250-4AE8-890D-0CA1E7A6E117}" srcOrd="2" destOrd="0" presId="urn:microsoft.com/office/officeart/2005/8/layout/orgChart1"/>
    <dgm:cxn modelId="{736B2E17-E815-4657-A079-846086FA92EC}" type="presParOf" srcId="{106BF48F-4237-4A68-9E76-17B6EA19BE8A}" destId="{3CFDB452-AB12-4B6C-9109-358F82B6CC2E}" srcOrd="2" destOrd="0" presId="urn:microsoft.com/office/officeart/2005/8/layout/orgChart1"/>
    <dgm:cxn modelId="{7B46B5DF-EB0E-40B8-8617-C1CA974DA7ED}" type="presParOf" srcId="{8C008F2F-C26C-41CD-BE75-2823FE5B0681}" destId="{1959EA2F-F431-4A8D-A8FC-C49ADD5DB0B6}" srcOrd="2" destOrd="0" presId="urn:microsoft.com/office/officeart/2005/8/layout/orgChart1"/>
    <dgm:cxn modelId="{2C705228-8CD4-4D6A-BDF8-80DFBB51A7B5}" type="presParOf" srcId="{196B1B9D-6DF0-4DED-9413-504CF098D92B}" destId="{0C8D9E24-3BBD-4DE7-AC93-BA1285FC2B28}" srcOrd="2" destOrd="0" presId="urn:microsoft.com/office/officeart/2005/8/layout/orgChart1"/>
    <dgm:cxn modelId="{AD109830-EF4D-4FAC-BD2B-9EC233042EB4}" type="presParOf" srcId="{5525AC8D-725A-4B7E-B099-8E84640C23D0}" destId="{2302A7AC-7986-4AC5-ADD5-EE10A5EDB4FD}" srcOrd="2" destOrd="0" presId="urn:microsoft.com/office/officeart/2005/8/layout/orgChart1"/>
    <dgm:cxn modelId="{4EB70EAC-EB19-4675-9F59-423E99926D25}" type="presParOf" srcId="{4F6165C0-52E3-451C-90C9-D1EB65D82D86}" destId="{1BDA0A0D-1549-4FDF-B7B6-D278D2C59123}" srcOrd="2" destOrd="0" presId="urn:microsoft.com/office/officeart/2005/8/layout/orgChart1"/>
    <dgm:cxn modelId="{CC86E7AD-690C-42EF-B517-DDBA7788C83A}" type="presParOf" srcId="{EF283790-7255-4AA2-994E-790BDF334F0C}" destId="{20A479A9-56D9-4225-BED2-D41BB519238D}" srcOrd="2" destOrd="0" presId="urn:microsoft.com/office/officeart/2005/8/layout/orgChart1"/>
    <dgm:cxn modelId="{24CA7C91-BF8B-4ECE-A48F-7D50FFC3C4AA}" type="presParOf" srcId="{EF283790-7255-4AA2-994E-790BDF334F0C}" destId="{7F69AB68-8CB2-4C2A-A915-CAB11CA34EE9}" srcOrd="3" destOrd="0" presId="urn:microsoft.com/office/officeart/2005/8/layout/orgChart1"/>
    <dgm:cxn modelId="{1C9C501F-FB01-4555-BFF4-46F119D7A4A0}" type="presParOf" srcId="{7F69AB68-8CB2-4C2A-A915-CAB11CA34EE9}" destId="{71B04C81-AC99-41FE-B9A3-EC4DB759F71D}" srcOrd="0" destOrd="0" presId="urn:microsoft.com/office/officeart/2005/8/layout/orgChart1"/>
    <dgm:cxn modelId="{F3AA3609-9FC0-4619-9570-2FB81FAA7A08}" type="presParOf" srcId="{71B04C81-AC99-41FE-B9A3-EC4DB759F71D}" destId="{C43A2663-B33A-4B91-A803-CD1317714754}" srcOrd="0" destOrd="0" presId="urn:microsoft.com/office/officeart/2005/8/layout/orgChart1"/>
    <dgm:cxn modelId="{8FC72594-C829-4D5F-B5A2-BBFE405D746D}" type="presParOf" srcId="{71B04C81-AC99-41FE-B9A3-EC4DB759F71D}" destId="{D9788ADC-EDE0-4451-9085-4876323D83DC}" srcOrd="1" destOrd="0" presId="urn:microsoft.com/office/officeart/2005/8/layout/orgChart1"/>
    <dgm:cxn modelId="{16601C0B-4D23-436C-B080-40C4FD4FDF5D}" type="presParOf" srcId="{7F69AB68-8CB2-4C2A-A915-CAB11CA34EE9}" destId="{684FCD4D-436C-4D54-865B-8D4953CBB0CB}" srcOrd="1" destOrd="0" presId="urn:microsoft.com/office/officeart/2005/8/layout/orgChart1"/>
    <dgm:cxn modelId="{8A4AE4FF-3ACD-4C94-BABB-E34A6BFB0C74}" type="presParOf" srcId="{684FCD4D-436C-4D54-865B-8D4953CBB0CB}" destId="{B330F34D-275A-4F1B-B059-F9E98A62080F}" srcOrd="0" destOrd="0" presId="urn:microsoft.com/office/officeart/2005/8/layout/orgChart1"/>
    <dgm:cxn modelId="{B49876EC-BEA0-4628-8D3D-530FC21BF629}" type="presParOf" srcId="{684FCD4D-436C-4D54-865B-8D4953CBB0CB}" destId="{F67BA50E-CB2C-4E48-AFB0-DD132DC5D00C}" srcOrd="1" destOrd="0" presId="urn:microsoft.com/office/officeart/2005/8/layout/orgChart1"/>
    <dgm:cxn modelId="{2D1B2ADD-7D30-4304-95A1-602B1517DFCA}" type="presParOf" srcId="{F67BA50E-CB2C-4E48-AFB0-DD132DC5D00C}" destId="{22D581CA-F6E5-4C19-9F1B-AF01380FBD1E}" srcOrd="0" destOrd="0" presId="urn:microsoft.com/office/officeart/2005/8/layout/orgChart1"/>
    <dgm:cxn modelId="{576BC9FA-3963-46C2-A761-BD597CBF7159}" type="presParOf" srcId="{22D581CA-F6E5-4C19-9F1B-AF01380FBD1E}" destId="{F6EA68A3-BE4A-49DD-8739-D3424AD49F3A}" srcOrd="0" destOrd="0" presId="urn:microsoft.com/office/officeart/2005/8/layout/orgChart1"/>
    <dgm:cxn modelId="{FA0938F2-BE6D-43FE-BEE8-3CE73917C4BE}" type="presParOf" srcId="{22D581CA-F6E5-4C19-9F1B-AF01380FBD1E}" destId="{492C5991-5657-4A00-809C-AA89BA20AB99}" srcOrd="1" destOrd="0" presId="urn:microsoft.com/office/officeart/2005/8/layout/orgChart1"/>
    <dgm:cxn modelId="{8426EBB6-2BBC-4E05-9CB6-63631E8C87EE}" type="presParOf" srcId="{F67BA50E-CB2C-4E48-AFB0-DD132DC5D00C}" destId="{9D62F02D-5539-4AD8-AEC8-6BABD8128BC6}" srcOrd="1" destOrd="0" presId="urn:microsoft.com/office/officeart/2005/8/layout/orgChart1"/>
    <dgm:cxn modelId="{50B06A87-284B-43F1-B4E8-983BD4B5FBB9}" type="presParOf" srcId="{9D62F02D-5539-4AD8-AEC8-6BABD8128BC6}" destId="{34CD804F-D102-42B8-98BE-397F523C9571}" srcOrd="0" destOrd="0" presId="urn:microsoft.com/office/officeart/2005/8/layout/orgChart1"/>
    <dgm:cxn modelId="{260AAEB5-9B9F-4B97-A9EA-16D92B80A57F}" type="presParOf" srcId="{9D62F02D-5539-4AD8-AEC8-6BABD8128BC6}" destId="{849F1FA6-0C3C-4E7B-86D4-C2DEAD01C350}" srcOrd="1" destOrd="0" presId="urn:microsoft.com/office/officeart/2005/8/layout/orgChart1"/>
    <dgm:cxn modelId="{28741CF3-8471-4DA0-A749-68E0D90BB6C8}" type="presParOf" srcId="{849F1FA6-0C3C-4E7B-86D4-C2DEAD01C350}" destId="{CFFA59D8-19BB-4F31-8001-F517EE894E7D}" srcOrd="0" destOrd="0" presId="urn:microsoft.com/office/officeart/2005/8/layout/orgChart1"/>
    <dgm:cxn modelId="{20DBB983-637E-4DFA-B1F3-59444E06CA55}" type="presParOf" srcId="{CFFA59D8-19BB-4F31-8001-F517EE894E7D}" destId="{485B40BD-C516-4846-95DE-B93CA264BB4D}" srcOrd="0" destOrd="0" presId="urn:microsoft.com/office/officeart/2005/8/layout/orgChart1"/>
    <dgm:cxn modelId="{522E58DC-9EBB-4EDA-BE08-F8924582423E}" type="presParOf" srcId="{CFFA59D8-19BB-4F31-8001-F517EE894E7D}" destId="{A077A11B-C28C-4CF0-AEED-ED9F9AC2A9AB}" srcOrd="1" destOrd="0" presId="urn:microsoft.com/office/officeart/2005/8/layout/orgChart1"/>
    <dgm:cxn modelId="{28231BF6-80A5-442A-9084-84E195F803FF}" type="presParOf" srcId="{849F1FA6-0C3C-4E7B-86D4-C2DEAD01C350}" destId="{6D51EADE-9443-4E8A-8C2F-5B80FB6D1689}" srcOrd="1" destOrd="0" presId="urn:microsoft.com/office/officeart/2005/8/layout/orgChart1"/>
    <dgm:cxn modelId="{96E68C86-586C-4FB5-B1D6-F2D1EF7F10FD}" type="presParOf" srcId="{6D51EADE-9443-4E8A-8C2F-5B80FB6D1689}" destId="{B8B65EEF-41F6-4967-826F-406DBA96AC49}" srcOrd="0" destOrd="0" presId="urn:microsoft.com/office/officeart/2005/8/layout/orgChart1"/>
    <dgm:cxn modelId="{6C1F618A-5BBD-46F2-BA8A-FC4D1C9BCE03}" type="presParOf" srcId="{6D51EADE-9443-4E8A-8C2F-5B80FB6D1689}" destId="{09234FE2-C74F-4311-B396-FAE2A969E869}" srcOrd="1" destOrd="0" presId="urn:microsoft.com/office/officeart/2005/8/layout/orgChart1"/>
    <dgm:cxn modelId="{B5FF5581-380B-414C-95E2-73F122D785E9}" type="presParOf" srcId="{09234FE2-C74F-4311-B396-FAE2A969E869}" destId="{84F8817A-02D7-4195-AAE9-16A4C4A0B54F}" srcOrd="0" destOrd="0" presId="urn:microsoft.com/office/officeart/2005/8/layout/orgChart1"/>
    <dgm:cxn modelId="{D73254DF-B1CD-40FC-93C0-F6567A72BE5D}" type="presParOf" srcId="{84F8817A-02D7-4195-AAE9-16A4C4A0B54F}" destId="{C63236EC-9F8D-4B67-9CD8-DC8CB4D2EE26}" srcOrd="0" destOrd="0" presId="urn:microsoft.com/office/officeart/2005/8/layout/orgChart1"/>
    <dgm:cxn modelId="{FB2CD673-8587-45FC-B206-18F0172AC4C6}" type="presParOf" srcId="{84F8817A-02D7-4195-AAE9-16A4C4A0B54F}" destId="{CBF05B0B-ABAB-4FB1-BB07-8639E0FBE365}" srcOrd="1" destOrd="0" presId="urn:microsoft.com/office/officeart/2005/8/layout/orgChart1"/>
    <dgm:cxn modelId="{C102712D-AB7B-45EC-8E3B-D593BE31D7E3}" type="presParOf" srcId="{09234FE2-C74F-4311-B396-FAE2A969E869}" destId="{F088D057-EE00-49C7-AD62-19233D708F32}" srcOrd="1" destOrd="0" presId="urn:microsoft.com/office/officeart/2005/8/layout/orgChart1"/>
    <dgm:cxn modelId="{D9B6E1D3-0381-4862-B138-F4B1D406661A}" type="presParOf" srcId="{F088D057-EE00-49C7-AD62-19233D708F32}" destId="{D41C0E32-B610-436A-8D17-737D3F203B2E}" srcOrd="0" destOrd="0" presId="urn:microsoft.com/office/officeart/2005/8/layout/orgChart1"/>
    <dgm:cxn modelId="{4895079E-A5A0-49F9-919F-DD32AFC425AB}" type="presParOf" srcId="{F088D057-EE00-49C7-AD62-19233D708F32}" destId="{2B3D0067-7BC6-44EA-B03F-DC61F0B88C19}" srcOrd="1" destOrd="0" presId="urn:microsoft.com/office/officeart/2005/8/layout/orgChart1"/>
    <dgm:cxn modelId="{BDC529B3-806B-4B1E-BDAA-3A634F1AF9F3}" type="presParOf" srcId="{2B3D0067-7BC6-44EA-B03F-DC61F0B88C19}" destId="{B27B0C20-D744-4EA3-990D-0F79617B1FA1}" srcOrd="0" destOrd="0" presId="urn:microsoft.com/office/officeart/2005/8/layout/orgChart1"/>
    <dgm:cxn modelId="{D4402BBC-4B1B-4E1C-87D7-16648E9A7495}" type="presParOf" srcId="{B27B0C20-D744-4EA3-990D-0F79617B1FA1}" destId="{0288E843-1D32-4238-8321-74AE6EF73AA9}" srcOrd="0" destOrd="0" presId="urn:microsoft.com/office/officeart/2005/8/layout/orgChart1"/>
    <dgm:cxn modelId="{879C2A36-AD33-4F0E-A80C-8C9B3D9099DC}" type="presParOf" srcId="{B27B0C20-D744-4EA3-990D-0F79617B1FA1}" destId="{492741BD-66AA-4585-B09F-298D3271AC69}" srcOrd="1" destOrd="0" presId="urn:microsoft.com/office/officeart/2005/8/layout/orgChart1"/>
    <dgm:cxn modelId="{0117A3A4-6ECC-4BD3-8534-29DB5126557A}" type="presParOf" srcId="{2B3D0067-7BC6-44EA-B03F-DC61F0B88C19}" destId="{B0820165-811B-435F-87C0-619F7A7FE271}" srcOrd="1" destOrd="0" presId="urn:microsoft.com/office/officeart/2005/8/layout/orgChart1"/>
    <dgm:cxn modelId="{D7F66658-0A1A-40F9-9418-7E54F63638EE}" type="presParOf" srcId="{B0820165-811B-435F-87C0-619F7A7FE271}" destId="{7B96DAF9-25DA-4ADD-ACE8-354DF1CBB146}" srcOrd="0" destOrd="0" presId="urn:microsoft.com/office/officeart/2005/8/layout/orgChart1"/>
    <dgm:cxn modelId="{50BDA906-AF4C-4DF2-A4FF-732A2DF2045D}" type="presParOf" srcId="{B0820165-811B-435F-87C0-619F7A7FE271}" destId="{73215E32-76BD-4DE3-88CD-5B416B929C92}" srcOrd="1" destOrd="0" presId="urn:microsoft.com/office/officeart/2005/8/layout/orgChart1"/>
    <dgm:cxn modelId="{C66E159E-4352-4581-95F9-C0F1C9C912C9}" type="presParOf" srcId="{73215E32-76BD-4DE3-88CD-5B416B929C92}" destId="{9BC07436-C60B-467A-B9C3-F38CFBD9392A}" srcOrd="0" destOrd="0" presId="urn:microsoft.com/office/officeart/2005/8/layout/orgChart1"/>
    <dgm:cxn modelId="{0725112D-7DB9-4C9E-B722-30540B0FD228}" type="presParOf" srcId="{9BC07436-C60B-467A-B9C3-F38CFBD9392A}" destId="{5CCEA55D-C5DF-4F67-B56E-AF2509757669}" srcOrd="0" destOrd="0" presId="urn:microsoft.com/office/officeart/2005/8/layout/orgChart1"/>
    <dgm:cxn modelId="{7DF93E03-604E-4616-8DFF-E4F192C79F36}" type="presParOf" srcId="{9BC07436-C60B-467A-B9C3-F38CFBD9392A}" destId="{87A00C40-7544-472E-89DC-F5246315888C}" srcOrd="1" destOrd="0" presId="urn:microsoft.com/office/officeart/2005/8/layout/orgChart1"/>
    <dgm:cxn modelId="{E84685DB-1943-4D9A-B5E3-4A66FACBF891}" type="presParOf" srcId="{73215E32-76BD-4DE3-88CD-5B416B929C92}" destId="{26C41144-7268-4597-922E-81E4F024FD57}" srcOrd="1" destOrd="0" presId="urn:microsoft.com/office/officeart/2005/8/layout/orgChart1"/>
    <dgm:cxn modelId="{17940978-9B1E-46FF-9D11-EB86887DB3B5}" type="presParOf" srcId="{26C41144-7268-4597-922E-81E4F024FD57}" destId="{861EEFBA-52BB-436C-83B2-B0BBE4412838}" srcOrd="0" destOrd="0" presId="urn:microsoft.com/office/officeart/2005/8/layout/orgChart1"/>
    <dgm:cxn modelId="{005A6E54-6222-48D4-AF4D-55D47DEBFD89}" type="presParOf" srcId="{26C41144-7268-4597-922E-81E4F024FD57}" destId="{904D57E4-E2EC-4582-A338-32C41CBD84E7}" srcOrd="1" destOrd="0" presId="urn:microsoft.com/office/officeart/2005/8/layout/orgChart1"/>
    <dgm:cxn modelId="{A727AFE4-3513-4A03-975B-DFB0C68A4885}" type="presParOf" srcId="{904D57E4-E2EC-4582-A338-32C41CBD84E7}" destId="{B3AA5853-80EF-4587-8C10-F9A7E1924ECA}" srcOrd="0" destOrd="0" presId="urn:microsoft.com/office/officeart/2005/8/layout/orgChart1"/>
    <dgm:cxn modelId="{865FA41D-3D27-473F-9794-F8BF7288E5DD}" type="presParOf" srcId="{B3AA5853-80EF-4587-8C10-F9A7E1924ECA}" destId="{865B9835-E4B6-4D37-AE04-AD48E58FAAD2}" srcOrd="0" destOrd="0" presId="urn:microsoft.com/office/officeart/2005/8/layout/orgChart1"/>
    <dgm:cxn modelId="{407C886A-7A45-44C0-B4DF-2C9BD62914F2}" type="presParOf" srcId="{B3AA5853-80EF-4587-8C10-F9A7E1924ECA}" destId="{922802FA-2ED1-4BAD-81E0-53270A543E32}" srcOrd="1" destOrd="0" presId="urn:microsoft.com/office/officeart/2005/8/layout/orgChart1"/>
    <dgm:cxn modelId="{CCF0B424-D6AE-4879-A982-6CC50C1F169A}" type="presParOf" srcId="{904D57E4-E2EC-4582-A338-32C41CBD84E7}" destId="{54C80C42-143C-4413-9D73-91DD2B530C4D}" srcOrd="1" destOrd="0" presId="urn:microsoft.com/office/officeart/2005/8/layout/orgChart1"/>
    <dgm:cxn modelId="{7574420E-6750-44D1-83CE-D75888EC1ED0}" type="presParOf" srcId="{54C80C42-143C-4413-9D73-91DD2B530C4D}" destId="{3AF77256-E537-49A1-823F-6CA3B597A67D}" srcOrd="0" destOrd="0" presId="urn:microsoft.com/office/officeart/2005/8/layout/orgChart1"/>
    <dgm:cxn modelId="{E5950746-CF22-4F2A-8346-CFFB5721743A}" type="presParOf" srcId="{54C80C42-143C-4413-9D73-91DD2B530C4D}" destId="{CC696623-33B2-40A8-B33B-8D91DA3A6F1B}" srcOrd="1" destOrd="0" presId="urn:microsoft.com/office/officeart/2005/8/layout/orgChart1"/>
    <dgm:cxn modelId="{5F69F02B-1B69-4786-B4B2-6F2488352820}" type="presParOf" srcId="{CC696623-33B2-40A8-B33B-8D91DA3A6F1B}" destId="{86DF3D31-CC26-4DA8-A60A-8D56361D8C7E}" srcOrd="0" destOrd="0" presId="urn:microsoft.com/office/officeart/2005/8/layout/orgChart1"/>
    <dgm:cxn modelId="{0D381727-32BD-4630-9F88-B3DFBE38A3E2}" type="presParOf" srcId="{86DF3D31-CC26-4DA8-A60A-8D56361D8C7E}" destId="{A2A5078A-11FF-427D-87C6-3F9CE9128AAA}" srcOrd="0" destOrd="0" presId="urn:microsoft.com/office/officeart/2005/8/layout/orgChart1"/>
    <dgm:cxn modelId="{26412ED5-D744-4501-B1D3-C9B9833704A3}" type="presParOf" srcId="{86DF3D31-CC26-4DA8-A60A-8D56361D8C7E}" destId="{09D04C0E-8C1E-4126-8D83-F98989DD013E}" srcOrd="1" destOrd="0" presId="urn:microsoft.com/office/officeart/2005/8/layout/orgChart1"/>
    <dgm:cxn modelId="{AECCA479-890B-4CDD-BAE9-ADC844E59B6F}" type="presParOf" srcId="{CC696623-33B2-40A8-B33B-8D91DA3A6F1B}" destId="{E8B25763-2B0B-4224-8F91-5C6D8989698F}" srcOrd="1" destOrd="0" presId="urn:microsoft.com/office/officeart/2005/8/layout/orgChart1"/>
    <dgm:cxn modelId="{FD56A111-C77A-47AE-8ADD-47208A4C734B}" type="presParOf" srcId="{E8B25763-2B0B-4224-8F91-5C6D8989698F}" destId="{1566CBB0-41AD-439A-92ED-C9F13404F65C}" srcOrd="0" destOrd="0" presId="urn:microsoft.com/office/officeart/2005/8/layout/orgChart1"/>
    <dgm:cxn modelId="{A802AC28-81AE-4F90-87B2-5351119643CC}" type="presParOf" srcId="{E8B25763-2B0B-4224-8F91-5C6D8989698F}" destId="{9CDDA781-FEEE-4192-B6CC-8CEDED956C77}" srcOrd="1" destOrd="0" presId="urn:microsoft.com/office/officeart/2005/8/layout/orgChart1"/>
    <dgm:cxn modelId="{2B413EF7-7244-4E16-9FA8-2D87CBE9163C}" type="presParOf" srcId="{9CDDA781-FEEE-4192-B6CC-8CEDED956C77}" destId="{119B5652-0FBB-459B-82C5-1021F7AD58CD}" srcOrd="0" destOrd="0" presId="urn:microsoft.com/office/officeart/2005/8/layout/orgChart1"/>
    <dgm:cxn modelId="{56B89B4B-274E-4B46-8CC6-7E93FF19555F}" type="presParOf" srcId="{119B5652-0FBB-459B-82C5-1021F7AD58CD}" destId="{A654AA26-F906-416B-B2F9-747CBDE9ED42}" srcOrd="0" destOrd="0" presId="urn:microsoft.com/office/officeart/2005/8/layout/orgChart1"/>
    <dgm:cxn modelId="{FA9A251D-9855-4F36-BE3B-AF9954695176}" type="presParOf" srcId="{119B5652-0FBB-459B-82C5-1021F7AD58CD}" destId="{C7F03041-E03F-4C19-8645-E3CB71611074}" srcOrd="1" destOrd="0" presId="urn:microsoft.com/office/officeart/2005/8/layout/orgChart1"/>
    <dgm:cxn modelId="{BBEF93BD-B2EC-4D4C-918B-ABB820E87FC1}" type="presParOf" srcId="{9CDDA781-FEEE-4192-B6CC-8CEDED956C77}" destId="{097DD9AA-5109-4347-9307-C759BF572500}" srcOrd="1" destOrd="0" presId="urn:microsoft.com/office/officeart/2005/8/layout/orgChart1"/>
    <dgm:cxn modelId="{7907EF14-55D9-4D66-AC96-8B63C7DD0FF9}" type="presParOf" srcId="{9CDDA781-FEEE-4192-B6CC-8CEDED956C77}" destId="{3D05F01A-C437-4EE2-9DAD-6859C9D5912C}" srcOrd="2" destOrd="0" presId="urn:microsoft.com/office/officeart/2005/8/layout/orgChart1"/>
    <dgm:cxn modelId="{3CE7D93E-BD4D-456F-8992-6D2C7344EF98}" type="presParOf" srcId="{CC696623-33B2-40A8-B33B-8D91DA3A6F1B}" destId="{BBD1A194-2F58-4DF7-900F-7428060CC1D6}" srcOrd="2" destOrd="0" presId="urn:microsoft.com/office/officeart/2005/8/layout/orgChart1"/>
    <dgm:cxn modelId="{2BEAFAEF-A853-4FED-AD94-519405058DDB}" type="presParOf" srcId="{904D57E4-E2EC-4582-A338-32C41CBD84E7}" destId="{162E3141-C821-427D-AE79-C21D4A1A0F1E}" srcOrd="2" destOrd="0" presId="urn:microsoft.com/office/officeart/2005/8/layout/orgChart1"/>
    <dgm:cxn modelId="{00F0E300-CD80-4904-BECC-8560D1805113}" type="presParOf" srcId="{73215E32-76BD-4DE3-88CD-5B416B929C92}" destId="{FEBA4679-8259-4CF7-8400-F0BC16282D08}" srcOrd="2" destOrd="0" presId="urn:microsoft.com/office/officeart/2005/8/layout/orgChart1"/>
    <dgm:cxn modelId="{DCE26A44-273D-406D-931C-DCADD19F43B9}" type="presParOf" srcId="{2B3D0067-7BC6-44EA-B03F-DC61F0B88C19}" destId="{99ADE3B8-D5EB-4EB4-88BF-91958D7DE894}" srcOrd="2" destOrd="0" presId="urn:microsoft.com/office/officeart/2005/8/layout/orgChart1"/>
    <dgm:cxn modelId="{284BE719-8A50-4604-B432-E7C2B2129E22}" type="presParOf" srcId="{09234FE2-C74F-4311-B396-FAE2A969E869}" destId="{9D0C18FC-C02F-48C0-87B1-4892C49EC119}" srcOrd="2" destOrd="0" presId="urn:microsoft.com/office/officeart/2005/8/layout/orgChart1"/>
    <dgm:cxn modelId="{1846132F-75A0-4E6F-90C8-51B354D6A85B}" type="presParOf" srcId="{849F1FA6-0C3C-4E7B-86D4-C2DEAD01C350}" destId="{636DFBBD-DE89-46AF-83D1-69D674A20B55}" srcOrd="2" destOrd="0" presId="urn:microsoft.com/office/officeart/2005/8/layout/orgChart1"/>
    <dgm:cxn modelId="{133A29B3-E406-4508-8D20-FAD468FABC4F}" type="presParOf" srcId="{F67BA50E-CB2C-4E48-AFB0-DD132DC5D00C}" destId="{CADC2EAA-03DC-4D0E-83B7-08E8AE3DB449}" srcOrd="2" destOrd="0" presId="urn:microsoft.com/office/officeart/2005/8/layout/orgChart1"/>
    <dgm:cxn modelId="{B8F82E11-1943-4857-B830-223F7CEB86F6}" type="presParOf" srcId="{7F69AB68-8CB2-4C2A-A915-CAB11CA34EE9}" destId="{79F72094-7D53-4EAF-BDFC-C566F2EBA5D9}" srcOrd="2" destOrd="0" presId="urn:microsoft.com/office/officeart/2005/8/layout/orgChart1"/>
    <dgm:cxn modelId="{37C3F0C1-960E-4B5F-971A-61A45EE742B1}" type="presParOf" srcId="{C78DA284-0717-4795-9B12-94AAD1F3C84B}" destId="{7DF27E53-46E0-41A2-9615-A7AC23EDDEB9}" srcOrd="2" destOrd="0" presId="urn:microsoft.com/office/officeart/2005/8/layout/orgChart1"/>
    <dgm:cxn modelId="{4E0D57E7-E3D3-42B0-A0DE-4BEEA75CB892}" type="presParOf" srcId="{5DA025AF-635E-4521-A839-B6012C47246D}" destId="{EEA1BDFE-C8BC-4204-98C2-519FBD0E80BA}" srcOrd="2" destOrd="0" presId="urn:microsoft.com/office/officeart/2005/8/layout/orgChart1"/>
    <dgm:cxn modelId="{58EA02BD-00C2-4AB7-8DC9-80A08DB8EE09}" type="presParOf" srcId="{9CD55EC1-3C4D-40C8-BF2B-704ADBE8C905}" destId="{733B2903-3306-4158-8791-3C1B7A8D2878}" srcOrd="2" destOrd="0" presId="urn:microsoft.com/office/officeart/2005/8/layout/orgChart1"/>
    <dgm:cxn modelId="{DFF8B911-CE9C-4559-9D02-83877F8C163C}" type="presParOf" srcId="{733B2903-3306-4158-8791-3C1B7A8D2878}" destId="{450F3C87-3DF4-4A97-A499-AD42A7E8CB68}" srcOrd="0" destOrd="0" presId="urn:microsoft.com/office/officeart/2005/8/layout/orgChart1"/>
    <dgm:cxn modelId="{C13FA152-7D82-4FA9-BDEF-8E71B4D67845}" type="presParOf" srcId="{733B2903-3306-4158-8791-3C1B7A8D2878}" destId="{F5E133EA-E1EB-47C3-A57C-8D5F82A4CBB8}" srcOrd="1" destOrd="0" presId="urn:microsoft.com/office/officeart/2005/8/layout/orgChart1"/>
    <dgm:cxn modelId="{5B713F5F-D61D-4F03-8952-C23CFB3B5F3F}" type="presParOf" srcId="{F5E133EA-E1EB-47C3-A57C-8D5F82A4CBB8}" destId="{9544DE7D-0D57-4195-A953-4AB1206CBE5C}" srcOrd="0" destOrd="0" presId="urn:microsoft.com/office/officeart/2005/8/layout/orgChart1"/>
    <dgm:cxn modelId="{507FAF46-C495-4AC0-9E44-E8A44B477BF4}" type="presParOf" srcId="{9544DE7D-0D57-4195-A953-4AB1206CBE5C}" destId="{14F8F77A-ED02-4824-A001-499FB7DDB7BF}" srcOrd="0" destOrd="0" presId="urn:microsoft.com/office/officeart/2005/8/layout/orgChart1"/>
    <dgm:cxn modelId="{DE36E175-DACB-4D66-B000-412EDCBD831B}" type="presParOf" srcId="{9544DE7D-0D57-4195-A953-4AB1206CBE5C}" destId="{FD675B09-E936-4730-8951-4D76B6F46823}" srcOrd="1" destOrd="0" presId="urn:microsoft.com/office/officeart/2005/8/layout/orgChart1"/>
    <dgm:cxn modelId="{1AF2747A-2737-42B2-8E5D-E3C07F359DCF}" type="presParOf" srcId="{F5E133EA-E1EB-47C3-A57C-8D5F82A4CBB8}" destId="{0F20BCA2-FFD3-4549-9611-0AE98862FFB7}" srcOrd="1" destOrd="0" presId="urn:microsoft.com/office/officeart/2005/8/layout/orgChart1"/>
    <dgm:cxn modelId="{248663DB-F2B7-42CE-ACF9-BF416E48AEE8}" type="presParOf" srcId="{F5E133EA-E1EB-47C3-A57C-8D5F82A4CBB8}" destId="{E1190301-51E7-4DAC-BAF7-3F0B95503898}" srcOrd="2" destOrd="0" presId="urn:microsoft.com/office/officeart/2005/8/layout/orgChart1"/>
  </dgm:cxnLst>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C5359A-CA93-41B0-BA5E-9A2591263E35}"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ZA"/>
        </a:p>
      </dgm:t>
    </dgm:pt>
    <dgm:pt modelId="{FF08D4B5-9E38-4367-A6D5-2468111C344C}">
      <dgm:prSet phldrT="[Text]" custT="1"/>
      <dgm:spPr>
        <a:solidFill>
          <a:schemeClr val="accent2"/>
        </a:solidFill>
        <a:ln>
          <a:noFill/>
        </a:ln>
      </dgm:spPr>
      <dgm:t>
        <a:bodyPr/>
        <a:lstStyle/>
        <a:p>
          <a:r>
            <a:rPr lang="en-ZA" sz="1200" b="1" dirty="0" smtClean="0">
              <a:latin typeface="+mn-lt"/>
            </a:rPr>
            <a:t>Occupational Qualification, Curriculum and QAS</a:t>
          </a:r>
          <a:endParaRPr lang="en-ZA" sz="1200" b="1" dirty="0">
            <a:latin typeface="+mn-lt"/>
          </a:endParaRPr>
        </a:p>
      </dgm:t>
    </dgm:pt>
    <dgm:pt modelId="{1B8B744D-7727-455F-825E-E618CC720F86}" type="parTrans" cxnId="{23324552-90F0-47F4-B88E-BA7CEF13A7AC}">
      <dgm:prSet/>
      <dgm:spPr/>
      <dgm:t>
        <a:bodyPr/>
        <a:lstStyle/>
        <a:p>
          <a:endParaRPr lang="en-ZA" sz="1200" b="1">
            <a:latin typeface="+mn-lt"/>
          </a:endParaRPr>
        </a:p>
      </dgm:t>
    </dgm:pt>
    <dgm:pt modelId="{059F767D-A2C3-4367-850F-7717FF60C0A3}" type="sibTrans" cxnId="{23324552-90F0-47F4-B88E-BA7CEF13A7AC}">
      <dgm:prSet/>
      <dgm:spPr/>
      <dgm:t>
        <a:bodyPr/>
        <a:lstStyle/>
        <a:p>
          <a:endParaRPr lang="en-ZA" sz="1200" b="1">
            <a:latin typeface="+mn-lt"/>
          </a:endParaRPr>
        </a:p>
      </dgm:t>
    </dgm:pt>
    <dgm:pt modelId="{7FAEEF41-7E4F-4BEA-ABE2-7192DC89B4D2}">
      <dgm:prSet phldrT="[Text]" custT="1"/>
      <dgm:spPr>
        <a:solidFill>
          <a:schemeClr val="accent1"/>
        </a:solidFill>
        <a:ln>
          <a:noFill/>
        </a:ln>
      </dgm:spPr>
      <dgm:t>
        <a:bodyPr/>
        <a:lstStyle/>
        <a:p>
          <a:r>
            <a:rPr lang="en-ZA" sz="1200" b="1" dirty="0" smtClean="0">
              <a:solidFill>
                <a:schemeClr val="bg1"/>
              </a:solidFill>
              <a:latin typeface="+mn-lt"/>
            </a:rPr>
            <a:t>Skills Development Providers</a:t>
          </a:r>
          <a:endParaRPr lang="en-ZA" sz="1200" b="1" dirty="0">
            <a:solidFill>
              <a:schemeClr val="bg1"/>
            </a:solidFill>
            <a:latin typeface="+mn-lt"/>
          </a:endParaRPr>
        </a:p>
      </dgm:t>
    </dgm:pt>
    <dgm:pt modelId="{25135A29-18AD-4A72-B3CB-D59D969639A6}" type="parTrans" cxnId="{80330078-BFD9-477F-8271-7BB6AAF4C3A0}">
      <dgm:prSet custT="1"/>
      <dgm:spPr>
        <a:solidFill>
          <a:schemeClr val="accent4">
            <a:lumMod val="60000"/>
            <a:lumOff val="40000"/>
          </a:schemeClr>
        </a:solidFill>
        <a:ln>
          <a:noFill/>
        </a:ln>
      </dgm:spPr>
      <dgm:t>
        <a:bodyPr/>
        <a:lstStyle/>
        <a:p>
          <a:endParaRPr lang="en-ZA" sz="1200" b="1" dirty="0">
            <a:latin typeface="+mn-lt"/>
          </a:endParaRPr>
        </a:p>
      </dgm:t>
    </dgm:pt>
    <dgm:pt modelId="{0B6BB768-549C-485F-A519-0A448D2218D5}" type="sibTrans" cxnId="{80330078-BFD9-477F-8271-7BB6AAF4C3A0}">
      <dgm:prSet/>
      <dgm:spPr/>
      <dgm:t>
        <a:bodyPr/>
        <a:lstStyle/>
        <a:p>
          <a:endParaRPr lang="en-ZA" sz="1200" b="1">
            <a:latin typeface="+mn-lt"/>
          </a:endParaRPr>
        </a:p>
      </dgm:t>
    </dgm:pt>
    <dgm:pt modelId="{9FB671A8-43CD-46F3-9DF6-35AD873E9FDD}">
      <dgm:prSet phldrT="[Text]" custT="1"/>
      <dgm:spPr>
        <a:solidFill>
          <a:schemeClr val="accent1"/>
        </a:solidFill>
        <a:ln>
          <a:noFill/>
        </a:ln>
      </dgm:spPr>
      <dgm:t>
        <a:bodyPr/>
        <a:lstStyle/>
        <a:p>
          <a:r>
            <a:rPr lang="en-ZA" sz="1200" b="1" dirty="0" smtClean="0">
              <a:solidFill>
                <a:schemeClr val="bg1"/>
              </a:solidFill>
              <a:latin typeface="+mn-lt"/>
            </a:rPr>
            <a:t>Programmes</a:t>
          </a:r>
          <a:endParaRPr lang="en-ZA" sz="1200" b="1" dirty="0">
            <a:solidFill>
              <a:schemeClr val="bg1"/>
            </a:solidFill>
            <a:latin typeface="+mn-lt"/>
          </a:endParaRPr>
        </a:p>
      </dgm:t>
    </dgm:pt>
    <dgm:pt modelId="{0432B970-21A8-4D81-87AE-9EC689C21181}" type="parTrans" cxnId="{F9DB410B-CEB2-40DC-B728-F8EC209C8A3D}">
      <dgm:prSet custT="1"/>
      <dgm:spPr>
        <a:solidFill>
          <a:schemeClr val="accent4">
            <a:lumMod val="60000"/>
            <a:lumOff val="40000"/>
          </a:schemeClr>
        </a:solidFill>
        <a:ln>
          <a:noFill/>
        </a:ln>
      </dgm:spPr>
      <dgm:t>
        <a:bodyPr/>
        <a:lstStyle/>
        <a:p>
          <a:endParaRPr lang="en-ZA" sz="1200" b="1" dirty="0">
            <a:latin typeface="+mn-lt"/>
          </a:endParaRPr>
        </a:p>
      </dgm:t>
    </dgm:pt>
    <dgm:pt modelId="{C95EAAA6-4A89-4EC2-B95A-1DF602B9EF60}" type="sibTrans" cxnId="{F9DB410B-CEB2-40DC-B728-F8EC209C8A3D}">
      <dgm:prSet/>
      <dgm:spPr/>
      <dgm:t>
        <a:bodyPr/>
        <a:lstStyle/>
        <a:p>
          <a:endParaRPr lang="en-ZA" sz="1200" b="1">
            <a:latin typeface="+mn-lt"/>
          </a:endParaRPr>
        </a:p>
      </dgm:t>
    </dgm:pt>
    <dgm:pt modelId="{2E9F572A-36E0-438D-B357-6918084F8C6E}">
      <dgm:prSet phldrT="[Text]" custT="1"/>
      <dgm:spPr>
        <a:solidFill>
          <a:schemeClr val="accent1"/>
        </a:solidFill>
        <a:ln>
          <a:noFill/>
        </a:ln>
      </dgm:spPr>
      <dgm:t>
        <a:bodyPr/>
        <a:lstStyle/>
        <a:p>
          <a:r>
            <a:rPr lang="en-ZA" sz="1200" b="1" dirty="0" smtClean="0">
              <a:solidFill>
                <a:schemeClr val="bg1"/>
              </a:solidFill>
              <a:latin typeface="+mn-lt"/>
            </a:rPr>
            <a:t>Learners</a:t>
          </a:r>
          <a:endParaRPr lang="en-ZA" sz="1200" b="1" dirty="0">
            <a:solidFill>
              <a:schemeClr val="bg1"/>
            </a:solidFill>
            <a:latin typeface="+mn-lt"/>
          </a:endParaRPr>
        </a:p>
      </dgm:t>
    </dgm:pt>
    <dgm:pt modelId="{1A68DF32-DC20-4D21-BCD1-34A1782C2B78}" type="parTrans" cxnId="{D947FDBC-764D-4D85-A952-E7402EACB482}">
      <dgm:prSet custT="1"/>
      <dgm:spPr>
        <a:solidFill>
          <a:schemeClr val="accent4">
            <a:lumMod val="60000"/>
            <a:lumOff val="40000"/>
          </a:schemeClr>
        </a:solidFill>
        <a:ln>
          <a:noFill/>
        </a:ln>
      </dgm:spPr>
      <dgm:t>
        <a:bodyPr/>
        <a:lstStyle/>
        <a:p>
          <a:endParaRPr lang="en-ZA" sz="1200" b="1" dirty="0">
            <a:latin typeface="+mn-lt"/>
          </a:endParaRPr>
        </a:p>
      </dgm:t>
    </dgm:pt>
    <dgm:pt modelId="{83054EC5-02DC-45AC-B9E1-F01D95AD288D}" type="sibTrans" cxnId="{D947FDBC-764D-4D85-A952-E7402EACB482}">
      <dgm:prSet/>
      <dgm:spPr/>
      <dgm:t>
        <a:bodyPr/>
        <a:lstStyle/>
        <a:p>
          <a:endParaRPr lang="en-ZA" sz="1200" b="1">
            <a:latin typeface="+mn-lt"/>
          </a:endParaRPr>
        </a:p>
      </dgm:t>
    </dgm:pt>
    <dgm:pt modelId="{EFB88C9C-1E61-405C-B70A-A9D74E8A82AF}">
      <dgm:prSet custT="1"/>
      <dgm:spPr>
        <a:solidFill>
          <a:schemeClr val="accent1"/>
        </a:solidFill>
        <a:ln>
          <a:noFill/>
        </a:ln>
      </dgm:spPr>
      <dgm:t>
        <a:bodyPr/>
        <a:lstStyle/>
        <a:p>
          <a:r>
            <a:rPr lang="en-ZA" sz="1200" b="1" dirty="0" smtClean="0">
              <a:solidFill>
                <a:schemeClr val="bg1"/>
              </a:solidFill>
              <a:latin typeface="+mn-lt"/>
            </a:rPr>
            <a:t>Assessors and Moderators </a:t>
          </a:r>
          <a:endParaRPr lang="en-ZA" sz="1200" b="1" dirty="0">
            <a:solidFill>
              <a:schemeClr val="bg1"/>
            </a:solidFill>
            <a:latin typeface="+mn-lt"/>
          </a:endParaRPr>
        </a:p>
      </dgm:t>
    </dgm:pt>
    <dgm:pt modelId="{022466C7-FB22-4734-81E9-D91012998448}" type="parTrans" cxnId="{AE6622FA-5DFB-42B7-BB34-6C37F0480F0A}">
      <dgm:prSet custT="1"/>
      <dgm:spPr>
        <a:solidFill>
          <a:schemeClr val="accent4">
            <a:lumMod val="60000"/>
            <a:lumOff val="40000"/>
          </a:schemeClr>
        </a:solidFill>
        <a:ln>
          <a:noFill/>
        </a:ln>
      </dgm:spPr>
      <dgm:t>
        <a:bodyPr/>
        <a:lstStyle/>
        <a:p>
          <a:endParaRPr lang="en-ZA" sz="1200" b="1" dirty="0">
            <a:latin typeface="+mn-lt"/>
          </a:endParaRPr>
        </a:p>
      </dgm:t>
    </dgm:pt>
    <dgm:pt modelId="{7B4CB3F7-311F-4AE0-9519-B3CF49864D82}" type="sibTrans" cxnId="{AE6622FA-5DFB-42B7-BB34-6C37F0480F0A}">
      <dgm:prSet/>
      <dgm:spPr/>
      <dgm:t>
        <a:bodyPr/>
        <a:lstStyle/>
        <a:p>
          <a:endParaRPr lang="en-ZA" sz="1200" b="1">
            <a:latin typeface="+mn-lt"/>
          </a:endParaRPr>
        </a:p>
      </dgm:t>
    </dgm:pt>
    <dgm:pt modelId="{68F4D812-D5C0-4334-BF4B-26625CE5012E}">
      <dgm:prSet custT="1"/>
      <dgm:spPr>
        <a:solidFill>
          <a:schemeClr val="accent1"/>
        </a:solidFill>
        <a:ln>
          <a:noFill/>
        </a:ln>
      </dgm:spPr>
      <dgm:t>
        <a:bodyPr/>
        <a:lstStyle/>
        <a:p>
          <a:r>
            <a:rPr lang="en-ZA" sz="1200" b="1" dirty="0" smtClean="0">
              <a:solidFill>
                <a:schemeClr val="bg1"/>
              </a:solidFill>
              <a:latin typeface="+mn-lt"/>
            </a:rPr>
            <a:t>Quality Assurance and Certification</a:t>
          </a:r>
          <a:endParaRPr lang="en-ZA" sz="1200" b="1" dirty="0">
            <a:solidFill>
              <a:schemeClr val="bg1"/>
            </a:solidFill>
            <a:latin typeface="+mn-lt"/>
          </a:endParaRPr>
        </a:p>
      </dgm:t>
    </dgm:pt>
    <dgm:pt modelId="{12A9A6F9-929E-427C-9491-14E9434C0C1A}" type="parTrans" cxnId="{D43931B5-1E93-4AD8-8D21-2AD7855EB56D}">
      <dgm:prSet custT="1"/>
      <dgm:spPr>
        <a:solidFill>
          <a:schemeClr val="accent4">
            <a:lumMod val="60000"/>
            <a:lumOff val="40000"/>
          </a:schemeClr>
        </a:solidFill>
        <a:ln>
          <a:noFill/>
        </a:ln>
      </dgm:spPr>
      <dgm:t>
        <a:bodyPr/>
        <a:lstStyle/>
        <a:p>
          <a:endParaRPr lang="en-ZA" sz="1200" b="1" dirty="0">
            <a:latin typeface="+mn-lt"/>
          </a:endParaRPr>
        </a:p>
      </dgm:t>
    </dgm:pt>
    <dgm:pt modelId="{B3EB5290-6AEA-4721-8B5F-BD2CE3BB1B03}" type="sibTrans" cxnId="{D43931B5-1E93-4AD8-8D21-2AD7855EB56D}">
      <dgm:prSet/>
      <dgm:spPr/>
      <dgm:t>
        <a:bodyPr/>
        <a:lstStyle/>
        <a:p>
          <a:endParaRPr lang="en-ZA" sz="1200" b="1">
            <a:latin typeface="+mn-lt"/>
          </a:endParaRPr>
        </a:p>
      </dgm:t>
    </dgm:pt>
    <dgm:pt modelId="{169CAB72-3EFC-48F6-930E-DCA6866F1FAE}">
      <dgm:prSet custT="1"/>
      <dgm:spPr>
        <a:solidFill>
          <a:schemeClr val="accent1"/>
        </a:solidFill>
        <a:ln>
          <a:noFill/>
        </a:ln>
      </dgm:spPr>
      <dgm:t>
        <a:bodyPr/>
        <a:lstStyle/>
        <a:p>
          <a:r>
            <a:rPr lang="en-ZA" sz="1200" b="1" dirty="0" smtClean="0">
              <a:solidFill>
                <a:schemeClr val="bg1"/>
              </a:solidFill>
              <a:latin typeface="+mn-lt"/>
            </a:rPr>
            <a:t>Employers</a:t>
          </a:r>
          <a:endParaRPr lang="en-ZA" sz="1200" b="1" dirty="0">
            <a:solidFill>
              <a:schemeClr val="bg1"/>
            </a:solidFill>
            <a:latin typeface="+mn-lt"/>
          </a:endParaRPr>
        </a:p>
      </dgm:t>
    </dgm:pt>
    <dgm:pt modelId="{CB5873EF-3CAD-4885-8627-82CB8A81476A}" type="parTrans" cxnId="{A66EA602-6016-434E-B201-F950C0F35848}">
      <dgm:prSet custT="1"/>
      <dgm:spPr>
        <a:solidFill>
          <a:schemeClr val="accent4">
            <a:lumMod val="60000"/>
            <a:lumOff val="40000"/>
          </a:schemeClr>
        </a:solidFill>
        <a:ln>
          <a:noFill/>
        </a:ln>
      </dgm:spPr>
      <dgm:t>
        <a:bodyPr/>
        <a:lstStyle/>
        <a:p>
          <a:endParaRPr lang="en-ZA" sz="1200" b="1" dirty="0">
            <a:latin typeface="+mn-lt"/>
          </a:endParaRPr>
        </a:p>
      </dgm:t>
    </dgm:pt>
    <dgm:pt modelId="{1A0616CA-8558-44D5-9E13-469E38DC40B1}" type="sibTrans" cxnId="{A66EA602-6016-434E-B201-F950C0F35848}">
      <dgm:prSet/>
      <dgm:spPr/>
      <dgm:t>
        <a:bodyPr/>
        <a:lstStyle/>
        <a:p>
          <a:endParaRPr lang="en-ZA" sz="1200" b="1">
            <a:latin typeface="+mn-lt"/>
          </a:endParaRPr>
        </a:p>
      </dgm:t>
    </dgm:pt>
    <dgm:pt modelId="{2CE89FF2-E00F-4A9E-BD66-0530A5DF6341}">
      <dgm:prSet custT="1"/>
      <dgm:spPr>
        <a:solidFill>
          <a:schemeClr val="accent1"/>
        </a:solidFill>
        <a:ln>
          <a:noFill/>
        </a:ln>
      </dgm:spPr>
      <dgm:t>
        <a:bodyPr/>
        <a:lstStyle/>
        <a:p>
          <a:r>
            <a:rPr lang="en-ZA" sz="1200" b="1" dirty="0" smtClean="0">
              <a:solidFill>
                <a:schemeClr val="bg1"/>
              </a:solidFill>
              <a:latin typeface="+mn-lt"/>
            </a:rPr>
            <a:t>Assessment Centres and Sites</a:t>
          </a:r>
        </a:p>
      </dgm:t>
    </dgm:pt>
    <dgm:pt modelId="{84175ECA-4651-4FFF-B84F-AFDC0AAAD192}" type="parTrans" cxnId="{5B87FB05-A49B-4640-87BE-F5466D54D650}">
      <dgm:prSet custT="1"/>
      <dgm:spPr>
        <a:solidFill>
          <a:schemeClr val="accent4">
            <a:lumMod val="60000"/>
            <a:lumOff val="40000"/>
          </a:schemeClr>
        </a:solidFill>
        <a:ln>
          <a:noFill/>
        </a:ln>
      </dgm:spPr>
      <dgm:t>
        <a:bodyPr/>
        <a:lstStyle/>
        <a:p>
          <a:endParaRPr lang="en-ZA" sz="1200" b="1" dirty="0">
            <a:latin typeface="+mn-lt"/>
          </a:endParaRPr>
        </a:p>
      </dgm:t>
    </dgm:pt>
    <dgm:pt modelId="{B1689854-67DF-4F82-9DDF-CA68896D0682}" type="sibTrans" cxnId="{5B87FB05-A49B-4640-87BE-F5466D54D650}">
      <dgm:prSet/>
      <dgm:spPr/>
      <dgm:t>
        <a:bodyPr/>
        <a:lstStyle/>
        <a:p>
          <a:endParaRPr lang="en-ZA" sz="1200" b="1">
            <a:latin typeface="+mn-lt"/>
          </a:endParaRPr>
        </a:p>
      </dgm:t>
    </dgm:pt>
    <dgm:pt modelId="{2ACCB037-8394-4E4F-9A8D-14D257D06D46}">
      <dgm:prSet custT="1"/>
      <dgm:spPr>
        <a:ln>
          <a:noFill/>
        </a:ln>
      </dgm:spPr>
      <dgm:t>
        <a:bodyPr/>
        <a:lstStyle/>
        <a:p>
          <a:r>
            <a:rPr lang="en-ZA" sz="1200" b="1" dirty="0" smtClean="0">
              <a:solidFill>
                <a:schemeClr val="bg1"/>
              </a:solidFill>
              <a:latin typeface="+mn-lt"/>
            </a:rPr>
            <a:t>Funding</a:t>
          </a:r>
          <a:endParaRPr lang="en-US" sz="1200" b="1" dirty="0">
            <a:latin typeface="+mn-lt"/>
          </a:endParaRPr>
        </a:p>
      </dgm:t>
    </dgm:pt>
    <dgm:pt modelId="{1761177B-E705-4150-AE4B-F08BEC0C0BDF}" type="parTrans" cxnId="{864E6DBD-F029-4244-9EF9-768C0A13B711}">
      <dgm:prSet custT="1"/>
      <dgm:spPr>
        <a:solidFill>
          <a:schemeClr val="accent4">
            <a:lumMod val="60000"/>
            <a:lumOff val="40000"/>
          </a:schemeClr>
        </a:solidFill>
      </dgm:spPr>
      <dgm:t>
        <a:bodyPr/>
        <a:lstStyle/>
        <a:p>
          <a:endParaRPr lang="en-US" sz="1200" dirty="0">
            <a:latin typeface="+mn-lt"/>
          </a:endParaRPr>
        </a:p>
      </dgm:t>
    </dgm:pt>
    <dgm:pt modelId="{CF1464C3-8B97-4342-BC90-DB5B1D74B06C}" type="sibTrans" cxnId="{864E6DBD-F029-4244-9EF9-768C0A13B711}">
      <dgm:prSet/>
      <dgm:spPr/>
      <dgm:t>
        <a:bodyPr/>
        <a:lstStyle/>
        <a:p>
          <a:endParaRPr lang="en-US" sz="1200">
            <a:latin typeface="+mn-lt"/>
          </a:endParaRPr>
        </a:p>
      </dgm:t>
    </dgm:pt>
    <dgm:pt modelId="{E59B9255-FB20-4B72-9F81-F50A1F5C8714}" type="pres">
      <dgm:prSet presAssocID="{BBC5359A-CA93-41B0-BA5E-9A2591263E35}" presName="Name0" presStyleCnt="0">
        <dgm:presLayoutVars>
          <dgm:chMax val="1"/>
          <dgm:dir/>
          <dgm:animLvl val="ctr"/>
          <dgm:resizeHandles val="exact"/>
        </dgm:presLayoutVars>
      </dgm:prSet>
      <dgm:spPr/>
      <dgm:t>
        <a:bodyPr/>
        <a:lstStyle/>
        <a:p>
          <a:endParaRPr lang="en-ZA"/>
        </a:p>
      </dgm:t>
    </dgm:pt>
    <dgm:pt modelId="{993CD494-3318-484E-BAFA-A9D95B53C2B3}" type="pres">
      <dgm:prSet presAssocID="{FF08D4B5-9E38-4367-A6D5-2468111C344C}" presName="centerShape" presStyleLbl="node0" presStyleIdx="0" presStyleCnt="1"/>
      <dgm:spPr/>
      <dgm:t>
        <a:bodyPr/>
        <a:lstStyle/>
        <a:p>
          <a:endParaRPr lang="en-ZA"/>
        </a:p>
      </dgm:t>
    </dgm:pt>
    <dgm:pt modelId="{D2CCD0EE-A6D0-4DDC-8696-A5EAD82CAD0E}" type="pres">
      <dgm:prSet presAssocID="{25135A29-18AD-4A72-B3CB-D59D969639A6}" presName="parTrans" presStyleLbl="sibTrans2D1" presStyleIdx="0" presStyleCnt="8"/>
      <dgm:spPr/>
      <dgm:t>
        <a:bodyPr/>
        <a:lstStyle/>
        <a:p>
          <a:endParaRPr lang="en-ZA"/>
        </a:p>
      </dgm:t>
    </dgm:pt>
    <dgm:pt modelId="{CD71D062-7BBC-46DC-A166-86EA5E046A0C}" type="pres">
      <dgm:prSet presAssocID="{25135A29-18AD-4A72-B3CB-D59D969639A6}" presName="connectorText" presStyleLbl="sibTrans2D1" presStyleIdx="0" presStyleCnt="8"/>
      <dgm:spPr/>
      <dgm:t>
        <a:bodyPr/>
        <a:lstStyle/>
        <a:p>
          <a:endParaRPr lang="en-ZA"/>
        </a:p>
      </dgm:t>
    </dgm:pt>
    <dgm:pt modelId="{4B545FAD-5F74-4F35-A853-EAEB3F6EB9EE}" type="pres">
      <dgm:prSet presAssocID="{7FAEEF41-7E4F-4BEA-ABE2-7192DC89B4D2}" presName="node" presStyleLbl="node1" presStyleIdx="0" presStyleCnt="8" custRadScaleRad="100183" custRadScaleInc="1978">
        <dgm:presLayoutVars>
          <dgm:bulletEnabled val="1"/>
        </dgm:presLayoutVars>
      </dgm:prSet>
      <dgm:spPr/>
      <dgm:t>
        <a:bodyPr/>
        <a:lstStyle/>
        <a:p>
          <a:endParaRPr lang="en-ZA"/>
        </a:p>
      </dgm:t>
    </dgm:pt>
    <dgm:pt modelId="{503DE778-DC5E-4E54-9B4E-4B2C46B1CA82}" type="pres">
      <dgm:prSet presAssocID="{1761177B-E705-4150-AE4B-F08BEC0C0BDF}" presName="parTrans" presStyleLbl="sibTrans2D1" presStyleIdx="1" presStyleCnt="8"/>
      <dgm:spPr/>
      <dgm:t>
        <a:bodyPr/>
        <a:lstStyle/>
        <a:p>
          <a:endParaRPr lang="en-US"/>
        </a:p>
      </dgm:t>
    </dgm:pt>
    <dgm:pt modelId="{61644027-5907-4CAA-9E8E-A24FF9BC77FE}" type="pres">
      <dgm:prSet presAssocID="{1761177B-E705-4150-AE4B-F08BEC0C0BDF}" presName="connectorText" presStyleLbl="sibTrans2D1" presStyleIdx="1" presStyleCnt="8"/>
      <dgm:spPr/>
      <dgm:t>
        <a:bodyPr/>
        <a:lstStyle/>
        <a:p>
          <a:endParaRPr lang="en-US"/>
        </a:p>
      </dgm:t>
    </dgm:pt>
    <dgm:pt modelId="{89F993E2-0208-4CEC-93C0-A68BDCF83CF7}" type="pres">
      <dgm:prSet presAssocID="{2ACCB037-8394-4E4F-9A8D-14D257D06D46}" presName="node" presStyleLbl="node1" presStyleIdx="1" presStyleCnt="8">
        <dgm:presLayoutVars>
          <dgm:bulletEnabled val="1"/>
        </dgm:presLayoutVars>
      </dgm:prSet>
      <dgm:spPr/>
      <dgm:t>
        <a:bodyPr/>
        <a:lstStyle/>
        <a:p>
          <a:endParaRPr lang="en-US"/>
        </a:p>
      </dgm:t>
    </dgm:pt>
    <dgm:pt modelId="{B5A74595-B1E5-444F-9E29-06219171F6E9}" type="pres">
      <dgm:prSet presAssocID="{0432B970-21A8-4D81-87AE-9EC689C21181}" presName="parTrans" presStyleLbl="sibTrans2D1" presStyleIdx="2" presStyleCnt="8"/>
      <dgm:spPr/>
      <dgm:t>
        <a:bodyPr/>
        <a:lstStyle/>
        <a:p>
          <a:endParaRPr lang="en-ZA"/>
        </a:p>
      </dgm:t>
    </dgm:pt>
    <dgm:pt modelId="{76E415FA-587B-44B1-88D0-413996D833AB}" type="pres">
      <dgm:prSet presAssocID="{0432B970-21A8-4D81-87AE-9EC689C21181}" presName="connectorText" presStyleLbl="sibTrans2D1" presStyleIdx="2" presStyleCnt="8"/>
      <dgm:spPr/>
      <dgm:t>
        <a:bodyPr/>
        <a:lstStyle/>
        <a:p>
          <a:endParaRPr lang="en-ZA"/>
        </a:p>
      </dgm:t>
    </dgm:pt>
    <dgm:pt modelId="{EB394A21-276F-4A79-8CBC-F4AAEB7BF1D3}" type="pres">
      <dgm:prSet presAssocID="{9FB671A8-43CD-46F3-9DF6-35AD873E9FDD}" presName="node" presStyleLbl="node1" presStyleIdx="2" presStyleCnt="8">
        <dgm:presLayoutVars>
          <dgm:bulletEnabled val="1"/>
        </dgm:presLayoutVars>
      </dgm:prSet>
      <dgm:spPr/>
      <dgm:t>
        <a:bodyPr/>
        <a:lstStyle/>
        <a:p>
          <a:endParaRPr lang="en-ZA"/>
        </a:p>
      </dgm:t>
    </dgm:pt>
    <dgm:pt modelId="{45333EE8-D5A5-443A-89FA-B62AA529E5A3}" type="pres">
      <dgm:prSet presAssocID="{1A68DF32-DC20-4D21-BCD1-34A1782C2B78}" presName="parTrans" presStyleLbl="sibTrans2D1" presStyleIdx="3" presStyleCnt="8"/>
      <dgm:spPr/>
      <dgm:t>
        <a:bodyPr/>
        <a:lstStyle/>
        <a:p>
          <a:endParaRPr lang="en-ZA"/>
        </a:p>
      </dgm:t>
    </dgm:pt>
    <dgm:pt modelId="{F8955A75-C16C-4028-8736-A1A0469AD6A3}" type="pres">
      <dgm:prSet presAssocID="{1A68DF32-DC20-4D21-BCD1-34A1782C2B78}" presName="connectorText" presStyleLbl="sibTrans2D1" presStyleIdx="3" presStyleCnt="8"/>
      <dgm:spPr/>
      <dgm:t>
        <a:bodyPr/>
        <a:lstStyle/>
        <a:p>
          <a:endParaRPr lang="en-ZA"/>
        </a:p>
      </dgm:t>
    </dgm:pt>
    <dgm:pt modelId="{E85B4216-C395-46DF-A7BD-1783D057D09C}" type="pres">
      <dgm:prSet presAssocID="{2E9F572A-36E0-438D-B357-6918084F8C6E}" presName="node" presStyleLbl="node1" presStyleIdx="3" presStyleCnt="8">
        <dgm:presLayoutVars>
          <dgm:bulletEnabled val="1"/>
        </dgm:presLayoutVars>
      </dgm:prSet>
      <dgm:spPr/>
      <dgm:t>
        <a:bodyPr/>
        <a:lstStyle/>
        <a:p>
          <a:endParaRPr lang="en-ZA"/>
        </a:p>
      </dgm:t>
    </dgm:pt>
    <dgm:pt modelId="{F5BCB123-3414-453D-BA77-BA2EAEB19CE7}" type="pres">
      <dgm:prSet presAssocID="{022466C7-FB22-4734-81E9-D91012998448}" presName="parTrans" presStyleLbl="sibTrans2D1" presStyleIdx="4" presStyleCnt="8"/>
      <dgm:spPr/>
      <dgm:t>
        <a:bodyPr/>
        <a:lstStyle/>
        <a:p>
          <a:endParaRPr lang="en-ZA"/>
        </a:p>
      </dgm:t>
    </dgm:pt>
    <dgm:pt modelId="{C5FCF06B-DE27-43EB-A396-98D121BDBE18}" type="pres">
      <dgm:prSet presAssocID="{022466C7-FB22-4734-81E9-D91012998448}" presName="connectorText" presStyleLbl="sibTrans2D1" presStyleIdx="4" presStyleCnt="8"/>
      <dgm:spPr/>
      <dgm:t>
        <a:bodyPr/>
        <a:lstStyle/>
        <a:p>
          <a:endParaRPr lang="en-ZA"/>
        </a:p>
      </dgm:t>
    </dgm:pt>
    <dgm:pt modelId="{1BD7BCD2-7964-4F9E-8BB9-B0DE70004F33}" type="pres">
      <dgm:prSet presAssocID="{EFB88C9C-1E61-405C-B70A-A9D74E8A82AF}" presName="node" presStyleLbl="node1" presStyleIdx="4" presStyleCnt="8">
        <dgm:presLayoutVars>
          <dgm:bulletEnabled val="1"/>
        </dgm:presLayoutVars>
      </dgm:prSet>
      <dgm:spPr/>
      <dgm:t>
        <a:bodyPr/>
        <a:lstStyle/>
        <a:p>
          <a:endParaRPr lang="en-ZA"/>
        </a:p>
      </dgm:t>
    </dgm:pt>
    <dgm:pt modelId="{D549BD36-CC65-42D1-9801-192D2F911356}" type="pres">
      <dgm:prSet presAssocID="{84175ECA-4651-4FFF-B84F-AFDC0AAAD192}" presName="parTrans" presStyleLbl="sibTrans2D1" presStyleIdx="5" presStyleCnt="8"/>
      <dgm:spPr/>
      <dgm:t>
        <a:bodyPr/>
        <a:lstStyle/>
        <a:p>
          <a:endParaRPr lang="en-ZA"/>
        </a:p>
      </dgm:t>
    </dgm:pt>
    <dgm:pt modelId="{1D53580C-648E-4301-8989-72B89FDB6909}" type="pres">
      <dgm:prSet presAssocID="{84175ECA-4651-4FFF-B84F-AFDC0AAAD192}" presName="connectorText" presStyleLbl="sibTrans2D1" presStyleIdx="5" presStyleCnt="8"/>
      <dgm:spPr/>
      <dgm:t>
        <a:bodyPr/>
        <a:lstStyle/>
        <a:p>
          <a:endParaRPr lang="en-ZA"/>
        </a:p>
      </dgm:t>
    </dgm:pt>
    <dgm:pt modelId="{189FF6EC-D824-4C21-AE9B-154F7D2CA243}" type="pres">
      <dgm:prSet presAssocID="{2CE89FF2-E00F-4A9E-BD66-0530A5DF6341}" presName="node" presStyleLbl="node1" presStyleIdx="5" presStyleCnt="8">
        <dgm:presLayoutVars>
          <dgm:bulletEnabled val="1"/>
        </dgm:presLayoutVars>
      </dgm:prSet>
      <dgm:spPr/>
      <dgm:t>
        <a:bodyPr/>
        <a:lstStyle/>
        <a:p>
          <a:endParaRPr lang="en-ZA"/>
        </a:p>
      </dgm:t>
    </dgm:pt>
    <dgm:pt modelId="{6743D3E3-F4B3-415B-95C3-03D22BE4937E}" type="pres">
      <dgm:prSet presAssocID="{12A9A6F9-929E-427C-9491-14E9434C0C1A}" presName="parTrans" presStyleLbl="sibTrans2D1" presStyleIdx="6" presStyleCnt="8"/>
      <dgm:spPr/>
      <dgm:t>
        <a:bodyPr/>
        <a:lstStyle/>
        <a:p>
          <a:endParaRPr lang="en-ZA"/>
        </a:p>
      </dgm:t>
    </dgm:pt>
    <dgm:pt modelId="{868FC780-9F05-42E9-B25B-E1854695C3AB}" type="pres">
      <dgm:prSet presAssocID="{12A9A6F9-929E-427C-9491-14E9434C0C1A}" presName="connectorText" presStyleLbl="sibTrans2D1" presStyleIdx="6" presStyleCnt="8"/>
      <dgm:spPr/>
      <dgm:t>
        <a:bodyPr/>
        <a:lstStyle/>
        <a:p>
          <a:endParaRPr lang="en-ZA"/>
        </a:p>
      </dgm:t>
    </dgm:pt>
    <dgm:pt modelId="{CE183551-E3A1-4631-AB60-77B4DB46E617}" type="pres">
      <dgm:prSet presAssocID="{68F4D812-D5C0-4334-BF4B-26625CE5012E}" presName="node" presStyleLbl="node1" presStyleIdx="6" presStyleCnt="8">
        <dgm:presLayoutVars>
          <dgm:bulletEnabled val="1"/>
        </dgm:presLayoutVars>
      </dgm:prSet>
      <dgm:spPr/>
      <dgm:t>
        <a:bodyPr/>
        <a:lstStyle/>
        <a:p>
          <a:endParaRPr lang="en-ZA"/>
        </a:p>
      </dgm:t>
    </dgm:pt>
    <dgm:pt modelId="{1969EC41-59F2-4E12-8228-3F8384EBEE62}" type="pres">
      <dgm:prSet presAssocID="{CB5873EF-3CAD-4885-8627-82CB8A81476A}" presName="parTrans" presStyleLbl="sibTrans2D1" presStyleIdx="7" presStyleCnt="8"/>
      <dgm:spPr/>
      <dgm:t>
        <a:bodyPr/>
        <a:lstStyle/>
        <a:p>
          <a:endParaRPr lang="en-ZA"/>
        </a:p>
      </dgm:t>
    </dgm:pt>
    <dgm:pt modelId="{0F21833D-CD54-4E36-AED9-A5A20180A3BA}" type="pres">
      <dgm:prSet presAssocID="{CB5873EF-3CAD-4885-8627-82CB8A81476A}" presName="connectorText" presStyleLbl="sibTrans2D1" presStyleIdx="7" presStyleCnt="8"/>
      <dgm:spPr/>
      <dgm:t>
        <a:bodyPr/>
        <a:lstStyle/>
        <a:p>
          <a:endParaRPr lang="en-ZA"/>
        </a:p>
      </dgm:t>
    </dgm:pt>
    <dgm:pt modelId="{71DE7F2A-64DA-42A0-950B-D54F4D0374BF}" type="pres">
      <dgm:prSet presAssocID="{169CAB72-3EFC-48F6-930E-DCA6866F1FAE}" presName="node" presStyleLbl="node1" presStyleIdx="7" presStyleCnt="8">
        <dgm:presLayoutVars>
          <dgm:bulletEnabled val="1"/>
        </dgm:presLayoutVars>
      </dgm:prSet>
      <dgm:spPr/>
      <dgm:t>
        <a:bodyPr/>
        <a:lstStyle/>
        <a:p>
          <a:endParaRPr lang="en-ZA"/>
        </a:p>
      </dgm:t>
    </dgm:pt>
  </dgm:ptLst>
  <dgm:cxnLst>
    <dgm:cxn modelId="{F25D09D2-6529-4C5F-B60E-DCA4C37E541C}" type="presOf" srcId="{EFB88C9C-1E61-405C-B70A-A9D74E8A82AF}" destId="{1BD7BCD2-7964-4F9E-8BB9-B0DE70004F33}" srcOrd="0" destOrd="0" presId="urn:microsoft.com/office/officeart/2005/8/layout/radial5"/>
    <dgm:cxn modelId="{5B87FB05-A49B-4640-87BE-F5466D54D650}" srcId="{FF08D4B5-9E38-4367-A6D5-2468111C344C}" destId="{2CE89FF2-E00F-4A9E-BD66-0530A5DF6341}" srcOrd="5" destOrd="0" parTransId="{84175ECA-4651-4FFF-B84F-AFDC0AAAD192}" sibTransId="{B1689854-67DF-4F82-9DDF-CA68896D0682}"/>
    <dgm:cxn modelId="{CF860797-1B07-412E-86C4-D7425E082E7A}" type="presOf" srcId="{25135A29-18AD-4A72-B3CB-D59D969639A6}" destId="{CD71D062-7BBC-46DC-A166-86EA5E046A0C}" srcOrd="1" destOrd="0" presId="urn:microsoft.com/office/officeart/2005/8/layout/radial5"/>
    <dgm:cxn modelId="{D947FDBC-764D-4D85-A952-E7402EACB482}" srcId="{FF08D4B5-9E38-4367-A6D5-2468111C344C}" destId="{2E9F572A-36E0-438D-B357-6918084F8C6E}" srcOrd="3" destOrd="0" parTransId="{1A68DF32-DC20-4D21-BCD1-34A1782C2B78}" sibTransId="{83054EC5-02DC-45AC-B9E1-F01D95AD288D}"/>
    <dgm:cxn modelId="{F9DB410B-CEB2-40DC-B728-F8EC209C8A3D}" srcId="{FF08D4B5-9E38-4367-A6D5-2468111C344C}" destId="{9FB671A8-43CD-46F3-9DF6-35AD873E9FDD}" srcOrd="2" destOrd="0" parTransId="{0432B970-21A8-4D81-87AE-9EC689C21181}" sibTransId="{C95EAAA6-4A89-4EC2-B95A-1DF602B9EF60}"/>
    <dgm:cxn modelId="{568DFE13-A5D1-4017-83FB-66523EDC6083}" type="presOf" srcId="{CB5873EF-3CAD-4885-8627-82CB8A81476A}" destId="{0F21833D-CD54-4E36-AED9-A5A20180A3BA}" srcOrd="1" destOrd="0" presId="urn:microsoft.com/office/officeart/2005/8/layout/radial5"/>
    <dgm:cxn modelId="{6A991CA4-B217-4E8F-A7DF-C68A874501D4}" type="presOf" srcId="{12A9A6F9-929E-427C-9491-14E9434C0C1A}" destId="{868FC780-9F05-42E9-B25B-E1854695C3AB}" srcOrd="1" destOrd="0" presId="urn:microsoft.com/office/officeart/2005/8/layout/radial5"/>
    <dgm:cxn modelId="{EE95F792-977B-4FD7-A1A4-7DB7D177C0E8}" type="presOf" srcId="{1761177B-E705-4150-AE4B-F08BEC0C0BDF}" destId="{61644027-5907-4CAA-9E8E-A24FF9BC77FE}" srcOrd="1" destOrd="0" presId="urn:microsoft.com/office/officeart/2005/8/layout/radial5"/>
    <dgm:cxn modelId="{FF7B00CC-4087-459A-A6F2-2A2C1F858CF3}" type="presOf" srcId="{BBC5359A-CA93-41B0-BA5E-9A2591263E35}" destId="{E59B9255-FB20-4B72-9F81-F50A1F5C8714}" srcOrd="0" destOrd="0" presId="urn:microsoft.com/office/officeart/2005/8/layout/radial5"/>
    <dgm:cxn modelId="{849D93CF-5710-442A-80CB-0E6100CA5EA1}" type="presOf" srcId="{84175ECA-4651-4FFF-B84F-AFDC0AAAD192}" destId="{1D53580C-648E-4301-8989-72B89FDB6909}" srcOrd="1" destOrd="0" presId="urn:microsoft.com/office/officeart/2005/8/layout/radial5"/>
    <dgm:cxn modelId="{80330078-BFD9-477F-8271-7BB6AAF4C3A0}" srcId="{FF08D4B5-9E38-4367-A6D5-2468111C344C}" destId="{7FAEEF41-7E4F-4BEA-ABE2-7192DC89B4D2}" srcOrd="0" destOrd="0" parTransId="{25135A29-18AD-4A72-B3CB-D59D969639A6}" sibTransId="{0B6BB768-549C-485F-A519-0A448D2218D5}"/>
    <dgm:cxn modelId="{0C5511C1-642B-46B8-BB8A-A7F422BD34CD}" type="presOf" srcId="{12A9A6F9-929E-427C-9491-14E9434C0C1A}" destId="{6743D3E3-F4B3-415B-95C3-03D22BE4937E}" srcOrd="0" destOrd="0" presId="urn:microsoft.com/office/officeart/2005/8/layout/radial5"/>
    <dgm:cxn modelId="{526DA15E-1348-4538-AB95-3E6CA908C824}" type="presOf" srcId="{022466C7-FB22-4734-81E9-D91012998448}" destId="{F5BCB123-3414-453D-BA77-BA2EAEB19CE7}" srcOrd="0" destOrd="0" presId="urn:microsoft.com/office/officeart/2005/8/layout/radial5"/>
    <dgm:cxn modelId="{864E6DBD-F029-4244-9EF9-768C0A13B711}" srcId="{FF08D4B5-9E38-4367-A6D5-2468111C344C}" destId="{2ACCB037-8394-4E4F-9A8D-14D257D06D46}" srcOrd="1" destOrd="0" parTransId="{1761177B-E705-4150-AE4B-F08BEC0C0BDF}" sibTransId="{CF1464C3-8B97-4342-BC90-DB5B1D74B06C}"/>
    <dgm:cxn modelId="{EA7D5DBF-BAFB-4060-82DF-67CE59C687BF}" type="presOf" srcId="{2CE89FF2-E00F-4A9E-BD66-0530A5DF6341}" destId="{189FF6EC-D824-4C21-AE9B-154F7D2CA243}" srcOrd="0" destOrd="0" presId="urn:microsoft.com/office/officeart/2005/8/layout/radial5"/>
    <dgm:cxn modelId="{A984A11B-A748-4ECA-85D7-9F72A986025D}" type="presOf" srcId="{68F4D812-D5C0-4334-BF4B-26625CE5012E}" destId="{CE183551-E3A1-4631-AB60-77B4DB46E617}" srcOrd="0" destOrd="0" presId="urn:microsoft.com/office/officeart/2005/8/layout/radial5"/>
    <dgm:cxn modelId="{3EAB531C-76BC-4636-9D69-08B8158B7D65}" type="presOf" srcId="{169CAB72-3EFC-48F6-930E-DCA6866F1FAE}" destId="{71DE7F2A-64DA-42A0-950B-D54F4D0374BF}" srcOrd="0" destOrd="0" presId="urn:microsoft.com/office/officeart/2005/8/layout/radial5"/>
    <dgm:cxn modelId="{92877CF6-0EA2-43DB-BC36-7F369B59BB72}" type="presOf" srcId="{0432B970-21A8-4D81-87AE-9EC689C21181}" destId="{76E415FA-587B-44B1-88D0-413996D833AB}" srcOrd="1" destOrd="0" presId="urn:microsoft.com/office/officeart/2005/8/layout/radial5"/>
    <dgm:cxn modelId="{AE6622FA-5DFB-42B7-BB34-6C37F0480F0A}" srcId="{FF08D4B5-9E38-4367-A6D5-2468111C344C}" destId="{EFB88C9C-1E61-405C-B70A-A9D74E8A82AF}" srcOrd="4" destOrd="0" parTransId="{022466C7-FB22-4734-81E9-D91012998448}" sibTransId="{7B4CB3F7-311F-4AE0-9519-B3CF49864D82}"/>
    <dgm:cxn modelId="{01619211-6A48-428E-B610-120D03CED9E6}" type="presOf" srcId="{9FB671A8-43CD-46F3-9DF6-35AD873E9FDD}" destId="{EB394A21-276F-4A79-8CBC-F4AAEB7BF1D3}" srcOrd="0" destOrd="0" presId="urn:microsoft.com/office/officeart/2005/8/layout/radial5"/>
    <dgm:cxn modelId="{E6D09D86-D18C-4B42-BAB1-83B6D4F3AFF0}" type="presOf" srcId="{7FAEEF41-7E4F-4BEA-ABE2-7192DC89B4D2}" destId="{4B545FAD-5F74-4F35-A853-EAEB3F6EB9EE}" srcOrd="0" destOrd="0" presId="urn:microsoft.com/office/officeart/2005/8/layout/radial5"/>
    <dgm:cxn modelId="{23324552-90F0-47F4-B88E-BA7CEF13A7AC}" srcId="{BBC5359A-CA93-41B0-BA5E-9A2591263E35}" destId="{FF08D4B5-9E38-4367-A6D5-2468111C344C}" srcOrd="0" destOrd="0" parTransId="{1B8B744D-7727-455F-825E-E618CC720F86}" sibTransId="{059F767D-A2C3-4367-850F-7717FF60C0A3}"/>
    <dgm:cxn modelId="{9CDE1A0D-DB34-4807-B7E3-ADCAFA12A99A}" type="presOf" srcId="{2E9F572A-36E0-438D-B357-6918084F8C6E}" destId="{E85B4216-C395-46DF-A7BD-1783D057D09C}" srcOrd="0" destOrd="0" presId="urn:microsoft.com/office/officeart/2005/8/layout/radial5"/>
    <dgm:cxn modelId="{86DEF642-43DE-49F7-B0A6-36CF43A60463}" type="presOf" srcId="{84175ECA-4651-4FFF-B84F-AFDC0AAAD192}" destId="{D549BD36-CC65-42D1-9801-192D2F911356}" srcOrd="0" destOrd="0" presId="urn:microsoft.com/office/officeart/2005/8/layout/radial5"/>
    <dgm:cxn modelId="{A17251A9-AD9E-4AC4-B302-41BE7869B9E7}" type="presOf" srcId="{2ACCB037-8394-4E4F-9A8D-14D257D06D46}" destId="{89F993E2-0208-4CEC-93C0-A68BDCF83CF7}" srcOrd="0" destOrd="0" presId="urn:microsoft.com/office/officeart/2005/8/layout/radial5"/>
    <dgm:cxn modelId="{C91FA5EF-3656-460F-844D-143AC0685559}" type="presOf" srcId="{1A68DF32-DC20-4D21-BCD1-34A1782C2B78}" destId="{F8955A75-C16C-4028-8736-A1A0469AD6A3}" srcOrd="1" destOrd="0" presId="urn:microsoft.com/office/officeart/2005/8/layout/radial5"/>
    <dgm:cxn modelId="{660F3A7A-5219-4121-961C-ADAD05B774A9}" type="presOf" srcId="{25135A29-18AD-4A72-B3CB-D59D969639A6}" destId="{D2CCD0EE-A6D0-4DDC-8696-A5EAD82CAD0E}" srcOrd="0" destOrd="0" presId="urn:microsoft.com/office/officeart/2005/8/layout/radial5"/>
    <dgm:cxn modelId="{A66EA602-6016-434E-B201-F950C0F35848}" srcId="{FF08D4B5-9E38-4367-A6D5-2468111C344C}" destId="{169CAB72-3EFC-48F6-930E-DCA6866F1FAE}" srcOrd="7" destOrd="0" parTransId="{CB5873EF-3CAD-4885-8627-82CB8A81476A}" sibTransId="{1A0616CA-8558-44D5-9E13-469E38DC40B1}"/>
    <dgm:cxn modelId="{D43931B5-1E93-4AD8-8D21-2AD7855EB56D}" srcId="{FF08D4B5-9E38-4367-A6D5-2468111C344C}" destId="{68F4D812-D5C0-4334-BF4B-26625CE5012E}" srcOrd="6" destOrd="0" parTransId="{12A9A6F9-929E-427C-9491-14E9434C0C1A}" sibTransId="{B3EB5290-6AEA-4721-8B5F-BD2CE3BB1B03}"/>
    <dgm:cxn modelId="{0FD00842-F498-4622-91E1-082750322D46}" type="presOf" srcId="{022466C7-FB22-4734-81E9-D91012998448}" destId="{C5FCF06B-DE27-43EB-A396-98D121BDBE18}" srcOrd="1" destOrd="0" presId="urn:microsoft.com/office/officeart/2005/8/layout/radial5"/>
    <dgm:cxn modelId="{C89BD119-54F4-4630-99B4-018A6E469881}" type="presOf" srcId="{1761177B-E705-4150-AE4B-F08BEC0C0BDF}" destId="{503DE778-DC5E-4E54-9B4E-4B2C46B1CA82}" srcOrd="0" destOrd="0" presId="urn:microsoft.com/office/officeart/2005/8/layout/radial5"/>
    <dgm:cxn modelId="{253F9461-7CF0-4EE7-A56B-5F626D680AE8}" type="presOf" srcId="{0432B970-21A8-4D81-87AE-9EC689C21181}" destId="{B5A74595-B1E5-444F-9E29-06219171F6E9}" srcOrd="0" destOrd="0" presId="urn:microsoft.com/office/officeart/2005/8/layout/radial5"/>
    <dgm:cxn modelId="{E51C4803-5E59-4816-86F1-CE04A1C0BECF}" type="presOf" srcId="{CB5873EF-3CAD-4885-8627-82CB8A81476A}" destId="{1969EC41-59F2-4E12-8228-3F8384EBEE62}" srcOrd="0" destOrd="0" presId="urn:microsoft.com/office/officeart/2005/8/layout/radial5"/>
    <dgm:cxn modelId="{44C4358D-525D-407A-9CCE-1343947718AA}" type="presOf" srcId="{FF08D4B5-9E38-4367-A6D5-2468111C344C}" destId="{993CD494-3318-484E-BAFA-A9D95B53C2B3}" srcOrd="0" destOrd="0" presId="urn:microsoft.com/office/officeart/2005/8/layout/radial5"/>
    <dgm:cxn modelId="{D820D6B2-E750-4FFE-AFF5-78148D70B031}" type="presOf" srcId="{1A68DF32-DC20-4D21-BCD1-34A1782C2B78}" destId="{45333EE8-D5A5-443A-89FA-B62AA529E5A3}" srcOrd="0" destOrd="0" presId="urn:microsoft.com/office/officeart/2005/8/layout/radial5"/>
    <dgm:cxn modelId="{47B1A102-7C9B-4208-8B7E-B9A5ACA7DC62}" type="presParOf" srcId="{E59B9255-FB20-4B72-9F81-F50A1F5C8714}" destId="{993CD494-3318-484E-BAFA-A9D95B53C2B3}" srcOrd="0" destOrd="0" presId="urn:microsoft.com/office/officeart/2005/8/layout/radial5"/>
    <dgm:cxn modelId="{D3B9E96A-C76B-4AB2-97C8-F0A82B7F1712}" type="presParOf" srcId="{E59B9255-FB20-4B72-9F81-F50A1F5C8714}" destId="{D2CCD0EE-A6D0-4DDC-8696-A5EAD82CAD0E}" srcOrd="1" destOrd="0" presId="urn:microsoft.com/office/officeart/2005/8/layout/radial5"/>
    <dgm:cxn modelId="{4CBBCD7A-D19C-4331-9242-1C389E792DFA}" type="presParOf" srcId="{D2CCD0EE-A6D0-4DDC-8696-A5EAD82CAD0E}" destId="{CD71D062-7BBC-46DC-A166-86EA5E046A0C}" srcOrd="0" destOrd="0" presId="urn:microsoft.com/office/officeart/2005/8/layout/radial5"/>
    <dgm:cxn modelId="{CBFAE310-B516-495E-BA00-AE6114D09F28}" type="presParOf" srcId="{E59B9255-FB20-4B72-9F81-F50A1F5C8714}" destId="{4B545FAD-5F74-4F35-A853-EAEB3F6EB9EE}" srcOrd="2" destOrd="0" presId="urn:microsoft.com/office/officeart/2005/8/layout/radial5"/>
    <dgm:cxn modelId="{68E91992-26AF-43C2-909E-47F9B60BDB4A}" type="presParOf" srcId="{E59B9255-FB20-4B72-9F81-F50A1F5C8714}" destId="{503DE778-DC5E-4E54-9B4E-4B2C46B1CA82}" srcOrd="3" destOrd="0" presId="urn:microsoft.com/office/officeart/2005/8/layout/radial5"/>
    <dgm:cxn modelId="{D2466A52-3366-4339-9207-D39DF55FB3F6}" type="presParOf" srcId="{503DE778-DC5E-4E54-9B4E-4B2C46B1CA82}" destId="{61644027-5907-4CAA-9E8E-A24FF9BC77FE}" srcOrd="0" destOrd="0" presId="urn:microsoft.com/office/officeart/2005/8/layout/radial5"/>
    <dgm:cxn modelId="{02519725-E5E6-4BC0-A063-16D5B2DFAF5C}" type="presParOf" srcId="{E59B9255-FB20-4B72-9F81-F50A1F5C8714}" destId="{89F993E2-0208-4CEC-93C0-A68BDCF83CF7}" srcOrd="4" destOrd="0" presId="urn:microsoft.com/office/officeart/2005/8/layout/radial5"/>
    <dgm:cxn modelId="{32B51B16-F1A6-4E7A-9EDF-4083593A5673}" type="presParOf" srcId="{E59B9255-FB20-4B72-9F81-F50A1F5C8714}" destId="{B5A74595-B1E5-444F-9E29-06219171F6E9}" srcOrd="5" destOrd="0" presId="urn:microsoft.com/office/officeart/2005/8/layout/radial5"/>
    <dgm:cxn modelId="{55CD1855-BEAE-40E3-B1D7-A70D7127C1D2}" type="presParOf" srcId="{B5A74595-B1E5-444F-9E29-06219171F6E9}" destId="{76E415FA-587B-44B1-88D0-413996D833AB}" srcOrd="0" destOrd="0" presId="urn:microsoft.com/office/officeart/2005/8/layout/radial5"/>
    <dgm:cxn modelId="{D9EE3D34-5EFE-4333-9461-95D1B8085C7C}" type="presParOf" srcId="{E59B9255-FB20-4B72-9F81-F50A1F5C8714}" destId="{EB394A21-276F-4A79-8CBC-F4AAEB7BF1D3}" srcOrd="6" destOrd="0" presId="urn:microsoft.com/office/officeart/2005/8/layout/radial5"/>
    <dgm:cxn modelId="{ECF9CEB7-AD89-491E-B2AC-CE3FD86C7097}" type="presParOf" srcId="{E59B9255-FB20-4B72-9F81-F50A1F5C8714}" destId="{45333EE8-D5A5-443A-89FA-B62AA529E5A3}" srcOrd="7" destOrd="0" presId="urn:microsoft.com/office/officeart/2005/8/layout/radial5"/>
    <dgm:cxn modelId="{62EEE505-D1D3-43A6-A187-704224A21A3F}" type="presParOf" srcId="{45333EE8-D5A5-443A-89FA-B62AA529E5A3}" destId="{F8955A75-C16C-4028-8736-A1A0469AD6A3}" srcOrd="0" destOrd="0" presId="urn:microsoft.com/office/officeart/2005/8/layout/radial5"/>
    <dgm:cxn modelId="{F54580D3-8209-48FD-A2A5-FD6B2E79FFCC}" type="presParOf" srcId="{E59B9255-FB20-4B72-9F81-F50A1F5C8714}" destId="{E85B4216-C395-46DF-A7BD-1783D057D09C}" srcOrd="8" destOrd="0" presId="urn:microsoft.com/office/officeart/2005/8/layout/radial5"/>
    <dgm:cxn modelId="{B2FE277C-A564-42BA-8125-D7555D3948D4}" type="presParOf" srcId="{E59B9255-FB20-4B72-9F81-F50A1F5C8714}" destId="{F5BCB123-3414-453D-BA77-BA2EAEB19CE7}" srcOrd="9" destOrd="0" presId="urn:microsoft.com/office/officeart/2005/8/layout/radial5"/>
    <dgm:cxn modelId="{C4226B65-4830-47B7-943A-EB5BF2439CB9}" type="presParOf" srcId="{F5BCB123-3414-453D-BA77-BA2EAEB19CE7}" destId="{C5FCF06B-DE27-43EB-A396-98D121BDBE18}" srcOrd="0" destOrd="0" presId="urn:microsoft.com/office/officeart/2005/8/layout/radial5"/>
    <dgm:cxn modelId="{387EC56D-B434-4246-82E7-F731BB57EA4D}" type="presParOf" srcId="{E59B9255-FB20-4B72-9F81-F50A1F5C8714}" destId="{1BD7BCD2-7964-4F9E-8BB9-B0DE70004F33}" srcOrd="10" destOrd="0" presId="urn:microsoft.com/office/officeart/2005/8/layout/radial5"/>
    <dgm:cxn modelId="{5D6E1435-6380-47F4-8C49-77B8CB6F8470}" type="presParOf" srcId="{E59B9255-FB20-4B72-9F81-F50A1F5C8714}" destId="{D549BD36-CC65-42D1-9801-192D2F911356}" srcOrd="11" destOrd="0" presId="urn:microsoft.com/office/officeart/2005/8/layout/radial5"/>
    <dgm:cxn modelId="{1EF2086C-B2EA-4CFF-961D-FB8897766A1D}" type="presParOf" srcId="{D549BD36-CC65-42D1-9801-192D2F911356}" destId="{1D53580C-648E-4301-8989-72B89FDB6909}" srcOrd="0" destOrd="0" presId="urn:microsoft.com/office/officeart/2005/8/layout/radial5"/>
    <dgm:cxn modelId="{E36D0019-DEF6-4B35-B6F5-884C32243626}" type="presParOf" srcId="{E59B9255-FB20-4B72-9F81-F50A1F5C8714}" destId="{189FF6EC-D824-4C21-AE9B-154F7D2CA243}" srcOrd="12" destOrd="0" presId="urn:microsoft.com/office/officeart/2005/8/layout/radial5"/>
    <dgm:cxn modelId="{F4EA17ED-4664-424D-B554-F22D063A6714}" type="presParOf" srcId="{E59B9255-FB20-4B72-9F81-F50A1F5C8714}" destId="{6743D3E3-F4B3-415B-95C3-03D22BE4937E}" srcOrd="13" destOrd="0" presId="urn:microsoft.com/office/officeart/2005/8/layout/radial5"/>
    <dgm:cxn modelId="{65F0E43F-0DEB-4C34-A357-0F0F93C7E9B1}" type="presParOf" srcId="{6743D3E3-F4B3-415B-95C3-03D22BE4937E}" destId="{868FC780-9F05-42E9-B25B-E1854695C3AB}" srcOrd="0" destOrd="0" presId="urn:microsoft.com/office/officeart/2005/8/layout/radial5"/>
    <dgm:cxn modelId="{9E19F392-5771-48D6-8FB7-E53BDF47CC22}" type="presParOf" srcId="{E59B9255-FB20-4B72-9F81-F50A1F5C8714}" destId="{CE183551-E3A1-4631-AB60-77B4DB46E617}" srcOrd="14" destOrd="0" presId="urn:microsoft.com/office/officeart/2005/8/layout/radial5"/>
    <dgm:cxn modelId="{62860F81-350D-4FAB-8D7B-11D9C165B571}" type="presParOf" srcId="{E59B9255-FB20-4B72-9F81-F50A1F5C8714}" destId="{1969EC41-59F2-4E12-8228-3F8384EBEE62}" srcOrd="15" destOrd="0" presId="urn:microsoft.com/office/officeart/2005/8/layout/radial5"/>
    <dgm:cxn modelId="{136436CF-B4DA-4F7D-A9A1-712EA46B7B51}" type="presParOf" srcId="{1969EC41-59F2-4E12-8228-3F8384EBEE62}" destId="{0F21833D-CD54-4E36-AED9-A5A20180A3BA}" srcOrd="0" destOrd="0" presId="urn:microsoft.com/office/officeart/2005/8/layout/radial5"/>
    <dgm:cxn modelId="{ADF5BD13-395E-4C39-9D9D-B56C524575F6}" type="presParOf" srcId="{E59B9255-FB20-4B72-9F81-F50A1F5C8714}" destId="{71DE7F2A-64DA-42A0-950B-D54F4D0374BF}" srcOrd="16" destOrd="0" presId="urn:microsoft.com/office/officeart/2005/8/layout/radial5"/>
  </dgm:cxnLst>
  <dgm:bg>
    <a:solidFill>
      <a:schemeClr val="accent1">
        <a:lumMod val="40000"/>
        <a:lumOff val="60000"/>
      </a:schemeClr>
    </a:solidFill>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fld id="{69F5C068-4252-45D0-9691-4954A74D0A5D}" type="datetimeFigureOut">
              <a:rPr lang="en-US" smtClean="0"/>
              <a:t>6/13/2017</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1440" tIns="45720" rIns="91440" bIns="45720" rtlCol="0" anchor="b"/>
          <a:lstStyle>
            <a:lvl1pPr algn="r">
              <a:defRPr sz="1200"/>
            </a:lvl1pPr>
          </a:lstStyle>
          <a:p>
            <a:fld id="{411CA0E3-5DC1-4E28-933B-46D730144484}" type="slidenum">
              <a:rPr lang="en-US" smtClean="0"/>
              <a:t>‹#›</a:t>
            </a:fld>
            <a:endParaRPr lang="en-US"/>
          </a:p>
        </p:txBody>
      </p:sp>
    </p:spTree>
    <p:extLst>
      <p:ext uri="{BB962C8B-B14F-4D97-AF65-F5344CB8AC3E}">
        <p14:creationId xmlns:p14="http://schemas.microsoft.com/office/powerpoint/2010/main" val="3440663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ACC09A04-39B9-47D2-B121-D5BFD7BB4B99}" type="datetimeFigureOut">
              <a:rPr lang="en-US" smtClean="0"/>
              <a:t>6/13/2017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905B61C2-7D0A-4E0A-93EE-010E9B40EF37}" type="slidenum">
              <a:rPr lang="en-US" smtClean="0"/>
              <a:t>‹#›</a:t>
            </a:fld>
            <a:endParaRPr lang="en-US"/>
          </a:p>
        </p:txBody>
      </p:sp>
    </p:spTree>
    <p:extLst>
      <p:ext uri="{BB962C8B-B14F-4D97-AF65-F5344CB8AC3E}">
        <p14:creationId xmlns:p14="http://schemas.microsoft.com/office/powerpoint/2010/main" val="348846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41DB615B-534C-41AA-A7E6-2126F1672FA9}" type="datetime1">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56724-8CE1-452D-A54A-F39578440A84}" type="slidenum">
              <a:rPr lang="en-US" smtClean="0"/>
              <a:t>‹#›</a:t>
            </a:fld>
            <a:endParaRPr lang="en-US"/>
          </a:p>
        </p:txBody>
      </p:sp>
    </p:spTree>
    <p:extLst>
      <p:ext uri="{BB962C8B-B14F-4D97-AF65-F5344CB8AC3E}">
        <p14:creationId xmlns:p14="http://schemas.microsoft.com/office/powerpoint/2010/main" val="2204224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1BD986A-1A4A-40FC-8A35-ED9B268D4074}" type="datetime1">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56724-8CE1-452D-A54A-F39578440A84}" type="slidenum">
              <a:rPr lang="en-US" smtClean="0"/>
              <a:t>‹#›</a:t>
            </a:fld>
            <a:endParaRPr lang="en-US"/>
          </a:p>
        </p:txBody>
      </p:sp>
    </p:spTree>
    <p:extLst>
      <p:ext uri="{BB962C8B-B14F-4D97-AF65-F5344CB8AC3E}">
        <p14:creationId xmlns:p14="http://schemas.microsoft.com/office/powerpoint/2010/main" val="83178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E23B101-B9C6-42D5-9F01-A141E48D1A78}" type="datetime1">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56724-8CE1-452D-A54A-F39578440A84}" type="slidenum">
              <a:rPr lang="en-US" smtClean="0"/>
              <a:t>‹#›</a:t>
            </a:fld>
            <a:endParaRPr lang="en-US"/>
          </a:p>
        </p:txBody>
      </p:sp>
    </p:spTree>
    <p:extLst>
      <p:ext uri="{BB962C8B-B14F-4D97-AF65-F5344CB8AC3E}">
        <p14:creationId xmlns:p14="http://schemas.microsoft.com/office/powerpoint/2010/main" val="3517195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6B0587B-4743-4416-8E1C-B13B583C3FEA}" type="datetime1">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56724-8CE1-452D-A54A-F39578440A84}" type="slidenum">
              <a:rPr lang="en-US" smtClean="0"/>
              <a:t>‹#›</a:t>
            </a:fld>
            <a:endParaRPr lang="en-US"/>
          </a:p>
        </p:txBody>
      </p:sp>
    </p:spTree>
    <p:extLst>
      <p:ext uri="{BB962C8B-B14F-4D97-AF65-F5344CB8AC3E}">
        <p14:creationId xmlns:p14="http://schemas.microsoft.com/office/powerpoint/2010/main" val="214095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A05D9D-6CF0-4C46-8AD7-2ADABFF2FD59}" type="datetime1">
              <a:rPr lang="en-US" smtClean="0"/>
              <a:t>6/13/2017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56724-8CE1-452D-A54A-F39578440A84}" type="slidenum">
              <a:rPr lang="en-US" smtClean="0"/>
              <a:t>‹#›</a:t>
            </a:fld>
            <a:endParaRPr lang="en-US"/>
          </a:p>
        </p:txBody>
      </p:sp>
    </p:spTree>
    <p:extLst>
      <p:ext uri="{BB962C8B-B14F-4D97-AF65-F5344CB8AC3E}">
        <p14:creationId xmlns:p14="http://schemas.microsoft.com/office/powerpoint/2010/main" val="3953563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2D52D21F-1519-44AC-BD1F-DCCF236E2501}" type="datetime1">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56724-8CE1-452D-A54A-F39578440A84}" type="slidenum">
              <a:rPr lang="en-US" smtClean="0"/>
              <a:t>‹#›</a:t>
            </a:fld>
            <a:endParaRPr lang="en-US"/>
          </a:p>
        </p:txBody>
      </p:sp>
    </p:spTree>
    <p:extLst>
      <p:ext uri="{BB962C8B-B14F-4D97-AF65-F5344CB8AC3E}">
        <p14:creationId xmlns:p14="http://schemas.microsoft.com/office/powerpoint/2010/main" val="1235722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587A111E-3701-4944-A180-FF269276A642}" type="datetime1">
              <a:rPr lang="en-US" smtClean="0"/>
              <a:t>6/13/2017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F56724-8CE1-452D-A54A-F39578440A84}" type="slidenum">
              <a:rPr lang="en-US" smtClean="0"/>
              <a:t>‹#›</a:t>
            </a:fld>
            <a:endParaRPr lang="en-US"/>
          </a:p>
        </p:txBody>
      </p:sp>
    </p:spTree>
    <p:extLst>
      <p:ext uri="{BB962C8B-B14F-4D97-AF65-F5344CB8AC3E}">
        <p14:creationId xmlns:p14="http://schemas.microsoft.com/office/powerpoint/2010/main" val="3445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C99180C-3426-4B11-BD80-31382DFC0187}" type="datetime1">
              <a:rPr lang="en-US" smtClean="0"/>
              <a:t>6/13/2017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F56724-8CE1-452D-A54A-F39578440A84}" type="slidenum">
              <a:rPr lang="en-US" smtClean="0"/>
              <a:t>‹#›</a:t>
            </a:fld>
            <a:endParaRPr lang="en-US"/>
          </a:p>
        </p:txBody>
      </p:sp>
    </p:spTree>
    <p:extLst>
      <p:ext uri="{BB962C8B-B14F-4D97-AF65-F5344CB8AC3E}">
        <p14:creationId xmlns:p14="http://schemas.microsoft.com/office/powerpoint/2010/main" val="231570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5AD45-127A-4B02-9EE4-75B79A51B67F}" type="datetime1">
              <a:rPr lang="en-US" smtClean="0"/>
              <a:t>6/13/2017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F56724-8CE1-452D-A54A-F39578440A84}" type="slidenum">
              <a:rPr lang="en-US" smtClean="0"/>
              <a:t>‹#›</a:t>
            </a:fld>
            <a:endParaRPr lang="en-US"/>
          </a:p>
        </p:txBody>
      </p:sp>
    </p:spTree>
    <p:extLst>
      <p:ext uri="{BB962C8B-B14F-4D97-AF65-F5344CB8AC3E}">
        <p14:creationId xmlns:p14="http://schemas.microsoft.com/office/powerpoint/2010/main" val="234112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3531B-19A6-4CFD-B32F-DF36617FEF07}" type="datetime1">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56724-8CE1-452D-A54A-F39578440A84}" type="slidenum">
              <a:rPr lang="en-US" smtClean="0"/>
              <a:t>‹#›</a:t>
            </a:fld>
            <a:endParaRPr lang="en-US"/>
          </a:p>
        </p:txBody>
      </p:sp>
    </p:spTree>
    <p:extLst>
      <p:ext uri="{BB962C8B-B14F-4D97-AF65-F5344CB8AC3E}">
        <p14:creationId xmlns:p14="http://schemas.microsoft.com/office/powerpoint/2010/main" val="4011481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88F2E7-F3C8-4022-8A84-ACEBB39A8E90}" type="datetime1">
              <a:rPr lang="en-US" smtClean="0"/>
              <a:t>6/13/2017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56724-8CE1-452D-A54A-F39578440A84}" type="slidenum">
              <a:rPr lang="en-US" smtClean="0"/>
              <a:t>‹#›</a:t>
            </a:fld>
            <a:endParaRPr lang="en-US"/>
          </a:p>
        </p:txBody>
      </p:sp>
    </p:spTree>
    <p:extLst>
      <p:ext uri="{BB962C8B-B14F-4D97-AF65-F5344CB8AC3E}">
        <p14:creationId xmlns:p14="http://schemas.microsoft.com/office/powerpoint/2010/main" val="2949335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3B750-49D7-4606-A6C5-58D183451575}" type="datetime1">
              <a:rPr lang="en-US" smtClean="0"/>
              <a:t>6/13/2017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56724-8CE1-452D-A54A-F39578440A84}" type="slidenum">
              <a:rPr lang="en-US" smtClean="0"/>
              <a:t>‹#›</a:t>
            </a:fld>
            <a:endParaRPr lang="en-US"/>
          </a:p>
        </p:txBody>
      </p:sp>
    </p:spTree>
    <p:extLst>
      <p:ext uri="{BB962C8B-B14F-4D97-AF65-F5344CB8AC3E}">
        <p14:creationId xmlns:p14="http://schemas.microsoft.com/office/powerpoint/2010/main" val="545926055"/>
      </p:ext>
    </p:extLst>
  </p:cSld>
  <p:clrMap bg1="lt1" tx1="dk1" bg2="lt2" tx2="dk2" accent1="accent1" accent2="accent2" accent3="accent3" accent4="accent4" accent5="accent5" accent6="accent6" hlink="hlink" folHlink="folHlink"/>
  <p:sldLayoutIdLst>
    <p:sldLayoutId id="2147485545" r:id="rId1"/>
    <p:sldLayoutId id="2147485546" r:id="rId2"/>
    <p:sldLayoutId id="2147485547" r:id="rId3"/>
    <p:sldLayoutId id="2147485548" r:id="rId4"/>
    <p:sldLayoutId id="2147485549" r:id="rId5"/>
    <p:sldLayoutId id="2147485550" r:id="rId6"/>
    <p:sldLayoutId id="2147485551" r:id="rId7"/>
    <p:sldLayoutId id="2147485552" r:id="rId8"/>
    <p:sldLayoutId id="2147485553" r:id="rId9"/>
    <p:sldLayoutId id="2147485554" r:id="rId10"/>
    <p:sldLayoutId id="21474855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chemeClr val="accent3">
              <a:lumMod val="50000"/>
            </a:schemeClr>
          </a:solidFill>
        </p:spPr>
        <p:txBody>
          <a:bodyPr anchor="ctr">
            <a:noAutofit/>
          </a:bodyPr>
          <a:lstStyle/>
          <a:p>
            <a: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ZA" sz="36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ZA" sz="36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ZA" sz="36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ZA" sz="36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Implementing </a:t>
            </a:r>
            <a:r>
              <a:rPr lang="en-ZA" sz="3600" dirty="0">
                <a:ln w="18415" cmpd="sng">
                  <a:solidFill>
                    <a:srgbClr val="FFFFFF"/>
                  </a:solidFill>
                  <a:prstDash val="solid"/>
                </a:ln>
                <a:solidFill>
                  <a:srgbClr val="FFFFFF"/>
                </a:solidFill>
                <a:effectLst>
                  <a:outerShdw blurRad="63500" dir="3600000" algn="tl" rotWithShape="0">
                    <a:srgbClr val="000000">
                      <a:alpha val="70000"/>
                    </a:srgbClr>
                  </a:outerShdw>
                </a:effectLst>
              </a:rPr>
              <a:t>S</a:t>
            </a:r>
            <a: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kills </a:t>
            </a:r>
            <a:r>
              <a:rPr lang="en-ZA" sz="3600" dirty="0">
                <a:ln w="18415" cmpd="sng">
                  <a:solidFill>
                    <a:srgbClr val="FFFFFF"/>
                  </a:solidFill>
                  <a:prstDash val="solid"/>
                </a:ln>
                <a:solidFill>
                  <a:srgbClr val="FFFFFF"/>
                </a:solidFill>
                <a:effectLst>
                  <a:outerShdw blurRad="63500" dir="3600000" algn="tl" rotWithShape="0">
                    <a:srgbClr val="000000">
                      <a:alpha val="70000"/>
                    </a:srgbClr>
                  </a:outerShdw>
                </a:effectLst>
              </a:rPr>
              <a:t>D</a:t>
            </a:r>
            <a: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evelopment </a:t>
            </a:r>
            <a:r>
              <a:rPr lang="en-ZA" sz="3600" dirty="0">
                <a:ln w="18415" cmpd="sng">
                  <a:solidFill>
                    <a:srgbClr val="FFFFFF"/>
                  </a:solidFill>
                  <a:prstDash val="solid"/>
                </a:ln>
                <a:solidFill>
                  <a:srgbClr val="FFFFFF"/>
                </a:solidFill>
                <a:effectLst>
                  <a:outerShdw blurRad="63500" dir="3600000" algn="tl" rotWithShape="0">
                    <a:srgbClr val="000000">
                      <a:alpha val="70000"/>
                    </a:srgbClr>
                  </a:outerShdw>
                </a:effectLst>
              </a:rPr>
              <a:t>and </a:t>
            </a:r>
            <a: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Training </a:t>
            </a:r>
            <a:r>
              <a:rPr lang="en-ZA" sz="3600" dirty="0">
                <a:ln w="18415" cmpd="sng">
                  <a:solidFill>
                    <a:srgbClr val="FFFFFF"/>
                  </a:solidFill>
                  <a:prstDash val="solid"/>
                </a:ln>
                <a:solidFill>
                  <a:srgbClr val="FFFFFF"/>
                </a:solidFill>
                <a:effectLst>
                  <a:outerShdw blurRad="63500" dir="3600000" algn="tl" rotWithShape="0">
                    <a:srgbClr val="000000">
                      <a:alpha val="70000"/>
                    </a:srgbClr>
                  </a:outerShdw>
                </a:effectLst>
              </a:rPr>
              <a:t>in P</a:t>
            </a:r>
            <a: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rovinces</a:t>
            </a:r>
            <a:b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ZA" sz="3600" dirty="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ZA" sz="36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ZA"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National Skills Authority</a:t>
            </a:r>
            <a: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en-ZA"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en-US" sz="2000" i="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Picture 4" descr="C:\Users\Mangubewa.s\AppData\Local\Microsoft\Windows\Temporary Internet Files\Content.Outlook\UWL17MFN\nsa logo-06 (5).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304800"/>
            <a:ext cx="3352800" cy="2103120"/>
          </a:xfrm>
          <a:prstGeom prst="rect">
            <a:avLst/>
          </a:prstGeom>
          <a:noFill/>
          <a:ln>
            <a:noFill/>
          </a:ln>
        </p:spPr>
      </p:pic>
    </p:spTree>
    <p:extLst>
      <p:ext uri="{BB962C8B-B14F-4D97-AF65-F5344CB8AC3E}">
        <p14:creationId xmlns:p14="http://schemas.microsoft.com/office/powerpoint/2010/main" val="3776358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492875"/>
            <a:ext cx="527796" cy="365125"/>
          </a:xfrm>
        </p:spPr>
        <p:txBody>
          <a:bodyPr>
            <a:normAutofit/>
          </a:bodyPr>
          <a:lstStyle/>
          <a:p>
            <a:pPr algn="ctr"/>
            <a:fld id="{F4F56724-8CE1-452D-A54A-F39578440A84}" type="slidenum">
              <a:rPr lang="en-US" smtClean="0"/>
              <a:pPr algn="ctr"/>
              <a:t>10</a:t>
            </a:fld>
            <a:endParaRPr lang="en-US" dirty="0"/>
          </a:p>
        </p:txBody>
      </p:sp>
      <p:sp>
        <p:nvSpPr>
          <p:cNvPr id="7" name="Title 1"/>
          <p:cNvSpPr txBox="1">
            <a:spLocks/>
          </p:cNvSpPr>
          <p:nvPr/>
        </p:nvSpPr>
        <p:spPr>
          <a:xfrm>
            <a:off x="0" y="0"/>
            <a:ext cx="9144000" cy="457200"/>
          </a:xfrm>
          <a:prstGeom prst="rect">
            <a:avLst/>
          </a:prstGeom>
          <a:solidFill>
            <a:schemeClr val="accent3">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solidFill>
                  <a:schemeClr val="bg1"/>
                </a:solidFill>
              </a:rPr>
              <a:t>Strategic Architecture: Related Skills Development and HRD Strategies</a:t>
            </a:r>
            <a:endParaRPr lang="en-US" sz="2000" b="1" dirty="0">
              <a:solidFill>
                <a:schemeClr val="bg1"/>
              </a:solidFill>
            </a:endParaRPr>
          </a:p>
        </p:txBody>
      </p:sp>
      <p:grpSp>
        <p:nvGrpSpPr>
          <p:cNvPr id="2" name="Group 1"/>
          <p:cNvGrpSpPr/>
          <p:nvPr/>
        </p:nvGrpSpPr>
        <p:grpSpPr>
          <a:xfrm>
            <a:off x="94596" y="690548"/>
            <a:ext cx="8920787" cy="6033448"/>
            <a:chOff x="0" y="595952"/>
            <a:chExt cx="8920787" cy="6033448"/>
          </a:xfrm>
        </p:grpSpPr>
        <p:sp>
          <p:nvSpPr>
            <p:cNvPr id="9" name="Oval 8"/>
            <p:cNvSpPr/>
            <p:nvPr/>
          </p:nvSpPr>
          <p:spPr>
            <a:xfrm>
              <a:off x="2127641" y="3573396"/>
              <a:ext cx="5568559" cy="1321561"/>
            </a:xfrm>
            <a:prstGeom prst="ellipse">
              <a:avLst/>
            </a:prstGeom>
            <a:solidFill>
              <a:schemeClr val="accent1">
                <a:lumMod val="20000"/>
                <a:lumOff val="80000"/>
              </a:schemeClr>
            </a:solidFill>
            <a:ln w="3175" cap="flat" cmpd="sng" algn="ctr">
              <a:solidFill>
                <a:schemeClr val="tx1"/>
              </a:solidFill>
              <a:prstDash val="dash"/>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a:effectLst/>
                  <a:latin typeface="Calibri"/>
                  <a:ea typeface="Times New Roman"/>
                </a:rPr>
                <a:t>Provincial HRD and Skills Development Strategy</a:t>
              </a:r>
              <a:endParaRPr lang="en-ZA" sz="1200" dirty="0">
                <a:effectLst/>
                <a:latin typeface="Times New Roman"/>
                <a:ea typeface="Times New Roman"/>
              </a:endParaRPr>
            </a:p>
          </p:txBody>
        </p:sp>
        <p:sp>
          <p:nvSpPr>
            <p:cNvPr id="10" name="Rounded Rectangle 9"/>
            <p:cNvSpPr/>
            <p:nvPr/>
          </p:nvSpPr>
          <p:spPr>
            <a:xfrm>
              <a:off x="911563" y="5186484"/>
              <a:ext cx="3925010" cy="660780"/>
            </a:xfrm>
            <a:prstGeom prst="roundRect">
              <a:avLst/>
            </a:prstGeom>
            <a:solidFill>
              <a:schemeClr val="accent1">
                <a:lumMod val="75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a:solidFill>
                    <a:srgbClr val="FFFFFF"/>
                  </a:solidFill>
                  <a:effectLst/>
                  <a:latin typeface="Calibri"/>
                  <a:ea typeface="Calibri"/>
                </a:rPr>
                <a:t>Provincial Growth and Development Strategy</a:t>
              </a:r>
              <a:endParaRPr lang="en-ZA" sz="1200">
                <a:effectLst/>
                <a:latin typeface="Times New Roman"/>
                <a:ea typeface="Times New Roman"/>
              </a:endParaRPr>
            </a:p>
            <a:p>
              <a:pPr marL="0" marR="0" algn="ctr">
                <a:spcBef>
                  <a:spcPts val="0"/>
                </a:spcBef>
                <a:spcAft>
                  <a:spcPts val="0"/>
                </a:spcAft>
              </a:pPr>
              <a:r>
                <a:rPr lang="en-ZA" sz="1200" kern="1200">
                  <a:solidFill>
                    <a:srgbClr val="FFFFFF"/>
                  </a:solidFill>
                  <a:effectLst/>
                  <a:latin typeface="Calibri"/>
                  <a:ea typeface="Calibri"/>
                </a:rPr>
                <a:t>Municipal Integrated Development Plans</a:t>
              </a:r>
              <a:endParaRPr lang="en-ZA" sz="1200">
                <a:effectLst/>
                <a:latin typeface="Times New Roman"/>
                <a:ea typeface="Times New Roman"/>
              </a:endParaRPr>
            </a:p>
          </p:txBody>
        </p:sp>
        <p:sp>
          <p:nvSpPr>
            <p:cNvPr id="11" name="Rectangle 10"/>
            <p:cNvSpPr/>
            <p:nvPr/>
          </p:nvSpPr>
          <p:spPr>
            <a:xfrm>
              <a:off x="838200" y="607200"/>
              <a:ext cx="1908000" cy="612000"/>
            </a:xfrm>
            <a:prstGeom prst="rect">
              <a:avLst/>
            </a:prstGeom>
            <a:solidFill>
              <a:schemeClr val="accent3">
                <a:lumMod val="5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a:solidFill>
                    <a:srgbClr val="FFFFFF"/>
                  </a:solidFill>
                  <a:effectLst/>
                  <a:latin typeface="Calibri"/>
                  <a:ea typeface="Calibri"/>
                </a:rPr>
                <a:t>Department of Higher Education and Training</a:t>
              </a:r>
              <a:endParaRPr lang="en-ZA" sz="1200" dirty="0">
                <a:effectLst/>
                <a:latin typeface="Times New Roman"/>
                <a:ea typeface="Times New Roman"/>
              </a:endParaRPr>
            </a:p>
          </p:txBody>
        </p:sp>
        <p:sp>
          <p:nvSpPr>
            <p:cNvPr id="12" name="Rectangle 11"/>
            <p:cNvSpPr/>
            <p:nvPr/>
          </p:nvSpPr>
          <p:spPr>
            <a:xfrm>
              <a:off x="2890630" y="1281752"/>
              <a:ext cx="1908000" cy="612000"/>
            </a:xfrm>
            <a:prstGeom prst="rect">
              <a:avLst/>
            </a:prstGeom>
            <a:solidFill>
              <a:schemeClr val="accent2">
                <a:lumMod val="75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a:solidFill>
                    <a:srgbClr val="FFFFFF"/>
                  </a:solidFill>
                  <a:effectLst/>
                  <a:latin typeface="Calibri"/>
                  <a:ea typeface="Calibri"/>
                </a:rPr>
                <a:t>Human Resource Development Council </a:t>
              </a:r>
              <a:r>
                <a:rPr lang="en-ZA" sz="1200" kern="1200" dirty="0" smtClean="0">
                  <a:solidFill>
                    <a:srgbClr val="FFFFFF"/>
                  </a:solidFill>
                  <a:effectLst/>
                  <a:latin typeface="Calibri"/>
                  <a:ea typeface="Calibri"/>
                </a:rPr>
                <a:t> for </a:t>
              </a:r>
              <a:r>
                <a:rPr lang="en-ZA" sz="1200" kern="1200" dirty="0">
                  <a:solidFill>
                    <a:srgbClr val="FFFFFF"/>
                  </a:solidFill>
                  <a:effectLst/>
                  <a:latin typeface="Calibri"/>
                  <a:ea typeface="Calibri"/>
                </a:rPr>
                <a:t>SA</a:t>
              </a:r>
              <a:endParaRPr lang="en-ZA" sz="1200" dirty="0">
                <a:effectLst/>
                <a:latin typeface="Times New Roman"/>
                <a:ea typeface="Times New Roman"/>
              </a:endParaRPr>
            </a:p>
          </p:txBody>
        </p:sp>
        <p:sp>
          <p:nvSpPr>
            <p:cNvPr id="13" name="Rectangle 12"/>
            <p:cNvSpPr/>
            <p:nvPr/>
          </p:nvSpPr>
          <p:spPr>
            <a:xfrm>
              <a:off x="4953000" y="607200"/>
              <a:ext cx="1908000" cy="612000"/>
            </a:xfrm>
            <a:prstGeom prst="rect">
              <a:avLst/>
            </a:prstGeom>
            <a:solidFill>
              <a:schemeClr val="accent6">
                <a:lumMod val="5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a:solidFill>
                    <a:srgbClr val="FFFFFF"/>
                  </a:solidFill>
                  <a:effectLst/>
                  <a:latin typeface="Calibri"/>
                  <a:ea typeface="Calibri"/>
                </a:rPr>
                <a:t>Department of Public Service and Administration</a:t>
              </a:r>
              <a:endParaRPr lang="en-ZA" sz="1200">
                <a:effectLst/>
                <a:latin typeface="Times New Roman"/>
                <a:ea typeface="Times New Roman"/>
              </a:endParaRPr>
            </a:p>
          </p:txBody>
        </p:sp>
        <p:sp>
          <p:nvSpPr>
            <p:cNvPr id="14" name="Rounded Rectangle 13"/>
            <p:cNvSpPr/>
            <p:nvPr/>
          </p:nvSpPr>
          <p:spPr>
            <a:xfrm>
              <a:off x="4953000" y="5186484"/>
              <a:ext cx="3925010" cy="660780"/>
            </a:xfrm>
            <a:prstGeom prst="roundRect">
              <a:avLst/>
            </a:prstGeom>
            <a:solidFill>
              <a:schemeClr val="accent1">
                <a:lumMod val="75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smtClean="0">
                  <a:solidFill>
                    <a:srgbClr val="FFFFFF"/>
                  </a:solidFill>
                  <a:effectLst/>
                  <a:latin typeface="Calibri"/>
                  <a:ea typeface="Calibri"/>
                </a:rPr>
                <a:t>Provincial, Local and Municipal Service  Delivery Improvement Plans</a:t>
              </a:r>
              <a:endParaRPr lang="en-ZA" sz="1200" dirty="0">
                <a:effectLst/>
                <a:latin typeface="Times New Roman"/>
                <a:ea typeface="Times New Roman"/>
              </a:endParaRPr>
            </a:p>
          </p:txBody>
        </p:sp>
        <p:sp>
          <p:nvSpPr>
            <p:cNvPr id="15" name="Rectangle 14"/>
            <p:cNvSpPr/>
            <p:nvPr/>
          </p:nvSpPr>
          <p:spPr>
            <a:xfrm>
              <a:off x="2892600" y="595952"/>
              <a:ext cx="1908000" cy="612000"/>
            </a:xfrm>
            <a:prstGeom prst="rect">
              <a:avLst/>
            </a:prstGeom>
            <a:solidFill>
              <a:schemeClr val="accent2">
                <a:lumMod val="5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a:solidFill>
                    <a:srgbClr val="FFFFFF"/>
                  </a:solidFill>
                  <a:effectLst/>
                  <a:latin typeface="Calibri"/>
                  <a:ea typeface="Calibri"/>
                </a:rPr>
                <a:t>Office of the Deputy President of SA</a:t>
              </a:r>
              <a:endParaRPr lang="en-ZA" sz="1200">
                <a:effectLst/>
                <a:latin typeface="Times New Roman"/>
                <a:ea typeface="Times New Roman"/>
              </a:endParaRPr>
            </a:p>
          </p:txBody>
        </p:sp>
        <p:sp>
          <p:nvSpPr>
            <p:cNvPr id="16" name="Rectangle 15"/>
            <p:cNvSpPr/>
            <p:nvPr/>
          </p:nvSpPr>
          <p:spPr>
            <a:xfrm>
              <a:off x="839655" y="1293000"/>
              <a:ext cx="1908000" cy="612000"/>
            </a:xfrm>
            <a:prstGeom prst="rect">
              <a:avLst/>
            </a:prstGeom>
            <a:solidFill>
              <a:schemeClr val="accent3">
                <a:lumMod val="75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a:solidFill>
                    <a:srgbClr val="FFFFFF"/>
                  </a:solidFill>
                  <a:effectLst/>
                  <a:latin typeface="Calibri"/>
                  <a:ea typeface="Calibri"/>
                </a:rPr>
                <a:t>National Skills Authority</a:t>
              </a:r>
              <a:endParaRPr lang="en-ZA" sz="1200" dirty="0">
                <a:effectLst/>
                <a:latin typeface="Times New Roman"/>
                <a:ea typeface="Times New Roman"/>
              </a:endParaRPr>
            </a:p>
          </p:txBody>
        </p:sp>
        <p:sp>
          <p:nvSpPr>
            <p:cNvPr id="17" name="Rectangle 16"/>
            <p:cNvSpPr/>
            <p:nvPr/>
          </p:nvSpPr>
          <p:spPr>
            <a:xfrm>
              <a:off x="4954163" y="1978800"/>
              <a:ext cx="1908000" cy="612000"/>
            </a:xfrm>
            <a:prstGeom prst="rect">
              <a:avLst/>
            </a:prstGeom>
            <a:solidFill>
              <a:schemeClr val="accent6">
                <a:lumMod val="60000"/>
                <a:lumOff val="4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a:effectLst/>
                  <a:latin typeface="Calibri"/>
                  <a:ea typeface="Calibri"/>
                </a:rPr>
                <a:t>HRD Strategic Framework for the</a:t>
              </a:r>
              <a:r>
                <a:rPr lang="en-ZA" sz="1200" dirty="0">
                  <a:effectLst/>
                  <a:latin typeface="Calibri"/>
                  <a:ea typeface="Times New Roman"/>
                </a:rPr>
                <a:t> </a:t>
              </a:r>
              <a:r>
                <a:rPr lang="en-ZA" sz="1200" kern="1200" dirty="0">
                  <a:effectLst/>
                  <a:latin typeface="Calibri"/>
                  <a:ea typeface="Calibri"/>
                </a:rPr>
                <a:t>Public Service, 2016 - 2030</a:t>
              </a:r>
              <a:endParaRPr lang="en-ZA" sz="1200" dirty="0">
                <a:effectLst/>
                <a:latin typeface="Times New Roman"/>
                <a:ea typeface="Times New Roman"/>
              </a:endParaRPr>
            </a:p>
          </p:txBody>
        </p:sp>
        <p:sp>
          <p:nvSpPr>
            <p:cNvPr id="18" name="Rectangle 17"/>
            <p:cNvSpPr/>
            <p:nvPr/>
          </p:nvSpPr>
          <p:spPr>
            <a:xfrm>
              <a:off x="2888758" y="1967552"/>
              <a:ext cx="1908000" cy="612000"/>
            </a:xfrm>
            <a:prstGeom prst="rect">
              <a:avLst/>
            </a:prstGeom>
            <a:solidFill>
              <a:schemeClr val="accent2">
                <a:lumMod val="60000"/>
                <a:lumOff val="4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a:solidFill>
                    <a:srgbClr val="000000"/>
                  </a:solidFill>
                  <a:effectLst/>
                  <a:latin typeface="Calibri"/>
                  <a:ea typeface="Calibri"/>
                </a:rPr>
                <a:t>Human Resource Development Strategy for South </a:t>
              </a:r>
              <a:r>
                <a:rPr lang="en-ZA" sz="1200" kern="1200" dirty="0" smtClean="0">
                  <a:solidFill>
                    <a:srgbClr val="000000"/>
                  </a:solidFill>
                  <a:effectLst/>
                  <a:latin typeface="Calibri"/>
                  <a:ea typeface="Calibri"/>
                </a:rPr>
                <a:t>Africa, </a:t>
              </a:r>
              <a:r>
                <a:rPr lang="en-ZA" sz="1200" kern="1200" dirty="0">
                  <a:solidFill>
                    <a:srgbClr val="000000"/>
                  </a:solidFill>
                  <a:effectLst/>
                  <a:latin typeface="Calibri"/>
                  <a:ea typeface="Calibri"/>
                </a:rPr>
                <a:t>2010 - 2030</a:t>
              </a:r>
              <a:endParaRPr lang="en-ZA" sz="1200" dirty="0">
                <a:effectLst/>
                <a:latin typeface="Times New Roman"/>
                <a:ea typeface="Times New Roman"/>
              </a:endParaRPr>
            </a:p>
          </p:txBody>
        </p:sp>
        <p:sp>
          <p:nvSpPr>
            <p:cNvPr id="19" name="Rectangle 18"/>
            <p:cNvSpPr/>
            <p:nvPr/>
          </p:nvSpPr>
          <p:spPr>
            <a:xfrm>
              <a:off x="838200" y="1978800"/>
              <a:ext cx="1908000" cy="612000"/>
            </a:xfrm>
            <a:prstGeom prst="rect">
              <a:avLst/>
            </a:prstGeom>
            <a:solidFill>
              <a:schemeClr val="accent3">
                <a:lumMod val="60000"/>
                <a:lumOff val="4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a:solidFill>
                    <a:srgbClr val="000000"/>
                  </a:solidFill>
                  <a:effectLst/>
                  <a:latin typeface="Calibri"/>
                  <a:ea typeface="Calibri"/>
                </a:rPr>
                <a:t>National Skills Development Strategy</a:t>
              </a:r>
              <a:r>
                <a:rPr lang="en-ZA" sz="1200" dirty="0">
                  <a:effectLst/>
                  <a:latin typeface="Calibri"/>
                  <a:ea typeface="Times New Roman"/>
                </a:rPr>
                <a:t>, 2011 – 2020 (as extended)*</a:t>
              </a:r>
              <a:endParaRPr lang="en-ZA" sz="1200" dirty="0">
                <a:effectLst/>
                <a:latin typeface="Times New Roman"/>
                <a:ea typeface="Times New Roman"/>
              </a:endParaRPr>
            </a:p>
          </p:txBody>
        </p:sp>
        <p:sp>
          <p:nvSpPr>
            <p:cNvPr id="20" name="Rounded Rectangle 19"/>
            <p:cNvSpPr/>
            <p:nvPr/>
          </p:nvSpPr>
          <p:spPr>
            <a:xfrm>
              <a:off x="4956551" y="3350400"/>
              <a:ext cx="1908000" cy="612000"/>
            </a:xfrm>
            <a:prstGeom prst="roundRect">
              <a:avLst/>
            </a:prstGeom>
            <a:solidFill>
              <a:schemeClr val="accent6">
                <a:lumMod val="20000"/>
                <a:lumOff val="8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a:effectLst/>
                  <a:latin typeface="Calibri"/>
                  <a:ea typeface="Calibri"/>
                </a:rPr>
                <a:t>Provincial Public Service HRD Strategy</a:t>
              </a:r>
              <a:endParaRPr lang="en-ZA" sz="1200" dirty="0">
                <a:effectLst/>
                <a:latin typeface="Times New Roman"/>
                <a:ea typeface="Times New Roman"/>
              </a:endParaRPr>
            </a:p>
          </p:txBody>
        </p:sp>
        <p:sp>
          <p:nvSpPr>
            <p:cNvPr id="21" name="Rounded Rectangle 20"/>
            <p:cNvSpPr/>
            <p:nvPr/>
          </p:nvSpPr>
          <p:spPr>
            <a:xfrm>
              <a:off x="2891145" y="3336752"/>
              <a:ext cx="1908000" cy="612000"/>
            </a:xfrm>
            <a:prstGeom prst="roundRect">
              <a:avLst/>
            </a:prstGeom>
            <a:solidFill>
              <a:schemeClr val="accent2">
                <a:lumMod val="20000"/>
                <a:lumOff val="8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a:solidFill>
                    <a:srgbClr val="000000"/>
                  </a:solidFill>
                  <a:effectLst/>
                  <a:latin typeface="Calibri"/>
                  <a:ea typeface="Calibri"/>
                </a:rPr>
                <a:t>Provincial HRD Strategy</a:t>
              </a:r>
              <a:endParaRPr lang="en-ZA" sz="1200" dirty="0">
                <a:effectLst/>
                <a:latin typeface="Times New Roman"/>
                <a:ea typeface="Times New Roman"/>
              </a:endParaRPr>
            </a:p>
          </p:txBody>
        </p:sp>
        <p:sp>
          <p:nvSpPr>
            <p:cNvPr id="22" name="Rounded Rectangle 21"/>
            <p:cNvSpPr/>
            <p:nvPr/>
          </p:nvSpPr>
          <p:spPr>
            <a:xfrm>
              <a:off x="840588" y="3350400"/>
              <a:ext cx="1908000" cy="612000"/>
            </a:xfrm>
            <a:prstGeom prst="roundRect">
              <a:avLst/>
            </a:prstGeom>
            <a:solidFill>
              <a:schemeClr val="accent3">
                <a:lumMod val="20000"/>
                <a:lumOff val="8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a:solidFill>
                    <a:srgbClr val="000000"/>
                  </a:solidFill>
                  <a:effectLst/>
                  <a:latin typeface="Calibri"/>
                  <a:ea typeface="Calibri"/>
                </a:rPr>
                <a:t>Provincial Skills Development Strategy</a:t>
              </a:r>
              <a:r>
                <a:rPr lang="en-ZA" sz="1200" dirty="0">
                  <a:effectLst/>
                  <a:latin typeface="Calibri"/>
                  <a:ea typeface="Times New Roman"/>
                </a:rPr>
                <a:t> </a:t>
              </a:r>
              <a:endParaRPr lang="en-ZA" sz="1200" dirty="0">
                <a:effectLst/>
                <a:latin typeface="Times New Roman"/>
                <a:ea typeface="Times New Roman"/>
              </a:endParaRPr>
            </a:p>
          </p:txBody>
        </p:sp>
        <p:sp>
          <p:nvSpPr>
            <p:cNvPr id="23" name="Rounded Rectangle 22"/>
            <p:cNvSpPr/>
            <p:nvPr/>
          </p:nvSpPr>
          <p:spPr>
            <a:xfrm>
              <a:off x="4956551" y="2659271"/>
              <a:ext cx="1908000" cy="612000"/>
            </a:xfrm>
            <a:prstGeom prst="roundRect">
              <a:avLst/>
            </a:prstGeom>
            <a:solidFill>
              <a:schemeClr val="accent6">
                <a:lumMod val="40000"/>
                <a:lumOff val="6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a:effectLst/>
                  <a:latin typeface="Calibri"/>
                  <a:ea typeface="Times New Roman"/>
                </a:rPr>
                <a:t>Provincial Public Service HRD Forum</a:t>
              </a:r>
              <a:endParaRPr lang="en-ZA" sz="1200">
                <a:effectLst/>
                <a:latin typeface="Times New Roman"/>
                <a:ea typeface="Times New Roman"/>
              </a:endParaRPr>
            </a:p>
          </p:txBody>
        </p:sp>
        <p:sp>
          <p:nvSpPr>
            <p:cNvPr id="24" name="Rounded Rectangle 23"/>
            <p:cNvSpPr/>
            <p:nvPr/>
          </p:nvSpPr>
          <p:spPr>
            <a:xfrm>
              <a:off x="2891145" y="2650952"/>
              <a:ext cx="1908000" cy="612000"/>
            </a:xfrm>
            <a:prstGeom prst="roundRect">
              <a:avLst/>
            </a:prstGeom>
            <a:solidFill>
              <a:schemeClr val="accent2">
                <a:lumMod val="40000"/>
                <a:lumOff val="6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a:solidFill>
                    <a:srgbClr val="000000"/>
                  </a:solidFill>
                  <a:effectLst/>
                  <a:latin typeface="Calibri"/>
                  <a:ea typeface="Calibri"/>
                </a:rPr>
                <a:t>Provincial HRD Council</a:t>
              </a:r>
              <a:endParaRPr lang="en-ZA" sz="1200" dirty="0">
                <a:effectLst/>
                <a:latin typeface="Times New Roman"/>
                <a:ea typeface="Times New Roman"/>
              </a:endParaRPr>
            </a:p>
          </p:txBody>
        </p:sp>
        <p:sp>
          <p:nvSpPr>
            <p:cNvPr id="25" name="Rounded Rectangle 24"/>
            <p:cNvSpPr/>
            <p:nvPr/>
          </p:nvSpPr>
          <p:spPr>
            <a:xfrm>
              <a:off x="840588" y="2664600"/>
              <a:ext cx="1908000" cy="612000"/>
            </a:xfrm>
            <a:prstGeom prst="roundRect">
              <a:avLst/>
            </a:prstGeom>
            <a:solidFill>
              <a:schemeClr val="accent3">
                <a:lumMod val="40000"/>
                <a:lumOff val="6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a:solidFill>
                    <a:srgbClr val="000000"/>
                  </a:solidFill>
                  <a:effectLst/>
                  <a:latin typeface="Calibri"/>
                  <a:ea typeface="Calibri"/>
                </a:rPr>
                <a:t>Provincial Skills Development Forum</a:t>
              </a:r>
              <a:endParaRPr lang="en-ZA" sz="1200" dirty="0">
                <a:effectLst/>
                <a:latin typeface="Times New Roman"/>
                <a:ea typeface="Times New Roman"/>
              </a:endParaRPr>
            </a:p>
          </p:txBody>
        </p:sp>
        <p:sp>
          <p:nvSpPr>
            <p:cNvPr id="26" name="Rounded Rectangle 25"/>
            <p:cNvSpPr/>
            <p:nvPr/>
          </p:nvSpPr>
          <p:spPr>
            <a:xfrm>
              <a:off x="2571664" y="5893454"/>
              <a:ext cx="4773051" cy="735946"/>
            </a:xfrm>
            <a:prstGeom prst="roundRect">
              <a:avLst/>
            </a:prstGeom>
            <a:solidFill>
              <a:schemeClr val="accent1">
                <a:lumMod val="5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a:solidFill>
                    <a:srgbClr val="FFFFFF"/>
                  </a:solidFill>
                  <a:effectLst/>
                  <a:latin typeface="Calibri"/>
                  <a:ea typeface="Calibri"/>
                </a:rPr>
                <a:t>National Development Plan, 2010 </a:t>
              </a:r>
              <a:r>
                <a:rPr lang="en-ZA" sz="1200" kern="1200" dirty="0" smtClean="0">
                  <a:solidFill>
                    <a:srgbClr val="FFFFFF"/>
                  </a:solidFill>
                  <a:effectLst/>
                  <a:latin typeface="Calibri"/>
                  <a:ea typeface="Calibri"/>
                </a:rPr>
                <a:t>– 2030</a:t>
              </a:r>
            </a:p>
            <a:p>
              <a:pPr marL="0" marR="0" algn="ctr">
                <a:spcBef>
                  <a:spcPts val="0"/>
                </a:spcBef>
                <a:spcAft>
                  <a:spcPts val="0"/>
                </a:spcAft>
              </a:pPr>
              <a:r>
                <a:rPr lang="en-ZA" sz="1200" dirty="0" smtClean="0">
                  <a:solidFill>
                    <a:srgbClr val="FFFFFF"/>
                  </a:solidFill>
                  <a:latin typeface="Calibri"/>
                  <a:ea typeface="Calibri"/>
                </a:rPr>
                <a:t>Medium Term Strategic Framework, 2014-2019</a:t>
              </a:r>
            </a:p>
            <a:p>
              <a:pPr marL="0" marR="0" algn="ctr">
                <a:spcBef>
                  <a:spcPts val="0"/>
                </a:spcBef>
                <a:spcAft>
                  <a:spcPts val="0"/>
                </a:spcAft>
              </a:pPr>
              <a:r>
                <a:rPr lang="en-ZA" sz="1200" dirty="0" smtClean="0">
                  <a:solidFill>
                    <a:srgbClr val="FFFFFF"/>
                  </a:solidFill>
                  <a:latin typeface="Calibri"/>
                  <a:ea typeface="Calibri"/>
                </a:rPr>
                <a:t>Service Delivery Transformation Strategy</a:t>
              </a:r>
            </a:p>
            <a:p>
              <a:pPr marL="0" marR="0" algn="ctr">
                <a:spcBef>
                  <a:spcPts val="0"/>
                </a:spcBef>
                <a:spcAft>
                  <a:spcPts val="0"/>
                </a:spcAft>
              </a:pPr>
              <a:r>
                <a:rPr lang="en-ZA" sz="1200" kern="1200" dirty="0" smtClean="0">
                  <a:solidFill>
                    <a:srgbClr val="FFFFFF"/>
                  </a:solidFill>
                  <a:effectLst/>
                  <a:latin typeface="Calibri"/>
                  <a:ea typeface="Calibri"/>
                </a:rPr>
                <a:t>Others </a:t>
              </a:r>
              <a:endParaRPr lang="en-ZA" sz="1200" dirty="0">
                <a:effectLst/>
                <a:latin typeface="Times New Roman"/>
                <a:ea typeface="Times New Roman"/>
              </a:endParaRPr>
            </a:p>
          </p:txBody>
        </p:sp>
        <p:sp>
          <p:nvSpPr>
            <p:cNvPr id="27" name="Rounded Rectangle 26"/>
            <p:cNvSpPr/>
            <p:nvPr/>
          </p:nvSpPr>
          <p:spPr>
            <a:xfrm>
              <a:off x="909175" y="4540048"/>
              <a:ext cx="3925010" cy="578184"/>
            </a:xfrm>
            <a:prstGeom prst="roundRect">
              <a:avLst/>
            </a:prstGeom>
            <a:solidFill>
              <a:schemeClr val="accent1">
                <a:lumMod val="60000"/>
                <a:lumOff val="4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dirty="0">
                  <a:effectLst/>
                  <a:latin typeface="Calibri"/>
                  <a:ea typeface="Times New Roman"/>
                </a:rPr>
                <a:t>Economic </a:t>
              </a:r>
              <a:r>
                <a:rPr lang="en-ZA" sz="1200" dirty="0" smtClean="0">
                  <a:effectLst/>
                  <a:latin typeface="Calibri"/>
                  <a:ea typeface="Times New Roman"/>
                </a:rPr>
                <a:t>Growth and </a:t>
              </a:r>
              <a:r>
                <a:rPr lang="en-ZA" sz="1200" dirty="0">
                  <a:effectLst/>
                  <a:latin typeface="Calibri"/>
                  <a:ea typeface="Times New Roman"/>
                </a:rPr>
                <a:t>Social Development Projects</a:t>
              </a:r>
              <a:endParaRPr lang="en-ZA" sz="1200" dirty="0">
                <a:effectLst/>
                <a:latin typeface="Times New Roman"/>
                <a:ea typeface="Times New Roman"/>
              </a:endParaRPr>
            </a:p>
          </p:txBody>
        </p:sp>
        <p:sp>
          <p:nvSpPr>
            <p:cNvPr id="28" name="Rounded Rectangle 27"/>
            <p:cNvSpPr/>
            <p:nvPr/>
          </p:nvSpPr>
          <p:spPr>
            <a:xfrm>
              <a:off x="4954634" y="4537268"/>
              <a:ext cx="3925010" cy="578184"/>
            </a:xfrm>
            <a:prstGeom prst="roundRect">
              <a:avLst/>
            </a:prstGeom>
            <a:solidFill>
              <a:schemeClr val="accent1">
                <a:lumMod val="60000"/>
                <a:lumOff val="4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kern="1200" dirty="0" smtClean="0">
                  <a:effectLst/>
                  <a:latin typeface="Calibri"/>
                  <a:ea typeface="Calibri"/>
                </a:rPr>
                <a:t>HRD and Skills Development Plans</a:t>
              </a:r>
              <a:endParaRPr lang="en-ZA" sz="1200" dirty="0">
                <a:effectLst/>
                <a:latin typeface="Times New Roman"/>
                <a:ea typeface="Times New Roman"/>
              </a:endParaRPr>
            </a:p>
          </p:txBody>
        </p:sp>
        <p:sp>
          <p:nvSpPr>
            <p:cNvPr id="29" name="Down Arrow 28"/>
            <p:cNvSpPr/>
            <p:nvPr/>
          </p:nvSpPr>
          <p:spPr>
            <a:xfrm>
              <a:off x="0" y="626806"/>
              <a:ext cx="928093" cy="3607370"/>
            </a:xfrm>
            <a:prstGeom prst="downArrow">
              <a:avLst/>
            </a:prstGeom>
            <a:solidFill>
              <a:srgbClr val="FFE38B"/>
            </a:solidFill>
            <a:ln w="3175">
              <a:noFill/>
            </a:ln>
          </p:spPr>
          <p:style>
            <a:lnRef idx="2">
              <a:schemeClr val="dk1"/>
            </a:lnRef>
            <a:fillRef idx="1">
              <a:schemeClr val="lt1"/>
            </a:fillRef>
            <a:effectRef idx="0">
              <a:schemeClr val="dk1"/>
            </a:effectRef>
            <a:fontRef idx="minor">
              <a:schemeClr val="dk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smtClean="0">
                  <a:effectLst/>
                  <a:ea typeface="Calibri"/>
                  <a:cs typeface="Times New Roman"/>
                </a:rPr>
                <a:t>Skills Objectives</a:t>
              </a:r>
              <a:endParaRPr lang="en-ZA" sz="1200" dirty="0">
                <a:effectLst/>
                <a:ea typeface="Calibri"/>
                <a:cs typeface="Times New Roman"/>
              </a:endParaRPr>
            </a:p>
          </p:txBody>
        </p:sp>
        <p:sp>
          <p:nvSpPr>
            <p:cNvPr id="30" name="Up Arrow 29"/>
            <p:cNvSpPr/>
            <p:nvPr/>
          </p:nvSpPr>
          <p:spPr>
            <a:xfrm>
              <a:off x="1" y="4318758"/>
              <a:ext cx="928093" cy="2310642"/>
            </a:xfrm>
            <a:prstGeom prst="upArrow">
              <a:avLst/>
            </a:prstGeom>
            <a:solidFill>
              <a:srgbClr val="FFE38B"/>
            </a:solidFill>
            <a:ln w="3175">
              <a:noFill/>
            </a:ln>
          </p:spPr>
          <p:style>
            <a:lnRef idx="2">
              <a:schemeClr val="dk1"/>
            </a:lnRef>
            <a:fillRef idx="1">
              <a:schemeClr val="lt1"/>
            </a:fillRef>
            <a:effectRef idx="0">
              <a:schemeClr val="dk1"/>
            </a:effectRef>
            <a:fontRef idx="minor">
              <a:schemeClr val="dk1"/>
            </a:fontRef>
          </p:style>
          <p:txBody>
            <a:bodyPr rot="0" spcFirstLastPara="0" vert="vert270"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a:effectLst/>
                  <a:ea typeface="Calibri"/>
                  <a:cs typeface="Times New Roman"/>
                </a:rPr>
                <a:t>Skills Demand</a:t>
              </a:r>
              <a:endParaRPr lang="en-ZA" sz="1200">
                <a:effectLst/>
                <a:ea typeface="Calibri"/>
                <a:cs typeface="Times New Roman"/>
              </a:endParaRPr>
            </a:p>
          </p:txBody>
        </p:sp>
        <p:sp>
          <p:nvSpPr>
            <p:cNvPr id="31" name="Rectangle 30"/>
            <p:cNvSpPr/>
            <p:nvPr/>
          </p:nvSpPr>
          <p:spPr>
            <a:xfrm>
              <a:off x="7012272" y="1293000"/>
              <a:ext cx="1908000" cy="612000"/>
            </a:xfrm>
            <a:prstGeom prst="rect">
              <a:avLst/>
            </a:prstGeom>
            <a:solidFill>
              <a:schemeClr val="accent4">
                <a:lumMod val="75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algn="ctr"/>
              <a:r>
                <a:rPr lang="en-ZA" sz="1200" dirty="0">
                  <a:solidFill>
                    <a:schemeClr val="bg1"/>
                  </a:solidFill>
                  <a:ea typeface="Times New Roman"/>
                </a:rPr>
                <a:t>National Planning </a:t>
              </a:r>
              <a:r>
                <a:rPr lang="en-ZA" sz="1200" dirty="0" smtClean="0">
                  <a:solidFill>
                    <a:schemeClr val="bg1"/>
                  </a:solidFill>
                  <a:ea typeface="Times New Roman"/>
                </a:rPr>
                <a:t>Commission</a:t>
              </a:r>
              <a:endParaRPr lang="en-ZA" sz="1200" dirty="0">
                <a:solidFill>
                  <a:schemeClr val="bg1"/>
                </a:solidFill>
                <a:ea typeface="Times New Roman"/>
              </a:endParaRPr>
            </a:p>
          </p:txBody>
        </p:sp>
        <p:sp>
          <p:nvSpPr>
            <p:cNvPr id="32" name="Rectangle 31"/>
            <p:cNvSpPr/>
            <p:nvPr/>
          </p:nvSpPr>
          <p:spPr>
            <a:xfrm>
              <a:off x="7012272" y="607200"/>
              <a:ext cx="1908000" cy="612000"/>
            </a:xfrm>
            <a:prstGeom prst="rect">
              <a:avLst/>
            </a:prstGeom>
            <a:solidFill>
              <a:schemeClr val="accent4">
                <a:lumMod val="5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dirty="0" smtClean="0">
                  <a:solidFill>
                    <a:schemeClr val="bg1"/>
                  </a:solidFill>
                  <a:effectLst/>
                  <a:ea typeface="Times New Roman"/>
                </a:rPr>
                <a:t>The Presidency</a:t>
              </a:r>
            </a:p>
          </p:txBody>
        </p:sp>
        <p:sp>
          <p:nvSpPr>
            <p:cNvPr id="33" name="Rectangle 32"/>
            <p:cNvSpPr/>
            <p:nvPr/>
          </p:nvSpPr>
          <p:spPr>
            <a:xfrm>
              <a:off x="7010400" y="1978800"/>
              <a:ext cx="1908000" cy="612000"/>
            </a:xfrm>
            <a:prstGeom prst="rect">
              <a:avLst/>
            </a:prstGeom>
            <a:solidFill>
              <a:schemeClr val="accent4">
                <a:lumMod val="60000"/>
                <a:lumOff val="4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dirty="0" smtClean="0">
                  <a:effectLst/>
                  <a:ea typeface="Times New Roman"/>
                </a:rPr>
                <a:t>National Development Plan, Chapter 9, 2012-2030</a:t>
              </a:r>
              <a:endParaRPr lang="en-ZA" sz="1200" dirty="0">
                <a:effectLst/>
                <a:ea typeface="Times New Roman"/>
              </a:endParaRPr>
            </a:p>
          </p:txBody>
        </p:sp>
        <p:sp>
          <p:nvSpPr>
            <p:cNvPr id="34" name="Rounded Rectangle 33"/>
            <p:cNvSpPr/>
            <p:nvPr/>
          </p:nvSpPr>
          <p:spPr>
            <a:xfrm>
              <a:off x="7012787" y="3348000"/>
              <a:ext cx="1908000" cy="612000"/>
            </a:xfrm>
            <a:prstGeom prst="roundRect">
              <a:avLst/>
            </a:prstGeom>
            <a:solidFill>
              <a:schemeClr val="accent4">
                <a:lumMod val="60000"/>
                <a:lumOff val="4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spcBef>
                  <a:spcPts val="0"/>
                </a:spcBef>
                <a:spcAft>
                  <a:spcPts val="0"/>
                </a:spcAft>
              </a:pPr>
              <a:r>
                <a:rPr lang="en-ZA" sz="1200" dirty="0">
                  <a:solidFill>
                    <a:srgbClr val="000000"/>
                  </a:solidFill>
                  <a:latin typeface="Calibri"/>
                  <a:ea typeface="Calibri"/>
                </a:rPr>
                <a:t>M</a:t>
              </a:r>
              <a:r>
                <a:rPr lang="en-ZA" sz="1200" kern="1200" dirty="0" smtClean="0">
                  <a:solidFill>
                    <a:srgbClr val="000000"/>
                  </a:solidFill>
                  <a:effectLst/>
                  <a:latin typeface="Calibri"/>
                  <a:ea typeface="Calibri"/>
                </a:rPr>
                <a:t>edium Term Strategic Framework, Priority 6.5, 2014-2019</a:t>
              </a:r>
              <a:endParaRPr lang="en-ZA" sz="1200" dirty="0">
                <a:effectLst/>
                <a:latin typeface="Times New Roman"/>
                <a:ea typeface="Times New Roman"/>
              </a:endParaRPr>
            </a:p>
          </p:txBody>
        </p:sp>
        <p:sp>
          <p:nvSpPr>
            <p:cNvPr id="35" name="Rounded Rectangle 34"/>
            <p:cNvSpPr/>
            <p:nvPr/>
          </p:nvSpPr>
          <p:spPr>
            <a:xfrm>
              <a:off x="7012787" y="2662200"/>
              <a:ext cx="1908000" cy="612000"/>
            </a:xfrm>
            <a:prstGeom prst="roundRect">
              <a:avLst/>
            </a:prstGeom>
            <a:solidFill>
              <a:schemeClr val="accent4">
                <a:lumMod val="75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algn="ctr"/>
              <a:r>
                <a:rPr lang="en-ZA" sz="1200" dirty="0">
                  <a:solidFill>
                    <a:schemeClr val="bg1"/>
                  </a:solidFill>
                  <a:ea typeface="Times New Roman"/>
                </a:rPr>
                <a:t>Department of Planning, Monitoring and </a:t>
              </a:r>
              <a:r>
                <a:rPr lang="en-ZA" sz="1200" dirty="0" smtClean="0">
                  <a:solidFill>
                    <a:schemeClr val="bg1"/>
                  </a:solidFill>
                  <a:ea typeface="Times New Roman"/>
                </a:rPr>
                <a:t>Evaluation</a:t>
              </a:r>
              <a:endParaRPr lang="en-ZA" sz="1200" dirty="0">
                <a:solidFill>
                  <a:schemeClr val="bg1"/>
                </a:solidFill>
                <a:ea typeface="Times New Roman"/>
              </a:endParaRPr>
            </a:p>
          </p:txBody>
        </p:sp>
      </p:grpSp>
    </p:spTree>
    <p:extLst>
      <p:ext uri="{BB962C8B-B14F-4D97-AF65-F5344CB8AC3E}">
        <p14:creationId xmlns:p14="http://schemas.microsoft.com/office/powerpoint/2010/main" val="1991887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F4F56724-8CE1-452D-A54A-F39578440A84}" type="slidenum">
              <a:rPr lang="en-US" smtClean="0"/>
              <a:t>11</a:t>
            </a:fld>
            <a:endParaRPr lang="en-US" dirty="0"/>
          </a:p>
        </p:txBody>
      </p:sp>
      <p:sp>
        <p:nvSpPr>
          <p:cNvPr id="96" name="Rectangle 95"/>
          <p:cNvSpPr/>
          <p:nvPr/>
        </p:nvSpPr>
        <p:spPr>
          <a:xfrm>
            <a:off x="102747" y="3429000"/>
            <a:ext cx="8961120" cy="3291840"/>
          </a:xfrm>
          <a:prstGeom prst="rect">
            <a:avLst/>
          </a:prstGeom>
          <a:solidFill>
            <a:schemeClr val="accent1">
              <a:lumMod val="75000"/>
            </a:schemeClr>
          </a:solidFill>
          <a:ln w="3175" cap="flat" cmpd="sng" algn="ctr">
            <a:noFill/>
            <a:prstDash val="solid"/>
          </a:ln>
          <a:effectLst/>
        </p:spPr>
        <p:txBody>
          <a:bodyPr rot="0" spcFirstLastPara="0" vert="horz" wrap="square" lIns="93042" tIns="46521" rIns="93042" bIns="46521"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ZA" sz="1400" b="1" dirty="0">
                <a:solidFill>
                  <a:srgbClr val="FFFFFF"/>
                </a:solidFill>
                <a:effectLst/>
                <a:latin typeface="Calibri"/>
                <a:ea typeface="Times New Roman"/>
                <a:cs typeface="Times New Roman"/>
              </a:rPr>
              <a:t>Provincial Skills Development Plan</a:t>
            </a:r>
            <a:endParaRPr lang="en-US" sz="1400" dirty="0">
              <a:effectLst/>
              <a:latin typeface="Calibri"/>
              <a:ea typeface="Times New Roman"/>
              <a:cs typeface="Times New Roman"/>
            </a:endParaRPr>
          </a:p>
        </p:txBody>
      </p:sp>
      <p:sp>
        <p:nvSpPr>
          <p:cNvPr id="38" name="Rectangle 37"/>
          <p:cNvSpPr/>
          <p:nvPr/>
        </p:nvSpPr>
        <p:spPr>
          <a:xfrm>
            <a:off x="195296" y="3962399"/>
            <a:ext cx="2834640" cy="2590799"/>
          </a:xfrm>
          <a:prstGeom prst="rect">
            <a:avLst/>
          </a:prstGeom>
          <a:solidFill>
            <a:srgbClr val="FFFF66"/>
          </a:solidFill>
          <a:ln w="3175" cap="flat" cmpd="sng" algn="ctr">
            <a:noFill/>
            <a:prstDash val="dash"/>
          </a:ln>
          <a:effectLst/>
        </p:spPr>
        <p:txBody>
          <a:bodyPr rot="0" spcFirstLastPara="0" vert="horz" wrap="square" lIns="93042" tIns="46521" rIns="93042" bIns="46521" numCol="1" spcCol="0" rtlCol="0" fromWordArt="0" anchor="t" anchorCtr="0" forceAA="0" compatLnSpc="1">
            <a:prstTxWarp prst="textNoShape">
              <a:avLst/>
            </a:prstTxWarp>
            <a:noAutofit/>
          </a:bodyPr>
          <a:lstStyle/>
          <a:p>
            <a:pPr marL="0" marR="0" algn="ctr">
              <a:lnSpc>
                <a:spcPct val="115000"/>
              </a:lnSpc>
              <a:spcBef>
                <a:spcPts val="0"/>
              </a:spcBef>
              <a:spcAft>
                <a:spcPts val="0"/>
              </a:spcAft>
            </a:pPr>
            <a:r>
              <a:rPr lang="en-US" sz="1200" dirty="0" smtClean="0">
                <a:effectLst/>
                <a:latin typeface="Calibri"/>
                <a:ea typeface="Times New Roman"/>
                <a:cs typeface="Times New Roman"/>
              </a:rPr>
              <a:t>Local Government Skills Development Handbook</a:t>
            </a:r>
            <a:endParaRPr lang="en-US" sz="1200" dirty="0">
              <a:effectLst/>
              <a:latin typeface="Calibri"/>
              <a:ea typeface="Times New Roman"/>
              <a:cs typeface="Times New Roman"/>
            </a:endParaRPr>
          </a:p>
        </p:txBody>
      </p:sp>
      <p:sp>
        <p:nvSpPr>
          <p:cNvPr id="95" name="Rectangle 94"/>
          <p:cNvSpPr/>
          <p:nvPr/>
        </p:nvSpPr>
        <p:spPr>
          <a:xfrm>
            <a:off x="6150808" y="2029690"/>
            <a:ext cx="2834640" cy="4523510"/>
          </a:xfrm>
          <a:prstGeom prst="rect">
            <a:avLst/>
          </a:prstGeom>
          <a:solidFill>
            <a:schemeClr val="accent6">
              <a:lumMod val="60000"/>
              <a:lumOff val="40000"/>
            </a:schemeClr>
          </a:solidFill>
          <a:ln w="3175" cap="flat" cmpd="sng" algn="ctr">
            <a:noFill/>
            <a:prstDash val="solid"/>
          </a:ln>
          <a:effectLst/>
        </p:spPr>
        <p:txBody>
          <a:bodyPr rot="0" spcFirstLastPara="0" vert="horz" wrap="square" lIns="93042" tIns="46521" rIns="93042" bIns="46521" numCol="1" spcCol="0" rtlCol="0" fromWordArt="0" anchor="t" anchorCtr="0" forceAA="0" compatLnSpc="1">
            <a:prstTxWarp prst="textNoShape">
              <a:avLst/>
            </a:prstTxWarp>
            <a:noAutofit/>
          </a:bodyPr>
          <a:lstStyle/>
          <a:p>
            <a:pPr marL="0" marR="0" algn="r">
              <a:lnSpc>
                <a:spcPct val="115000"/>
              </a:lnSpc>
              <a:spcBef>
                <a:spcPts val="0"/>
              </a:spcBef>
              <a:spcAft>
                <a:spcPts val="0"/>
              </a:spcAft>
            </a:pPr>
            <a:endParaRPr lang="en-ZA" sz="1200" kern="1200" dirty="0" smtClean="0">
              <a:solidFill>
                <a:srgbClr val="000000"/>
              </a:solidFill>
              <a:effectLst/>
              <a:latin typeface="Calibri"/>
              <a:ea typeface="Calibri"/>
              <a:cs typeface="Times New Roman"/>
            </a:endParaRPr>
          </a:p>
          <a:p>
            <a:pPr marL="0" marR="0" algn="r">
              <a:lnSpc>
                <a:spcPct val="115000"/>
              </a:lnSpc>
              <a:spcBef>
                <a:spcPts val="0"/>
              </a:spcBef>
              <a:spcAft>
                <a:spcPts val="0"/>
              </a:spcAft>
            </a:pPr>
            <a:r>
              <a:rPr lang="en-ZA" sz="1200" kern="1200" dirty="0" smtClean="0">
                <a:solidFill>
                  <a:srgbClr val="000000"/>
                </a:solidFill>
                <a:effectLst/>
                <a:latin typeface="Calibri"/>
                <a:ea typeface="Calibri"/>
                <a:cs typeface="Times New Roman"/>
              </a:rPr>
              <a:t>HRD Strategic </a:t>
            </a:r>
          </a:p>
          <a:p>
            <a:pPr marL="0" marR="0" algn="r">
              <a:lnSpc>
                <a:spcPct val="115000"/>
              </a:lnSpc>
              <a:spcBef>
                <a:spcPts val="0"/>
              </a:spcBef>
              <a:spcAft>
                <a:spcPts val="0"/>
              </a:spcAft>
            </a:pPr>
            <a:r>
              <a:rPr lang="en-ZA" sz="1200" kern="1200" dirty="0" smtClean="0">
                <a:solidFill>
                  <a:srgbClr val="000000"/>
                </a:solidFill>
                <a:effectLst/>
                <a:latin typeface="Calibri"/>
                <a:ea typeface="Calibri"/>
                <a:cs typeface="Times New Roman"/>
              </a:rPr>
              <a:t>Framework </a:t>
            </a:r>
            <a:r>
              <a:rPr lang="en-ZA" sz="1200" kern="1200" dirty="0">
                <a:solidFill>
                  <a:srgbClr val="000000"/>
                </a:solidFill>
                <a:effectLst/>
                <a:latin typeface="Calibri"/>
                <a:ea typeface="Calibri"/>
                <a:cs typeface="Times New Roman"/>
              </a:rPr>
              <a:t>for the </a:t>
            </a:r>
            <a:endParaRPr lang="en-ZA" sz="1200" kern="1200" dirty="0" smtClean="0">
              <a:solidFill>
                <a:srgbClr val="000000"/>
              </a:solidFill>
              <a:effectLst/>
              <a:latin typeface="Calibri"/>
              <a:ea typeface="Calibri"/>
              <a:cs typeface="Times New Roman"/>
            </a:endParaRPr>
          </a:p>
          <a:p>
            <a:pPr marL="0" marR="0" algn="r">
              <a:lnSpc>
                <a:spcPct val="115000"/>
              </a:lnSpc>
              <a:spcBef>
                <a:spcPts val="0"/>
              </a:spcBef>
              <a:spcAft>
                <a:spcPts val="0"/>
              </a:spcAft>
            </a:pPr>
            <a:r>
              <a:rPr lang="en-ZA" sz="1200" kern="1200" dirty="0" smtClean="0">
                <a:solidFill>
                  <a:srgbClr val="000000"/>
                </a:solidFill>
                <a:effectLst/>
                <a:latin typeface="Calibri"/>
                <a:ea typeface="Calibri"/>
                <a:cs typeface="Times New Roman"/>
              </a:rPr>
              <a:t>Public Service</a:t>
            </a:r>
          </a:p>
          <a:p>
            <a:pPr marL="0" marR="0" algn="ctr">
              <a:lnSpc>
                <a:spcPct val="115000"/>
              </a:lnSpc>
              <a:spcBef>
                <a:spcPts val="0"/>
              </a:spcBef>
              <a:spcAft>
                <a:spcPts val="0"/>
              </a:spcAft>
            </a:pPr>
            <a:endParaRPr lang="en-US" sz="1200" dirty="0">
              <a:effectLst/>
              <a:latin typeface="Calibri"/>
              <a:ea typeface="Times New Roman"/>
              <a:cs typeface="Times New Roman"/>
            </a:endParaRPr>
          </a:p>
        </p:txBody>
      </p:sp>
      <p:sp>
        <p:nvSpPr>
          <p:cNvPr id="97" name="Rectangle 96"/>
          <p:cNvSpPr/>
          <p:nvPr/>
        </p:nvSpPr>
        <p:spPr>
          <a:xfrm>
            <a:off x="838200" y="2133600"/>
            <a:ext cx="6458610" cy="1097280"/>
          </a:xfrm>
          <a:prstGeom prst="rect">
            <a:avLst/>
          </a:prstGeom>
          <a:solidFill>
            <a:schemeClr val="accent2">
              <a:lumMod val="60000"/>
              <a:lumOff val="4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ZA" sz="1200" kern="1200" dirty="0">
                <a:solidFill>
                  <a:srgbClr val="000000"/>
                </a:solidFill>
                <a:effectLst/>
                <a:latin typeface="Calibri"/>
                <a:ea typeface="Calibri"/>
                <a:cs typeface="Times New Roman"/>
              </a:rPr>
              <a:t>Human Resource </a:t>
            </a:r>
            <a:endParaRPr lang="en-US" sz="1200" dirty="0">
              <a:effectLst/>
              <a:latin typeface="Calibri"/>
              <a:ea typeface="Times New Roman"/>
              <a:cs typeface="Times New Roman"/>
            </a:endParaRPr>
          </a:p>
          <a:p>
            <a:pPr marL="0" marR="0">
              <a:lnSpc>
                <a:spcPct val="115000"/>
              </a:lnSpc>
              <a:spcBef>
                <a:spcPts val="0"/>
              </a:spcBef>
              <a:spcAft>
                <a:spcPts val="0"/>
              </a:spcAft>
            </a:pPr>
            <a:r>
              <a:rPr lang="en-ZA" sz="1200" kern="1200" dirty="0">
                <a:solidFill>
                  <a:srgbClr val="000000"/>
                </a:solidFill>
                <a:effectLst/>
                <a:latin typeface="Calibri"/>
                <a:ea typeface="Calibri"/>
                <a:cs typeface="Times New Roman"/>
              </a:rPr>
              <a:t>Development Strategy </a:t>
            </a:r>
            <a:endParaRPr lang="en-US" sz="1200" dirty="0">
              <a:effectLst/>
              <a:latin typeface="Calibri"/>
              <a:ea typeface="Times New Roman"/>
              <a:cs typeface="Times New Roman"/>
            </a:endParaRPr>
          </a:p>
          <a:p>
            <a:pPr marL="0" marR="0">
              <a:lnSpc>
                <a:spcPct val="115000"/>
              </a:lnSpc>
              <a:spcBef>
                <a:spcPts val="0"/>
              </a:spcBef>
              <a:spcAft>
                <a:spcPts val="0"/>
              </a:spcAft>
            </a:pPr>
            <a:r>
              <a:rPr lang="en-ZA" sz="1200" kern="1200" dirty="0" smtClean="0">
                <a:solidFill>
                  <a:srgbClr val="000000"/>
                </a:solidFill>
                <a:effectLst/>
                <a:latin typeface="Calibri"/>
                <a:ea typeface="Calibri"/>
                <a:cs typeface="Times New Roman"/>
              </a:rPr>
              <a:t>for South Africa</a:t>
            </a:r>
            <a:endParaRPr lang="en-US" sz="1200" dirty="0">
              <a:effectLst/>
              <a:latin typeface="Calibri"/>
              <a:ea typeface="Times New Roman"/>
              <a:cs typeface="Times New Roman"/>
            </a:endParaRPr>
          </a:p>
        </p:txBody>
      </p:sp>
      <p:sp>
        <p:nvSpPr>
          <p:cNvPr id="98" name="Rectangle 97"/>
          <p:cNvSpPr/>
          <p:nvPr/>
        </p:nvSpPr>
        <p:spPr>
          <a:xfrm>
            <a:off x="3339921" y="5791200"/>
            <a:ext cx="2468880" cy="625383"/>
          </a:xfrm>
          <a:prstGeom prst="rect">
            <a:avLst/>
          </a:prstGeom>
          <a:solidFill>
            <a:schemeClr val="accent1">
              <a:lumMod val="40000"/>
              <a:lumOff val="6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200" kern="1200" dirty="0">
                <a:effectLst/>
                <a:latin typeface="Calibri"/>
                <a:ea typeface="Calibri"/>
                <a:cs typeface="Times New Roman"/>
              </a:rPr>
              <a:t>Provincial </a:t>
            </a:r>
            <a:r>
              <a:rPr lang="en-ZA" sz="1200" kern="1200" dirty="0" smtClean="0">
                <a:effectLst/>
                <a:latin typeface="Calibri"/>
                <a:ea typeface="Calibri"/>
                <a:cs typeface="Times New Roman"/>
              </a:rPr>
              <a:t>Growth </a:t>
            </a:r>
            <a:r>
              <a:rPr lang="en-ZA" sz="1200" kern="1200" dirty="0">
                <a:effectLst/>
                <a:latin typeface="Calibri"/>
                <a:ea typeface="Calibri"/>
                <a:cs typeface="Times New Roman"/>
              </a:rPr>
              <a:t>and </a:t>
            </a:r>
            <a:r>
              <a:rPr lang="en-ZA" sz="1200" kern="1200" dirty="0" smtClean="0">
                <a:effectLst/>
                <a:latin typeface="Calibri"/>
                <a:ea typeface="Calibri"/>
                <a:cs typeface="Times New Roman"/>
              </a:rPr>
              <a:t>Development Strategy</a:t>
            </a:r>
            <a:endParaRPr lang="en-US" sz="1200" dirty="0">
              <a:effectLst/>
              <a:latin typeface="Calibri"/>
              <a:ea typeface="Times New Roman"/>
              <a:cs typeface="Times New Roman"/>
            </a:endParaRPr>
          </a:p>
        </p:txBody>
      </p:sp>
      <p:sp>
        <p:nvSpPr>
          <p:cNvPr id="99" name="Rectangle 98"/>
          <p:cNvSpPr/>
          <p:nvPr/>
        </p:nvSpPr>
        <p:spPr>
          <a:xfrm>
            <a:off x="3151815" y="685800"/>
            <a:ext cx="2837505" cy="554182"/>
          </a:xfrm>
          <a:prstGeom prst="rect">
            <a:avLst/>
          </a:prstGeom>
          <a:solidFill>
            <a:schemeClr val="accent3">
              <a:lumMod val="5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200" b="1" kern="1200" dirty="0">
                <a:solidFill>
                  <a:srgbClr val="FFFFFF"/>
                </a:solidFill>
                <a:effectLst/>
                <a:latin typeface="Calibri"/>
                <a:ea typeface="Calibri"/>
                <a:cs typeface="Times New Roman"/>
              </a:rPr>
              <a:t>Department of Higher Education and Training</a:t>
            </a:r>
            <a:endParaRPr lang="en-US" sz="1200" dirty="0">
              <a:effectLst/>
              <a:latin typeface="Calibri"/>
              <a:ea typeface="Times New Roman"/>
              <a:cs typeface="Times New Roman"/>
            </a:endParaRPr>
          </a:p>
        </p:txBody>
      </p:sp>
      <p:sp>
        <p:nvSpPr>
          <p:cNvPr id="100" name="Rectangle 99"/>
          <p:cNvSpPr/>
          <p:nvPr/>
        </p:nvSpPr>
        <p:spPr>
          <a:xfrm>
            <a:off x="134295" y="1371600"/>
            <a:ext cx="2837505" cy="554182"/>
          </a:xfrm>
          <a:prstGeom prst="rect">
            <a:avLst/>
          </a:prstGeom>
          <a:solidFill>
            <a:schemeClr val="accent2">
              <a:lumMod val="75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200" b="1" kern="1200" dirty="0">
                <a:solidFill>
                  <a:srgbClr val="FFFFFF"/>
                </a:solidFill>
                <a:effectLst/>
                <a:latin typeface="Calibri"/>
                <a:ea typeface="Calibri"/>
                <a:cs typeface="Times New Roman"/>
              </a:rPr>
              <a:t>Human Resource Development Council for SA</a:t>
            </a:r>
            <a:endParaRPr lang="en-US" sz="1200" dirty="0">
              <a:effectLst/>
              <a:latin typeface="Calibri"/>
              <a:ea typeface="Times New Roman"/>
              <a:cs typeface="Times New Roman"/>
            </a:endParaRPr>
          </a:p>
        </p:txBody>
      </p:sp>
      <p:sp>
        <p:nvSpPr>
          <p:cNvPr id="101" name="Rectangle 100"/>
          <p:cNvSpPr/>
          <p:nvPr/>
        </p:nvSpPr>
        <p:spPr>
          <a:xfrm>
            <a:off x="6141216" y="685800"/>
            <a:ext cx="2837505" cy="554182"/>
          </a:xfrm>
          <a:prstGeom prst="rect">
            <a:avLst/>
          </a:prstGeom>
          <a:solidFill>
            <a:schemeClr val="accent6">
              <a:lumMod val="5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200" b="1" kern="1200" dirty="0">
                <a:solidFill>
                  <a:srgbClr val="FFFFFF"/>
                </a:solidFill>
                <a:effectLst/>
                <a:latin typeface="Calibri"/>
                <a:ea typeface="Calibri"/>
                <a:cs typeface="Times New Roman"/>
              </a:rPr>
              <a:t>Department of Public Service and Administration</a:t>
            </a:r>
            <a:endParaRPr lang="en-US" sz="1200" dirty="0">
              <a:effectLst/>
              <a:latin typeface="Calibri"/>
              <a:ea typeface="Times New Roman"/>
              <a:cs typeface="Times New Roman"/>
            </a:endParaRPr>
          </a:p>
        </p:txBody>
      </p:sp>
      <p:sp>
        <p:nvSpPr>
          <p:cNvPr id="102" name="Rectangle 101"/>
          <p:cNvSpPr/>
          <p:nvPr/>
        </p:nvSpPr>
        <p:spPr>
          <a:xfrm>
            <a:off x="6309886" y="5775416"/>
            <a:ext cx="2468880" cy="625384"/>
          </a:xfrm>
          <a:prstGeom prst="rect">
            <a:avLst/>
          </a:prstGeom>
          <a:solidFill>
            <a:schemeClr val="accent1">
              <a:lumMod val="40000"/>
              <a:lumOff val="6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200" kern="1200" dirty="0">
                <a:effectLst/>
                <a:latin typeface="Calibri"/>
                <a:ea typeface="Calibri"/>
                <a:cs typeface="Times New Roman"/>
              </a:rPr>
              <a:t>Provincial Public </a:t>
            </a:r>
            <a:r>
              <a:rPr lang="en-ZA" sz="1200" kern="1200" dirty="0" smtClean="0">
                <a:effectLst/>
                <a:latin typeface="Calibri"/>
                <a:ea typeface="Calibri"/>
                <a:cs typeface="Times New Roman"/>
              </a:rPr>
              <a:t>Service Delivery Improvement Strategy</a:t>
            </a:r>
            <a:endParaRPr lang="en-US" sz="1200" dirty="0">
              <a:effectLst/>
              <a:latin typeface="Calibri"/>
              <a:ea typeface="Times New Roman"/>
              <a:cs typeface="Times New Roman"/>
            </a:endParaRPr>
          </a:p>
        </p:txBody>
      </p:sp>
      <p:sp>
        <p:nvSpPr>
          <p:cNvPr id="103" name="Rectangle 102"/>
          <p:cNvSpPr/>
          <p:nvPr/>
        </p:nvSpPr>
        <p:spPr>
          <a:xfrm>
            <a:off x="2560118" y="2308056"/>
            <a:ext cx="4285664" cy="739944"/>
          </a:xfrm>
          <a:prstGeom prst="rect">
            <a:avLst/>
          </a:prstGeom>
          <a:solidFill>
            <a:schemeClr val="accent3">
              <a:lumMod val="60000"/>
              <a:lumOff val="4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200" kern="1200" dirty="0">
                <a:effectLst/>
                <a:latin typeface="Calibri"/>
                <a:ea typeface="Calibri"/>
                <a:cs typeface="Times New Roman"/>
              </a:rPr>
              <a:t>National Skills </a:t>
            </a:r>
            <a:endParaRPr lang="en-US" sz="1200" dirty="0">
              <a:effectLst/>
              <a:latin typeface="Calibri"/>
              <a:ea typeface="Times New Roman"/>
              <a:cs typeface="Times New Roman"/>
            </a:endParaRPr>
          </a:p>
          <a:p>
            <a:pPr marL="0" marR="0" algn="ctr">
              <a:lnSpc>
                <a:spcPct val="115000"/>
              </a:lnSpc>
              <a:spcBef>
                <a:spcPts val="0"/>
              </a:spcBef>
              <a:spcAft>
                <a:spcPts val="0"/>
              </a:spcAft>
            </a:pPr>
            <a:r>
              <a:rPr lang="en-ZA" sz="1200" kern="1200" dirty="0" smtClean="0">
                <a:effectLst/>
                <a:latin typeface="Calibri"/>
                <a:ea typeface="Calibri"/>
                <a:cs typeface="Times New Roman"/>
              </a:rPr>
              <a:t>Development Strategy</a:t>
            </a:r>
            <a:endParaRPr lang="en-US" sz="1200" dirty="0">
              <a:effectLst/>
              <a:latin typeface="Calibri"/>
              <a:ea typeface="Times New Roman"/>
              <a:cs typeface="Times New Roman"/>
            </a:endParaRPr>
          </a:p>
        </p:txBody>
      </p:sp>
      <p:sp>
        <p:nvSpPr>
          <p:cNvPr id="104" name="Oval 103"/>
          <p:cNvSpPr/>
          <p:nvPr/>
        </p:nvSpPr>
        <p:spPr>
          <a:xfrm>
            <a:off x="3339921" y="4922520"/>
            <a:ext cx="2468880" cy="640080"/>
          </a:xfrm>
          <a:prstGeom prst="ellipse">
            <a:avLst/>
          </a:prstGeom>
          <a:solidFill>
            <a:schemeClr val="accent3">
              <a:lumMod val="60000"/>
              <a:lumOff val="4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200" kern="1200" dirty="0" smtClean="0">
                <a:effectLst/>
                <a:latin typeface="Calibri"/>
                <a:ea typeface="Times New Roman"/>
                <a:cs typeface="Times New Roman"/>
              </a:rPr>
              <a:t>Sector Skills Plans</a:t>
            </a:r>
            <a:endParaRPr lang="en-US" sz="1200" dirty="0">
              <a:effectLst/>
              <a:latin typeface="Calibri"/>
              <a:ea typeface="Times New Roman"/>
              <a:cs typeface="Times New Roman"/>
            </a:endParaRPr>
          </a:p>
        </p:txBody>
      </p:sp>
      <p:sp>
        <p:nvSpPr>
          <p:cNvPr id="105" name="Rectangle 104"/>
          <p:cNvSpPr/>
          <p:nvPr/>
        </p:nvSpPr>
        <p:spPr>
          <a:xfrm>
            <a:off x="134295" y="685800"/>
            <a:ext cx="2837505" cy="554182"/>
          </a:xfrm>
          <a:prstGeom prst="rect">
            <a:avLst/>
          </a:prstGeom>
          <a:solidFill>
            <a:schemeClr val="accent2">
              <a:lumMod val="75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200" b="1" kern="1200" dirty="0">
                <a:solidFill>
                  <a:srgbClr val="FFFFFF"/>
                </a:solidFill>
                <a:effectLst/>
                <a:latin typeface="Calibri"/>
                <a:ea typeface="Calibri"/>
                <a:cs typeface="Times New Roman"/>
              </a:rPr>
              <a:t>Office of the Deputy President of SA</a:t>
            </a:r>
            <a:endParaRPr lang="en-US" sz="1200" dirty="0">
              <a:effectLst/>
              <a:latin typeface="Calibri"/>
              <a:ea typeface="Times New Roman"/>
              <a:cs typeface="Times New Roman"/>
            </a:endParaRPr>
          </a:p>
        </p:txBody>
      </p:sp>
      <p:sp>
        <p:nvSpPr>
          <p:cNvPr id="106" name="Oval 105"/>
          <p:cNvSpPr/>
          <p:nvPr/>
        </p:nvSpPr>
        <p:spPr>
          <a:xfrm>
            <a:off x="6294120" y="4922520"/>
            <a:ext cx="2468880" cy="640080"/>
          </a:xfrm>
          <a:prstGeom prst="ellipse">
            <a:avLst/>
          </a:prstGeom>
          <a:solidFill>
            <a:schemeClr val="accent3">
              <a:lumMod val="60000"/>
              <a:lumOff val="4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200" kern="1200" dirty="0">
                <a:effectLst/>
                <a:latin typeface="Calibri"/>
                <a:ea typeface="Calibri"/>
                <a:cs typeface="Times New Roman"/>
              </a:rPr>
              <a:t>Provincial </a:t>
            </a:r>
            <a:r>
              <a:rPr lang="en-ZA" sz="1200" kern="1200" dirty="0" smtClean="0">
                <a:effectLst/>
                <a:latin typeface="Calibri"/>
                <a:ea typeface="Calibri"/>
                <a:cs typeface="Times New Roman"/>
              </a:rPr>
              <a:t>Public </a:t>
            </a:r>
            <a:r>
              <a:rPr lang="en-ZA" sz="1200" kern="1200" dirty="0">
                <a:effectLst/>
                <a:latin typeface="Calibri"/>
                <a:ea typeface="Calibri"/>
                <a:cs typeface="Times New Roman"/>
              </a:rPr>
              <a:t>Service Skills </a:t>
            </a:r>
            <a:r>
              <a:rPr lang="en-ZA" sz="1200" kern="1200" dirty="0" smtClean="0">
                <a:effectLst/>
                <a:latin typeface="Calibri"/>
                <a:ea typeface="Calibri"/>
                <a:cs typeface="Times New Roman"/>
              </a:rPr>
              <a:t>Plans</a:t>
            </a:r>
            <a:endParaRPr lang="en-US" sz="1200" dirty="0">
              <a:effectLst/>
              <a:latin typeface="Calibri"/>
              <a:ea typeface="Times New Roman"/>
              <a:cs typeface="Times New Roman"/>
            </a:endParaRPr>
          </a:p>
        </p:txBody>
      </p:sp>
      <p:sp>
        <p:nvSpPr>
          <p:cNvPr id="107" name="Rectangle 106"/>
          <p:cNvSpPr/>
          <p:nvPr/>
        </p:nvSpPr>
        <p:spPr>
          <a:xfrm>
            <a:off x="3151815" y="1371600"/>
            <a:ext cx="2837505" cy="554182"/>
          </a:xfrm>
          <a:prstGeom prst="rect">
            <a:avLst/>
          </a:prstGeom>
          <a:solidFill>
            <a:schemeClr val="accent3">
              <a:lumMod val="5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200" b="1" kern="1200" dirty="0">
                <a:solidFill>
                  <a:srgbClr val="FFFFFF"/>
                </a:solidFill>
                <a:effectLst/>
                <a:latin typeface="Calibri"/>
                <a:ea typeface="Calibri"/>
                <a:cs typeface="Times New Roman"/>
              </a:rPr>
              <a:t>National Skills Authority</a:t>
            </a:r>
            <a:endParaRPr lang="en-US" sz="1200" dirty="0">
              <a:effectLst/>
              <a:latin typeface="Calibri"/>
              <a:ea typeface="Times New Roman"/>
              <a:cs typeface="Times New Roman"/>
            </a:endParaRPr>
          </a:p>
        </p:txBody>
      </p:sp>
      <p:cxnSp>
        <p:nvCxnSpPr>
          <p:cNvPr id="109" name="Straight Arrow Connector 108"/>
          <p:cNvCxnSpPr>
            <a:stCxn id="105" idx="2"/>
            <a:endCxn id="100" idx="0"/>
          </p:cNvCxnSpPr>
          <p:nvPr/>
        </p:nvCxnSpPr>
        <p:spPr>
          <a:xfrm>
            <a:off x="1553048" y="1239982"/>
            <a:ext cx="0" cy="13161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99" idx="2"/>
            <a:endCxn id="107" idx="0"/>
          </p:cNvCxnSpPr>
          <p:nvPr/>
        </p:nvCxnSpPr>
        <p:spPr>
          <a:xfrm>
            <a:off x="4570568" y="1239982"/>
            <a:ext cx="0" cy="13161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98" idx="0"/>
            <a:endCxn id="104" idx="4"/>
          </p:cNvCxnSpPr>
          <p:nvPr/>
        </p:nvCxnSpPr>
        <p:spPr>
          <a:xfrm flipV="1">
            <a:off x="4574361" y="5562600"/>
            <a:ext cx="0" cy="228600"/>
          </a:xfrm>
          <a:prstGeom prst="straightConnector1">
            <a:avLst/>
          </a:prstGeom>
          <a:ln>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06" idx="4"/>
            <a:endCxn id="102" idx="0"/>
          </p:cNvCxnSpPr>
          <p:nvPr/>
        </p:nvCxnSpPr>
        <p:spPr>
          <a:xfrm>
            <a:off x="7528560" y="5562600"/>
            <a:ext cx="15766" cy="212816"/>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Elbow Connector 113"/>
          <p:cNvCxnSpPr>
            <a:stCxn id="100" idx="2"/>
            <a:endCxn id="97" idx="0"/>
          </p:cNvCxnSpPr>
          <p:nvPr/>
        </p:nvCxnSpPr>
        <p:spPr>
          <a:xfrm rot="16200000" flipH="1">
            <a:off x="2706367" y="772462"/>
            <a:ext cx="207818" cy="2514457"/>
          </a:xfrm>
          <a:prstGeom prst="bent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5" name="Elbow Connector 114"/>
          <p:cNvCxnSpPr>
            <a:stCxn id="107" idx="2"/>
            <a:endCxn id="103" idx="0"/>
          </p:cNvCxnSpPr>
          <p:nvPr/>
        </p:nvCxnSpPr>
        <p:spPr>
          <a:xfrm rot="16200000" flipH="1">
            <a:off x="4445622" y="2050728"/>
            <a:ext cx="382274" cy="132382"/>
          </a:xfrm>
          <a:prstGeom prst="bent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Elbow Connector 115"/>
          <p:cNvCxnSpPr>
            <a:stCxn id="97" idx="2"/>
            <a:endCxn id="96" idx="0"/>
          </p:cNvCxnSpPr>
          <p:nvPr/>
        </p:nvCxnSpPr>
        <p:spPr>
          <a:xfrm rot="16200000" flipH="1">
            <a:off x="4226346" y="3072039"/>
            <a:ext cx="198120" cy="515802"/>
          </a:xfrm>
          <a:prstGeom prst="bent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55242" y="5775417"/>
            <a:ext cx="2468880" cy="625383"/>
          </a:xfrm>
          <a:prstGeom prst="rect">
            <a:avLst/>
          </a:prstGeom>
          <a:solidFill>
            <a:schemeClr val="accent1">
              <a:lumMod val="40000"/>
              <a:lumOff val="60000"/>
            </a:schemeClr>
          </a:solidFill>
          <a:ln w="3175" cap="flat" cmpd="sng" algn="ctr">
            <a:noFill/>
            <a:prstDash val="dash"/>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200" dirty="0" smtClean="0">
                <a:ea typeface="Times New Roman"/>
                <a:cs typeface="Times New Roman"/>
              </a:rPr>
              <a:t>Municipal Integrated </a:t>
            </a:r>
            <a:r>
              <a:rPr lang="en-ZA" sz="1200" dirty="0">
                <a:ea typeface="Times New Roman"/>
                <a:cs typeface="Times New Roman"/>
              </a:rPr>
              <a:t>Development Plans</a:t>
            </a:r>
            <a:endParaRPr lang="en-US" sz="1200" dirty="0">
              <a:effectLst/>
              <a:latin typeface="Calibri"/>
              <a:ea typeface="Times New Roman"/>
              <a:cs typeface="Times New Roman"/>
            </a:endParaRPr>
          </a:p>
        </p:txBody>
      </p:sp>
      <p:cxnSp>
        <p:nvCxnSpPr>
          <p:cNvPr id="39" name="Straight Arrow Connector 38"/>
          <p:cNvCxnSpPr>
            <a:stCxn id="40" idx="4"/>
            <a:endCxn id="37" idx="0"/>
          </p:cNvCxnSpPr>
          <p:nvPr/>
        </p:nvCxnSpPr>
        <p:spPr>
          <a:xfrm>
            <a:off x="1589682" y="5562600"/>
            <a:ext cx="0" cy="212817"/>
          </a:xfrm>
          <a:prstGeom prst="straightConnector1">
            <a:avLst/>
          </a:prstGeom>
          <a:ln>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355242" y="4922520"/>
            <a:ext cx="2468880" cy="640080"/>
          </a:xfrm>
          <a:prstGeom prst="ellipse">
            <a:avLst/>
          </a:prstGeom>
          <a:solidFill>
            <a:schemeClr val="accent3">
              <a:lumMod val="60000"/>
              <a:lumOff val="40000"/>
            </a:schemeClr>
          </a:solidFill>
          <a:ln w="3175" cap="flat" cmpd="sng" algn="ctr">
            <a:noFill/>
            <a:prstDash val="dash"/>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dirty="0" smtClean="0">
                <a:effectLst/>
                <a:latin typeface="Calibri"/>
                <a:ea typeface="Times New Roman"/>
                <a:cs typeface="Times New Roman"/>
              </a:rPr>
              <a:t>Municipal Skills Plans</a:t>
            </a:r>
            <a:endParaRPr lang="en-US" sz="1200" dirty="0">
              <a:effectLst/>
              <a:latin typeface="Calibri"/>
              <a:ea typeface="Times New Roman"/>
              <a:cs typeface="Times New Roman"/>
            </a:endParaRPr>
          </a:p>
        </p:txBody>
      </p:sp>
      <p:cxnSp>
        <p:nvCxnSpPr>
          <p:cNvPr id="12" name="Straight Arrow Connector 11"/>
          <p:cNvCxnSpPr>
            <a:stCxn id="101" idx="2"/>
            <a:endCxn id="95" idx="0"/>
          </p:cNvCxnSpPr>
          <p:nvPr/>
        </p:nvCxnSpPr>
        <p:spPr>
          <a:xfrm>
            <a:off x="7559969" y="1239982"/>
            <a:ext cx="0" cy="789708"/>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3339921" y="3962400"/>
            <a:ext cx="2468880" cy="640080"/>
          </a:xfrm>
          <a:prstGeom prst="ellipse">
            <a:avLst/>
          </a:prstGeom>
          <a:solidFill>
            <a:schemeClr val="accent3">
              <a:lumMod val="60000"/>
              <a:lumOff val="40000"/>
            </a:schemeClr>
          </a:solidFill>
          <a:ln w="3175" cap="flat" cmpd="sng" algn="ctr">
            <a:noFill/>
            <a:prstDash val="solid"/>
          </a:ln>
          <a:effectLst/>
        </p:spPr>
        <p:txBody>
          <a:bodyPr rot="0" spcFirstLastPara="0" vert="horz" wrap="square" lIns="93042" tIns="46521" rIns="93042" bIns="46521"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200" kern="1200" dirty="0" smtClean="0">
                <a:effectLst/>
                <a:latin typeface="Calibri"/>
                <a:ea typeface="Times New Roman"/>
                <a:cs typeface="Times New Roman"/>
              </a:rPr>
              <a:t>Workplace Skills Plans</a:t>
            </a:r>
            <a:endParaRPr lang="en-US" sz="1200" dirty="0">
              <a:effectLst/>
              <a:latin typeface="Calibri"/>
              <a:ea typeface="Times New Roman"/>
              <a:cs typeface="Times New Roman"/>
            </a:endParaRPr>
          </a:p>
        </p:txBody>
      </p:sp>
      <p:cxnSp>
        <p:nvCxnSpPr>
          <p:cNvPr id="19" name="Straight Arrow Connector 18"/>
          <p:cNvCxnSpPr>
            <a:stCxn id="40" idx="6"/>
            <a:endCxn id="104" idx="2"/>
          </p:cNvCxnSpPr>
          <p:nvPr/>
        </p:nvCxnSpPr>
        <p:spPr>
          <a:xfrm>
            <a:off x="2824122" y="5242560"/>
            <a:ext cx="515799" cy="0"/>
          </a:xfrm>
          <a:prstGeom prst="straightConnector1">
            <a:avLst/>
          </a:prstGeom>
          <a:ln>
            <a:solidFill>
              <a:schemeClr val="bg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4" idx="6"/>
            <a:endCxn id="106" idx="2"/>
          </p:cNvCxnSpPr>
          <p:nvPr/>
        </p:nvCxnSpPr>
        <p:spPr>
          <a:xfrm>
            <a:off x="5808801" y="5242560"/>
            <a:ext cx="485319" cy="0"/>
          </a:xfrm>
          <a:prstGeom prst="straightConnector1">
            <a:avLst/>
          </a:prstGeom>
          <a:ln>
            <a:solidFill>
              <a:schemeClr val="bg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40" idx="6"/>
            <a:endCxn id="41" idx="3"/>
          </p:cNvCxnSpPr>
          <p:nvPr/>
        </p:nvCxnSpPr>
        <p:spPr>
          <a:xfrm flipV="1">
            <a:off x="2824122" y="4508742"/>
            <a:ext cx="877358" cy="733818"/>
          </a:xfrm>
          <a:prstGeom prst="straightConnector1">
            <a:avLst/>
          </a:prstGeom>
          <a:ln>
            <a:solidFill>
              <a:schemeClr val="bg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6" idx="2"/>
            <a:endCxn id="41" idx="5"/>
          </p:cNvCxnSpPr>
          <p:nvPr/>
        </p:nvCxnSpPr>
        <p:spPr>
          <a:xfrm flipH="1" flipV="1">
            <a:off x="5447242" y="4508742"/>
            <a:ext cx="846878" cy="733818"/>
          </a:xfrm>
          <a:prstGeom prst="straightConnector1">
            <a:avLst/>
          </a:prstGeom>
          <a:ln>
            <a:solidFill>
              <a:schemeClr val="bg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04" idx="0"/>
            <a:endCxn id="41" idx="4"/>
          </p:cNvCxnSpPr>
          <p:nvPr/>
        </p:nvCxnSpPr>
        <p:spPr>
          <a:xfrm flipV="1">
            <a:off x="4574361" y="4602480"/>
            <a:ext cx="0" cy="320040"/>
          </a:xfrm>
          <a:prstGeom prst="straightConnector1">
            <a:avLst/>
          </a:prstGeom>
          <a:ln>
            <a:solidFill>
              <a:schemeClr val="bg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5" name="Title 1"/>
          <p:cNvSpPr txBox="1">
            <a:spLocks/>
          </p:cNvSpPr>
          <p:nvPr/>
        </p:nvSpPr>
        <p:spPr>
          <a:xfrm>
            <a:off x="0" y="0"/>
            <a:ext cx="9144000" cy="457200"/>
          </a:xfrm>
          <a:prstGeom prst="rect">
            <a:avLst/>
          </a:prstGeom>
          <a:solidFill>
            <a:schemeClr val="accent3">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solidFill>
                  <a:schemeClr val="bg1"/>
                </a:solidFill>
                <a:latin typeface="+mn-lt"/>
              </a:rPr>
              <a:t>Strategic Architecture: Provincial Skills Demand Management</a:t>
            </a:r>
            <a:endParaRPr lang="en-US" sz="2000" b="1" dirty="0">
              <a:solidFill>
                <a:schemeClr val="bg1"/>
              </a:solidFill>
              <a:latin typeface="+mn-lt"/>
            </a:endParaRPr>
          </a:p>
        </p:txBody>
      </p:sp>
    </p:spTree>
    <p:extLst>
      <p:ext uri="{BB962C8B-B14F-4D97-AF65-F5344CB8AC3E}">
        <p14:creationId xmlns:p14="http://schemas.microsoft.com/office/powerpoint/2010/main" val="3654932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105400"/>
          </a:xfrm>
        </p:spPr>
        <p:txBody>
          <a:bodyPr>
            <a:noAutofit/>
          </a:bodyPr>
          <a:lstStyle/>
          <a:p>
            <a:pPr marL="0" indent="0">
              <a:buNone/>
            </a:pPr>
            <a:r>
              <a:rPr lang="en-US" sz="1800" dirty="0" smtClean="0"/>
              <a:t>The Stakeholder Framework is derived the draft Guidelines for the establishment of the Provincial Skills Development Forums and from Section 6 of the NSDS </a:t>
            </a:r>
            <a:r>
              <a:rPr lang="en-US" sz="1800" dirty="0"/>
              <a:t>III, </a:t>
            </a:r>
            <a:r>
              <a:rPr lang="en-US" sz="1800" dirty="0" smtClean="0"/>
              <a:t>‘Building Partnerships for a Skills Revolution’, which states that:</a:t>
            </a:r>
          </a:p>
          <a:p>
            <a:pPr marL="0" indent="0">
              <a:buNone/>
            </a:pPr>
            <a:endParaRPr lang="en-US" sz="1800" dirty="0" smtClean="0"/>
          </a:p>
          <a:p>
            <a:pPr marL="0" indent="0">
              <a:buNone/>
            </a:pPr>
            <a:r>
              <a:rPr lang="en-US" sz="1800" dirty="0" smtClean="0"/>
              <a:t>“A partnership and collective responsibility between stakeholders – government, business organisations, trade unions, constituency bodies – and our delivery agents – SETAs, public bodies, employers, trade and professional bodies, public and private training providers, community‐based organisations, cooperatives and NGOs – is critical to achieving our aspirations of higher economic growth and development, higher productivity and a skilled and capable workforce to support a skills revolution in our country.</a:t>
            </a:r>
          </a:p>
          <a:p>
            <a:pPr marL="0" indent="0">
              <a:buNone/>
            </a:pPr>
            <a:endParaRPr lang="en-US" sz="1800" dirty="0"/>
          </a:p>
          <a:p>
            <a:pPr marL="0" indent="0">
              <a:buNone/>
            </a:pPr>
            <a:r>
              <a:rPr lang="en-US" sz="1800" dirty="0"/>
              <a:t>The partnership requires that we </a:t>
            </a:r>
            <a:r>
              <a:rPr lang="en-US" sz="1800" dirty="0" smtClean="0"/>
              <a:t>improve </a:t>
            </a:r>
            <a:r>
              <a:rPr lang="en-US" sz="1800" dirty="0"/>
              <a:t>the linkages between universities, colleges, SETAs </a:t>
            </a:r>
            <a:r>
              <a:rPr lang="en-US" sz="1800" dirty="0" smtClean="0"/>
              <a:t>and employers</a:t>
            </a:r>
            <a:r>
              <a:rPr lang="en-US" sz="1800" dirty="0"/>
              <a:t>, particularly at a national and local level. This includes promoting training to meet </a:t>
            </a:r>
            <a:r>
              <a:rPr lang="en-US" sz="1800" dirty="0" smtClean="0"/>
              <a:t>the needs </a:t>
            </a:r>
            <a:r>
              <a:rPr lang="en-US" sz="1800" dirty="0"/>
              <a:t>of both public and private sector employers and increased university research </a:t>
            </a:r>
            <a:r>
              <a:rPr lang="en-US" sz="1800" dirty="0" smtClean="0"/>
              <a:t>collaboration with </a:t>
            </a:r>
            <a:r>
              <a:rPr lang="en-US" sz="1800" dirty="0"/>
              <a:t>industry. Partnerships should also be extended to building international links as well </a:t>
            </a:r>
            <a:r>
              <a:rPr lang="en-US" sz="1800" dirty="0" smtClean="0"/>
              <a:t>as supporting </a:t>
            </a:r>
            <a:r>
              <a:rPr lang="en-US" sz="1800" dirty="0"/>
              <a:t>the role of community partnerships in planning and delivering local employment </a:t>
            </a:r>
            <a:r>
              <a:rPr lang="en-US" sz="1800" dirty="0" smtClean="0"/>
              <a:t>and skills </a:t>
            </a:r>
            <a:r>
              <a:rPr lang="en-US" sz="1800" dirty="0"/>
              <a:t>support services</a:t>
            </a:r>
            <a:r>
              <a:rPr lang="en-US" sz="1800" dirty="0" smtClean="0"/>
              <a:t>.”</a:t>
            </a:r>
            <a:endParaRPr lang="en-US" sz="1800" dirty="0"/>
          </a:p>
        </p:txBody>
      </p:sp>
      <p:sp>
        <p:nvSpPr>
          <p:cNvPr id="4" name="Slide Number Placeholder 3"/>
          <p:cNvSpPr>
            <a:spLocks noGrp="1"/>
          </p:cNvSpPr>
          <p:nvPr>
            <p:ph type="sldNum" sz="quarter" idx="12"/>
          </p:nvPr>
        </p:nvSpPr>
        <p:spPr>
          <a:xfrm>
            <a:off x="7010400" y="6492875"/>
            <a:ext cx="2133600" cy="365125"/>
          </a:xfrm>
        </p:spPr>
        <p:txBody>
          <a:bodyPr>
            <a:normAutofit/>
          </a:bodyPr>
          <a:lstStyle/>
          <a:p>
            <a:fld id="{F4F56724-8CE1-452D-A54A-F39578440A84}" type="slidenum">
              <a:rPr lang="en-US" smtClean="0"/>
              <a:t>12</a:t>
            </a:fld>
            <a:endParaRPr lang="en-US" dirty="0"/>
          </a:p>
        </p:txBody>
      </p:sp>
      <p:sp>
        <p:nvSpPr>
          <p:cNvPr id="7" name="Title 1"/>
          <p:cNvSpPr txBox="1">
            <a:spLocks/>
          </p:cNvSpPr>
          <p:nvPr/>
        </p:nvSpPr>
        <p:spPr>
          <a:xfrm>
            <a:off x="0" y="0"/>
            <a:ext cx="9144000" cy="457200"/>
          </a:xfrm>
          <a:prstGeom prst="rect">
            <a:avLst/>
          </a:prstGeom>
          <a:solidFill>
            <a:srgbClr val="BE8351"/>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000" b="1" dirty="0" smtClean="0">
                <a:solidFill>
                  <a:schemeClr val="bg1"/>
                </a:solidFill>
              </a:rPr>
              <a:t>Stakeholder Landscape</a:t>
            </a:r>
            <a:endParaRPr lang="en-US" sz="2000" b="1" dirty="0">
              <a:solidFill>
                <a:schemeClr val="bg1"/>
              </a:solidFill>
            </a:endParaRPr>
          </a:p>
        </p:txBody>
      </p:sp>
    </p:spTree>
    <p:extLst>
      <p:ext uri="{BB962C8B-B14F-4D97-AF65-F5344CB8AC3E}">
        <p14:creationId xmlns:p14="http://schemas.microsoft.com/office/powerpoint/2010/main" val="1629163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F4F56724-8CE1-452D-A54A-F39578440A84}" type="slidenum">
              <a:rPr lang="en-US" smtClean="0"/>
              <a:t>13</a:t>
            </a:fld>
            <a:endParaRPr lang="en-US" dirty="0"/>
          </a:p>
        </p:txBody>
      </p:sp>
      <p:sp>
        <p:nvSpPr>
          <p:cNvPr id="19" name="Title 1"/>
          <p:cNvSpPr txBox="1">
            <a:spLocks/>
          </p:cNvSpPr>
          <p:nvPr/>
        </p:nvSpPr>
        <p:spPr>
          <a:xfrm>
            <a:off x="0" y="0"/>
            <a:ext cx="9144000" cy="457200"/>
          </a:xfrm>
          <a:prstGeom prst="rect">
            <a:avLst/>
          </a:prstGeom>
          <a:solidFill>
            <a:srgbClr val="BE8351"/>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000" b="1" dirty="0" smtClean="0">
                <a:solidFill>
                  <a:schemeClr val="bg1"/>
                </a:solidFill>
              </a:rPr>
              <a:t>Stakeholder Landscape: Coordinating Structures – Example</a:t>
            </a:r>
            <a:endParaRPr lang="en-US" sz="2000" b="1" dirty="0">
              <a:solidFill>
                <a:schemeClr val="bg1"/>
              </a:solidFill>
            </a:endParaRPr>
          </a:p>
        </p:txBody>
      </p:sp>
      <p:sp>
        <p:nvSpPr>
          <p:cNvPr id="3" name="Rectangle 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0" name="Diagram 19"/>
          <p:cNvGraphicFramePr/>
          <p:nvPr>
            <p:extLst>
              <p:ext uri="{D42A27DB-BD31-4B8C-83A1-F6EECF244321}">
                <p14:modId xmlns:p14="http://schemas.microsoft.com/office/powerpoint/2010/main" val="2560688970"/>
              </p:ext>
            </p:extLst>
          </p:nvPr>
        </p:nvGraphicFramePr>
        <p:xfrm>
          <a:off x="228600" y="609600"/>
          <a:ext cx="87630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2169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F4F56724-8CE1-452D-A54A-F39578440A84}" type="slidenum">
              <a:rPr lang="en-US" smtClean="0"/>
              <a:t>14</a:t>
            </a:fld>
            <a:endParaRPr lang="en-US" dirty="0"/>
          </a:p>
        </p:txBody>
      </p:sp>
      <p:sp>
        <p:nvSpPr>
          <p:cNvPr id="19" name="Title 1"/>
          <p:cNvSpPr txBox="1">
            <a:spLocks/>
          </p:cNvSpPr>
          <p:nvPr/>
        </p:nvSpPr>
        <p:spPr>
          <a:xfrm>
            <a:off x="0" y="0"/>
            <a:ext cx="9144000" cy="457200"/>
          </a:xfrm>
          <a:prstGeom prst="rect">
            <a:avLst/>
          </a:prstGeom>
          <a:solidFill>
            <a:srgbClr val="BE8351"/>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000" b="1" dirty="0" smtClean="0">
                <a:solidFill>
                  <a:schemeClr val="bg1"/>
                </a:solidFill>
              </a:rPr>
              <a:t>Stakeholder Landscape</a:t>
            </a:r>
            <a:endParaRPr lang="en-US" sz="2000" b="1" dirty="0">
              <a:solidFill>
                <a:schemeClr val="bg1"/>
              </a:solidFill>
            </a:endParaRPr>
          </a:p>
        </p:txBody>
      </p:sp>
      <p:sp>
        <p:nvSpPr>
          <p:cNvPr id="6" name="Rectangle 5"/>
          <p:cNvSpPr/>
          <p:nvPr/>
        </p:nvSpPr>
        <p:spPr>
          <a:xfrm>
            <a:off x="0" y="449394"/>
            <a:ext cx="9144000" cy="6400800"/>
          </a:xfrm>
          <a:prstGeom prst="rect">
            <a:avLst/>
          </a:prstGeom>
          <a:solidFill>
            <a:schemeClr val="accent1">
              <a:lumMod val="60000"/>
              <a:lumOff val="40000"/>
            </a:schemeClr>
          </a:solidFill>
          <a:ln>
            <a:noFill/>
          </a:ln>
        </p:spPr>
      </p:sp>
      <p:sp>
        <p:nvSpPr>
          <p:cNvPr id="7" name="Oval 6"/>
          <p:cNvSpPr/>
          <p:nvPr/>
        </p:nvSpPr>
        <p:spPr>
          <a:xfrm>
            <a:off x="1712542" y="2558690"/>
            <a:ext cx="2150870" cy="2560320"/>
          </a:xfrm>
          <a:prstGeom prst="ellipse">
            <a:avLst/>
          </a:prstGeom>
          <a:solidFill>
            <a:schemeClr val="accent3"/>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ZA" sz="1400" b="1" dirty="0">
                <a:solidFill>
                  <a:schemeClr val="bg1"/>
                </a:solidFill>
                <a:effectLst/>
                <a:ea typeface="Calibri"/>
                <a:cs typeface="Times New Roman"/>
              </a:rPr>
              <a:t>Skills Demand</a:t>
            </a:r>
            <a:endParaRPr lang="en-US" sz="1400" b="1" dirty="0">
              <a:solidFill>
                <a:schemeClr val="bg1"/>
              </a:solidFill>
              <a:effectLst/>
              <a:ea typeface="Calibri"/>
              <a:cs typeface="Times New Roman"/>
            </a:endParaRPr>
          </a:p>
        </p:txBody>
      </p:sp>
      <p:sp>
        <p:nvSpPr>
          <p:cNvPr id="8" name="Oval 7"/>
          <p:cNvSpPr/>
          <p:nvPr/>
        </p:nvSpPr>
        <p:spPr>
          <a:xfrm>
            <a:off x="5360728" y="2558692"/>
            <a:ext cx="2150870" cy="2560320"/>
          </a:xfrm>
          <a:prstGeom prst="ellipse">
            <a:avLst/>
          </a:prstGeom>
          <a:solidFill>
            <a:schemeClr val="accent3"/>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ZA" sz="1400" b="1" dirty="0">
                <a:solidFill>
                  <a:schemeClr val="bg1"/>
                </a:solidFill>
                <a:effectLst/>
                <a:ea typeface="Calibri"/>
                <a:cs typeface="Times New Roman"/>
              </a:rPr>
              <a:t>Skills Supply</a:t>
            </a:r>
            <a:endParaRPr lang="en-US" sz="1400" b="1" dirty="0">
              <a:solidFill>
                <a:schemeClr val="bg1"/>
              </a:solidFill>
              <a:effectLst/>
              <a:ea typeface="Calibri"/>
              <a:cs typeface="Times New Roman"/>
            </a:endParaRPr>
          </a:p>
        </p:txBody>
      </p:sp>
      <p:sp>
        <p:nvSpPr>
          <p:cNvPr id="9" name="Oval 8"/>
          <p:cNvSpPr/>
          <p:nvPr/>
        </p:nvSpPr>
        <p:spPr>
          <a:xfrm>
            <a:off x="3470904" y="2558692"/>
            <a:ext cx="2150870" cy="2560320"/>
          </a:xfrm>
          <a:prstGeom prst="ellipse">
            <a:avLst/>
          </a:prstGeom>
          <a:solidFill>
            <a:schemeClr val="accent1">
              <a:lumMod val="50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ZA" sz="1400" dirty="0">
                <a:solidFill>
                  <a:schemeClr val="bg1"/>
                </a:solidFill>
              </a:rPr>
              <a:t>Provincial Skills Development Forum</a:t>
            </a:r>
            <a:endParaRPr lang="en-US" sz="1400" dirty="0">
              <a:solidFill>
                <a:schemeClr val="bg1"/>
              </a:solidFill>
            </a:endParaRPr>
          </a:p>
          <a:p>
            <a:pPr algn="ctr"/>
            <a:r>
              <a:rPr lang="en-ZA" sz="1400" dirty="0">
                <a:solidFill>
                  <a:schemeClr val="bg1"/>
                </a:solidFill>
              </a:rPr>
              <a:t>-</a:t>
            </a:r>
            <a:endParaRPr lang="en-US" sz="1400" dirty="0">
              <a:solidFill>
                <a:schemeClr val="bg1"/>
              </a:solidFill>
            </a:endParaRPr>
          </a:p>
          <a:p>
            <a:pPr algn="ctr"/>
            <a:r>
              <a:rPr lang="en-ZA" sz="1400" dirty="0">
                <a:solidFill>
                  <a:schemeClr val="bg1"/>
                </a:solidFill>
              </a:rPr>
              <a:t>Provincial Skills Development </a:t>
            </a:r>
            <a:r>
              <a:rPr lang="en-ZA" sz="1400" dirty="0" smtClean="0">
                <a:solidFill>
                  <a:schemeClr val="bg1"/>
                </a:solidFill>
              </a:rPr>
              <a:t>Plan</a:t>
            </a:r>
            <a:endParaRPr lang="en-US" sz="1400" dirty="0">
              <a:solidFill>
                <a:schemeClr val="bg1"/>
              </a:solidFill>
            </a:endParaRPr>
          </a:p>
        </p:txBody>
      </p:sp>
      <p:sp>
        <p:nvSpPr>
          <p:cNvPr id="10" name="Rectangle 9"/>
          <p:cNvSpPr/>
          <p:nvPr/>
        </p:nvSpPr>
        <p:spPr>
          <a:xfrm>
            <a:off x="58332" y="2316741"/>
            <a:ext cx="2047174" cy="3092502"/>
          </a:xfrm>
          <a:prstGeom prst="rect">
            <a:avLst/>
          </a:prstGeom>
          <a:solidFill>
            <a:schemeClr val="bg1">
              <a:lumMod val="9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ZA" sz="1200" dirty="0">
                <a:solidFill>
                  <a:schemeClr val="tx1"/>
                </a:solidFill>
                <a:effectLst/>
                <a:ea typeface="Calibri"/>
                <a:cs typeface="Times New Roman"/>
              </a:rPr>
              <a:t> </a:t>
            </a:r>
            <a:endParaRPr lang="en-US" sz="1200" dirty="0">
              <a:solidFill>
                <a:schemeClr val="tx1"/>
              </a:solidFill>
              <a:effectLst/>
              <a:ea typeface="Calibri"/>
              <a:cs typeface="Times New Roman"/>
            </a:endParaRPr>
          </a:p>
          <a:p>
            <a:pPr marL="0" marR="0" algn="ctr">
              <a:spcBef>
                <a:spcPts val="0"/>
              </a:spcBef>
              <a:spcAft>
                <a:spcPts val="0"/>
              </a:spcAft>
            </a:pPr>
            <a:r>
              <a:rPr lang="en-ZA" sz="1200" dirty="0">
                <a:solidFill>
                  <a:schemeClr val="tx1"/>
                </a:solidFill>
                <a:effectLst/>
                <a:ea typeface="Calibri"/>
                <a:cs typeface="Times New Roman"/>
              </a:rPr>
              <a:t>Provincial Growth and Development </a:t>
            </a:r>
            <a:r>
              <a:rPr lang="en-ZA" sz="1200" dirty="0" smtClean="0">
                <a:solidFill>
                  <a:schemeClr val="tx1"/>
                </a:solidFill>
                <a:effectLst/>
                <a:ea typeface="Calibri"/>
                <a:cs typeface="Times New Roman"/>
              </a:rPr>
              <a:t>Strategy</a:t>
            </a:r>
            <a:endParaRPr lang="en-US" sz="1200" dirty="0">
              <a:solidFill>
                <a:schemeClr val="tx1"/>
              </a:solidFill>
              <a:effectLst/>
              <a:ea typeface="Calibri"/>
              <a:cs typeface="Times New Roman"/>
            </a:endParaRPr>
          </a:p>
          <a:p>
            <a:pPr marL="0" marR="0" algn="ctr">
              <a:spcBef>
                <a:spcPts val="0"/>
              </a:spcBef>
              <a:spcAft>
                <a:spcPts val="0"/>
              </a:spcAft>
            </a:pPr>
            <a:r>
              <a:rPr lang="en-ZA" sz="1200" dirty="0">
                <a:solidFill>
                  <a:schemeClr val="tx1"/>
                </a:solidFill>
                <a:effectLst/>
                <a:ea typeface="Calibri"/>
                <a:cs typeface="Times New Roman"/>
              </a:rPr>
              <a:t>Strategic Infrastructure Projects (SIPS) </a:t>
            </a:r>
            <a:endParaRPr lang="en-US" sz="1200" dirty="0">
              <a:solidFill>
                <a:schemeClr val="tx1"/>
              </a:solidFill>
              <a:effectLst/>
              <a:ea typeface="Calibri"/>
              <a:cs typeface="Times New Roman"/>
            </a:endParaRPr>
          </a:p>
          <a:p>
            <a:pPr marL="0" marR="0" algn="ctr">
              <a:spcBef>
                <a:spcPts val="0"/>
              </a:spcBef>
              <a:spcAft>
                <a:spcPts val="0"/>
              </a:spcAft>
            </a:pPr>
            <a:r>
              <a:rPr lang="en-US" sz="1200" dirty="0">
                <a:solidFill>
                  <a:schemeClr val="tx1"/>
                </a:solidFill>
                <a:effectLst/>
                <a:ea typeface="Calibri"/>
              </a:rPr>
              <a:t>Rural Development Strategy</a:t>
            </a:r>
            <a:endParaRPr lang="en-US" sz="1200" dirty="0">
              <a:solidFill>
                <a:schemeClr val="tx1"/>
              </a:solidFill>
              <a:effectLst/>
              <a:ea typeface="Times New Roman"/>
            </a:endParaRPr>
          </a:p>
          <a:p>
            <a:pPr marL="0" marR="0" algn="ctr">
              <a:spcBef>
                <a:spcPts val="0"/>
              </a:spcBef>
              <a:spcAft>
                <a:spcPts val="0"/>
              </a:spcAft>
            </a:pPr>
            <a:r>
              <a:rPr lang="en-US" sz="1200" dirty="0">
                <a:solidFill>
                  <a:schemeClr val="tx1"/>
                </a:solidFill>
                <a:effectLst/>
                <a:ea typeface="Calibri"/>
              </a:rPr>
              <a:t>Urban Renewal Strategy</a:t>
            </a:r>
            <a:endParaRPr lang="en-US" sz="1200" dirty="0">
              <a:solidFill>
                <a:schemeClr val="tx1"/>
              </a:solidFill>
              <a:effectLst/>
              <a:ea typeface="Times New Roman"/>
            </a:endParaRPr>
          </a:p>
          <a:p>
            <a:pPr marL="0" marR="0" algn="ctr">
              <a:spcBef>
                <a:spcPts val="0"/>
              </a:spcBef>
              <a:spcAft>
                <a:spcPts val="0"/>
              </a:spcAft>
            </a:pPr>
            <a:r>
              <a:rPr lang="en-ZA" sz="1200" dirty="0">
                <a:solidFill>
                  <a:schemeClr val="tx1"/>
                </a:solidFill>
                <a:effectLst/>
                <a:ea typeface="Calibri"/>
              </a:rPr>
              <a:t>Integrated Development Plans</a:t>
            </a:r>
            <a:endParaRPr lang="en-US" sz="1200" dirty="0">
              <a:solidFill>
                <a:schemeClr val="tx1"/>
              </a:solidFill>
              <a:effectLst/>
              <a:ea typeface="Times New Roman"/>
            </a:endParaRPr>
          </a:p>
          <a:p>
            <a:pPr marL="0" marR="0" algn="ctr">
              <a:spcBef>
                <a:spcPts val="0"/>
              </a:spcBef>
              <a:spcAft>
                <a:spcPts val="0"/>
              </a:spcAft>
            </a:pPr>
            <a:r>
              <a:rPr lang="en-ZA" sz="1200" dirty="0">
                <a:solidFill>
                  <a:schemeClr val="tx1"/>
                </a:solidFill>
                <a:effectLst/>
                <a:ea typeface="Calibri"/>
              </a:rPr>
              <a:t>Green Economy Strategy</a:t>
            </a:r>
            <a:endParaRPr lang="en-US" sz="1200" dirty="0">
              <a:solidFill>
                <a:schemeClr val="tx1"/>
              </a:solidFill>
              <a:effectLst/>
              <a:ea typeface="Times New Roman"/>
            </a:endParaRPr>
          </a:p>
          <a:p>
            <a:pPr marL="0" marR="0" algn="ctr">
              <a:spcBef>
                <a:spcPts val="0"/>
              </a:spcBef>
              <a:spcAft>
                <a:spcPts val="0"/>
              </a:spcAft>
            </a:pPr>
            <a:r>
              <a:rPr lang="en-ZA" sz="1200" dirty="0">
                <a:solidFill>
                  <a:schemeClr val="tx1"/>
                </a:solidFill>
                <a:effectLst/>
                <a:ea typeface="Calibri"/>
              </a:rPr>
              <a:t>Related and Emerging </a:t>
            </a:r>
            <a:r>
              <a:rPr lang="en-ZA" sz="1200" dirty="0" smtClean="0">
                <a:solidFill>
                  <a:schemeClr val="tx1"/>
                </a:solidFill>
                <a:effectLst/>
                <a:ea typeface="Calibri"/>
              </a:rPr>
              <a:t>Strategies</a:t>
            </a:r>
            <a:endParaRPr lang="en-US" sz="1200" dirty="0">
              <a:solidFill>
                <a:schemeClr val="tx1"/>
              </a:solidFill>
              <a:effectLst/>
              <a:ea typeface="Times New Roman"/>
            </a:endParaRPr>
          </a:p>
        </p:txBody>
      </p:sp>
      <p:sp>
        <p:nvSpPr>
          <p:cNvPr id="11" name="Rectangle 10"/>
          <p:cNvSpPr/>
          <p:nvPr/>
        </p:nvSpPr>
        <p:spPr>
          <a:xfrm>
            <a:off x="3048000" y="533400"/>
            <a:ext cx="3048000" cy="2286000"/>
          </a:xfrm>
          <a:prstGeom prst="rect">
            <a:avLst/>
          </a:prstGeom>
          <a:solidFill>
            <a:schemeClr val="bg1">
              <a:lumMod val="9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ZA" sz="1200" dirty="0" smtClean="0">
                <a:solidFill>
                  <a:schemeClr val="tx1"/>
                </a:solidFill>
                <a:effectLst/>
                <a:ea typeface="Times New Roman"/>
              </a:rPr>
              <a:t>Government</a:t>
            </a:r>
            <a:endParaRPr lang="en-US" sz="1200" dirty="0">
              <a:solidFill>
                <a:schemeClr val="tx1"/>
              </a:solidFill>
              <a:effectLst/>
              <a:ea typeface="Times New Roman"/>
            </a:endParaRPr>
          </a:p>
          <a:p>
            <a:pPr marL="0" marR="0" algn="ctr">
              <a:spcBef>
                <a:spcPts val="0"/>
              </a:spcBef>
              <a:spcAft>
                <a:spcPts val="0"/>
              </a:spcAft>
            </a:pPr>
            <a:r>
              <a:rPr lang="en-ZA" sz="1200" dirty="0">
                <a:solidFill>
                  <a:schemeClr val="tx1"/>
                </a:solidFill>
                <a:effectLst/>
                <a:ea typeface="Times New Roman"/>
              </a:rPr>
              <a:t>Business</a:t>
            </a:r>
            <a:endParaRPr lang="en-US" sz="1200" dirty="0">
              <a:solidFill>
                <a:schemeClr val="tx1"/>
              </a:solidFill>
              <a:effectLst/>
              <a:ea typeface="Times New Roman"/>
            </a:endParaRPr>
          </a:p>
          <a:p>
            <a:pPr marL="0" marR="0" algn="ctr">
              <a:spcBef>
                <a:spcPts val="0"/>
              </a:spcBef>
              <a:spcAft>
                <a:spcPts val="0"/>
              </a:spcAft>
            </a:pPr>
            <a:r>
              <a:rPr lang="en-ZA" sz="1200" dirty="0">
                <a:solidFill>
                  <a:schemeClr val="tx1"/>
                </a:solidFill>
                <a:effectLst/>
                <a:ea typeface="Times New Roman"/>
              </a:rPr>
              <a:t>Labour</a:t>
            </a:r>
            <a:endParaRPr lang="en-US" sz="1200" dirty="0">
              <a:solidFill>
                <a:schemeClr val="tx1"/>
              </a:solidFill>
              <a:effectLst/>
              <a:ea typeface="Times New Roman"/>
            </a:endParaRPr>
          </a:p>
          <a:p>
            <a:pPr marL="0" marR="0" algn="ctr">
              <a:spcBef>
                <a:spcPts val="0"/>
              </a:spcBef>
              <a:spcAft>
                <a:spcPts val="0"/>
              </a:spcAft>
            </a:pPr>
            <a:r>
              <a:rPr lang="en-ZA" sz="1200" dirty="0">
                <a:solidFill>
                  <a:schemeClr val="tx1"/>
                </a:solidFill>
                <a:effectLst/>
                <a:ea typeface="Times New Roman"/>
              </a:rPr>
              <a:t>Communities</a:t>
            </a:r>
            <a:endParaRPr lang="en-US" sz="1200" dirty="0">
              <a:solidFill>
                <a:schemeClr val="tx1"/>
              </a:solidFill>
              <a:effectLst/>
              <a:ea typeface="Times New Roman"/>
            </a:endParaRPr>
          </a:p>
          <a:p>
            <a:pPr marL="0" marR="0" algn="ctr">
              <a:spcBef>
                <a:spcPts val="0"/>
              </a:spcBef>
              <a:spcAft>
                <a:spcPts val="0"/>
              </a:spcAft>
            </a:pPr>
            <a:r>
              <a:rPr lang="en-ZA" sz="1200" dirty="0">
                <a:solidFill>
                  <a:schemeClr val="tx1"/>
                </a:solidFill>
                <a:effectLst/>
                <a:ea typeface="Times New Roman"/>
              </a:rPr>
              <a:t>Designated Groups (</a:t>
            </a:r>
            <a:r>
              <a:rPr lang="en-US" sz="1200" dirty="0">
                <a:solidFill>
                  <a:schemeClr val="tx1"/>
                </a:solidFill>
                <a:effectLst/>
                <a:ea typeface="Times New Roman"/>
              </a:rPr>
              <a:t>Youth, People with Disabilities, Women</a:t>
            </a:r>
            <a:r>
              <a:rPr lang="en-US" sz="1200" dirty="0" smtClean="0">
                <a:solidFill>
                  <a:schemeClr val="tx1"/>
                </a:solidFill>
                <a:effectLst/>
                <a:ea typeface="Times New Roman"/>
              </a:rPr>
              <a:t>)</a:t>
            </a:r>
          </a:p>
          <a:p>
            <a:pPr marL="0" marR="0" algn="ctr">
              <a:spcBef>
                <a:spcPts val="0"/>
              </a:spcBef>
              <a:spcAft>
                <a:spcPts val="0"/>
              </a:spcAft>
            </a:pPr>
            <a:r>
              <a:rPr lang="en-US" sz="1200" dirty="0" smtClean="0">
                <a:solidFill>
                  <a:schemeClr val="tx1"/>
                </a:solidFill>
                <a:ea typeface="Times New Roman"/>
              </a:rPr>
              <a:t>SETAs (relevant to provincial economic activities)</a:t>
            </a:r>
          </a:p>
          <a:p>
            <a:pPr marL="0" marR="0" algn="ctr">
              <a:spcBef>
                <a:spcPts val="0"/>
              </a:spcBef>
              <a:spcAft>
                <a:spcPts val="0"/>
              </a:spcAft>
            </a:pPr>
            <a:r>
              <a:rPr lang="en-US" sz="1200" dirty="0" smtClean="0">
                <a:solidFill>
                  <a:schemeClr val="tx1"/>
                </a:solidFill>
                <a:effectLst/>
                <a:ea typeface="Times New Roman"/>
              </a:rPr>
              <a:t>Service Providers</a:t>
            </a:r>
          </a:p>
          <a:p>
            <a:pPr marL="0" marR="0" algn="ctr">
              <a:spcBef>
                <a:spcPts val="0"/>
              </a:spcBef>
              <a:spcAft>
                <a:spcPts val="0"/>
              </a:spcAft>
            </a:pPr>
            <a:r>
              <a:rPr lang="en-US" sz="1200" dirty="0" smtClean="0">
                <a:solidFill>
                  <a:schemeClr val="tx1"/>
                </a:solidFill>
                <a:ea typeface="Times New Roman"/>
              </a:rPr>
              <a:t>DHET</a:t>
            </a:r>
          </a:p>
          <a:p>
            <a:pPr marL="0" marR="0" algn="ctr">
              <a:spcBef>
                <a:spcPts val="0"/>
              </a:spcBef>
              <a:spcAft>
                <a:spcPts val="0"/>
              </a:spcAft>
            </a:pPr>
            <a:r>
              <a:rPr lang="en-US" sz="1200" dirty="0" smtClean="0">
                <a:solidFill>
                  <a:schemeClr val="tx1"/>
                </a:solidFill>
                <a:effectLst/>
                <a:ea typeface="Times New Roman"/>
              </a:rPr>
              <a:t>NSA</a:t>
            </a:r>
          </a:p>
          <a:p>
            <a:pPr marL="0" marR="0" algn="ctr">
              <a:spcBef>
                <a:spcPts val="0"/>
              </a:spcBef>
              <a:spcAft>
                <a:spcPts val="0"/>
              </a:spcAft>
            </a:pPr>
            <a:r>
              <a:rPr lang="en-US" sz="1200" dirty="0" smtClean="0">
                <a:solidFill>
                  <a:schemeClr val="tx1"/>
                </a:solidFill>
                <a:ea typeface="Times New Roman"/>
              </a:rPr>
              <a:t>Office of the Premier</a:t>
            </a:r>
            <a:endParaRPr lang="en-US" sz="1200" dirty="0">
              <a:solidFill>
                <a:schemeClr val="tx1"/>
              </a:solidFill>
              <a:effectLst/>
              <a:ea typeface="Times New Roman"/>
            </a:endParaRPr>
          </a:p>
        </p:txBody>
      </p:sp>
      <p:sp>
        <p:nvSpPr>
          <p:cNvPr id="12" name="Rectangle 11"/>
          <p:cNvSpPr/>
          <p:nvPr/>
        </p:nvSpPr>
        <p:spPr>
          <a:xfrm>
            <a:off x="4589101" y="4724400"/>
            <a:ext cx="2377440" cy="2055786"/>
          </a:xfrm>
          <a:prstGeom prst="rect">
            <a:avLst/>
          </a:prstGeom>
          <a:solidFill>
            <a:schemeClr val="bg1">
              <a:lumMod val="9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ZA" sz="1200" dirty="0">
                <a:solidFill>
                  <a:schemeClr val="tx1"/>
                </a:solidFill>
                <a:effectLst/>
                <a:ea typeface="Times New Roman"/>
              </a:rPr>
              <a:t>National Skills </a:t>
            </a:r>
            <a:r>
              <a:rPr lang="en-ZA" sz="1200" dirty="0" smtClean="0">
                <a:solidFill>
                  <a:schemeClr val="tx1"/>
                </a:solidFill>
                <a:effectLst/>
                <a:ea typeface="Times New Roman"/>
              </a:rPr>
              <a:t>Authority (NSA)</a:t>
            </a:r>
          </a:p>
          <a:p>
            <a:pPr algn="ctr"/>
            <a:r>
              <a:rPr lang="en-ZA" sz="1200" dirty="0">
                <a:solidFill>
                  <a:schemeClr val="tx1"/>
                </a:solidFill>
                <a:ea typeface="Times New Roman"/>
              </a:rPr>
              <a:t>DHET Skills Planning Unit</a:t>
            </a:r>
            <a:endParaRPr lang="en-US" sz="1200" dirty="0">
              <a:solidFill>
                <a:schemeClr val="tx1"/>
              </a:solidFill>
              <a:ea typeface="Times New Roman"/>
            </a:endParaRPr>
          </a:p>
          <a:p>
            <a:pPr marL="0" marR="0" algn="ctr">
              <a:spcBef>
                <a:spcPts val="0"/>
              </a:spcBef>
              <a:spcAft>
                <a:spcPts val="0"/>
              </a:spcAft>
            </a:pPr>
            <a:r>
              <a:rPr lang="en-ZA" sz="1200" dirty="0" smtClean="0">
                <a:solidFill>
                  <a:schemeClr val="tx1"/>
                </a:solidFill>
                <a:ea typeface="Times New Roman"/>
              </a:rPr>
              <a:t>Human Resource Development Council for South Africa (HRDC-SA)</a:t>
            </a:r>
            <a:endParaRPr lang="en-US" sz="1200" dirty="0">
              <a:solidFill>
                <a:schemeClr val="tx1"/>
              </a:solidFill>
              <a:effectLst/>
              <a:ea typeface="Times New Roman"/>
            </a:endParaRPr>
          </a:p>
          <a:p>
            <a:pPr marL="0" marR="0" algn="ctr">
              <a:spcBef>
                <a:spcPts val="0"/>
              </a:spcBef>
              <a:spcAft>
                <a:spcPts val="0"/>
              </a:spcAft>
            </a:pPr>
            <a:r>
              <a:rPr lang="en-ZA" sz="1200" dirty="0">
                <a:solidFill>
                  <a:schemeClr val="tx1"/>
                </a:solidFill>
                <a:effectLst/>
                <a:ea typeface="Times New Roman"/>
              </a:rPr>
              <a:t>National Skills </a:t>
            </a:r>
            <a:r>
              <a:rPr lang="en-ZA" sz="1200" dirty="0" smtClean="0">
                <a:solidFill>
                  <a:schemeClr val="tx1"/>
                </a:solidFill>
                <a:effectLst/>
                <a:ea typeface="Times New Roman"/>
              </a:rPr>
              <a:t>Fund (NSF)</a:t>
            </a:r>
            <a:endParaRPr lang="en-US" sz="1200" dirty="0">
              <a:solidFill>
                <a:schemeClr val="tx1"/>
              </a:solidFill>
              <a:effectLst/>
              <a:ea typeface="Times New Roman"/>
            </a:endParaRPr>
          </a:p>
          <a:p>
            <a:pPr marL="0" marR="0" algn="ctr">
              <a:spcBef>
                <a:spcPts val="0"/>
              </a:spcBef>
              <a:spcAft>
                <a:spcPts val="0"/>
              </a:spcAft>
            </a:pPr>
            <a:r>
              <a:rPr lang="en-ZA" sz="1200" dirty="0" smtClean="0">
                <a:solidFill>
                  <a:schemeClr val="tx1"/>
                </a:solidFill>
                <a:effectLst/>
                <a:ea typeface="Times New Roman"/>
              </a:rPr>
              <a:t>Sector Education and Training Authorities (SETAs)</a:t>
            </a:r>
            <a:endParaRPr lang="en-US" sz="1200" dirty="0">
              <a:solidFill>
                <a:schemeClr val="tx1"/>
              </a:solidFill>
              <a:effectLst/>
              <a:ea typeface="Times New Roman"/>
            </a:endParaRPr>
          </a:p>
          <a:p>
            <a:pPr marL="0" marR="0" algn="ctr">
              <a:spcBef>
                <a:spcPts val="0"/>
              </a:spcBef>
              <a:spcAft>
                <a:spcPts val="0"/>
              </a:spcAft>
            </a:pPr>
            <a:r>
              <a:rPr lang="en-ZA" sz="1200" dirty="0" smtClean="0">
                <a:solidFill>
                  <a:schemeClr val="tx1"/>
                </a:solidFill>
                <a:effectLst/>
                <a:ea typeface="Times New Roman"/>
              </a:rPr>
              <a:t>Professional </a:t>
            </a:r>
            <a:r>
              <a:rPr lang="en-ZA" sz="1200" dirty="0">
                <a:solidFill>
                  <a:schemeClr val="tx1"/>
                </a:solidFill>
                <a:effectLst/>
                <a:ea typeface="Times New Roman"/>
              </a:rPr>
              <a:t>Bodies</a:t>
            </a:r>
            <a:endParaRPr lang="en-US" sz="1200" dirty="0">
              <a:solidFill>
                <a:schemeClr val="tx1"/>
              </a:solidFill>
              <a:effectLst/>
              <a:ea typeface="Times New Roman"/>
            </a:endParaRPr>
          </a:p>
        </p:txBody>
      </p:sp>
      <p:sp>
        <p:nvSpPr>
          <p:cNvPr id="13" name="Rectangle 12"/>
          <p:cNvSpPr/>
          <p:nvPr/>
        </p:nvSpPr>
        <p:spPr>
          <a:xfrm>
            <a:off x="2146300" y="4724400"/>
            <a:ext cx="2377440" cy="2055786"/>
          </a:xfrm>
          <a:prstGeom prst="rect">
            <a:avLst/>
          </a:prstGeom>
          <a:solidFill>
            <a:schemeClr val="bg1">
              <a:lumMod val="9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ZA" sz="1200" dirty="0" smtClean="0">
                <a:solidFill>
                  <a:schemeClr val="tx1"/>
                </a:solidFill>
                <a:effectLst/>
                <a:ea typeface="Times New Roman"/>
              </a:rPr>
              <a:t>Provincial HRD </a:t>
            </a:r>
            <a:r>
              <a:rPr lang="en-ZA" sz="1200" dirty="0">
                <a:solidFill>
                  <a:schemeClr val="tx1"/>
                </a:solidFill>
                <a:effectLst/>
                <a:ea typeface="Times New Roman"/>
              </a:rPr>
              <a:t>Council</a:t>
            </a:r>
            <a:endParaRPr lang="en-US" sz="1200" dirty="0">
              <a:solidFill>
                <a:schemeClr val="tx1"/>
              </a:solidFill>
              <a:effectLst/>
              <a:ea typeface="Times New Roman"/>
            </a:endParaRPr>
          </a:p>
          <a:p>
            <a:pPr marL="0" marR="0" algn="ctr">
              <a:spcBef>
                <a:spcPts val="0"/>
              </a:spcBef>
              <a:spcAft>
                <a:spcPts val="0"/>
              </a:spcAft>
            </a:pPr>
            <a:r>
              <a:rPr lang="en-ZA" sz="1200" dirty="0" smtClean="0">
                <a:solidFill>
                  <a:schemeClr val="tx1"/>
                </a:solidFill>
                <a:effectLst/>
                <a:ea typeface="Calibri"/>
              </a:rPr>
              <a:t>Provincial </a:t>
            </a:r>
            <a:r>
              <a:rPr lang="en-ZA" sz="1200" dirty="0">
                <a:solidFill>
                  <a:schemeClr val="tx1"/>
                </a:solidFill>
                <a:effectLst/>
                <a:ea typeface="Calibri"/>
              </a:rPr>
              <a:t>Skills Office (Office of the Premier)</a:t>
            </a:r>
            <a:endParaRPr lang="en-US" sz="1200" dirty="0">
              <a:solidFill>
                <a:schemeClr val="tx1"/>
              </a:solidFill>
              <a:effectLst/>
              <a:ea typeface="Times New Roman"/>
            </a:endParaRPr>
          </a:p>
          <a:p>
            <a:pPr marL="0" marR="0" algn="ctr">
              <a:spcBef>
                <a:spcPts val="0"/>
              </a:spcBef>
              <a:spcAft>
                <a:spcPts val="0"/>
              </a:spcAft>
            </a:pPr>
            <a:r>
              <a:rPr lang="en-ZA" sz="1200" dirty="0" smtClean="0">
                <a:solidFill>
                  <a:schemeClr val="tx1"/>
                </a:solidFill>
                <a:effectLst/>
                <a:ea typeface="Times New Roman"/>
              </a:rPr>
              <a:t>Intergovernmental </a:t>
            </a:r>
            <a:r>
              <a:rPr lang="en-ZA" sz="1200" dirty="0">
                <a:solidFill>
                  <a:schemeClr val="tx1"/>
                </a:solidFill>
                <a:effectLst/>
                <a:ea typeface="Times New Roman"/>
              </a:rPr>
              <a:t>/ Coordinating Forums</a:t>
            </a:r>
            <a:endParaRPr lang="en-US" sz="1200" dirty="0">
              <a:solidFill>
                <a:schemeClr val="tx1"/>
              </a:solidFill>
              <a:effectLst/>
              <a:ea typeface="Times New Roman"/>
            </a:endParaRPr>
          </a:p>
          <a:p>
            <a:pPr marL="0" marR="0" algn="ctr">
              <a:spcBef>
                <a:spcPts val="0"/>
              </a:spcBef>
              <a:spcAft>
                <a:spcPts val="0"/>
              </a:spcAft>
            </a:pPr>
            <a:r>
              <a:rPr lang="en-ZA" sz="1200" dirty="0" smtClean="0">
                <a:solidFill>
                  <a:schemeClr val="tx1"/>
                </a:solidFill>
                <a:effectLst/>
                <a:ea typeface="Calibri"/>
              </a:rPr>
              <a:t>Public </a:t>
            </a:r>
            <a:r>
              <a:rPr lang="en-ZA" sz="1200" dirty="0">
                <a:solidFill>
                  <a:schemeClr val="tx1"/>
                </a:solidFill>
                <a:effectLst/>
                <a:ea typeface="Calibri"/>
              </a:rPr>
              <a:t>Sector HRD Forum</a:t>
            </a:r>
            <a:endParaRPr lang="en-US" sz="1200" dirty="0">
              <a:solidFill>
                <a:schemeClr val="tx1"/>
              </a:solidFill>
              <a:effectLst/>
              <a:ea typeface="Times New Roman"/>
            </a:endParaRPr>
          </a:p>
          <a:p>
            <a:pPr marL="0" marR="0" algn="ctr">
              <a:spcBef>
                <a:spcPts val="0"/>
              </a:spcBef>
              <a:spcAft>
                <a:spcPts val="0"/>
              </a:spcAft>
            </a:pPr>
            <a:r>
              <a:rPr lang="en-ZA" sz="1200" dirty="0" smtClean="0">
                <a:solidFill>
                  <a:schemeClr val="tx1"/>
                </a:solidFill>
                <a:effectLst/>
                <a:ea typeface="Calibri"/>
              </a:rPr>
              <a:t>District </a:t>
            </a:r>
            <a:r>
              <a:rPr lang="en-ZA" sz="1200" dirty="0">
                <a:solidFill>
                  <a:schemeClr val="tx1"/>
                </a:solidFill>
                <a:effectLst/>
                <a:ea typeface="Calibri"/>
              </a:rPr>
              <a:t>HRD Forum</a:t>
            </a:r>
            <a:endParaRPr lang="en-US" sz="1200" dirty="0">
              <a:solidFill>
                <a:schemeClr val="tx1"/>
              </a:solidFill>
              <a:effectLst/>
              <a:ea typeface="Times New Roman"/>
            </a:endParaRPr>
          </a:p>
          <a:p>
            <a:pPr marL="0" marR="0" algn="ctr">
              <a:spcBef>
                <a:spcPts val="0"/>
              </a:spcBef>
              <a:spcAft>
                <a:spcPts val="0"/>
              </a:spcAft>
            </a:pPr>
            <a:r>
              <a:rPr lang="en-ZA" sz="1200" dirty="0" smtClean="0">
                <a:solidFill>
                  <a:schemeClr val="tx1"/>
                </a:solidFill>
                <a:effectLst/>
                <a:ea typeface="Calibri"/>
              </a:rPr>
              <a:t>Local </a:t>
            </a:r>
            <a:r>
              <a:rPr lang="en-ZA" sz="1200" dirty="0">
                <a:solidFill>
                  <a:schemeClr val="tx1"/>
                </a:solidFill>
                <a:effectLst/>
                <a:ea typeface="Calibri"/>
              </a:rPr>
              <a:t>Government Skills </a:t>
            </a:r>
            <a:r>
              <a:rPr lang="en-ZA" sz="1200" dirty="0" smtClean="0">
                <a:solidFill>
                  <a:schemeClr val="tx1"/>
                </a:solidFill>
                <a:effectLst/>
                <a:ea typeface="Calibri"/>
              </a:rPr>
              <a:t>Forum</a:t>
            </a:r>
            <a:endParaRPr lang="en-US" sz="1200" dirty="0">
              <a:solidFill>
                <a:schemeClr val="tx1"/>
              </a:solidFill>
              <a:effectLst/>
              <a:ea typeface="Times New Roman"/>
            </a:endParaRPr>
          </a:p>
        </p:txBody>
      </p:sp>
      <p:sp>
        <p:nvSpPr>
          <p:cNvPr id="14" name="Rectangle 13"/>
          <p:cNvSpPr/>
          <p:nvPr/>
        </p:nvSpPr>
        <p:spPr>
          <a:xfrm>
            <a:off x="7007616" y="3090454"/>
            <a:ext cx="2052000" cy="1546251"/>
          </a:xfrm>
          <a:prstGeom prst="rect">
            <a:avLst/>
          </a:prstGeom>
          <a:solidFill>
            <a:schemeClr val="bg1">
              <a:lumMod val="9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200" dirty="0">
                <a:solidFill>
                  <a:schemeClr val="tx1"/>
                </a:solidFill>
                <a:effectLst/>
                <a:ea typeface="Calibri"/>
                <a:cs typeface="Times New Roman"/>
              </a:rPr>
              <a:t>Universities</a:t>
            </a:r>
          </a:p>
          <a:p>
            <a:pPr marL="0" marR="0" algn="ctr">
              <a:spcBef>
                <a:spcPts val="0"/>
              </a:spcBef>
              <a:spcAft>
                <a:spcPts val="0"/>
              </a:spcAft>
            </a:pPr>
            <a:r>
              <a:rPr lang="en-US" sz="1200" dirty="0" smtClean="0">
                <a:solidFill>
                  <a:schemeClr val="tx1"/>
                </a:solidFill>
                <a:effectLst/>
                <a:ea typeface="Calibri"/>
                <a:cs typeface="Times New Roman"/>
              </a:rPr>
              <a:t>TVET </a:t>
            </a:r>
            <a:r>
              <a:rPr lang="en-US" sz="1200" dirty="0">
                <a:solidFill>
                  <a:schemeClr val="tx1"/>
                </a:solidFill>
                <a:effectLst/>
                <a:ea typeface="Calibri"/>
                <a:cs typeface="Times New Roman"/>
              </a:rPr>
              <a:t>Colleges</a:t>
            </a:r>
          </a:p>
          <a:p>
            <a:pPr marL="0" marR="0" algn="ctr">
              <a:spcBef>
                <a:spcPts val="0"/>
              </a:spcBef>
              <a:spcAft>
                <a:spcPts val="0"/>
              </a:spcAft>
            </a:pPr>
            <a:r>
              <a:rPr lang="en-US" sz="1200" dirty="0">
                <a:solidFill>
                  <a:schemeClr val="tx1"/>
                </a:solidFill>
                <a:effectLst/>
                <a:ea typeface="Calibri"/>
                <a:cs typeface="Times New Roman"/>
              </a:rPr>
              <a:t>Skills Development Institutions</a:t>
            </a:r>
          </a:p>
          <a:p>
            <a:pPr marL="0" marR="0" algn="ctr">
              <a:spcBef>
                <a:spcPts val="0"/>
              </a:spcBef>
              <a:spcAft>
                <a:spcPts val="0"/>
              </a:spcAft>
            </a:pPr>
            <a:r>
              <a:rPr lang="en-US" sz="1200" dirty="0">
                <a:solidFill>
                  <a:schemeClr val="tx1"/>
                </a:solidFill>
                <a:effectLst/>
                <a:ea typeface="Calibri"/>
                <a:cs typeface="Times New Roman"/>
              </a:rPr>
              <a:t>Private Providers</a:t>
            </a:r>
          </a:p>
          <a:p>
            <a:pPr marL="0" marR="0" algn="ctr">
              <a:spcBef>
                <a:spcPts val="0"/>
              </a:spcBef>
              <a:spcAft>
                <a:spcPts val="0"/>
              </a:spcAft>
            </a:pPr>
            <a:r>
              <a:rPr lang="en-US" sz="1200" dirty="0">
                <a:solidFill>
                  <a:schemeClr val="tx1"/>
                </a:solidFill>
                <a:effectLst/>
                <a:ea typeface="Calibri"/>
                <a:cs typeface="Times New Roman"/>
              </a:rPr>
              <a:t>Employers</a:t>
            </a:r>
          </a:p>
        </p:txBody>
      </p:sp>
      <p:sp>
        <p:nvSpPr>
          <p:cNvPr id="15" name="Rectangle 14"/>
          <p:cNvSpPr/>
          <p:nvPr/>
        </p:nvSpPr>
        <p:spPr>
          <a:xfrm>
            <a:off x="6992343" y="1474112"/>
            <a:ext cx="2052000" cy="1546251"/>
          </a:xfrm>
          <a:prstGeom prst="rect">
            <a:avLst/>
          </a:prstGeom>
          <a:solidFill>
            <a:schemeClr val="bg1">
              <a:lumMod val="9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ZA" sz="1200" dirty="0">
                <a:solidFill>
                  <a:schemeClr val="tx1"/>
                </a:solidFill>
                <a:effectLst/>
                <a:ea typeface="Times New Roman"/>
              </a:rPr>
              <a:t>Employed</a:t>
            </a:r>
            <a:endParaRPr lang="en-US" sz="1200" dirty="0">
              <a:solidFill>
                <a:schemeClr val="tx1"/>
              </a:solidFill>
              <a:effectLst/>
              <a:ea typeface="Times New Roman"/>
            </a:endParaRPr>
          </a:p>
          <a:p>
            <a:pPr marL="0" marR="0" algn="ctr">
              <a:spcBef>
                <a:spcPts val="0"/>
              </a:spcBef>
              <a:spcAft>
                <a:spcPts val="0"/>
              </a:spcAft>
            </a:pPr>
            <a:r>
              <a:rPr lang="en-ZA" sz="1200" dirty="0">
                <a:solidFill>
                  <a:schemeClr val="tx1"/>
                </a:solidFill>
                <a:effectLst/>
                <a:ea typeface="Times New Roman"/>
              </a:rPr>
              <a:t>Under-employed</a:t>
            </a:r>
            <a:endParaRPr lang="en-US" sz="1200" dirty="0">
              <a:solidFill>
                <a:schemeClr val="tx1"/>
              </a:solidFill>
              <a:effectLst/>
              <a:ea typeface="Times New Roman"/>
            </a:endParaRPr>
          </a:p>
          <a:p>
            <a:pPr marL="0" marR="0" algn="ctr">
              <a:spcBef>
                <a:spcPts val="0"/>
              </a:spcBef>
              <a:spcAft>
                <a:spcPts val="0"/>
              </a:spcAft>
            </a:pPr>
            <a:r>
              <a:rPr lang="en-ZA" sz="1200" dirty="0" smtClean="0">
                <a:solidFill>
                  <a:schemeClr val="tx1"/>
                </a:solidFill>
                <a:effectLst/>
                <a:ea typeface="Times New Roman"/>
              </a:rPr>
              <a:t>Unemployed</a:t>
            </a:r>
          </a:p>
          <a:p>
            <a:pPr marL="0" marR="0" algn="ctr">
              <a:spcBef>
                <a:spcPts val="0"/>
              </a:spcBef>
              <a:spcAft>
                <a:spcPts val="0"/>
              </a:spcAft>
            </a:pPr>
            <a:r>
              <a:rPr lang="en-ZA" sz="1200" dirty="0" smtClean="0">
                <a:solidFill>
                  <a:schemeClr val="tx1"/>
                </a:solidFill>
                <a:ea typeface="Times New Roman"/>
              </a:rPr>
              <a:t>Not in Employment, Education or Training (NEET)</a:t>
            </a:r>
            <a:endParaRPr lang="en-US" sz="1200" dirty="0">
              <a:solidFill>
                <a:schemeClr val="tx1"/>
              </a:solidFill>
              <a:effectLst/>
              <a:ea typeface="Times New Roman"/>
            </a:endParaRPr>
          </a:p>
        </p:txBody>
      </p:sp>
      <p:sp>
        <p:nvSpPr>
          <p:cNvPr id="16" name="Rectangle 15"/>
          <p:cNvSpPr/>
          <p:nvPr/>
        </p:nvSpPr>
        <p:spPr>
          <a:xfrm>
            <a:off x="7007616" y="4702149"/>
            <a:ext cx="2052000" cy="1546251"/>
          </a:xfrm>
          <a:prstGeom prst="rect">
            <a:avLst/>
          </a:prstGeom>
          <a:solidFill>
            <a:schemeClr val="bg1">
              <a:lumMod val="9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ZA" sz="1200" dirty="0">
                <a:solidFill>
                  <a:schemeClr val="tx1"/>
                </a:solidFill>
                <a:effectLst/>
                <a:ea typeface="Times New Roman"/>
              </a:rPr>
              <a:t>SAQA</a:t>
            </a:r>
            <a:endParaRPr lang="en-US" sz="1200" dirty="0">
              <a:solidFill>
                <a:schemeClr val="tx1"/>
              </a:solidFill>
              <a:effectLst/>
              <a:ea typeface="Times New Roman"/>
            </a:endParaRPr>
          </a:p>
          <a:p>
            <a:pPr marL="0" marR="0" algn="ctr">
              <a:spcBef>
                <a:spcPts val="0"/>
              </a:spcBef>
              <a:spcAft>
                <a:spcPts val="0"/>
              </a:spcAft>
            </a:pPr>
            <a:r>
              <a:rPr lang="en-ZA" sz="1200" dirty="0">
                <a:solidFill>
                  <a:schemeClr val="tx1"/>
                </a:solidFill>
                <a:effectLst/>
                <a:ea typeface="Times New Roman"/>
              </a:rPr>
              <a:t>HEQC</a:t>
            </a:r>
            <a:endParaRPr lang="en-US" sz="1200" dirty="0">
              <a:solidFill>
                <a:schemeClr val="tx1"/>
              </a:solidFill>
              <a:effectLst/>
              <a:ea typeface="Times New Roman"/>
            </a:endParaRPr>
          </a:p>
          <a:p>
            <a:pPr marL="0" marR="0" algn="ctr">
              <a:spcBef>
                <a:spcPts val="0"/>
              </a:spcBef>
              <a:spcAft>
                <a:spcPts val="0"/>
              </a:spcAft>
            </a:pPr>
            <a:r>
              <a:rPr lang="en-ZA" sz="1200" dirty="0">
                <a:solidFill>
                  <a:schemeClr val="tx1"/>
                </a:solidFill>
                <a:effectLst/>
                <a:ea typeface="Times New Roman"/>
              </a:rPr>
              <a:t>Umalusi</a:t>
            </a:r>
            <a:endParaRPr lang="en-US" sz="1200" dirty="0">
              <a:solidFill>
                <a:schemeClr val="tx1"/>
              </a:solidFill>
              <a:effectLst/>
              <a:ea typeface="Times New Roman"/>
            </a:endParaRPr>
          </a:p>
          <a:p>
            <a:pPr marL="0" marR="0" algn="ctr">
              <a:spcBef>
                <a:spcPts val="0"/>
              </a:spcBef>
              <a:spcAft>
                <a:spcPts val="0"/>
              </a:spcAft>
            </a:pPr>
            <a:r>
              <a:rPr lang="en-ZA" sz="1200" dirty="0">
                <a:solidFill>
                  <a:schemeClr val="tx1"/>
                </a:solidFill>
                <a:effectLst/>
                <a:ea typeface="Times New Roman"/>
              </a:rPr>
              <a:t>QCTO</a:t>
            </a:r>
            <a:endParaRPr lang="en-US" sz="1200" dirty="0">
              <a:solidFill>
                <a:schemeClr val="tx1"/>
              </a:solidFill>
              <a:effectLst/>
              <a:ea typeface="Times New Roman"/>
            </a:endParaRPr>
          </a:p>
        </p:txBody>
      </p:sp>
    </p:spTree>
    <p:extLst>
      <p:ext uri="{BB962C8B-B14F-4D97-AF65-F5344CB8AC3E}">
        <p14:creationId xmlns:p14="http://schemas.microsoft.com/office/powerpoint/2010/main" val="2713713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570" y="838200"/>
            <a:ext cx="8991600" cy="5715000"/>
          </a:xfrm>
        </p:spPr>
        <p:txBody>
          <a:bodyPr>
            <a:noAutofit/>
          </a:bodyPr>
          <a:lstStyle/>
          <a:p>
            <a:pPr marL="0" lvl="0" indent="0">
              <a:buNone/>
            </a:pPr>
            <a:r>
              <a:rPr lang="en-ZA" sz="1800" dirty="0"/>
              <a:t>The PSDF and PSDP are positioned at the heart of the </a:t>
            </a:r>
            <a:r>
              <a:rPr lang="en-ZA" sz="1800" dirty="0" smtClean="0"/>
              <a:t>Stakeholder Landscape to</a:t>
            </a:r>
            <a:r>
              <a:rPr lang="en-ZA" sz="1800" dirty="0"/>
              <a:t>:</a:t>
            </a:r>
            <a:endParaRPr lang="en-US" sz="1800" dirty="0"/>
          </a:p>
          <a:p>
            <a:pPr marL="0" indent="0">
              <a:buNone/>
            </a:pPr>
            <a:endParaRPr lang="en-US" sz="1800" dirty="0"/>
          </a:p>
          <a:p>
            <a:pPr lvl="0"/>
            <a:r>
              <a:rPr lang="en-ZA" sz="1800" dirty="0"/>
              <a:t>enable the NSDS III intention to “ensure that the energy and resources of all stakeholders are focused on addressing the challenges impacting on the ability to expand the economy and increase employment” and </a:t>
            </a:r>
            <a:endParaRPr lang="en-US" sz="1800" dirty="0"/>
          </a:p>
          <a:p>
            <a:pPr lvl="0"/>
            <a:r>
              <a:rPr lang="en-ZA" sz="1800" dirty="0"/>
              <a:t>support </a:t>
            </a:r>
            <a:r>
              <a:rPr lang="en-US" sz="1800" dirty="0"/>
              <a:t>t</a:t>
            </a:r>
            <a:r>
              <a:rPr lang="en-ZA" sz="1800" dirty="0"/>
              <a:t>he NSDS III recognition that “the goals of the NSDS III are achieved with the cooperation and coordination from all key stakeholders, including government, the SETAs, employers and others, and that a partnership and collective responsibility between </a:t>
            </a:r>
            <a:r>
              <a:rPr lang="en-ZA" sz="1800" i="1" dirty="0"/>
              <a:t>stakeholders and delivery agents*</a:t>
            </a:r>
            <a:r>
              <a:rPr lang="en-ZA" sz="1800" dirty="0"/>
              <a:t> is critical to achieving the aspirations of higher economic growth and development, higher productivity and a skilled and capable workforce to support a skills revolution in our country”. </a:t>
            </a:r>
            <a:endParaRPr lang="en-ZA" sz="1800" dirty="0" smtClean="0"/>
          </a:p>
          <a:p>
            <a:pPr marL="0" lvl="0" indent="0">
              <a:buNone/>
            </a:pPr>
            <a:endParaRPr lang="en-US" sz="1800" dirty="0"/>
          </a:p>
          <a:p>
            <a:pPr marL="0" lvl="0" indent="0">
              <a:buNone/>
            </a:pPr>
            <a:r>
              <a:rPr lang="en-US" sz="1800" dirty="0" smtClean="0"/>
              <a:t>The </a:t>
            </a:r>
            <a:r>
              <a:rPr lang="en-US" sz="1800" dirty="0"/>
              <a:t>Stakeholder </a:t>
            </a:r>
            <a:r>
              <a:rPr lang="en-US" sz="1800" dirty="0" smtClean="0"/>
              <a:t> Landscape therefore establishes </a:t>
            </a:r>
            <a:r>
              <a:rPr lang="en-ZA" sz="1800" dirty="0"/>
              <a:t>“a single, coordinated post-school education and training system, and a stronger and more cooperative relationship between education and training institutions and the workplace,</a:t>
            </a:r>
            <a:r>
              <a:rPr lang="en-US" sz="1800" dirty="0"/>
              <a:t> with all institutions playing their role as parts of a coherent but differentiated whole” [Minister’s Preface, White Paper on Post-School Education and Training]. </a:t>
            </a:r>
            <a:endParaRPr lang="en-US" sz="1800" dirty="0" smtClean="0"/>
          </a:p>
          <a:p>
            <a:pPr marL="0" lvl="0" indent="0">
              <a:buNone/>
            </a:pPr>
            <a:endParaRPr lang="en-US" sz="1800" dirty="0"/>
          </a:p>
          <a:p>
            <a:pPr marL="0" lvl="0" indent="0">
              <a:buNone/>
            </a:pPr>
            <a:r>
              <a:rPr lang="en-ZA" sz="1600" i="1" dirty="0" smtClean="0"/>
              <a:t>*Delivery agents = collective term for HE, TVET, CET and Skills Development Institutions</a:t>
            </a:r>
            <a:endParaRPr lang="en-US" sz="1600" dirty="0" smtClean="0"/>
          </a:p>
        </p:txBody>
      </p:sp>
      <p:sp>
        <p:nvSpPr>
          <p:cNvPr id="4" name="Slide Number Placeholder 3"/>
          <p:cNvSpPr>
            <a:spLocks noGrp="1"/>
          </p:cNvSpPr>
          <p:nvPr>
            <p:ph type="sldNum" sz="quarter" idx="12"/>
          </p:nvPr>
        </p:nvSpPr>
        <p:spPr>
          <a:xfrm>
            <a:off x="7010400" y="6492875"/>
            <a:ext cx="2133600" cy="365125"/>
          </a:xfrm>
        </p:spPr>
        <p:txBody>
          <a:bodyPr>
            <a:normAutofit/>
          </a:bodyPr>
          <a:lstStyle/>
          <a:p>
            <a:fld id="{F4F56724-8CE1-452D-A54A-F39578440A84}" type="slidenum">
              <a:rPr lang="en-US" smtClean="0"/>
              <a:t>15</a:t>
            </a:fld>
            <a:endParaRPr lang="en-US" dirty="0"/>
          </a:p>
        </p:txBody>
      </p:sp>
      <p:sp>
        <p:nvSpPr>
          <p:cNvPr id="7" name="Title 1"/>
          <p:cNvSpPr txBox="1">
            <a:spLocks/>
          </p:cNvSpPr>
          <p:nvPr/>
        </p:nvSpPr>
        <p:spPr>
          <a:xfrm>
            <a:off x="0" y="0"/>
            <a:ext cx="9144000" cy="457200"/>
          </a:xfrm>
          <a:prstGeom prst="rect">
            <a:avLst/>
          </a:prstGeom>
          <a:solidFill>
            <a:srgbClr val="BE8351"/>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000" b="1" dirty="0" smtClean="0">
                <a:solidFill>
                  <a:schemeClr val="bg1"/>
                </a:solidFill>
              </a:rPr>
              <a:t>Stakeholder Landscape</a:t>
            </a:r>
            <a:endParaRPr lang="en-US" sz="2000" b="1" dirty="0">
              <a:solidFill>
                <a:schemeClr val="bg1"/>
              </a:solidFill>
            </a:endParaRPr>
          </a:p>
        </p:txBody>
      </p:sp>
    </p:spTree>
    <p:extLst>
      <p:ext uri="{BB962C8B-B14F-4D97-AF65-F5344CB8AC3E}">
        <p14:creationId xmlns:p14="http://schemas.microsoft.com/office/powerpoint/2010/main" val="1213490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Content Placeholder 2"/>
          <p:cNvSpPr>
            <a:spLocks noGrp="1"/>
          </p:cNvSpPr>
          <p:nvPr>
            <p:ph idx="1"/>
          </p:nvPr>
        </p:nvSpPr>
        <p:spPr>
          <a:xfrm>
            <a:off x="192975" y="1066800"/>
            <a:ext cx="8763000" cy="5029200"/>
          </a:xfrm>
        </p:spPr>
        <p:txBody>
          <a:bodyPr>
            <a:noAutofit/>
          </a:bodyPr>
          <a:lstStyle/>
          <a:p>
            <a:pPr marL="0" lvl="0" indent="0">
              <a:spcBef>
                <a:spcPts val="0"/>
              </a:spcBef>
              <a:buNone/>
            </a:pPr>
            <a:r>
              <a:rPr lang="en-US" sz="2000" dirty="0" smtClean="0"/>
              <a:t>The provincial planning </a:t>
            </a:r>
            <a:r>
              <a:rPr lang="en-US" sz="2000" dirty="0"/>
              <a:t>and i</a:t>
            </a:r>
            <a:r>
              <a:rPr lang="en-US" sz="2000" dirty="0" smtClean="0"/>
              <a:t>mplementation </a:t>
            </a:r>
            <a:r>
              <a:rPr lang="en-US" sz="2000" dirty="0"/>
              <a:t>p</a:t>
            </a:r>
            <a:r>
              <a:rPr lang="en-US" sz="2000" dirty="0" smtClean="0"/>
              <a:t>rocess is based on </a:t>
            </a:r>
            <a:r>
              <a:rPr lang="en-ZA" sz="2000" dirty="0" smtClean="0"/>
              <a:t>integrating </a:t>
            </a:r>
            <a:r>
              <a:rPr lang="en-ZA" sz="2000" dirty="0"/>
              <a:t>all role-players within a structured and interconnected skills development value chain that streamlines the skills development process from skills demand to skills supply, </a:t>
            </a:r>
            <a:r>
              <a:rPr lang="en-GB" sz="2000" dirty="0"/>
              <a:t>ensuring that </a:t>
            </a:r>
            <a:r>
              <a:rPr lang="en-GB" sz="2000" dirty="0" smtClean="0"/>
              <a:t>short-term (1 year), medium-term (3-5 years) and long-term (20 year) skills </a:t>
            </a:r>
            <a:r>
              <a:rPr lang="en-GB" sz="2000" dirty="0"/>
              <a:t>priorities are</a:t>
            </a:r>
            <a:r>
              <a:rPr lang="en-GB" sz="2000" dirty="0" smtClean="0"/>
              <a:t>:</a:t>
            </a:r>
            <a:endParaRPr lang="en-US" sz="2000" dirty="0"/>
          </a:p>
          <a:p>
            <a:pPr marL="0" lvl="0" indent="0">
              <a:spcBef>
                <a:spcPts val="0"/>
              </a:spcBef>
              <a:buNone/>
            </a:pPr>
            <a:endParaRPr lang="en-US" sz="2000" dirty="0"/>
          </a:p>
          <a:p>
            <a:pPr marL="514350" indent="-457200">
              <a:spcBef>
                <a:spcPts val="0"/>
              </a:spcBef>
              <a:buFont typeface="+mj-lt"/>
              <a:buAutoNum type="arabicPeriod"/>
            </a:pPr>
            <a:r>
              <a:rPr lang="en-GB" sz="1800" dirty="0"/>
              <a:t>aligned with the skills development objectives arising from national skills development and </a:t>
            </a:r>
            <a:r>
              <a:rPr lang="en-GB" sz="1800" dirty="0" smtClean="0"/>
              <a:t>HRD strategies,</a:t>
            </a:r>
            <a:endParaRPr lang="en-GB" sz="1800" dirty="0"/>
          </a:p>
          <a:p>
            <a:pPr marL="514350" indent="-457200">
              <a:spcBef>
                <a:spcPts val="0"/>
              </a:spcBef>
              <a:buFont typeface="+mj-lt"/>
              <a:buAutoNum type="arabicPeriod"/>
            </a:pPr>
            <a:r>
              <a:rPr lang="en-GB" sz="1800" dirty="0" smtClean="0"/>
              <a:t>aligned </a:t>
            </a:r>
            <a:r>
              <a:rPr lang="en-GB" sz="1800" dirty="0"/>
              <a:t>with </a:t>
            </a:r>
            <a:r>
              <a:rPr lang="en-GB" sz="1800" dirty="0" smtClean="0"/>
              <a:t>the </a:t>
            </a:r>
            <a:r>
              <a:rPr lang="en-US" sz="1800" dirty="0" smtClean="0"/>
              <a:t>skills </a:t>
            </a:r>
            <a:r>
              <a:rPr lang="en-US" sz="1800" dirty="0"/>
              <a:t>demands arising from </a:t>
            </a:r>
            <a:r>
              <a:rPr lang="en-US" sz="1800" dirty="0" smtClean="0"/>
              <a:t>the provincial growth </a:t>
            </a:r>
            <a:r>
              <a:rPr lang="en-US" sz="1800" dirty="0"/>
              <a:t>and </a:t>
            </a:r>
            <a:r>
              <a:rPr lang="en-US" sz="1800" dirty="0" smtClean="0"/>
              <a:t>development strategies,</a:t>
            </a:r>
            <a:endParaRPr lang="en-US" sz="1800" dirty="0"/>
          </a:p>
          <a:p>
            <a:pPr marL="514350" indent="-457200">
              <a:spcBef>
                <a:spcPts val="0"/>
              </a:spcBef>
              <a:buFont typeface="+mj-lt"/>
              <a:buAutoNum type="arabicPeriod"/>
            </a:pPr>
            <a:r>
              <a:rPr lang="en-US" sz="1800" dirty="0"/>
              <a:t>a</a:t>
            </a:r>
            <a:r>
              <a:rPr lang="en-US" sz="1800" dirty="0" smtClean="0"/>
              <a:t>dopted and </a:t>
            </a:r>
            <a:r>
              <a:rPr lang="en-US" sz="1800" dirty="0"/>
              <a:t>funded through the skills development plans of </a:t>
            </a:r>
            <a:r>
              <a:rPr lang="en-US" sz="1800" dirty="0" smtClean="0"/>
              <a:t>provincial, local and municipal government, and relevant business sectors within the province,</a:t>
            </a:r>
            <a:endParaRPr lang="en-US" sz="1800" dirty="0"/>
          </a:p>
          <a:p>
            <a:pPr marL="514350" indent="-457200">
              <a:spcBef>
                <a:spcPts val="0"/>
              </a:spcBef>
              <a:buFont typeface="+mj-lt"/>
              <a:buAutoNum type="arabicPeriod"/>
            </a:pPr>
            <a:r>
              <a:rPr lang="en-GB" sz="1800" dirty="0"/>
              <a:t>supported by skills delivery institutions and related curriculum and qualifications, and</a:t>
            </a:r>
            <a:endParaRPr lang="en-US" sz="1800" dirty="0"/>
          </a:p>
          <a:p>
            <a:pPr marL="514350" indent="-457200">
              <a:spcBef>
                <a:spcPts val="0"/>
              </a:spcBef>
              <a:buFont typeface="+mj-lt"/>
              <a:buAutoNum type="arabicPeriod"/>
            </a:pPr>
            <a:r>
              <a:rPr lang="en-GB" sz="1800" dirty="0"/>
              <a:t>delivered within the context of the NSDS transformational imperatives</a:t>
            </a:r>
            <a:r>
              <a:rPr lang="en-GB" sz="1800" dirty="0" smtClean="0"/>
              <a:t>.</a:t>
            </a:r>
            <a:endParaRPr lang="en-US" sz="1800" dirty="0"/>
          </a:p>
        </p:txBody>
      </p:sp>
      <p:sp>
        <p:nvSpPr>
          <p:cNvPr id="4" name="Slide Number Placeholder 3"/>
          <p:cNvSpPr>
            <a:spLocks noGrp="1"/>
          </p:cNvSpPr>
          <p:nvPr>
            <p:ph type="sldNum" sz="quarter" idx="12"/>
          </p:nvPr>
        </p:nvSpPr>
        <p:spPr/>
        <p:txBody>
          <a:bodyPr>
            <a:normAutofit/>
          </a:bodyPr>
          <a:lstStyle/>
          <a:p>
            <a:fld id="{F4F56724-8CE1-452D-A54A-F39578440A84}" type="slidenum">
              <a:rPr lang="en-US" smtClean="0"/>
              <a:t>16</a:t>
            </a:fld>
            <a:endParaRPr lang="en-US" dirty="0"/>
          </a:p>
        </p:txBody>
      </p:sp>
      <p:sp>
        <p:nvSpPr>
          <p:cNvPr id="34" name="Rectangle 33"/>
          <p:cNvSpPr/>
          <p:nvPr/>
        </p:nvSpPr>
        <p:spPr>
          <a:xfrm>
            <a:off x="0" y="0"/>
            <a:ext cx="9144000" cy="400110"/>
          </a:xfrm>
          <a:prstGeom prst="rect">
            <a:avLst/>
          </a:prstGeom>
          <a:solidFill>
            <a:srgbClr val="BDB255"/>
          </a:solidFill>
        </p:spPr>
        <p:txBody>
          <a:bodyPr wrap="square">
            <a:spAutoFit/>
          </a:bodyPr>
          <a:lstStyle/>
          <a:p>
            <a:pPr algn="ctr"/>
            <a:r>
              <a:rPr lang="en-ZA" sz="2000" b="1" dirty="0" smtClean="0">
                <a:solidFill>
                  <a:schemeClr val="bg1"/>
                </a:solidFill>
              </a:rPr>
              <a:t>Planning </a:t>
            </a:r>
            <a:r>
              <a:rPr lang="en-ZA" sz="2000" b="1" dirty="0">
                <a:solidFill>
                  <a:schemeClr val="bg1"/>
                </a:solidFill>
              </a:rPr>
              <a:t>and </a:t>
            </a:r>
            <a:r>
              <a:rPr lang="en-ZA" sz="2000" b="1" dirty="0" smtClean="0">
                <a:solidFill>
                  <a:schemeClr val="bg1"/>
                </a:solidFill>
              </a:rPr>
              <a:t>Implementation Process</a:t>
            </a:r>
            <a:endParaRPr lang="en-US" sz="2000" b="1" dirty="0">
              <a:solidFill>
                <a:schemeClr val="bg1"/>
              </a:solidFill>
            </a:endParaRPr>
          </a:p>
        </p:txBody>
      </p:sp>
    </p:spTree>
    <p:extLst>
      <p:ext uri="{BB962C8B-B14F-4D97-AF65-F5344CB8AC3E}">
        <p14:creationId xmlns:p14="http://schemas.microsoft.com/office/powerpoint/2010/main" val="2771114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934200" y="6492875"/>
            <a:ext cx="2133600" cy="365125"/>
          </a:xfrm>
        </p:spPr>
        <p:txBody>
          <a:bodyPr>
            <a:normAutofit/>
          </a:bodyPr>
          <a:lstStyle/>
          <a:p>
            <a:fld id="{F4F56724-8CE1-452D-A54A-F39578440A84}" type="slidenum">
              <a:rPr lang="en-US" smtClean="0"/>
              <a:t>17</a:t>
            </a:fld>
            <a:endParaRPr lang="en-US" dirty="0"/>
          </a:p>
        </p:txBody>
      </p:sp>
      <p:sp>
        <p:nvSpPr>
          <p:cNvPr id="7" name="Rectangle 6"/>
          <p:cNvSpPr/>
          <p:nvPr/>
        </p:nvSpPr>
        <p:spPr>
          <a:xfrm>
            <a:off x="-28902" y="400111"/>
            <a:ext cx="9144000" cy="6454272"/>
          </a:xfrm>
          <a:prstGeom prst="rect">
            <a:avLst/>
          </a:prstGeom>
          <a:noFill/>
          <a:ln>
            <a:noFill/>
          </a:ln>
        </p:spPr>
      </p:sp>
      <p:sp>
        <p:nvSpPr>
          <p:cNvPr id="34" name="Rectangle 33"/>
          <p:cNvSpPr/>
          <p:nvPr/>
        </p:nvSpPr>
        <p:spPr>
          <a:xfrm>
            <a:off x="0" y="0"/>
            <a:ext cx="9144000" cy="400110"/>
          </a:xfrm>
          <a:prstGeom prst="rect">
            <a:avLst/>
          </a:prstGeom>
          <a:solidFill>
            <a:srgbClr val="BDB255"/>
          </a:solidFill>
        </p:spPr>
        <p:txBody>
          <a:bodyPr wrap="square">
            <a:spAutoFit/>
          </a:bodyPr>
          <a:lstStyle/>
          <a:p>
            <a:pPr algn="ctr"/>
            <a:r>
              <a:rPr lang="en-ZA" sz="2000" b="1" dirty="0" smtClean="0">
                <a:solidFill>
                  <a:schemeClr val="bg1"/>
                </a:solidFill>
              </a:rPr>
              <a:t>Planning </a:t>
            </a:r>
            <a:r>
              <a:rPr lang="en-ZA" sz="2000" b="1" dirty="0">
                <a:solidFill>
                  <a:schemeClr val="bg1"/>
                </a:solidFill>
              </a:rPr>
              <a:t>and </a:t>
            </a:r>
            <a:r>
              <a:rPr lang="en-ZA" sz="2000" b="1" dirty="0" smtClean="0">
                <a:solidFill>
                  <a:schemeClr val="bg1"/>
                </a:solidFill>
              </a:rPr>
              <a:t>Implementation Process</a:t>
            </a:r>
            <a:endParaRPr lang="en-US" sz="2000" b="1" dirty="0">
              <a:solidFill>
                <a:schemeClr val="bg1"/>
              </a:solidFill>
            </a:endParaRPr>
          </a:p>
        </p:txBody>
      </p:sp>
      <p:grpSp>
        <p:nvGrpSpPr>
          <p:cNvPr id="3" name="Group 2"/>
          <p:cNvGrpSpPr/>
          <p:nvPr/>
        </p:nvGrpSpPr>
        <p:grpSpPr>
          <a:xfrm>
            <a:off x="1" y="1097280"/>
            <a:ext cx="9115096" cy="5760720"/>
            <a:chOff x="319314" y="483365"/>
            <a:chExt cx="8657772" cy="5993635"/>
          </a:xfrm>
        </p:grpSpPr>
        <p:sp>
          <p:nvSpPr>
            <p:cNvPr id="98" name="Rectangle 97"/>
            <p:cNvSpPr/>
            <p:nvPr/>
          </p:nvSpPr>
          <p:spPr>
            <a:xfrm>
              <a:off x="319314" y="483365"/>
              <a:ext cx="8654958" cy="5993635"/>
            </a:xfrm>
            <a:prstGeom prst="rect">
              <a:avLst/>
            </a:prstGeom>
            <a:solidFill>
              <a:schemeClr val="accent1">
                <a:lumMod val="60000"/>
                <a:lumOff val="40000"/>
              </a:schemeClr>
            </a:solidFill>
            <a:ln>
              <a:solidFill>
                <a:schemeClr val="tx1"/>
              </a:solidFill>
            </a:ln>
          </p:spPr>
        </p:sp>
        <p:sp>
          <p:nvSpPr>
            <p:cNvPr id="99" name="Rectangle 98"/>
            <p:cNvSpPr/>
            <p:nvPr/>
          </p:nvSpPr>
          <p:spPr>
            <a:xfrm>
              <a:off x="349441" y="547196"/>
              <a:ext cx="8602395" cy="304352"/>
            </a:xfrm>
            <a:prstGeom prst="rect">
              <a:avLst/>
            </a:prstGeom>
            <a:solidFill>
              <a:schemeClr val="accent3">
                <a:lumMod val="7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b="1" kern="1200" dirty="0">
                  <a:solidFill>
                    <a:srgbClr val="FFFFFF"/>
                  </a:solidFill>
                  <a:effectLst/>
                  <a:ea typeface="Calibri"/>
                  <a:cs typeface="Times New Roman"/>
                </a:rPr>
                <a:t>Provincial Skills Development Plan – Management Pillars</a:t>
              </a:r>
              <a:endParaRPr lang="en-US" sz="1150" dirty="0">
                <a:effectLst/>
                <a:ea typeface="Times New Roman"/>
                <a:cs typeface="Times New Roman"/>
              </a:endParaRPr>
            </a:p>
          </p:txBody>
        </p:sp>
        <p:sp>
          <p:nvSpPr>
            <p:cNvPr id="100" name="Right Arrow 99"/>
            <p:cNvSpPr/>
            <p:nvPr/>
          </p:nvSpPr>
          <p:spPr>
            <a:xfrm>
              <a:off x="371167" y="826998"/>
              <a:ext cx="1587304" cy="1395608"/>
            </a:xfrm>
            <a:prstGeom prst="rightArrow">
              <a:avLst/>
            </a:prstGeom>
            <a:solidFill>
              <a:schemeClr val="accent3">
                <a:lumMod val="7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b="1" kern="1200" dirty="0">
                  <a:solidFill>
                    <a:srgbClr val="FFFFFF"/>
                  </a:solidFill>
                  <a:effectLst/>
                  <a:ea typeface="Calibri"/>
                  <a:cs typeface="Times New Roman"/>
                </a:rPr>
                <a:t>Pillar 1a: Skills Demand Analysis</a:t>
              </a:r>
              <a:endParaRPr lang="en-US" sz="1150" dirty="0">
                <a:effectLst/>
                <a:ea typeface="Times New Roman"/>
                <a:cs typeface="Times New Roman"/>
              </a:endParaRPr>
            </a:p>
          </p:txBody>
        </p:sp>
        <p:sp>
          <p:nvSpPr>
            <p:cNvPr id="101" name="Right Arrow 100"/>
            <p:cNvSpPr/>
            <p:nvPr/>
          </p:nvSpPr>
          <p:spPr>
            <a:xfrm>
              <a:off x="3808146" y="826813"/>
              <a:ext cx="1587304" cy="1395608"/>
            </a:xfrm>
            <a:prstGeom prst="rightArrow">
              <a:avLst/>
            </a:prstGeom>
            <a:solidFill>
              <a:schemeClr val="accent3">
                <a:lumMod val="7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b="1" kern="1200" dirty="0">
                  <a:solidFill>
                    <a:srgbClr val="FFFFFF"/>
                  </a:solidFill>
                  <a:effectLst/>
                  <a:ea typeface="Calibri"/>
                  <a:cs typeface="Times New Roman"/>
                </a:rPr>
                <a:t>Pillar 2: Skills Development Planning</a:t>
              </a:r>
              <a:endParaRPr lang="en-US" sz="1150" dirty="0">
                <a:effectLst/>
                <a:ea typeface="Times New Roman"/>
                <a:cs typeface="Times New Roman"/>
              </a:endParaRPr>
            </a:p>
          </p:txBody>
        </p:sp>
        <p:sp>
          <p:nvSpPr>
            <p:cNvPr id="102" name="Right Arrow 101"/>
            <p:cNvSpPr/>
            <p:nvPr/>
          </p:nvSpPr>
          <p:spPr>
            <a:xfrm>
              <a:off x="5573405" y="828038"/>
              <a:ext cx="1587304" cy="1395608"/>
            </a:xfrm>
            <a:prstGeom prst="rightArrow">
              <a:avLst/>
            </a:prstGeom>
            <a:solidFill>
              <a:schemeClr val="accent3">
                <a:lumMod val="7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b="1" kern="1200" dirty="0">
                  <a:solidFill>
                    <a:srgbClr val="FFFFFF"/>
                  </a:solidFill>
                  <a:effectLst/>
                  <a:ea typeface="Calibri"/>
                  <a:cs typeface="Times New Roman"/>
                </a:rPr>
                <a:t>Pillar 3: Skills Development Funding </a:t>
              </a:r>
              <a:endParaRPr lang="en-US" sz="1150" dirty="0">
                <a:effectLst/>
                <a:ea typeface="Times New Roman"/>
                <a:cs typeface="Times New Roman"/>
              </a:endParaRPr>
            </a:p>
          </p:txBody>
        </p:sp>
        <p:sp>
          <p:nvSpPr>
            <p:cNvPr id="103" name="Right Arrow 102"/>
            <p:cNvSpPr/>
            <p:nvPr/>
          </p:nvSpPr>
          <p:spPr>
            <a:xfrm>
              <a:off x="7338664" y="825400"/>
              <a:ext cx="1587304" cy="1395608"/>
            </a:xfrm>
            <a:prstGeom prst="rightArrow">
              <a:avLst/>
            </a:prstGeom>
            <a:solidFill>
              <a:schemeClr val="accent3">
                <a:lumMod val="7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b="1" kern="1200" dirty="0">
                  <a:solidFill>
                    <a:srgbClr val="FFFFFF"/>
                  </a:solidFill>
                  <a:effectLst/>
                  <a:ea typeface="Calibri"/>
                  <a:cs typeface="Times New Roman"/>
                </a:rPr>
                <a:t>Pillar 4: Skills Development Delivery</a:t>
              </a:r>
              <a:endParaRPr lang="en-US" sz="1150" dirty="0">
                <a:effectLst/>
                <a:ea typeface="Times New Roman"/>
                <a:cs typeface="Times New Roman"/>
              </a:endParaRPr>
            </a:p>
          </p:txBody>
        </p:sp>
        <p:sp>
          <p:nvSpPr>
            <p:cNvPr id="104" name="Right Arrow 103"/>
            <p:cNvSpPr/>
            <p:nvPr/>
          </p:nvSpPr>
          <p:spPr>
            <a:xfrm>
              <a:off x="2042861" y="825400"/>
              <a:ext cx="1587304" cy="1395608"/>
            </a:xfrm>
            <a:prstGeom prst="rightArrow">
              <a:avLst/>
            </a:prstGeom>
            <a:solidFill>
              <a:schemeClr val="accent3">
                <a:lumMod val="7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b="1" kern="1200" dirty="0">
                  <a:solidFill>
                    <a:srgbClr val="FFFFFF"/>
                  </a:solidFill>
                  <a:effectLst/>
                  <a:ea typeface="Calibri"/>
                  <a:cs typeface="Times New Roman"/>
                </a:rPr>
                <a:t>Pillar 1b: Skills Supply Analysis</a:t>
              </a:r>
              <a:endParaRPr lang="en-US" sz="1150" dirty="0">
                <a:effectLst/>
                <a:ea typeface="Times New Roman"/>
                <a:cs typeface="Times New Roman"/>
              </a:endParaRPr>
            </a:p>
          </p:txBody>
        </p:sp>
        <p:sp>
          <p:nvSpPr>
            <p:cNvPr id="105" name="Rectangle 104"/>
            <p:cNvSpPr/>
            <p:nvPr/>
          </p:nvSpPr>
          <p:spPr>
            <a:xfrm>
              <a:off x="373632" y="4416989"/>
              <a:ext cx="1549981" cy="598118"/>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Times New Roman"/>
                  <a:cs typeface="Times New Roman"/>
                </a:rPr>
                <a:t>Sector Development Strategies</a:t>
              </a:r>
              <a:endParaRPr lang="en-US" sz="1150" dirty="0">
                <a:effectLst/>
                <a:ea typeface="Times New Roman"/>
                <a:cs typeface="Times New Roman"/>
              </a:endParaRPr>
            </a:p>
          </p:txBody>
        </p:sp>
        <p:sp>
          <p:nvSpPr>
            <p:cNvPr id="106" name="Rectangle 105"/>
            <p:cNvSpPr/>
            <p:nvPr/>
          </p:nvSpPr>
          <p:spPr>
            <a:xfrm>
              <a:off x="5552934" y="2290012"/>
              <a:ext cx="1598901" cy="812512"/>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Calibri"/>
                  <a:cs typeface="Times New Roman"/>
                </a:rPr>
                <a:t>Pivotal Grant</a:t>
              </a:r>
              <a:endParaRPr lang="en-US" sz="1150" dirty="0">
                <a:effectLst/>
                <a:ea typeface="Times New Roman"/>
                <a:cs typeface="Times New Roman"/>
              </a:endParaRPr>
            </a:p>
            <a:p>
              <a:pPr marL="0" marR="0" algn="ctr">
                <a:lnSpc>
                  <a:spcPct val="115000"/>
                </a:lnSpc>
                <a:spcBef>
                  <a:spcPts val="0"/>
                </a:spcBef>
                <a:spcAft>
                  <a:spcPts val="0"/>
                </a:spcAft>
              </a:pPr>
              <a:r>
                <a:rPr lang="en-ZA" sz="1150" kern="1200" dirty="0">
                  <a:solidFill>
                    <a:srgbClr val="000000"/>
                  </a:solidFill>
                  <a:effectLst/>
                  <a:ea typeface="Calibri"/>
                  <a:cs typeface="Times New Roman"/>
                </a:rPr>
                <a:t>(SETAs)</a:t>
              </a:r>
              <a:endParaRPr lang="en-US" sz="1150" dirty="0">
                <a:effectLst/>
                <a:ea typeface="Times New Roman"/>
                <a:cs typeface="Times New Roman"/>
              </a:endParaRPr>
            </a:p>
          </p:txBody>
        </p:sp>
        <p:sp>
          <p:nvSpPr>
            <p:cNvPr id="107" name="Rectangle 106"/>
            <p:cNvSpPr/>
            <p:nvPr/>
          </p:nvSpPr>
          <p:spPr>
            <a:xfrm>
              <a:off x="5552934" y="3164770"/>
              <a:ext cx="1598901" cy="812512"/>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Calibri"/>
                  <a:cs typeface="Times New Roman"/>
                </a:rPr>
                <a:t>Mandatory Grant (Employers)</a:t>
              </a:r>
              <a:endParaRPr lang="en-US" sz="1150" dirty="0">
                <a:effectLst/>
                <a:ea typeface="Times New Roman"/>
                <a:cs typeface="Times New Roman"/>
              </a:endParaRPr>
            </a:p>
          </p:txBody>
        </p:sp>
        <p:sp>
          <p:nvSpPr>
            <p:cNvPr id="108" name="Rectangle 107"/>
            <p:cNvSpPr/>
            <p:nvPr/>
          </p:nvSpPr>
          <p:spPr>
            <a:xfrm>
              <a:off x="7317230" y="2289849"/>
              <a:ext cx="1598901" cy="812510"/>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Calibri"/>
                  <a:cs typeface="Times New Roman"/>
                </a:rPr>
                <a:t>Universities (Professional Qualifications)</a:t>
              </a:r>
              <a:endParaRPr lang="en-US" sz="1150" dirty="0">
                <a:effectLst/>
                <a:ea typeface="Times New Roman"/>
                <a:cs typeface="Times New Roman"/>
              </a:endParaRPr>
            </a:p>
          </p:txBody>
        </p:sp>
        <p:sp>
          <p:nvSpPr>
            <p:cNvPr id="109" name="Rectangle 108"/>
            <p:cNvSpPr/>
            <p:nvPr/>
          </p:nvSpPr>
          <p:spPr>
            <a:xfrm>
              <a:off x="7317230" y="3154386"/>
              <a:ext cx="1598901" cy="812510"/>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Calibri"/>
                  <a:cs typeface="Times New Roman"/>
                </a:rPr>
                <a:t>Colleges (Occupational Qualifications)</a:t>
              </a:r>
              <a:endParaRPr lang="en-US" sz="1150" dirty="0">
                <a:effectLst/>
                <a:ea typeface="Times New Roman"/>
                <a:cs typeface="Times New Roman"/>
              </a:endParaRPr>
            </a:p>
          </p:txBody>
        </p:sp>
        <p:sp>
          <p:nvSpPr>
            <p:cNvPr id="110" name="Rectangle 109"/>
            <p:cNvSpPr/>
            <p:nvPr/>
          </p:nvSpPr>
          <p:spPr>
            <a:xfrm>
              <a:off x="7317230" y="4023297"/>
              <a:ext cx="1598901" cy="812512"/>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smtClean="0">
                  <a:solidFill>
                    <a:srgbClr val="000000"/>
                  </a:solidFill>
                  <a:effectLst/>
                  <a:ea typeface="Calibri"/>
                  <a:cs typeface="Times New Roman"/>
                </a:rPr>
                <a:t>Providers </a:t>
              </a:r>
              <a:r>
                <a:rPr lang="en-ZA" sz="1150" kern="1200" dirty="0">
                  <a:solidFill>
                    <a:srgbClr val="000000"/>
                  </a:solidFill>
                  <a:effectLst/>
                  <a:ea typeface="Calibri"/>
                  <a:cs typeface="Times New Roman"/>
                </a:rPr>
                <a:t>(Skills Programmes)</a:t>
              </a:r>
              <a:endParaRPr lang="en-US" sz="1150" dirty="0">
                <a:effectLst/>
                <a:ea typeface="Times New Roman"/>
                <a:cs typeface="Times New Roman"/>
              </a:endParaRPr>
            </a:p>
          </p:txBody>
        </p:sp>
        <p:sp>
          <p:nvSpPr>
            <p:cNvPr id="111" name="Rectangle 110"/>
            <p:cNvSpPr/>
            <p:nvPr/>
          </p:nvSpPr>
          <p:spPr>
            <a:xfrm>
              <a:off x="5552934" y="4024932"/>
              <a:ext cx="1598901" cy="812512"/>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Calibri"/>
                  <a:cs typeface="Times New Roman"/>
                </a:rPr>
                <a:t>Catalytic Grant</a:t>
              </a:r>
              <a:endParaRPr lang="en-US" sz="1150" dirty="0">
                <a:effectLst/>
                <a:ea typeface="Times New Roman"/>
                <a:cs typeface="Times New Roman"/>
              </a:endParaRPr>
            </a:p>
            <a:p>
              <a:pPr marL="0" marR="0" algn="ctr">
                <a:lnSpc>
                  <a:spcPct val="115000"/>
                </a:lnSpc>
                <a:spcBef>
                  <a:spcPts val="0"/>
                </a:spcBef>
                <a:spcAft>
                  <a:spcPts val="0"/>
                </a:spcAft>
              </a:pPr>
              <a:r>
                <a:rPr lang="en-ZA" sz="1150" kern="1200" dirty="0">
                  <a:solidFill>
                    <a:srgbClr val="000000"/>
                  </a:solidFill>
                  <a:effectLst/>
                  <a:ea typeface="Calibri"/>
                  <a:cs typeface="Times New Roman"/>
                </a:rPr>
                <a:t>(National Skills Fund)</a:t>
              </a:r>
              <a:endParaRPr lang="en-US" sz="1150" dirty="0">
                <a:effectLst/>
                <a:ea typeface="Times New Roman"/>
                <a:cs typeface="Times New Roman"/>
              </a:endParaRPr>
            </a:p>
          </p:txBody>
        </p:sp>
        <p:sp>
          <p:nvSpPr>
            <p:cNvPr id="112" name="Rectangle 111"/>
            <p:cNvSpPr/>
            <p:nvPr/>
          </p:nvSpPr>
          <p:spPr>
            <a:xfrm>
              <a:off x="2029842" y="2289420"/>
              <a:ext cx="1598901" cy="812512"/>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Calibri"/>
                  <a:cs typeface="Times New Roman"/>
                </a:rPr>
                <a:t>Employed Learners</a:t>
              </a:r>
              <a:endParaRPr lang="en-US" sz="1150" dirty="0">
                <a:effectLst/>
                <a:ea typeface="Times New Roman"/>
                <a:cs typeface="Times New Roman"/>
              </a:endParaRPr>
            </a:p>
          </p:txBody>
        </p:sp>
        <p:sp>
          <p:nvSpPr>
            <p:cNvPr id="113" name="Rectangle 112"/>
            <p:cNvSpPr/>
            <p:nvPr/>
          </p:nvSpPr>
          <p:spPr>
            <a:xfrm>
              <a:off x="2029842" y="3153145"/>
              <a:ext cx="1598901" cy="812512"/>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Calibri"/>
                  <a:cs typeface="Times New Roman"/>
                </a:rPr>
                <a:t>Unemployed Learners</a:t>
              </a:r>
              <a:endParaRPr lang="en-US" sz="1150" dirty="0">
                <a:effectLst/>
                <a:ea typeface="Times New Roman"/>
                <a:cs typeface="Times New Roman"/>
              </a:endParaRPr>
            </a:p>
          </p:txBody>
        </p:sp>
        <p:sp>
          <p:nvSpPr>
            <p:cNvPr id="114" name="Rectangle 113"/>
            <p:cNvSpPr/>
            <p:nvPr/>
          </p:nvSpPr>
          <p:spPr>
            <a:xfrm>
              <a:off x="7317230" y="4893990"/>
              <a:ext cx="1598901" cy="812510"/>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Times New Roman"/>
                  <a:cs typeface="Times New Roman"/>
                </a:rPr>
                <a:t>Employers</a:t>
              </a:r>
              <a:endParaRPr lang="en-US" sz="1150" dirty="0">
                <a:effectLst/>
                <a:ea typeface="Times New Roman"/>
                <a:cs typeface="Times New Roman"/>
              </a:endParaRPr>
            </a:p>
            <a:p>
              <a:pPr marL="0" marR="0" algn="ctr">
                <a:lnSpc>
                  <a:spcPct val="115000"/>
                </a:lnSpc>
                <a:spcBef>
                  <a:spcPts val="0"/>
                </a:spcBef>
                <a:spcAft>
                  <a:spcPts val="0"/>
                </a:spcAft>
              </a:pPr>
              <a:r>
                <a:rPr lang="en-ZA" sz="1150" kern="1200" dirty="0">
                  <a:solidFill>
                    <a:srgbClr val="000000"/>
                  </a:solidFill>
                  <a:effectLst/>
                  <a:ea typeface="Times New Roman"/>
                  <a:cs typeface="Times New Roman"/>
                </a:rPr>
                <a:t>(Learnerships, Apprenticeships,</a:t>
              </a:r>
              <a:endParaRPr lang="en-US" sz="1150" dirty="0">
                <a:effectLst/>
                <a:ea typeface="Times New Roman"/>
                <a:cs typeface="Times New Roman"/>
              </a:endParaRPr>
            </a:p>
            <a:p>
              <a:pPr marL="0" marR="0" algn="ctr">
                <a:lnSpc>
                  <a:spcPct val="115000"/>
                </a:lnSpc>
                <a:spcBef>
                  <a:spcPts val="0"/>
                </a:spcBef>
                <a:spcAft>
                  <a:spcPts val="0"/>
                </a:spcAft>
              </a:pPr>
              <a:r>
                <a:rPr lang="en-ZA" sz="1150" kern="1200" dirty="0">
                  <a:solidFill>
                    <a:srgbClr val="000000"/>
                  </a:solidFill>
                  <a:effectLst/>
                  <a:ea typeface="Times New Roman"/>
                  <a:cs typeface="Times New Roman"/>
                </a:rPr>
                <a:t>Internships)</a:t>
              </a:r>
              <a:endParaRPr lang="en-US" sz="1150" dirty="0">
                <a:effectLst/>
                <a:ea typeface="Times New Roman"/>
                <a:cs typeface="Times New Roman"/>
              </a:endParaRPr>
            </a:p>
          </p:txBody>
        </p:sp>
        <p:sp>
          <p:nvSpPr>
            <p:cNvPr id="115" name="Rectangle 114"/>
            <p:cNvSpPr/>
            <p:nvPr/>
          </p:nvSpPr>
          <p:spPr>
            <a:xfrm>
              <a:off x="372867" y="2287208"/>
              <a:ext cx="1549981" cy="598118"/>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smtClean="0">
                  <a:solidFill>
                    <a:srgbClr val="000000"/>
                  </a:solidFill>
                  <a:effectLst/>
                  <a:ea typeface="Calibri"/>
                  <a:cs typeface="Times New Roman"/>
                </a:rPr>
                <a:t>Provincial Growth and Development Strategy</a:t>
              </a:r>
              <a:endParaRPr lang="en-US" sz="1150" dirty="0">
                <a:effectLst/>
                <a:ea typeface="Times New Roman"/>
                <a:cs typeface="Times New Roman"/>
              </a:endParaRPr>
            </a:p>
          </p:txBody>
        </p:sp>
        <p:sp>
          <p:nvSpPr>
            <p:cNvPr id="116" name="Rectangle 115"/>
            <p:cNvSpPr/>
            <p:nvPr/>
          </p:nvSpPr>
          <p:spPr>
            <a:xfrm>
              <a:off x="371167" y="3000664"/>
              <a:ext cx="1549981" cy="598118"/>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Times New Roman"/>
                  <a:cs typeface="Times New Roman"/>
                </a:rPr>
                <a:t>Strategic Infrastructure Projects</a:t>
              </a:r>
              <a:endParaRPr lang="en-US" sz="1150" dirty="0">
                <a:effectLst/>
                <a:ea typeface="Times New Roman"/>
                <a:cs typeface="Times New Roman"/>
              </a:endParaRPr>
            </a:p>
          </p:txBody>
        </p:sp>
        <p:sp>
          <p:nvSpPr>
            <p:cNvPr id="117" name="Rectangle 116"/>
            <p:cNvSpPr/>
            <p:nvPr/>
          </p:nvSpPr>
          <p:spPr>
            <a:xfrm>
              <a:off x="371167" y="3710998"/>
              <a:ext cx="1549981" cy="598118"/>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Calibri"/>
                  <a:cs typeface="Times New Roman"/>
                </a:rPr>
                <a:t>Integrated Development Plans</a:t>
              </a:r>
              <a:endParaRPr lang="en-US" sz="1150" dirty="0">
                <a:effectLst/>
                <a:ea typeface="Times New Roman"/>
                <a:cs typeface="Times New Roman"/>
              </a:endParaRPr>
            </a:p>
          </p:txBody>
        </p:sp>
        <p:sp>
          <p:nvSpPr>
            <p:cNvPr id="118" name="Rectangle 117"/>
            <p:cNvSpPr/>
            <p:nvPr/>
          </p:nvSpPr>
          <p:spPr>
            <a:xfrm>
              <a:off x="387941" y="5093225"/>
              <a:ext cx="1549981" cy="598118"/>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smtClean="0">
                  <a:solidFill>
                    <a:srgbClr val="000000"/>
                  </a:solidFill>
                  <a:effectLst/>
                  <a:ea typeface="Times New Roman"/>
                  <a:cs typeface="Times New Roman"/>
                </a:rPr>
                <a:t>Public Sector Service Improvement Plans</a:t>
              </a:r>
              <a:endParaRPr lang="en-US" sz="1150" dirty="0">
                <a:effectLst/>
                <a:ea typeface="Times New Roman"/>
                <a:cs typeface="Times New Roman"/>
              </a:endParaRPr>
            </a:p>
          </p:txBody>
        </p:sp>
        <p:sp>
          <p:nvSpPr>
            <p:cNvPr id="119" name="Rectangle 118"/>
            <p:cNvSpPr/>
            <p:nvPr/>
          </p:nvSpPr>
          <p:spPr>
            <a:xfrm>
              <a:off x="3788640" y="2285981"/>
              <a:ext cx="1598901" cy="749111"/>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Times New Roman"/>
                  <a:cs typeface="Times New Roman"/>
                </a:rPr>
                <a:t>Provincial Government Skills Development Plans</a:t>
              </a:r>
              <a:endParaRPr lang="en-US" sz="1150" dirty="0">
                <a:effectLst/>
                <a:ea typeface="Times New Roman"/>
                <a:cs typeface="Times New Roman"/>
              </a:endParaRPr>
            </a:p>
          </p:txBody>
        </p:sp>
        <p:sp>
          <p:nvSpPr>
            <p:cNvPr id="120" name="Rectangle 119"/>
            <p:cNvSpPr/>
            <p:nvPr/>
          </p:nvSpPr>
          <p:spPr>
            <a:xfrm>
              <a:off x="3788640" y="3067922"/>
              <a:ext cx="1598901" cy="749111"/>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Times New Roman"/>
                  <a:cs typeface="Times New Roman"/>
                </a:rPr>
                <a:t>District Municipality Skills Development Plans</a:t>
              </a:r>
              <a:endParaRPr lang="en-US" sz="1150" dirty="0">
                <a:effectLst/>
                <a:ea typeface="Times New Roman"/>
                <a:cs typeface="Times New Roman"/>
              </a:endParaRPr>
            </a:p>
          </p:txBody>
        </p:sp>
        <p:sp>
          <p:nvSpPr>
            <p:cNvPr id="121" name="Rectangle 120"/>
            <p:cNvSpPr/>
            <p:nvPr/>
          </p:nvSpPr>
          <p:spPr>
            <a:xfrm>
              <a:off x="3788640" y="3860731"/>
              <a:ext cx="1598901" cy="749111"/>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Times New Roman"/>
                  <a:cs typeface="Times New Roman"/>
                </a:rPr>
                <a:t>Local </a:t>
              </a:r>
              <a:r>
                <a:rPr lang="en-ZA" sz="1150" kern="1200" dirty="0" smtClean="0">
                  <a:solidFill>
                    <a:srgbClr val="000000"/>
                  </a:solidFill>
                  <a:effectLst/>
                  <a:ea typeface="Times New Roman"/>
                  <a:cs typeface="Times New Roman"/>
                </a:rPr>
                <a:t>Government Municipality </a:t>
              </a:r>
              <a:r>
                <a:rPr lang="en-ZA" sz="1150" kern="1200" dirty="0">
                  <a:solidFill>
                    <a:srgbClr val="000000"/>
                  </a:solidFill>
                  <a:effectLst/>
                  <a:ea typeface="Times New Roman"/>
                  <a:cs typeface="Times New Roman"/>
                </a:rPr>
                <a:t>Skills Development Plans</a:t>
              </a:r>
              <a:r>
                <a:rPr lang="en-ZA" sz="1150" kern="1200" dirty="0">
                  <a:solidFill>
                    <a:srgbClr val="000000"/>
                  </a:solidFill>
                  <a:effectLst/>
                  <a:ea typeface="Calibri"/>
                  <a:cs typeface="Times New Roman"/>
                </a:rPr>
                <a:t> </a:t>
              </a:r>
              <a:endParaRPr lang="en-US" sz="1150" dirty="0">
                <a:effectLst/>
                <a:ea typeface="Times New Roman"/>
                <a:cs typeface="Times New Roman"/>
              </a:endParaRPr>
            </a:p>
          </p:txBody>
        </p:sp>
        <p:sp>
          <p:nvSpPr>
            <p:cNvPr id="122" name="Rectangle 121"/>
            <p:cNvSpPr/>
            <p:nvPr/>
          </p:nvSpPr>
          <p:spPr>
            <a:xfrm>
              <a:off x="2030681" y="4031990"/>
              <a:ext cx="1598901" cy="812512"/>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Calibri"/>
                  <a:cs typeface="Times New Roman"/>
                </a:rPr>
                <a:t>Under-employed Learners</a:t>
              </a:r>
              <a:endParaRPr lang="en-US" sz="1150" dirty="0">
                <a:effectLst/>
                <a:ea typeface="Times New Roman"/>
                <a:cs typeface="Times New Roman"/>
              </a:endParaRPr>
            </a:p>
          </p:txBody>
        </p:sp>
        <p:sp>
          <p:nvSpPr>
            <p:cNvPr id="123" name="Rectangle 122"/>
            <p:cNvSpPr/>
            <p:nvPr/>
          </p:nvSpPr>
          <p:spPr>
            <a:xfrm>
              <a:off x="3788640" y="5014361"/>
              <a:ext cx="1598901" cy="749111"/>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Times New Roman"/>
                  <a:cs typeface="Times New Roman"/>
                </a:rPr>
                <a:t>Sector Skills Plans</a:t>
              </a:r>
              <a:r>
                <a:rPr lang="en-ZA" sz="1150" kern="1200" dirty="0">
                  <a:solidFill>
                    <a:srgbClr val="000000"/>
                  </a:solidFill>
                  <a:effectLst/>
                  <a:ea typeface="Calibri"/>
                  <a:cs typeface="Times New Roman"/>
                </a:rPr>
                <a:t> </a:t>
              </a:r>
              <a:endParaRPr lang="en-US" sz="1150" dirty="0">
                <a:effectLst/>
                <a:ea typeface="Times New Roman"/>
                <a:cs typeface="Times New Roman"/>
              </a:endParaRPr>
            </a:p>
          </p:txBody>
        </p:sp>
        <p:sp>
          <p:nvSpPr>
            <p:cNvPr id="124" name="Rectangle 123"/>
            <p:cNvSpPr/>
            <p:nvPr/>
          </p:nvSpPr>
          <p:spPr>
            <a:xfrm>
              <a:off x="5573259" y="4908208"/>
              <a:ext cx="1598901" cy="812512"/>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Calibri"/>
                  <a:cs typeface="Times New Roman"/>
                </a:rPr>
                <a:t>Other </a:t>
              </a:r>
              <a:r>
                <a:rPr lang="en-ZA" sz="1150" kern="1200" dirty="0">
                  <a:solidFill>
                    <a:srgbClr val="000000"/>
                  </a:solidFill>
                  <a:effectLst/>
                  <a:ea typeface="Times New Roman"/>
                  <a:cs typeface="Times New Roman"/>
                </a:rPr>
                <a:t>Skills Development Related Funding Sources </a:t>
              </a:r>
              <a:endParaRPr lang="en-US" sz="1150" dirty="0">
                <a:effectLst/>
                <a:ea typeface="Times New Roman"/>
                <a:cs typeface="Times New Roman"/>
              </a:endParaRPr>
            </a:p>
          </p:txBody>
        </p:sp>
        <p:sp>
          <p:nvSpPr>
            <p:cNvPr id="125" name="Rectangle 124"/>
            <p:cNvSpPr/>
            <p:nvPr/>
          </p:nvSpPr>
          <p:spPr>
            <a:xfrm>
              <a:off x="2030681" y="4893903"/>
              <a:ext cx="1598901" cy="812512"/>
            </a:xfrm>
            <a:prstGeom prst="rect">
              <a:avLst/>
            </a:prstGeom>
            <a:solidFill>
              <a:schemeClr val="bg1">
                <a:lumMod val="95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kern="1200" dirty="0">
                  <a:solidFill>
                    <a:srgbClr val="000000"/>
                  </a:solidFill>
                  <a:effectLst/>
                  <a:ea typeface="Times New Roman"/>
                  <a:cs typeface="Times New Roman"/>
                </a:rPr>
                <a:t>NEET (Not in employment, education or training)</a:t>
              </a:r>
              <a:endParaRPr lang="en-US" sz="1150" dirty="0">
                <a:effectLst/>
                <a:ea typeface="Times New Roman"/>
                <a:cs typeface="Times New Roman"/>
              </a:endParaRPr>
            </a:p>
          </p:txBody>
        </p:sp>
        <p:sp>
          <p:nvSpPr>
            <p:cNvPr id="126" name="Right Arrow 125"/>
            <p:cNvSpPr/>
            <p:nvPr/>
          </p:nvSpPr>
          <p:spPr>
            <a:xfrm>
              <a:off x="326613" y="5749463"/>
              <a:ext cx="8650473" cy="697804"/>
            </a:xfrm>
            <a:prstGeom prst="rightArrow">
              <a:avLst/>
            </a:prstGeom>
            <a:solidFill>
              <a:schemeClr val="tx2">
                <a:lumMod val="75000"/>
              </a:schemeClr>
            </a:solidFill>
            <a:ln w="3175">
              <a:noFill/>
            </a:ln>
          </p:spPr>
          <p:style>
            <a:lnRef idx="2">
              <a:schemeClr val="dk1"/>
            </a:lnRef>
            <a:fillRef idx="1">
              <a:schemeClr val="lt1"/>
            </a:fillRef>
            <a:effectRef idx="0">
              <a:schemeClr val="dk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ZA" sz="1150" b="1" kern="1200" dirty="0">
                  <a:solidFill>
                    <a:srgbClr val="FFFFFF"/>
                  </a:solidFill>
                  <a:effectLst/>
                  <a:ea typeface="Calibri"/>
                  <a:cs typeface="Times New Roman"/>
                </a:rPr>
                <a:t>Monitoring and Evaluation Framework</a:t>
              </a:r>
              <a:endParaRPr lang="en-US" sz="1150" dirty="0">
                <a:effectLst/>
                <a:ea typeface="Times New Roman"/>
                <a:cs typeface="Times New Roman"/>
              </a:endParaRPr>
            </a:p>
          </p:txBody>
        </p:sp>
      </p:grpSp>
      <p:sp>
        <p:nvSpPr>
          <p:cNvPr id="2" name="Rectangle 1"/>
          <p:cNvSpPr/>
          <p:nvPr/>
        </p:nvSpPr>
        <p:spPr>
          <a:xfrm>
            <a:off x="31720" y="495300"/>
            <a:ext cx="9083378" cy="523220"/>
          </a:xfrm>
          <a:prstGeom prst="rect">
            <a:avLst/>
          </a:prstGeom>
        </p:spPr>
        <p:txBody>
          <a:bodyPr wrap="square">
            <a:spAutoFit/>
          </a:bodyPr>
          <a:lstStyle/>
          <a:p>
            <a:r>
              <a:rPr lang="en-ZA" sz="1400" dirty="0"/>
              <a:t>The proposed Planning and Implementation Framework consists of five interconnected pillars, each of which dealing with a key </a:t>
            </a:r>
            <a:r>
              <a:rPr lang="en-ZA" sz="1400" dirty="0" smtClean="0"/>
              <a:t>aspect </a:t>
            </a:r>
            <a:r>
              <a:rPr lang="en-ZA" sz="1400" dirty="0"/>
              <a:t>of the skills development value chain. </a:t>
            </a:r>
            <a:r>
              <a:rPr lang="en-GB" sz="1400" dirty="0"/>
              <a:t>The pillars are underpinned by the Monitoring and Evaluation Framework </a:t>
            </a:r>
            <a:endParaRPr lang="en-ZA" sz="1400" dirty="0"/>
          </a:p>
        </p:txBody>
      </p:sp>
    </p:spTree>
    <p:extLst>
      <p:ext uri="{BB962C8B-B14F-4D97-AF65-F5344CB8AC3E}">
        <p14:creationId xmlns:p14="http://schemas.microsoft.com/office/powerpoint/2010/main" val="19751940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4F56724-8CE1-452D-A54A-F39578440A84}" type="slidenum">
              <a:rPr lang="en-US" smtClean="0"/>
              <a:t>18</a:t>
            </a:fld>
            <a:endParaRPr lang="en-US" dirty="0"/>
          </a:p>
        </p:txBody>
      </p:sp>
      <p:graphicFrame>
        <p:nvGraphicFramePr>
          <p:cNvPr id="3" name="Diagram 2"/>
          <p:cNvGraphicFramePr/>
          <p:nvPr>
            <p:extLst>
              <p:ext uri="{D42A27DB-BD31-4B8C-83A1-F6EECF244321}">
                <p14:modId xmlns:p14="http://schemas.microsoft.com/office/powerpoint/2010/main" val="28834066"/>
              </p:ext>
            </p:extLst>
          </p:nvPr>
        </p:nvGraphicFramePr>
        <p:xfrm>
          <a:off x="0" y="1"/>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8"/>
          <p:cNvSpPr txBox="1">
            <a:spLocks noChangeArrowheads="1"/>
          </p:cNvSpPr>
          <p:nvPr/>
        </p:nvSpPr>
        <p:spPr bwMode="auto">
          <a:xfrm>
            <a:off x="5029200" y="6172200"/>
            <a:ext cx="914400" cy="457200"/>
          </a:xfrm>
          <a:prstGeom prst="rect">
            <a:avLst/>
          </a:prstGeom>
          <a:solidFill>
            <a:schemeClr val="bg1"/>
          </a:solidFill>
          <a:ln>
            <a:solidFill>
              <a:schemeClr val="tx1"/>
            </a:solidFill>
            <a:prstDash val="dash"/>
          </a:ln>
          <a:extLst/>
        </p:spPr>
        <p:txBody>
          <a:bodyPr rot="0" vert="horz" wrap="square" lIns="91440" tIns="45720" rIns="91440" bIns="45720" anchor="t" anchorCtr="0" upright="1">
            <a:noAutofit/>
          </a:bodyPr>
          <a:lstStyle/>
          <a:p>
            <a:pPr marL="0" marR="0">
              <a:lnSpc>
                <a:spcPct val="115000"/>
              </a:lnSpc>
              <a:spcBef>
                <a:spcPts val="0"/>
              </a:spcBef>
              <a:spcAft>
                <a:spcPts val="0"/>
              </a:spcAft>
            </a:pPr>
            <a:r>
              <a:rPr lang="en-ZA" sz="1000" kern="1200" dirty="0">
                <a:solidFill>
                  <a:srgbClr val="000000"/>
                </a:solidFill>
                <a:effectLst/>
                <a:latin typeface="Calibri"/>
                <a:ea typeface="Calibri"/>
                <a:cs typeface="Calibri"/>
              </a:rPr>
              <a:t>Internal</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External</a:t>
            </a:r>
            <a:endParaRPr lang="en-US" sz="1000" dirty="0">
              <a:effectLst/>
              <a:latin typeface="Calibri"/>
              <a:ea typeface="Times New Roman"/>
              <a:cs typeface="Times New Roman"/>
            </a:endParaRPr>
          </a:p>
        </p:txBody>
      </p:sp>
      <p:sp>
        <p:nvSpPr>
          <p:cNvPr id="5" name="TextBox 5"/>
          <p:cNvSpPr txBox="1">
            <a:spLocks noChangeArrowheads="1"/>
          </p:cNvSpPr>
          <p:nvPr/>
        </p:nvSpPr>
        <p:spPr bwMode="auto">
          <a:xfrm>
            <a:off x="7670430" y="3581400"/>
            <a:ext cx="1168770" cy="1447800"/>
          </a:xfrm>
          <a:prstGeom prst="rect">
            <a:avLst/>
          </a:prstGeom>
          <a:solidFill>
            <a:schemeClr val="bg1"/>
          </a:solidFill>
          <a:ln>
            <a:solidFill>
              <a:schemeClr val="tx1"/>
            </a:solidFill>
            <a:prstDash val="dash"/>
          </a:ln>
          <a:extLst/>
        </p:spPr>
        <p:txBody>
          <a:bodyPr rot="0" vert="horz" wrap="square" lIns="91440" tIns="45720" rIns="91440" bIns="45720" anchor="t" anchorCtr="0" upright="1">
            <a:noAutofit/>
          </a:bodyPr>
          <a:lstStyle/>
          <a:p>
            <a:pPr marL="0" marR="0">
              <a:lnSpc>
                <a:spcPct val="115000"/>
              </a:lnSpc>
              <a:spcBef>
                <a:spcPts val="0"/>
              </a:spcBef>
              <a:spcAft>
                <a:spcPts val="0"/>
              </a:spcAft>
            </a:pPr>
            <a:r>
              <a:rPr lang="en-ZA" sz="1000" kern="1200" dirty="0" smtClean="0">
                <a:solidFill>
                  <a:srgbClr val="000000"/>
                </a:solidFill>
                <a:effectLst/>
                <a:latin typeface="Calibri"/>
                <a:ea typeface="Calibri"/>
                <a:cs typeface="Calibri"/>
              </a:rPr>
              <a:t>Degree</a:t>
            </a:r>
          </a:p>
          <a:p>
            <a:pPr marL="0" marR="0">
              <a:lnSpc>
                <a:spcPct val="115000"/>
              </a:lnSpc>
              <a:spcBef>
                <a:spcPts val="0"/>
              </a:spcBef>
              <a:spcAft>
                <a:spcPts val="0"/>
              </a:spcAft>
            </a:pPr>
            <a:r>
              <a:rPr lang="en-ZA" sz="1000" dirty="0" smtClean="0">
                <a:solidFill>
                  <a:srgbClr val="000000"/>
                </a:solidFill>
                <a:latin typeface="Calibri"/>
                <a:ea typeface="Calibri"/>
                <a:cs typeface="Calibri"/>
              </a:rPr>
              <a:t>Diploma</a:t>
            </a:r>
          </a:p>
          <a:p>
            <a:pPr marL="0" marR="0">
              <a:lnSpc>
                <a:spcPct val="115000"/>
              </a:lnSpc>
              <a:spcBef>
                <a:spcPts val="0"/>
              </a:spcBef>
              <a:spcAft>
                <a:spcPts val="0"/>
              </a:spcAft>
            </a:pPr>
            <a:r>
              <a:rPr lang="en-ZA" sz="1000" kern="1200" dirty="0" smtClean="0">
                <a:solidFill>
                  <a:srgbClr val="000000"/>
                </a:solidFill>
                <a:effectLst/>
                <a:latin typeface="Calibri"/>
                <a:ea typeface="Calibri"/>
                <a:cs typeface="Calibri"/>
              </a:rPr>
              <a:t>Certificate</a:t>
            </a:r>
          </a:p>
          <a:p>
            <a:pPr marL="0" marR="0">
              <a:lnSpc>
                <a:spcPct val="115000"/>
              </a:lnSpc>
              <a:spcBef>
                <a:spcPts val="0"/>
              </a:spcBef>
              <a:spcAft>
                <a:spcPts val="0"/>
              </a:spcAft>
            </a:pPr>
            <a:r>
              <a:rPr lang="en-ZA" sz="1000" kern="1200" dirty="0" smtClean="0">
                <a:solidFill>
                  <a:srgbClr val="000000"/>
                </a:solidFill>
                <a:effectLst/>
                <a:latin typeface="Calibri"/>
                <a:ea typeface="Calibri"/>
                <a:cs typeface="Calibri"/>
              </a:rPr>
              <a:t>Learnerships</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Apprenticeships</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Internships</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Short Courses</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Other  </a:t>
            </a:r>
            <a:endParaRPr lang="en-US" sz="1000" dirty="0">
              <a:effectLst/>
              <a:latin typeface="Calibri"/>
              <a:ea typeface="Times New Roman"/>
              <a:cs typeface="Times New Roman"/>
            </a:endParaRPr>
          </a:p>
        </p:txBody>
      </p:sp>
      <p:sp>
        <p:nvSpPr>
          <p:cNvPr id="6" name="TextBox 4"/>
          <p:cNvSpPr txBox="1">
            <a:spLocks noChangeArrowheads="1"/>
          </p:cNvSpPr>
          <p:nvPr/>
        </p:nvSpPr>
        <p:spPr bwMode="auto">
          <a:xfrm>
            <a:off x="2438400" y="152400"/>
            <a:ext cx="1610360" cy="648000"/>
          </a:xfrm>
          <a:prstGeom prst="rect">
            <a:avLst/>
          </a:prstGeom>
          <a:solidFill>
            <a:schemeClr val="bg1"/>
          </a:solidFill>
          <a:ln>
            <a:solidFill>
              <a:schemeClr val="tx1"/>
            </a:solidFill>
            <a:prstDash val="dash"/>
          </a:ln>
          <a:extLst/>
        </p:spPr>
        <p:txBody>
          <a:bodyPr rot="0" vert="horz" wrap="square" lIns="91440" tIns="45720" rIns="91440" bIns="45720" anchor="t" anchorCtr="0" upright="1">
            <a:noAutofit/>
          </a:bodyPr>
          <a:lstStyle/>
          <a:p>
            <a:pPr marL="0" marR="0">
              <a:lnSpc>
                <a:spcPct val="115000"/>
              </a:lnSpc>
              <a:spcBef>
                <a:spcPts val="0"/>
              </a:spcBef>
              <a:spcAft>
                <a:spcPts val="0"/>
              </a:spcAft>
            </a:pPr>
            <a:r>
              <a:rPr lang="en-ZA" sz="1000" kern="1200" dirty="0">
                <a:solidFill>
                  <a:srgbClr val="000000"/>
                </a:solidFill>
                <a:effectLst/>
                <a:latin typeface="Calibri"/>
                <a:ea typeface="Calibri"/>
                <a:cs typeface="Calibri"/>
              </a:rPr>
              <a:t>Public</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Private</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Work Experience Sites</a:t>
            </a:r>
            <a:endParaRPr lang="en-US" sz="1000" dirty="0">
              <a:effectLst/>
              <a:latin typeface="Calibri"/>
              <a:ea typeface="Times New Roman"/>
              <a:cs typeface="Times New Roman"/>
            </a:endParaRPr>
          </a:p>
        </p:txBody>
      </p:sp>
      <p:sp>
        <p:nvSpPr>
          <p:cNvPr id="7" name="TextBox 7"/>
          <p:cNvSpPr txBox="1">
            <a:spLocks noChangeArrowheads="1"/>
          </p:cNvSpPr>
          <p:nvPr/>
        </p:nvSpPr>
        <p:spPr bwMode="auto">
          <a:xfrm>
            <a:off x="7021982" y="533400"/>
            <a:ext cx="2122018" cy="2057400"/>
          </a:xfrm>
          <a:prstGeom prst="rect">
            <a:avLst/>
          </a:prstGeom>
          <a:solidFill>
            <a:schemeClr val="bg1"/>
          </a:solidFill>
          <a:ln>
            <a:solidFill>
              <a:schemeClr val="tx1"/>
            </a:solidFill>
            <a:prstDash val="dash"/>
          </a:ln>
          <a:extLst/>
        </p:spPr>
        <p:txBody>
          <a:bodyPr rot="0" vert="horz" wrap="square" lIns="91440" tIns="45720" rIns="91440" bIns="45720" anchor="t" anchorCtr="0" upright="1">
            <a:noAutofit/>
          </a:bodyPr>
          <a:lstStyle/>
          <a:p>
            <a:pPr marL="0" marR="0">
              <a:lnSpc>
                <a:spcPct val="115000"/>
              </a:lnSpc>
              <a:spcBef>
                <a:spcPts val="0"/>
              </a:spcBef>
              <a:spcAft>
                <a:spcPts val="0"/>
              </a:spcAft>
            </a:pPr>
            <a:r>
              <a:rPr lang="en-ZA" sz="1000" kern="1200" dirty="0">
                <a:solidFill>
                  <a:srgbClr val="000000"/>
                </a:solidFill>
                <a:effectLst/>
                <a:latin typeface="Calibri"/>
                <a:ea typeface="Calibri"/>
                <a:cs typeface="Calibri"/>
              </a:rPr>
              <a:t>Mandatory Grants (Employers)</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Discretionary Grants (SETAs)</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Catalytic Grants (NSF)</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Bursary Programmes (Providers and Employers</a:t>
            </a:r>
            <a:r>
              <a:rPr lang="en-ZA" sz="1000" kern="1200" dirty="0" smtClean="0">
                <a:solidFill>
                  <a:srgbClr val="000000"/>
                </a:solidFill>
                <a:effectLst/>
                <a:latin typeface="Calibri"/>
                <a:ea typeface="Calibri"/>
                <a:cs typeface="Calibri"/>
              </a:rPr>
              <a:t>)</a:t>
            </a:r>
          </a:p>
          <a:p>
            <a:pPr marL="0" marR="0">
              <a:lnSpc>
                <a:spcPct val="115000"/>
              </a:lnSpc>
              <a:spcBef>
                <a:spcPts val="0"/>
              </a:spcBef>
              <a:spcAft>
                <a:spcPts val="0"/>
              </a:spcAft>
            </a:pPr>
            <a:r>
              <a:rPr lang="en-ZA" sz="1000" dirty="0" smtClean="0">
                <a:solidFill>
                  <a:srgbClr val="000000"/>
                </a:solidFill>
                <a:latin typeface="Calibri"/>
                <a:ea typeface="Times New Roman"/>
                <a:cs typeface="Calibri"/>
              </a:rPr>
              <a:t>NSFAS</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Donor Funding</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PPP Programmes Funding</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Times New Roman"/>
                <a:cs typeface="Calibri"/>
              </a:rPr>
              <a:t>Other Skills Development Related Funding Sources (Legislative and Regulatory)</a:t>
            </a:r>
            <a:endParaRPr lang="en-US" sz="1000" dirty="0">
              <a:effectLst/>
              <a:latin typeface="Calibri"/>
              <a:ea typeface="Times New Roman"/>
              <a:cs typeface="Times New Roman"/>
            </a:endParaRPr>
          </a:p>
        </p:txBody>
      </p:sp>
      <p:sp>
        <p:nvSpPr>
          <p:cNvPr id="8" name="TextBox 6"/>
          <p:cNvSpPr txBox="1">
            <a:spLocks noChangeArrowheads="1"/>
          </p:cNvSpPr>
          <p:nvPr/>
        </p:nvSpPr>
        <p:spPr bwMode="auto">
          <a:xfrm>
            <a:off x="7021982" y="5220970"/>
            <a:ext cx="1224000" cy="821690"/>
          </a:xfrm>
          <a:prstGeom prst="rect">
            <a:avLst/>
          </a:prstGeom>
          <a:solidFill>
            <a:schemeClr val="bg1"/>
          </a:solidFill>
          <a:ln>
            <a:solidFill>
              <a:schemeClr val="tx1"/>
            </a:solidFill>
            <a:prstDash val="dash"/>
          </a:ln>
          <a:extLst/>
        </p:spPr>
        <p:txBody>
          <a:bodyPr rot="0" vert="horz" wrap="square" lIns="91440" tIns="45720" rIns="91440" bIns="45720" anchor="t" anchorCtr="0" upright="1">
            <a:noAutofit/>
          </a:bodyPr>
          <a:lstStyle/>
          <a:p>
            <a:pPr marL="0" marR="0">
              <a:lnSpc>
                <a:spcPct val="115000"/>
              </a:lnSpc>
              <a:spcBef>
                <a:spcPts val="0"/>
              </a:spcBef>
              <a:spcAft>
                <a:spcPts val="0"/>
              </a:spcAft>
            </a:pPr>
            <a:r>
              <a:rPr lang="en-ZA" sz="1000" kern="1200" dirty="0">
                <a:solidFill>
                  <a:srgbClr val="000000"/>
                </a:solidFill>
                <a:effectLst/>
                <a:latin typeface="Calibri"/>
                <a:ea typeface="Calibri"/>
                <a:cs typeface="Calibri"/>
              </a:rPr>
              <a:t>Employed</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Unemployed</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Under-employed</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NEET</a:t>
            </a:r>
            <a:endParaRPr lang="en-US" sz="1000" dirty="0">
              <a:effectLst/>
              <a:latin typeface="Calibri"/>
              <a:ea typeface="Times New Roman"/>
              <a:cs typeface="Times New Roman"/>
            </a:endParaRPr>
          </a:p>
        </p:txBody>
      </p:sp>
      <p:sp>
        <p:nvSpPr>
          <p:cNvPr id="9" name="TextBox 9"/>
          <p:cNvSpPr txBox="1">
            <a:spLocks noChangeArrowheads="1"/>
          </p:cNvSpPr>
          <p:nvPr/>
        </p:nvSpPr>
        <p:spPr bwMode="auto">
          <a:xfrm>
            <a:off x="533400" y="1834800"/>
            <a:ext cx="1697355" cy="756000"/>
          </a:xfrm>
          <a:prstGeom prst="rect">
            <a:avLst/>
          </a:prstGeom>
          <a:solidFill>
            <a:schemeClr val="bg1"/>
          </a:solidFill>
          <a:ln>
            <a:solidFill>
              <a:schemeClr val="tx1"/>
            </a:solidFill>
            <a:prstDash val="dash"/>
          </a:ln>
          <a:extLst/>
        </p:spPr>
        <p:txBody>
          <a:bodyPr rot="0" vert="horz" wrap="square" lIns="91440" tIns="45720" rIns="91440" bIns="45720" anchor="t" anchorCtr="0" upright="1">
            <a:noAutofit/>
          </a:bodyPr>
          <a:lstStyle/>
          <a:p>
            <a:pPr marL="0" marR="0">
              <a:lnSpc>
                <a:spcPct val="115000"/>
              </a:lnSpc>
              <a:spcBef>
                <a:spcPts val="0"/>
              </a:spcBef>
              <a:spcAft>
                <a:spcPts val="0"/>
              </a:spcAft>
            </a:pPr>
            <a:r>
              <a:rPr lang="en-ZA" sz="1000" kern="1200" dirty="0">
                <a:solidFill>
                  <a:srgbClr val="000000"/>
                </a:solidFill>
                <a:effectLst/>
                <a:latin typeface="Calibri"/>
                <a:ea typeface="Calibri"/>
                <a:cs typeface="Calibri"/>
              </a:rPr>
              <a:t>Government</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Business</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State-owned Entities</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NGO’s</a:t>
            </a:r>
            <a:endParaRPr lang="en-US" sz="1000" dirty="0">
              <a:effectLst/>
              <a:latin typeface="Calibri"/>
              <a:ea typeface="Times New Roman"/>
              <a:cs typeface="Times New Roman"/>
            </a:endParaRPr>
          </a:p>
        </p:txBody>
      </p:sp>
      <p:sp>
        <p:nvSpPr>
          <p:cNvPr id="10" name="TextBox 10"/>
          <p:cNvSpPr txBox="1">
            <a:spLocks noChangeArrowheads="1"/>
          </p:cNvSpPr>
          <p:nvPr/>
        </p:nvSpPr>
        <p:spPr bwMode="auto">
          <a:xfrm>
            <a:off x="457200" y="3809828"/>
            <a:ext cx="1240155" cy="792000"/>
          </a:xfrm>
          <a:prstGeom prst="rect">
            <a:avLst/>
          </a:prstGeom>
          <a:solidFill>
            <a:schemeClr val="bg1"/>
          </a:solidFill>
          <a:ln>
            <a:solidFill>
              <a:schemeClr val="tx1"/>
            </a:solidFill>
            <a:prstDash val="dash"/>
          </a:ln>
          <a:extLst/>
        </p:spPr>
        <p:txBody>
          <a:bodyPr rot="0" vert="horz" wrap="square" lIns="91440" tIns="45720" rIns="91440" bIns="45720" anchor="t" anchorCtr="0" upright="1">
            <a:noAutofit/>
          </a:bodyPr>
          <a:lstStyle/>
          <a:p>
            <a:pPr marL="0" marR="0">
              <a:lnSpc>
                <a:spcPct val="115000"/>
              </a:lnSpc>
              <a:spcBef>
                <a:spcPts val="0"/>
              </a:spcBef>
              <a:spcAft>
                <a:spcPts val="0"/>
              </a:spcAft>
            </a:pPr>
            <a:r>
              <a:rPr lang="en-ZA" sz="1000" kern="1200" dirty="0">
                <a:solidFill>
                  <a:srgbClr val="000000"/>
                </a:solidFill>
                <a:effectLst/>
                <a:latin typeface="Calibri"/>
                <a:ea typeface="Calibri"/>
                <a:cs typeface="Calibri"/>
              </a:rPr>
              <a:t>Statements of Result</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Awards</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Certificates</a:t>
            </a:r>
            <a:endParaRPr lang="en-US" sz="1000" dirty="0">
              <a:effectLst/>
              <a:latin typeface="Calibri"/>
              <a:ea typeface="Times New Roman"/>
              <a:cs typeface="Times New Roman"/>
            </a:endParaRPr>
          </a:p>
        </p:txBody>
      </p:sp>
      <p:sp>
        <p:nvSpPr>
          <p:cNvPr id="11" name="TextBox 11"/>
          <p:cNvSpPr txBox="1">
            <a:spLocks noChangeArrowheads="1"/>
          </p:cNvSpPr>
          <p:nvPr/>
        </p:nvSpPr>
        <p:spPr bwMode="auto">
          <a:xfrm>
            <a:off x="304800" y="5638800"/>
            <a:ext cx="2196465" cy="972000"/>
          </a:xfrm>
          <a:prstGeom prst="rect">
            <a:avLst/>
          </a:prstGeom>
          <a:solidFill>
            <a:schemeClr val="bg1"/>
          </a:solidFill>
          <a:ln>
            <a:solidFill>
              <a:schemeClr val="tx1"/>
            </a:solidFill>
            <a:prstDash val="dash"/>
          </a:ln>
          <a:extLst/>
        </p:spPr>
        <p:txBody>
          <a:bodyPr rot="0" vert="horz" wrap="square" lIns="91440" tIns="45720" rIns="91440" bIns="45720" anchor="t" anchorCtr="0" upright="1">
            <a:noAutofit/>
          </a:bodyPr>
          <a:lstStyle/>
          <a:p>
            <a:pPr marL="0" marR="0">
              <a:lnSpc>
                <a:spcPct val="115000"/>
              </a:lnSpc>
              <a:spcBef>
                <a:spcPts val="0"/>
              </a:spcBef>
              <a:spcAft>
                <a:spcPts val="0"/>
              </a:spcAft>
            </a:pPr>
            <a:r>
              <a:rPr lang="en-ZA" sz="1000" kern="1200" dirty="0">
                <a:solidFill>
                  <a:srgbClr val="000000"/>
                </a:solidFill>
                <a:effectLst/>
                <a:latin typeface="Calibri"/>
                <a:ea typeface="Calibri"/>
                <a:cs typeface="Calibri"/>
              </a:rPr>
              <a:t>NAMB (Trade Testing)</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IEB (Foundational Learning)</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RPL</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Sector-specific Constituency Bodies</a:t>
            </a:r>
            <a:endParaRPr lang="en-US" sz="1000" dirty="0">
              <a:effectLst/>
              <a:latin typeface="Calibri"/>
              <a:ea typeface="Times New Roman"/>
              <a:cs typeface="Times New Roman"/>
            </a:endParaRPr>
          </a:p>
          <a:p>
            <a:pPr marL="0" marR="0">
              <a:lnSpc>
                <a:spcPct val="115000"/>
              </a:lnSpc>
              <a:spcBef>
                <a:spcPts val="0"/>
              </a:spcBef>
              <a:spcAft>
                <a:spcPts val="0"/>
              </a:spcAft>
            </a:pPr>
            <a:r>
              <a:rPr lang="en-ZA" sz="1000" kern="1200" dirty="0">
                <a:solidFill>
                  <a:srgbClr val="000000"/>
                </a:solidFill>
                <a:effectLst/>
                <a:latin typeface="Calibri"/>
                <a:ea typeface="Calibri"/>
                <a:cs typeface="Calibri"/>
              </a:rPr>
              <a:t>OQ-specific AQPs</a:t>
            </a:r>
            <a:endParaRPr lang="en-US" sz="1000" dirty="0">
              <a:effectLst/>
              <a:latin typeface="Calibri"/>
              <a:ea typeface="Times New Roman"/>
              <a:cs typeface="Times New Roman"/>
            </a:endParaRPr>
          </a:p>
        </p:txBody>
      </p:sp>
      <p:sp>
        <p:nvSpPr>
          <p:cNvPr id="12" name="Rectangle 11"/>
          <p:cNvSpPr/>
          <p:nvPr/>
        </p:nvSpPr>
        <p:spPr>
          <a:xfrm>
            <a:off x="0" y="0"/>
            <a:ext cx="1920766" cy="1477328"/>
          </a:xfrm>
          <a:prstGeom prst="rect">
            <a:avLst/>
          </a:prstGeom>
          <a:solidFill>
            <a:srgbClr val="BDB255"/>
          </a:solidFill>
        </p:spPr>
        <p:txBody>
          <a:bodyPr wrap="square">
            <a:spAutoFit/>
          </a:bodyPr>
          <a:lstStyle/>
          <a:p>
            <a:pPr algn="ctr"/>
            <a:r>
              <a:rPr lang="en-ZA" b="1" dirty="0" smtClean="0">
                <a:solidFill>
                  <a:schemeClr val="bg1"/>
                </a:solidFill>
              </a:rPr>
              <a:t>Planning </a:t>
            </a:r>
            <a:r>
              <a:rPr lang="en-ZA" b="1" dirty="0">
                <a:solidFill>
                  <a:schemeClr val="bg1"/>
                </a:solidFill>
              </a:rPr>
              <a:t>and Implementation </a:t>
            </a:r>
            <a:r>
              <a:rPr lang="en-ZA" b="1" dirty="0" smtClean="0">
                <a:solidFill>
                  <a:schemeClr val="bg1"/>
                </a:solidFill>
              </a:rPr>
              <a:t>Process:</a:t>
            </a:r>
          </a:p>
          <a:p>
            <a:pPr algn="ctr"/>
            <a:r>
              <a:rPr lang="en-ZA" b="1" dirty="0" smtClean="0">
                <a:solidFill>
                  <a:schemeClr val="bg1"/>
                </a:solidFill>
              </a:rPr>
              <a:t>Qualification Checklist</a:t>
            </a:r>
            <a:endParaRPr lang="en-US" b="1" dirty="0">
              <a:solidFill>
                <a:schemeClr val="bg1"/>
              </a:solidFill>
            </a:endParaRPr>
          </a:p>
        </p:txBody>
      </p:sp>
    </p:spTree>
    <p:extLst>
      <p:ext uri="{BB962C8B-B14F-4D97-AF65-F5344CB8AC3E}">
        <p14:creationId xmlns:p14="http://schemas.microsoft.com/office/powerpoint/2010/main" val="3681849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5943600"/>
          </a:xfrm>
        </p:spPr>
        <p:txBody>
          <a:bodyPr>
            <a:normAutofit lnSpcReduction="10000"/>
          </a:bodyPr>
          <a:lstStyle/>
          <a:p>
            <a:pPr marL="0" indent="0">
              <a:buNone/>
            </a:pPr>
            <a:r>
              <a:rPr lang="en-ZA" sz="2000" dirty="0" smtClean="0"/>
              <a:t>The </a:t>
            </a:r>
            <a:r>
              <a:rPr lang="en-US" sz="2000" dirty="0"/>
              <a:t>Monitoring, Evaluation and Reporting </a:t>
            </a:r>
            <a:r>
              <a:rPr lang="en-US" sz="2000" dirty="0" smtClean="0"/>
              <a:t>System is based on </a:t>
            </a:r>
            <a:r>
              <a:rPr lang="en-ZA" sz="2000" dirty="0" smtClean="0"/>
              <a:t>a key requirement of the NSDS III, namely: “that measurable impact is achieved over the period of the strategy”. </a:t>
            </a:r>
            <a:r>
              <a:rPr lang="en-US" sz="2000" dirty="0"/>
              <a:t>Section 8.6 of the White Paper on Post School Education and Training, 2014 (WP-PSET) </a:t>
            </a:r>
            <a:r>
              <a:rPr lang="en-US" sz="2000" dirty="0" smtClean="0"/>
              <a:t>further states </a:t>
            </a:r>
            <a:r>
              <a:rPr lang="en-US" sz="2000" dirty="0"/>
              <a:t>that “monitoring and evaluation:</a:t>
            </a:r>
            <a:endParaRPr lang="en-ZA" sz="2000" dirty="0"/>
          </a:p>
          <a:p>
            <a:pPr marL="0" indent="0">
              <a:buNone/>
            </a:pPr>
            <a:endParaRPr lang="en-ZA" sz="2000" dirty="0"/>
          </a:p>
          <a:p>
            <a:pPr lvl="0"/>
            <a:r>
              <a:rPr lang="en-US" sz="2000" dirty="0"/>
              <a:t>“must make it possible to understand the levels of efficacy that are being achieved, and to identify where any blockages in the system may be emerging,</a:t>
            </a:r>
            <a:endParaRPr lang="en-ZA" sz="2000" dirty="0"/>
          </a:p>
          <a:p>
            <a:pPr lvl="0"/>
            <a:r>
              <a:rPr lang="en-US" sz="2000" dirty="0"/>
              <a:t>should form part of an information loop into the Human Resources Development Strategy, and specifically the post-school strategy for the country, and</a:t>
            </a:r>
            <a:endParaRPr lang="en-ZA" sz="2000" dirty="0"/>
          </a:p>
          <a:p>
            <a:pPr lvl="0"/>
            <a:r>
              <a:rPr lang="en-US" sz="2000" dirty="0"/>
              <a:t>should enable a more detailed and informed understanding of the skills deficits and the areas for focused growth linked to the country’s needs”.</a:t>
            </a:r>
            <a:endParaRPr lang="en-ZA" sz="2000" dirty="0"/>
          </a:p>
          <a:p>
            <a:pPr marL="0" indent="0">
              <a:buNone/>
            </a:pPr>
            <a:endParaRPr lang="en-ZA" sz="2000" dirty="0"/>
          </a:p>
          <a:p>
            <a:pPr marL="0" indent="0">
              <a:buNone/>
            </a:pPr>
            <a:r>
              <a:rPr lang="en-US" sz="2000" dirty="0" smtClean="0"/>
              <a:t>The purpose, therefore, </a:t>
            </a:r>
            <a:r>
              <a:rPr lang="en-US" sz="2000" dirty="0"/>
              <a:t>of the Monitoring, Evaluation and Reporting (ME&amp;R) System is to provide an integrated platform for the continuous management of skills data across the planning and implementation environment. The benefit of the platform is an integrated, objectives-based and single-instance reporting capability on the achievement and impact of provincial skills plans and HRD strategies. </a:t>
            </a:r>
            <a:endParaRPr lang="en-US" sz="2000" dirty="0" smtClean="0"/>
          </a:p>
        </p:txBody>
      </p:sp>
      <p:sp>
        <p:nvSpPr>
          <p:cNvPr id="4" name="Slide Number Placeholder 3"/>
          <p:cNvSpPr>
            <a:spLocks noGrp="1"/>
          </p:cNvSpPr>
          <p:nvPr>
            <p:ph type="sldNum" sz="quarter" idx="12"/>
          </p:nvPr>
        </p:nvSpPr>
        <p:spPr/>
        <p:txBody>
          <a:bodyPr>
            <a:normAutofit/>
          </a:bodyPr>
          <a:lstStyle/>
          <a:p>
            <a:fld id="{F4F56724-8CE1-452D-A54A-F39578440A84}" type="slidenum">
              <a:rPr lang="en-US" smtClean="0"/>
              <a:t>19</a:t>
            </a:fld>
            <a:endParaRPr lang="en-US" dirty="0"/>
          </a:p>
        </p:txBody>
      </p:sp>
      <p:sp>
        <p:nvSpPr>
          <p:cNvPr id="5" name="Rectangle 4"/>
          <p:cNvSpPr/>
          <p:nvPr/>
        </p:nvSpPr>
        <p:spPr>
          <a:xfrm>
            <a:off x="0" y="0"/>
            <a:ext cx="9144000" cy="400110"/>
          </a:xfrm>
          <a:prstGeom prst="rect">
            <a:avLst/>
          </a:prstGeom>
          <a:solidFill>
            <a:srgbClr val="9BBB59"/>
          </a:solidFill>
        </p:spPr>
        <p:txBody>
          <a:bodyPr wrap="square">
            <a:spAutoFit/>
          </a:bodyPr>
          <a:lstStyle/>
          <a:p>
            <a:pPr algn="ctr"/>
            <a:r>
              <a:rPr lang="en-ZA" sz="2000" b="1" dirty="0" smtClean="0">
                <a:solidFill>
                  <a:schemeClr val="bg1"/>
                </a:solidFill>
              </a:rPr>
              <a:t>Monitoring, Evaluation and Reporting System</a:t>
            </a:r>
            <a:endParaRPr lang="en-US" sz="2000" b="1" dirty="0">
              <a:solidFill>
                <a:schemeClr val="bg1"/>
              </a:solidFill>
            </a:endParaRPr>
          </a:p>
        </p:txBody>
      </p:sp>
    </p:spTree>
    <p:extLst>
      <p:ext uri="{BB962C8B-B14F-4D97-AF65-F5344CB8AC3E}">
        <p14:creationId xmlns:p14="http://schemas.microsoft.com/office/powerpoint/2010/main" val="109087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219200"/>
            <a:ext cx="8229600" cy="4648200"/>
          </a:xfrm>
        </p:spPr>
        <p:txBody>
          <a:bodyPr>
            <a:noAutofit/>
          </a:bodyPr>
          <a:lstStyle/>
          <a:p>
            <a:pPr marL="0" indent="0" algn="ctr">
              <a:buNone/>
            </a:pPr>
            <a:endParaRPr lang="en-ZA" sz="2000" i="1" dirty="0" smtClean="0"/>
          </a:p>
          <a:p>
            <a:pPr marL="0" indent="0" algn="ctr">
              <a:buNone/>
            </a:pPr>
            <a:endParaRPr lang="en-ZA" sz="2000" i="1" dirty="0"/>
          </a:p>
          <a:p>
            <a:pPr marL="0" indent="0" algn="ctr">
              <a:buNone/>
            </a:pPr>
            <a:endParaRPr lang="en-US" sz="2000" i="1" dirty="0" smtClean="0"/>
          </a:p>
          <a:p>
            <a:pPr marL="0" indent="0" algn="ctr">
              <a:buNone/>
            </a:pPr>
            <a:endParaRPr lang="en-US" sz="2000" i="1" dirty="0"/>
          </a:p>
          <a:p>
            <a:pPr marL="0" indent="0" algn="ctr">
              <a:buNone/>
            </a:pPr>
            <a:endParaRPr lang="en-ZA" sz="2000" i="1" dirty="0" smtClean="0"/>
          </a:p>
          <a:p>
            <a:pPr marL="0" indent="0" algn="ctr">
              <a:buNone/>
            </a:pPr>
            <a:r>
              <a:rPr lang="en-ZA" sz="2000" i="1" dirty="0" smtClean="0"/>
              <a:t>Provincial  skills development and training must lead to </a:t>
            </a:r>
            <a:r>
              <a:rPr lang="en-GB" sz="2000" i="1" dirty="0" smtClean="0"/>
              <a:t>a </a:t>
            </a:r>
            <a:r>
              <a:rPr lang="en-GB" sz="2000" i="1" dirty="0"/>
              <a:t>skilled, capable and employable population that participates in and benefits from the provinces’ economic growth and development thus securing decent and sustainable </a:t>
            </a:r>
            <a:r>
              <a:rPr lang="en-GB" sz="2000" i="1" dirty="0" smtClean="0"/>
              <a:t>livelihoods</a:t>
            </a:r>
            <a:r>
              <a:rPr lang="en-GB" sz="2000" i="1" dirty="0"/>
              <a:t>.</a:t>
            </a:r>
            <a:endParaRPr lang="en-US" sz="2000" i="1" dirty="0"/>
          </a:p>
        </p:txBody>
      </p:sp>
      <p:sp>
        <p:nvSpPr>
          <p:cNvPr id="4" name="Slide Number Placeholder 3"/>
          <p:cNvSpPr>
            <a:spLocks noGrp="1"/>
          </p:cNvSpPr>
          <p:nvPr>
            <p:ph type="sldNum" sz="quarter" idx="12"/>
          </p:nvPr>
        </p:nvSpPr>
        <p:spPr>
          <a:xfrm>
            <a:off x="7010400" y="6492875"/>
            <a:ext cx="2133600" cy="365125"/>
          </a:xfrm>
        </p:spPr>
        <p:txBody>
          <a:bodyPr>
            <a:normAutofit/>
          </a:bodyPr>
          <a:lstStyle/>
          <a:p>
            <a:fld id="{F4F56724-8CE1-452D-A54A-F39578440A84}" type="slidenum">
              <a:rPr lang="en-US" smtClean="0"/>
              <a:t>2</a:t>
            </a:fld>
            <a:endParaRPr lang="en-US" dirty="0"/>
          </a:p>
        </p:txBody>
      </p:sp>
      <p:sp>
        <p:nvSpPr>
          <p:cNvPr id="7" name="Title 1"/>
          <p:cNvSpPr txBox="1">
            <a:spLocks/>
          </p:cNvSpPr>
          <p:nvPr/>
        </p:nvSpPr>
        <p:spPr>
          <a:xfrm>
            <a:off x="0" y="0"/>
            <a:ext cx="9144000" cy="457200"/>
          </a:xfrm>
          <a:prstGeom prst="rect">
            <a:avLst/>
          </a:prstGeom>
          <a:solidFill>
            <a:schemeClr val="accent6">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solidFill>
                  <a:schemeClr val="bg1"/>
                </a:solidFill>
              </a:rPr>
              <a:t>Provincial Skills Development and Training</a:t>
            </a:r>
            <a:endParaRPr lang="en-US" sz="2000" b="1" dirty="0">
              <a:solidFill>
                <a:schemeClr val="bg1"/>
              </a:solidFill>
            </a:endParaRPr>
          </a:p>
        </p:txBody>
      </p:sp>
    </p:spTree>
    <p:extLst>
      <p:ext uri="{BB962C8B-B14F-4D97-AF65-F5344CB8AC3E}">
        <p14:creationId xmlns:p14="http://schemas.microsoft.com/office/powerpoint/2010/main" val="2132659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F4F56724-8CE1-452D-A54A-F39578440A84}" type="slidenum">
              <a:rPr lang="en-US" smtClean="0"/>
              <a:t>20</a:t>
            </a:fld>
            <a:endParaRPr lang="en-US" dirty="0"/>
          </a:p>
        </p:txBody>
      </p:sp>
      <p:sp>
        <p:nvSpPr>
          <p:cNvPr id="5" name="Rectangle 4"/>
          <p:cNvSpPr/>
          <p:nvPr/>
        </p:nvSpPr>
        <p:spPr>
          <a:xfrm>
            <a:off x="0" y="0"/>
            <a:ext cx="9144000" cy="400110"/>
          </a:xfrm>
          <a:prstGeom prst="rect">
            <a:avLst/>
          </a:prstGeom>
          <a:solidFill>
            <a:srgbClr val="9BBB59"/>
          </a:solidFill>
        </p:spPr>
        <p:txBody>
          <a:bodyPr wrap="square">
            <a:spAutoFit/>
          </a:bodyPr>
          <a:lstStyle/>
          <a:p>
            <a:pPr algn="ctr"/>
            <a:r>
              <a:rPr lang="en-ZA" sz="2000" b="1" dirty="0" smtClean="0">
                <a:solidFill>
                  <a:schemeClr val="bg1"/>
                </a:solidFill>
              </a:rPr>
              <a:t>Monitoring, Evaluation and Reporting System</a:t>
            </a:r>
            <a:endParaRPr lang="en-US" sz="2000" b="1" dirty="0">
              <a:solidFill>
                <a:schemeClr val="bg1"/>
              </a:solidFill>
            </a:endParaRPr>
          </a:p>
        </p:txBody>
      </p:sp>
      <p:sp>
        <p:nvSpPr>
          <p:cNvPr id="8" name="Rectangle 7"/>
          <p:cNvSpPr/>
          <p:nvPr/>
        </p:nvSpPr>
        <p:spPr>
          <a:xfrm>
            <a:off x="1" y="457200"/>
            <a:ext cx="9144000" cy="6324600"/>
          </a:xfrm>
          <a:prstGeom prst="rect">
            <a:avLst/>
          </a:prstGeom>
          <a:ln>
            <a:solidFill>
              <a:schemeClr val="tx1"/>
            </a:solidFill>
          </a:ln>
        </p:spPr>
      </p:sp>
      <p:sp>
        <p:nvSpPr>
          <p:cNvPr id="9" name="Up Arrow 8"/>
          <p:cNvSpPr/>
          <p:nvPr/>
        </p:nvSpPr>
        <p:spPr>
          <a:xfrm>
            <a:off x="1618755" y="2227631"/>
            <a:ext cx="7501149" cy="827948"/>
          </a:xfrm>
          <a:prstGeom prst="upArrow">
            <a:avLst>
              <a:gd name="adj1" fmla="val 86355"/>
              <a:gd name="adj2" fmla="val 50000"/>
            </a:avLst>
          </a:prstGeom>
          <a:solidFill>
            <a:schemeClr val="tx2"/>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solidFill>
                  <a:srgbClr val="FFFFFF"/>
                </a:solidFill>
                <a:effectLst/>
                <a:latin typeface="+mj-lt"/>
                <a:ea typeface="Times New Roman"/>
              </a:rPr>
              <a:t>Planning and Implementation Process</a:t>
            </a:r>
            <a:endParaRPr lang="en-ZA" sz="1200">
              <a:effectLst/>
              <a:latin typeface="+mj-lt"/>
              <a:ea typeface="Times New Roman"/>
            </a:endParaRPr>
          </a:p>
        </p:txBody>
      </p:sp>
      <p:sp>
        <p:nvSpPr>
          <p:cNvPr id="10" name="Up Arrow 9"/>
          <p:cNvSpPr/>
          <p:nvPr/>
        </p:nvSpPr>
        <p:spPr>
          <a:xfrm>
            <a:off x="45583" y="2227652"/>
            <a:ext cx="1747582" cy="827948"/>
          </a:xfrm>
          <a:prstGeom prst="upArrow">
            <a:avLst>
              <a:gd name="adj1" fmla="val 75000"/>
              <a:gd name="adj2" fmla="val 50000"/>
            </a:avLst>
          </a:prstGeom>
          <a:solidFill>
            <a:schemeClr val="accent4">
              <a:lumMod val="75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US" sz="1200">
                <a:solidFill>
                  <a:srgbClr val="FFFFFF"/>
                </a:solidFill>
                <a:effectLst/>
                <a:latin typeface="+mj-lt"/>
                <a:ea typeface="Calibri"/>
                <a:cs typeface="Calibri"/>
              </a:rPr>
              <a:t>Strategic Architecture</a:t>
            </a:r>
            <a:endParaRPr lang="en-ZA" sz="1200">
              <a:effectLst/>
              <a:latin typeface="+mj-lt"/>
              <a:ea typeface="Calibri"/>
              <a:cs typeface="Times New Roman"/>
            </a:endParaRPr>
          </a:p>
        </p:txBody>
      </p:sp>
      <p:sp>
        <p:nvSpPr>
          <p:cNvPr id="11" name="Rectangle 10"/>
          <p:cNvSpPr/>
          <p:nvPr/>
        </p:nvSpPr>
        <p:spPr>
          <a:xfrm>
            <a:off x="246389" y="3103708"/>
            <a:ext cx="1344294" cy="965939"/>
          </a:xfrm>
          <a:prstGeom prst="rect">
            <a:avLst/>
          </a:prstGeom>
          <a:solidFill>
            <a:schemeClr val="accent4">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t" anchorCtr="0" forceAA="0" compatLnSpc="1">
            <a:prstTxWarp prst="textNoShape">
              <a:avLst/>
            </a:prstTxWarp>
            <a:noAutofit/>
          </a:bodyPr>
          <a:lstStyle/>
          <a:p>
            <a:pPr algn="ctr">
              <a:spcAft>
                <a:spcPts val="0"/>
              </a:spcAft>
            </a:pPr>
            <a:r>
              <a:rPr lang="en-US" sz="1200">
                <a:effectLst/>
                <a:latin typeface="+mj-lt"/>
                <a:ea typeface="Calibri"/>
                <a:cs typeface="Calibri"/>
              </a:rPr>
              <a:t>NSDS III</a:t>
            </a:r>
            <a:endParaRPr lang="en-ZA" sz="1200">
              <a:effectLst/>
              <a:latin typeface="+mj-lt"/>
              <a:ea typeface="Calibri"/>
              <a:cs typeface="Times New Roman"/>
            </a:endParaRPr>
          </a:p>
        </p:txBody>
      </p:sp>
      <p:sp>
        <p:nvSpPr>
          <p:cNvPr id="12" name="Rectangle 11"/>
          <p:cNvSpPr/>
          <p:nvPr/>
        </p:nvSpPr>
        <p:spPr>
          <a:xfrm>
            <a:off x="246389" y="4218165"/>
            <a:ext cx="1344294" cy="965939"/>
          </a:xfrm>
          <a:prstGeom prst="rect">
            <a:avLst/>
          </a:prstGeom>
          <a:solidFill>
            <a:schemeClr val="accent4">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b" anchorCtr="0" forceAA="0" compatLnSpc="1">
            <a:prstTxWarp prst="textNoShape">
              <a:avLst/>
            </a:prstTxWarp>
            <a:noAutofit/>
          </a:bodyPr>
          <a:lstStyle/>
          <a:p>
            <a:pPr algn="ctr">
              <a:spcAft>
                <a:spcPts val="0"/>
              </a:spcAft>
            </a:pPr>
            <a:r>
              <a:rPr lang="en-ZA" sz="1200">
                <a:effectLst/>
                <a:latin typeface="+mj-lt"/>
                <a:ea typeface="Times New Roman"/>
              </a:rPr>
              <a:t>HRDS-SA III</a:t>
            </a:r>
          </a:p>
        </p:txBody>
      </p:sp>
      <p:sp>
        <p:nvSpPr>
          <p:cNvPr id="13" name="Rectangle 12"/>
          <p:cNvSpPr/>
          <p:nvPr/>
        </p:nvSpPr>
        <p:spPr>
          <a:xfrm>
            <a:off x="2139400" y="3090096"/>
            <a:ext cx="1209865" cy="965939"/>
          </a:xfrm>
          <a:prstGeom prst="rect">
            <a:avLst/>
          </a:prstGeom>
          <a:solidFill>
            <a:schemeClr val="accent1">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US" sz="1200">
                <a:effectLst/>
                <a:latin typeface="+mj-lt"/>
                <a:ea typeface="Calibri"/>
                <a:cs typeface="Calibri"/>
              </a:rPr>
              <a:t>Provincial Growth and Development Strategy</a:t>
            </a:r>
            <a:endParaRPr lang="en-ZA" sz="1200">
              <a:effectLst/>
              <a:latin typeface="+mj-lt"/>
              <a:ea typeface="Calibri"/>
              <a:cs typeface="Times New Roman"/>
            </a:endParaRPr>
          </a:p>
        </p:txBody>
      </p:sp>
      <p:sp>
        <p:nvSpPr>
          <p:cNvPr id="14" name="Rectangle 13"/>
          <p:cNvSpPr/>
          <p:nvPr/>
        </p:nvSpPr>
        <p:spPr>
          <a:xfrm>
            <a:off x="2142318" y="4216340"/>
            <a:ext cx="1209865" cy="965939"/>
          </a:xfrm>
          <a:prstGeom prst="rect">
            <a:avLst/>
          </a:prstGeom>
          <a:solidFill>
            <a:schemeClr val="accent1">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GB" sz="1200">
                <a:effectLst/>
                <a:latin typeface="+mj-lt"/>
                <a:ea typeface="Times New Roman"/>
              </a:rPr>
              <a:t>Public Service HRD Strategy</a:t>
            </a:r>
            <a:endParaRPr lang="en-ZA" sz="1200">
              <a:effectLst/>
              <a:latin typeface="+mj-lt"/>
              <a:ea typeface="Times New Roman"/>
            </a:endParaRPr>
          </a:p>
        </p:txBody>
      </p:sp>
      <p:sp>
        <p:nvSpPr>
          <p:cNvPr id="15" name="Rectangle 14"/>
          <p:cNvSpPr/>
          <p:nvPr/>
        </p:nvSpPr>
        <p:spPr>
          <a:xfrm>
            <a:off x="3428980" y="4223273"/>
            <a:ext cx="1075435" cy="965939"/>
          </a:xfrm>
          <a:prstGeom prst="rect">
            <a:avLst/>
          </a:prstGeom>
          <a:solidFill>
            <a:schemeClr val="accent1">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Public Service Skills Plans</a:t>
            </a:r>
          </a:p>
        </p:txBody>
      </p:sp>
      <p:sp>
        <p:nvSpPr>
          <p:cNvPr id="16" name="Rectangle 15"/>
          <p:cNvSpPr/>
          <p:nvPr/>
        </p:nvSpPr>
        <p:spPr>
          <a:xfrm>
            <a:off x="5988022" y="3090096"/>
            <a:ext cx="1209865" cy="965939"/>
          </a:xfrm>
          <a:prstGeom prst="rect">
            <a:avLst/>
          </a:prstGeom>
          <a:solidFill>
            <a:schemeClr val="accent1">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Learning Institutions and Providers</a:t>
            </a:r>
          </a:p>
        </p:txBody>
      </p:sp>
      <p:sp>
        <p:nvSpPr>
          <p:cNvPr id="17" name="Rectangle 16"/>
          <p:cNvSpPr/>
          <p:nvPr/>
        </p:nvSpPr>
        <p:spPr>
          <a:xfrm>
            <a:off x="5988022" y="4220597"/>
            <a:ext cx="1209865" cy="965939"/>
          </a:xfrm>
          <a:prstGeom prst="rect">
            <a:avLst/>
          </a:prstGeom>
          <a:solidFill>
            <a:schemeClr val="accent1">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Qualifications</a:t>
            </a:r>
          </a:p>
        </p:txBody>
      </p:sp>
      <p:sp>
        <p:nvSpPr>
          <p:cNvPr id="18" name="Rectangle 17"/>
          <p:cNvSpPr/>
          <p:nvPr/>
        </p:nvSpPr>
        <p:spPr>
          <a:xfrm>
            <a:off x="3428980" y="3090096"/>
            <a:ext cx="1075435" cy="965939"/>
          </a:xfrm>
          <a:prstGeom prst="rect">
            <a:avLst/>
          </a:prstGeom>
          <a:solidFill>
            <a:schemeClr val="accent1">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Sector Skills Plans</a:t>
            </a:r>
          </a:p>
        </p:txBody>
      </p:sp>
      <p:sp>
        <p:nvSpPr>
          <p:cNvPr id="19" name="Rectangle 18"/>
          <p:cNvSpPr/>
          <p:nvPr/>
        </p:nvSpPr>
        <p:spPr>
          <a:xfrm>
            <a:off x="7265043" y="4703598"/>
            <a:ext cx="1344294" cy="482969"/>
          </a:xfrm>
          <a:prstGeom prst="rect">
            <a:avLst/>
          </a:prstGeom>
          <a:solidFill>
            <a:schemeClr val="accent1">
              <a:lumMod val="40000"/>
              <a:lumOff val="60000"/>
            </a:schemeClr>
          </a:solidFill>
          <a:ln w="3175">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algn="ctr">
              <a:spcAft>
                <a:spcPts val="0"/>
              </a:spcAft>
            </a:pPr>
            <a:r>
              <a:rPr lang="en-ZA" sz="1200" kern="1200">
                <a:solidFill>
                  <a:srgbClr val="000000"/>
                </a:solidFill>
                <a:effectLst/>
                <a:latin typeface="+mj-lt"/>
                <a:ea typeface="Calibri"/>
              </a:rPr>
              <a:t>Employed Learners</a:t>
            </a:r>
            <a:endParaRPr lang="en-ZA" sz="1200">
              <a:effectLst/>
              <a:latin typeface="+mj-lt"/>
              <a:ea typeface="Times New Roman"/>
            </a:endParaRPr>
          </a:p>
        </p:txBody>
      </p:sp>
      <p:sp>
        <p:nvSpPr>
          <p:cNvPr id="20" name="Rectangle 19"/>
          <p:cNvSpPr/>
          <p:nvPr/>
        </p:nvSpPr>
        <p:spPr>
          <a:xfrm>
            <a:off x="7256441" y="3631899"/>
            <a:ext cx="1344294" cy="482969"/>
          </a:xfrm>
          <a:prstGeom prst="rect">
            <a:avLst/>
          </a:prstGeom>
          <a:solidFill>
            <a:schemeClr val="accent1">
              <a:lumMod val="40000"/>
              <a:lumOff val="60000"/>
            </a:schemeClr>
          </a:solidFill>
          <a:ln w="3175">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algn="ctr">
              <a:spcAft>
                <a:spcPts val="0"/>
              </a:spcAft>
            </a:pPr>
            <a:r>
              <a:rPr lang="en-ZA" sz="1200" kern="1200">
                <a:solidFill>
                  <a:srgbClr val="000000"/>
                </a:solidFill>
                <a:effectLst/>
                <a:latin typeface="+mj-lt"/>
                <a:ea typeface="Calibri"/>
              </a:rPr>
              <a:t>Unemployed Learners</a:t>
            </a:r>
            <a:endParaRPr lang="en-ZA" sz="1200">
              <a:effectLst/>
              <a:latin typeface="+mj-lt"/>
              <a:ea typeface="Times New Roman"/>
            </a:endParaRPr>
          </a:p>
        </p:txBody>
      </p:sp>
      <p:sp>
        <p:nvSpPr>
          <p:cNvPr id="21" name="Rectangle 20"/>
          <p:cNvSpPr/>
          <p:nvPr/>
        </p:nvSpPr>
        <p:spPr>
          <a:xfrm>
            <a:off x="7257375" y="4158617"/>
            <a:ext cx="1344294" cy="482969"/>
          </a:xfrm>
          <a:prstGeom prst="rect">
            <a:avLst/>
          </a:prstGeom>
          <a:solidFill>
            <a:schemeClr val="accent1">
              <a:lumMod val="40000"/>
              <a:lumOff val="60000"/>
            </a:schemeClr>
          </a:solidFill>
          <a:ln w="3175">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algn="ctr">
              <a:spcAft>
                <a:spcPts val="0"/>
              </a:spcAft>
            </a:pPr>
            <a:r>
              <a:rPr lang="en-ZA" sz="1200" kern="1200">
                <a:solidFill>
                  <a:srgbClr val="000000"/>
                </a:solidFill>
                <a:effectLst/>
                <a:latin typeface="+mj-lt"/>
                <a:ea typeface="Calibri"/>
              </a:rPr>
              <a:t>Under-employed Learners</a:t>
            </a:r>
            <a:endParaRPr lang="en-ZA" sz="1200">
              <a:effectLst/>
              <a:latin typeface="+mj-lt"/>
              <a:ea typeface="Times New Roman"/>
            </a:endParaRPr>
          </a:p>
        </p:txBody>
      </p:sp>
      <p:sp>
        <p:nvSpPr>
          <p:cNvPr id="22" name="Rectangle 21"/>
          <p:cNvSpPr/>
          <p:nvPr/>
        </p:nvSpPr>
        <p:spPr>
          <a:xfrm>
            <a:off x="7257375" y="3100442"/>
            <a:ext cx="1344294" cy="482969"/>
          </a:xfrm>
          <a:prstGeom prst="rect">
            <a:avLst/>
          </a:prstGeom>
          <a:solidFill>
            <a:schemeClr val="accent1">
              <a:lumMod val="40000"/>
              <a:lumOff val="60000"/>
            </a:schemeClr>
          </a:solidFill>
          <a:ln w="3175">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88070" tIns="44034" rIns="88070" bIns="44034" numCol="1" spcCol="0" rtlCol="0" fromWordArt="0" anchor="ctr" anchorCtr="0" forceAA="0" compatLnSpc="1">
            <a:prstTxWarp prst="textNoShape">
              <a:avLst/>
            </a:prstTxWarp>
            <a:noAutofit/>
          </a:bodyPr>
          <a:lstStyle/>
          <a:p>
            <a:pPr algn="ctr">
              <a:spcAft>
                <a:spcPts val="0"/>
              </a:spcAft>
            </a:pPr>
            <a:r>
              <a:rPr lang="en-ZA" sz="1200" kern="1200">
                <a:solidFill>
                  <a:srgbClr val="000000"/>
                </a:solidFill>
                <a:effectLst/>
                <a:latin typeface="+mj-lt"/>
                <a:ea typeface="Times New Roman"/>
              </a:rPr>
              <a:t>NEET Learners </a:t>
            </a:r>
            <a:endParaRPr lang="en-ZA" sz="1200">
              <a:effectLst/>
              <a:latin typeface="+mj-lt"/>
              <a:ea typeface="Times New Roman"/>
            </a:endParaRPr>
          </a:p>
        </p:txBody>
      </p:sp>
      <p:sp>
        <p:nvSpPr>
          <p:cNvPr id="23" name="Rectangle 22"/>
          <p:cNvSpPr/>
          <p:nvPr/>
        </p:nvSpPr>
        <p:spPr>
          <a:xfrm>
            <a:off x="2139400" y="5988406"/>
            <a:ext cx="2381817" cy="551965"/>
          </a:xfrm>
          <a:prstGeom prst="rect">
            <a:avLst/>
          </a:prstGeom>
          <a:solidFill>
            <a:schemeClr val="accent2">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Public and Private Sector Employers</a:t>
            </a:r>
          </a:p>
        </p:txBody>
      </p:sp>
      <p:sp>
        <p:nvSpPr>
          <p:cNvPr id="24" name="Rectangle 23"/>
          <p:cNvSpPr/>
          <p:nvPr/>
        </p:nvSpPr>
        <p:spPr>
          <a:xfrm>
            <a:off x="6053671" y="5995058"/>
            <a:ext cx="1209865" cy="551965"/>
          </a:xfrm>
          <a:prstGeom prst="rect">
            <a:avLst/>
          </a:prstGeom>
          <a:solidFill>
            <a:schemeClr val="accent2">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Providers</a:t>
            </a:r>
          </a:p>
        </p:txBody>
      </p:sp>
      <p:sp>
        <p:nvSpPr>
          <p:cNvPr id="25" name="Rectangle 24"/>
          <p:cNvSpPr/>
          <p:nvPr/>
        </p:nvSpPr>
        <p:spPr>
          <a:xfrm>
            <a:off x="7353476" y="5995058"/>
            <a:ext cx="1342427" cy="551965"/>
          </a:xfrm>
          <a:prstGeom prst="rect">
            <a:avLst/>
          </a:prstGeom>
          <a:solidFill>
            <a:schemeClr val="accent2">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Beneficiaries</a:t>
            </a:r>
          </a:p>
        </p:txBody>
      </p:sp>
      <p:sp>
        <p:nvSpPr>
          <p:cNvPr id="26" name="Rectangle 25"/>
          <p:cNvSpPr/>
          <p:nvPr/>
        </p:nvSpPr>
        <p:spPr>
          <a:xfrm>
            <a:off x="4612319" y="5996541"/>
            <a:ext cx="1344294" cy="551965"/>
          </a:xfrm>
          <a:prstGeom prst="rect">
            <a:avLst/>
          </a:prstGeom>
          <a:solidFill>
            <a:schemeClr val="accent2">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Funding Agents</a:t>
            </a:r>
          </a:p>
        </p:txBody>
      </p:sp>
      <p:sp>
        <p:nvSpPr>
          <p:cNvPr id="27" name="Rectangle 26"/>
          <p:cNvSpPr/>
          <p:nvPr/>
        </p:nvSpPr>
        <p:spPr>
          <a:xfrm>
            <a:off x="4575745" y="3090004"/>
            <a:ext cx="1344294" cy="344978"/>
          </a:xfrm>
          <a:prstGeom prst="rect">
            <a:avLst/>
          </a:prstGeom>
          <a:solidFill>
            <a:schemeClr val="accent1">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Bursaries</a:t>
            </a:r>
          </a:p>
        </p:txBody>
      </p:sp>
      <p:sp>
        <p:nvSpPr>
          <p:cNvPr id="28" name="Rectangle 27"/>
          <p:cNvSpPr/>
          <p:nvPr/>
        </p:nvSpPr>
        <p:spPr>
          <a:xfrm>
            <a:off x="4574979" y="3488051"/>
            <a:ext cx="1344294" cy="344978"/>
          </a:xfrm>
          <a:prstGeom prst="rect">
            <a:avLst/>
          </a:prstGeom>
          <a:solidFill>
            <a:schemeClr val="accent1">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Learnerships</a:t>
            </a:r>
          </a:p>
        </p:txBody>
      </p:sp>
      <p:sp>
        <p:nvSpPr>
          <p:cNvPr id="29" name="Up Arrow 28"/>
          <p:cNvSpPr/>
          <p:nvPr/>
        </p:nvSpPr>
        <p:spPr>
          <a:xfrm>
            <a:off x="110594" y="5251033"/>
            <a:ext cx="8711025" cy="689956"/>
          </a:xfrm>
          <a:prstGeom prst="upArrow">
            <a:avLst>
              <a:gd name="adj1" fmla="val 96618"/>
              <a:gd name="adj2" fmla="val 50000"/>
            </a:avLst>
          </a:prstGeom>
          <a:solidFill>
            <a:schemeClr val="accent2">
              <a:lumMod val="5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solidFill>
                  <a:srgbClr val="FFFFFF"/>
                </a:solidFill>
                <a:effectLst/>
                <a:latin typeface="+mj-lt"/>
                <a:ea typeface="Times New Roman"/>
              </a:rPr>
              <a:t>Stakeholder Landscape</a:t>
            </a:r>
            <a:endParaRPr lang="en-ZA" sz="1200">
              <a:effectLst/>
              <a:latin typeface="+mj-lt"/>
              <a:ea typeface="Times New Roman"/>
            </a:endParaRPr>
          </a:p>
        </p:txBody>
      </p:sp>
      <p:sp>
        <p:nvSpPr>
          <p:cNvPr id="30" name="Rectangle 29"/>
          <p:cNvSpPr/>
          <p:nvPr/>
        </p:nvSpPr>
        <p:spPr>
          <a:xfrm>
            <a:off x="4574820" y="3887474"/>
            <a:ext cx="1343360" cy="344978"/>
          </a:xfrm>
          <a:prstGeom prst="rect">
            <a:avLst/>
          </a:prstGeom>
          <a:solidFill>
            <a:schemeClr val="accent1">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Internships</a:t>
            </a:r>
          </a:p>
        </p:txBody>
      </p:sp>
      <p:sp>
        <p:nvSpPr>
          <p:cNvPr id="31" name="Rectangle 30"/>
          <p:cNvSpPr/>
          <p:nvPr/>
        </p:nvSpPr>
        <p:spPr>
          <a:xfrm>
            <a:off x="4576687" y="4280953"/>
            <a:ext cx="1342427" cy="344978"/>
          </a:xfrm>
          <a:prstGeom prst="rect">
            <a:avLst/>
          </a:prstGeom>
          <a:solidFill>
            <a:schemeClr val="accent1">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Apprenticeships</a:t>
            </a:r>
          </a:p>
        </p:txBody>
      </p:sp>
      <p:sp>
        <p:nvSpPr>
          <p:cNvPr id="32" name="Rectangle 31"/>
          <p:cNvSpPr/>
          <p:nvPr/>
        </p:nvSpPr>
        <p:spPr>
          <a:xfrm>
            <a:off x="4578387" y="4680123"/>
            <a:ext cx="1341493" cy="510568"/>
          </a:xfrm>
          <a:prstGeom prst="rect">
            <a:avLst/>
          </a:prstGeom>
          <a:solidFill>
            <a:schemeClr val="accent1">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Skills Programmes</a:t>
            </a:r>
          </a:p>
        </p:txBody>
      </p:sp>
      <p:sp>
        <p:nvSpPr>
          <p:cNvPr id="33" name="Rectangle 32"/>
          <p:cNvSpPr/>
          <p:nvPr/>
        </p:nvSpPr>
        <p:spPr>
          <a:xfrm>
            <a:off x="250623" y="6006434"/>
            <a:ext cx="1344294" cy="551007"/>
          </a:xfrm>
          <a:prstGeom prst="rect">
            <a:avLst/>
          </a:prstGeom>
          <a:solidFill>
            <a:schemeClr val="accent2">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Strategic Partners</a:t>
            </a:r>
          </a:p>
        </p:txBody>
      </p:sp>
      <p:sp>
        <p:nvSpPr>
          <p:cNvPr id="34" name="Rectangle 33"/>
          <p:cNvSpPr/>
          <p:nvPr/>
        </p:nvSpPr>
        <p:spPr>
          <a:xfrm>
            <a:off x="1846972" y="756865"/>
            <a:ext cx="5914894" cy="551965"/>
          </a:xfrm>
          <a:prstGeom prst="rect">
            <a:avLst/>
          </a:prstGeom>
          <a:solidFill>
            <a:schemeClr val="accent3">
              <a:lumMod val="5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dirty="0" smtClean="0">
                <a:solidFill>
                  <a:srgbClr val="FFFFFF"/>
                </a:solidFill>
                <a:effectLst/>
                <a:latin typeface="+mj-lt"/>
                <a:ea typeface="Times New Roman"/>
              </a:rPr>
              <a:t>Monitoring, Evaluation and Reporting System</a:t>
            </a:r>
            <a:endParaRPr lang="en-ZA" sz="1200" dirty="0">
              <a:effectLst/>
              <a:latin typeface="+mj-lt"/>
              <a:ea typeface="Times New Roman"/>
            </a:endParaRPr>
          </a:p>
        </p:txBody>
      </p:sp>
      <p:sp>
        <p:nvSpPr>
          <p:cNvPr id="35" name="Curved Right Arrow 34"/>
          <p:cNvSpPr/>
          <p:nvPr/>
        </p:nvSpPr>
        <p:spPr>
          <a:xfrm>
            <a:off x="232386" y="756865"/>
            <a:ext cx="1613153" cy="1549527"/>
          </a:xfrm>
          <a:prstGeom prst="curvedRightArrow">
            <a:avLst>
              <a:gd name="adj1" fmla="val 41933"/>
              <a:gd name="adj2" fmla="val 50000"/>
              <a:gd name="adj3" fmla="val 25000"/>
            </a:avLst>
          </a:prstGeom>
          <a:solidFill>
            <a:schemeClr val="accent3">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spcAft>
                <a:spcPts val="0"/>
              </a:spcAft>
            </a:pPr>
            <a:r>
              <a:rPr lang="en-ZA" sz="1200" dirty="0">
                <a:effectLst/>
                <a:latin typeface="+mj-lt"/>
                <a:ea typeface="Times New Roman"/>
              </a:rPr>
              <a:t> </a:t>
            </a:r>
          </a:p>
          <a:p>
            <a:pPr>
              <a:spcAft>
                <a:spcPts val="0"/>
              </a:spcAft>
            </a:pPr>
            <a:r>
              <a:rPr lang="en-ZA" sz="1200" dirty="0">
                <a:effectLst/>
                <a:latin typeface="+mj-lt"/>
                <a:ea typeface="Times New Roman"/>
              </a:rPr>
              <a:t> </a:t>
            </a:r>
          </a:p>
          <a:p>
            <a:pPr>
              <a:spcAft>
                <a:spcPts val="0"/>
              </a:spcAft>
            </a:pPr>
            <a:r>
              <a:rPr lang="en-ZA" sz="1200" dirty="0">
                <a:effectLst/>
                <a:latin typeface="+mj-lt"/>
                <a:ea typeface="Times New Roman"/>
              </a:rPr>
              <a:t> </a:t>
            </a:r>
          </a:p>
          <a:p>
            <a:pPr algn="ctr">
              <a:spcAft>
                <a:spcPts val="0"/>
              </a:spcAft>
            </a:pPr>
            <a:r>
              <a:rPr lang="en-ZA" sz="1200" dirty="0">
                <a:effectLst/>
                <a:latin typeface="+mj-lt"/>
                <a:ea typeface="Times New Roman"/>
              </a:rPr>
              <a:t>Strategic objectives data</a:t>
            </a:r>
          </a:p>
        </p:txBody>
      </p:sp>
      <p:sp>
        <p:nvSpPr>
          <p:cNvPr id="36" name="Right Arrow 35"/>
          <p:cNvSpPr/>
          <p:nvPr/>
        </p:nvSpPr>
        <p:spPr>
          <a:xfrm>
            <a:off x="1680366" y="1183741"/>
            <a:ext cx="1613153" cy="1103930"/>
          </a:xfrm>
          <a:prstGeom prst="rightArrow">
            <a:avLst>
              <a:gd name="adj1" fmla="val 79119"/>
              <a:gd name="adj2" fmla="val 50000"/>
            </a:avLst>
          </a:prstGeom>
          <a:solidFill>
            <a:schemeClr val="accent3">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dirty="0">
                <a:effectLst/>
                <a:latin typeface="+mj-lt"/>
                <a:ea typeface="Times New Roman"/>
              </a:rPr>
              <a:t>Skills demand data</a:t>
            </a:r>
          </a:p>
        </p:txBody>
      </p:sp>
      <p:sp>
        <p:nvSpPr>
          <p:cNvPr id="37" name="Right Arrow 36"/>
          <p:cNvSpPr/>
          <p:nvPr/>
        </p:nvSpPr>
        <p:spPr>
          <a:xfrm>
            <a:off x="3120912" y="1188087"/>
            <a:ext cx="1613153" cy="1103930"/>
          </a:xfrm>
          <a:prstGeom prst="rightArrow">
            <a:avLst>
              <a:gd name="adj1" fmla="val 77935"/>
              <a:gd name="adj2" fmla="val 50000"/>
            </a:avLst>
          </a:prstGeom>
          <a:solidFill>
            <a:schemeClr val="accent3">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dirty="0">
                <a:effectLst/>
                <a:latin typeface="+mj-lt"/>
                <a:ea typeface="Times New Roman"/>
              </a:rPr>
              <a:t>Skills development plans data</a:t>
            </a:r>
          </a:p>
        </p:txBody>
      </p:sp>
      <p:sp>
        <p:nvSpPr>
          <p:cNvPr id="38" name="Right Arrow 37"/>
          <p:cNvSpPr/>
          <p:nvPr/>
        </p:nvSpPr>
        <p:spPr>
          <a:xfrm>
            <a:off x="4589142" y="1194392"/>
            <a:ext cx="1613153" cy="1103930"/>
          </a:xfrm>
          <a:prstGeom prst="rightArrow">
            <a:avLst>
              <a:gd name="adj1" fmla="val 78645"/>
              <a:gd name="adj2" fmla="val 50000"/>
            </a:avLst>
          </a:prstGeom>
          <a:solidFill>
            <a:schemeClr val="accent3">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dirty="0">
                <a:effectLst/>
                <a:latin typeface="+mj-lt"/>
                <a:ea typeface="Times New Roman"/>
              </a:rPr>
              <a:t>Skills funding data</a:t>
            </a:r>
          </a:p>
        </p:txBody>
      </p:sp>
      <p:sp>
        <p:nvSpPr>
          <p:cNvPr id="39" name="Right Arrow 38"/>
          <p:cNvSpPr/>
          <p:nvPr/>
        </p:nvSpPr>
        <p:spPr>
          <a:xfrm>
            <a:off x="6044035" y="1188087"/>
            <a:ext cx="1613153" cy="1103930"/>
          </a:xfrm>
          <a:prstGeom prst="rightArrow">
            <a:avLst>
              <a:gd name="adj1" fmla="val 78646"/>
              <a:gd name="adj2" fmla="val 50000"/>
            </a:avLst>
          </a:prstGeom>
          <a:solidFill>
            <a:schemeClr val="accent3">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lgn="ctr">
              <a:spcAft>
                <a:spcPts val="0"/>
              </a:spcAft>
            </a:pPr>
            <a:r>
              <a:rPr lang="en-ZA" sz="1200">
                <a:effectLst/>
                <a:latin typeface="+mj-lt"/>
                <a:ea typeface="Times New Roman"/>
              </a:rPr>
              <a:t>Skills delivery data</a:t>
            </a:r>
          </a:p>
        </p:txBody>
      </p:sp>
      <p:sp>
        <p:nvSpPr>
          <p:cNvPr id="40" name="Curved Left Arrow 39"/>
          <p:cNvSpPr/>
          <p:nvPr/>
        </p:nvSpPr>
        <p:spPr>
          <a:xfrm flipV="1">
            <a:off x="7348808" y="670619"/>
            <a:ext cx="1613153" cy="1573101"/>
          </a:xfrm>
          <a:prstGeom prst="curvedLeftArrow">
            <a:avLst>
              <a:gd name="adj1" fmla="val 41975"/>
              <a:gd name="adj2" fmla="val 50000"/>
              <a:gd name="adj3" fmla="val 25000"/>
            </a:avLst>
          </a:prstGeom>
          <a:solidFill>
            <a:schemeClr val="accent3">
              <a:lumMod val="40000"/>
              <a:lumOff val="6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88825" tIns="44412" rIns="88825" bIns="44412" numCol="1" spcCol="0" rtlCol="0" fromWordArt="0" anchor="ctr" anchorCtr="0" forceAA="0" compatLnSpc="1">
            <a:prstTxWarp prst="textNoShape">
              <a:avLst/>
            </a:prstTxWarp>
            <a:noAutofit/>
          </a:bodyPr>
          <a:lstStyle/>
          <a:p>
            <a:pPr>
              <a:spcAft>
                <a:spcPts val="0"/>
              </a:spcAft>
            </a:pPr>
            <a:r>
              <a:rPr lang="en-ZA" sz="1200">
                <a:effectLst/>
                <a:latin typeface="+mj-lt"/>
                <a:ea typeface="Times New Roman"/>
              </a:rPr>
              <a:t> </a:t>
            </a:r>
          </a:p>
        </p:txBody>
      </p:sp>
      <p:sp>
        <p:nvSpPr>
          <p:cNvPr id="41" name="Text Box 64"/>
          <p:cNvSpPr txBox="1"/>
          <p:nvPr/>
        </p:nvSpPr>
        <p:spPr>
          <a:xfrm>
            <a:off x="7503154" y="1663904"/>
            <a:ext cx="1049296" cy="44559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noAutofit/>
          </a:bodyPr>
          <a:lstStyle/>
          <a:p>
            <a:pPr algn="ctr">
              <a:spcAft>
                <a:spcPts val="0"/>
              </a:spcAft>
            </a:pPr>
            <a:r>
              <a:rPr lang="en-US" sz="1200" dirty="0">
                <a:effectLst/>
                <a:latin typeface="+mj-lt"/>
                <a:ea typeface="Calibri"/>
                <a:cs typeface="Calibri"/>
              </a:rPr>
              <a:t>Learner data</a:t>
            </a:r>
            <a:endParaRPr lang="en-ZA" sz="1200" dirty="0">
              <a:effectLst/>
              <a:latin typeface="+mj-lt"/>
              <a:ea typeface="Calibri"/>
              <a:cs typeface="Times New Roman"/>
            </a:endParaRPr>
          </a:p>
        </p:txBody>
      </p:sp>
      <p:sp>
        <p:nvSpPr>
          <p:cNvPr id="42" name="Oval 41"/>
          <p:cNvSpPr/>
          <p:nvPr/>
        </p:nvSpPr>
        <p:spPr>
          <a:xfrm>
            <a:off x="184290" y="3672567"/>
            <a:ext cx="1478723" cy="965939"/>
          </a:xfrm>
          <a:prstGeom prst="ellipse">
            <a:avLst/>
          </a:prstGeom>
          <a:solidFill>
            <a:schemeClr val="accent4">
              <a:lumMod val="20000"/>
              <a:lumOff val="80000"/>
            </a:schemeClr>
          </a:solidFill>
          <a:ln w="3175"/>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200">
                <a:effectLst/>
                <a:latin typeface="+mj-lt"/>
                <a:ea typeface="Calibri"/>
                <a:cs typeface="Calibri"/>
              </a:rPr>
              <a:t>Provincial Skills Plan</a:t>
            </a:r>
            <a:endParaRPr lang="en-ZA" sz="1200">
              <a:effectLst/>
              <a:latin typeface="+mj-lt"/>
              <a:ea typeface="Calibri"/>
              <a:cs typeface="Times New Roman"/>
            </a:endParaRPr>
          </a:p>
        </p:txBody>
      </p:sp>
      <p:sp>
        <p:nvSpPr>
          <p:cNvPr id="3" name="Rectangle 72"/>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36751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334000"/>
          </a:xfrm>
        </p:spPr>
        <p:txBody>
          <a:bodyPr>
            <a:noAutofit/>
          </a:bodyPr>
          <a:lstStyle/>
          <a:p>
            <a:pPr marL="0" indent="0">
              <a:buNone/>
            </a:pPr>
            <a:r>
              <a:rPr lang="en-ZA" sz="2000" dirty="0" smtClean="0"/>
              <a:t>The M&amp;ER System is therefore based on enabling the monitoring </a:t>
            </a:r>
            <a:r>
              <a:rPr lang="en-ZA" sz="2000" dirty="0"/>
              <a:t>and evaluation of </a:t>
            </a:r>
            <a:r>
              <a:rPr lang="en-ZA" sz="2000" dirty="0" smtClean="0"/>
              <a:t>the entire skills development system across all stakeholders </a:t>
            </a:r>
            <a:r>
              <a:rPr lang="en-ZA" sz="2000" dirty="0"/>
              <a:t>involved in implementing </a:t>
            </a:r>
            <a:r>
              <a:rPr lang="en-ZA" sz="2000" dirty="0" smtClean="0"/>
              <a:t>the provincial skills development plan. This includes the:</a:t>
            </a:r>
            <a:endParaRPr lang="en-US" sz="2000" dirty="0"/>
          </a:p>
          <a:p>
            <a:r>
              <a:rPr lang="en-ZA" sz="2000" dirty="0"/>
              <a:t>proper coordination and standardisation of processes and procedures used for monitoring and evaluation;</a:t>
            </a:r>
            <a:endParaRPr lang="en-US" sz="2000" dirty="0"/>
          </a:p>
          <a:p>
            <a:pPr lvl="0"/>
            <a:r>
              <a:rPr lang="en-ZA" sz="2000" dirty="0" smtClean="0"/>
              <a:t>systematic collection, collation, processing, analysis and interpretation of data; </a:t>
            </a:r>
            <a:endParaRPr lang="en-US" sz="2000" dirty="0" smtClean="0"/>
          </a:p>
          <a:p>
            <a:pPr lvl="0"/>
            <a:r>
              <a:rPr lang="en-ZA" sz="2000" dirty="0" smtClean="0"/>
              <a:t>identification </a:t>
            </a:r>
            <a:r>
              <a:rPr lang="en-ZA" sz="2000" dirty="0"/>
              <a:t>and implementation of improvements to programmes, where required;</a:t>
            </a:r>
            <a:endParaRPr lang="en-US" sz="2000" dirty="0"/>
          </a:p>
          <a:p>
            <a:pPr lvl="0"/>
            <a:r>
              <a:rPr lang="en-ZA" sz="2000" dirty="0"/>
              <a:t>the dissemination of best practice findings for improved project and programme performance</a:t>
            </a:r>
            <a:r>
              <a:rPr lang="en-ZA" sz="2000" dirty="0" smtClean="0"/>
              <a:t>; </a:t>
            </a:r>
            <a:endParaRPr lang="en-US" sz="2000" dirty="0"/>
          </a:p>
          <a:p>
            <a:pPr lvl="0"/>
            <a:r>
              <a:rPr lang="en-ZA" sz="2000" dirty="0" smtClean="0"/>
              <a:t>evaluation </a:t>
            </a:r>
            <a:r>
              <a:rPr lang="en-ZA" sz="2000" dirty="0"/>
              <a:t>of the extent to which </a:t>
            </a:r>
            <a:r>
              <a:rPr lang="en-ZA" sz="2000" dirty="0" smtClean="0"/>
              <a:t>programmes </a:t>
            </a:r>
            <a:r>
              <a:rPr lang="en-ZA" sz="2000" dirty="0"/>
              <a:t>achieve the desired impact; and </a:t>
            </a:r>
            <a:endParaRPr lang="en-US" sz="2000" dirty="0"/>
          </a:p>
          <a:p>
            <a:pPr lvl="0"/>
            <a:r>
              <a:rPr lang="en-ZA" sz="2000" dirty="0"/>
              <a:t>consolidation </a:t>
            </a:r>
            <a:r>
              <a:rPr lang="en-ZA" sz="2000" dirty="0" smtClean="0"/>
              <a:t>and </a:t>
            </a:r>
            <a:r>
              <a:rPr lang="en-ZA" sz="2000" dirty="0"/>
              <a:t>reporting of </a:t>
            </a:r>
            <a:r>
              <a:rPr lang="en-ZA" sz="2000" dirty="0" smtClean="0"/>
              <a:t>all programme </a:t>
            </a:r>
            <a:r>
              <a:rPr lang="en-ZA" sz="2000" dirty="0"/>
              <a:t>data. </a:t>
            </a:r>
          </a:p>
        </p:txBody>
      </p:sp>
      <p:sp>
        <p:nvSpPr>
          <p:cNvPr id="4" name="Slide Number Placeholder 3"/>
          <p:cNvSpPr>
            <a:spLocks noGrp="1"/>
          </p:cNvSpPr>
          <p:nvPr>
            <p:ph type="sldNum" sz="quarter" idx="12"/>
          </p:nvPr>
        </p:nvSpPr>
        <p:spPr/>
        <p:txBody>
          <a:bodyPr>
            <a:normAutofit/>
          </a:bodyPr>
          <a:lstStyle/>
          <a:p>
            <a:fld id="{F4F56724-8CE1-452D-A54A-F39578440A84}" type="slidenum">
              <a:rPr lang="en-US" smtClean="0"/>
              <a:t>21</a:t>
            </a:fld>
            <a:endParaRPr lang="en-US" dirty="0"/>
          </a:p>
        </p:txBody>
      </p:sp>
      <p:sp>
        <p:nvSpPr>
          <p:cNvPr id="6" name="Rectangle 5"/>
          <p:cNvSpPr/>
          <p:nvPr/>
        </p:nvSpPr>
        <p:spPr>
          <a:xfrm>
            <a:off x="0" y="0"/>
            <a:ext cx="9144000" cy="400110"/>
          </a:xfrm>
          <a:prstGeom prst="rect">
            <a:avLst/>
          </a:prstGeom>
          <a:solidFill>
            <a:srgbClr val="9BBB59"/>
          </a:solidFill>
        </p:spPr>
        <p:txBody>
          <a:bodyPr wrap="square">
            <a:spAutoFit/>
          </a:bodyPr>
          <a:lstStyle/>
          <a:p>
            <a:pPr algn="ctr"/>
            <a:r>
              <a:rPr lang="en-ZA" sz="2000" b="1" dirty="0" smtClean="0">
                <a:solidFill>
                  <a:schemeClr val="bg1"/>
                </a:solidFill>
              </a:rPr>
              <a:t>Monitoring, Evaluation and Reporting System</a:t>
            </a:r>
            <a:endParaRPr lang="en-US" sz="2000" b="1" dirty="0">
              <a:solidFill>
                <a:schemeClr val="bg1"/>
              </a:solidFill>
            </a:endParaRPr>
          </a:p>
        </p:txBody>
      </p:sp>
    </p:spTree>
    <p:extLst>
      <p:ext uri="{BB962C8B-B14F-4D97-AF65-F5344CB8AC3E}">
        <p14:creationId xmlns:p14="http://schemas.microsoft.com/office/powerpoint/2010/main" val="2373051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548640" y="1905000"/>
            <a:ext cx="8046720" cy="3429000"/>
          </a:xfrm>
        </p:spPr>
        <p:txBody>
          <a:bodyPr>
            <a:noAutofit/>
          </a:bodyPr>
          <a:lstStyle/>
          <a:p>
            <a:pPr marL="0" lvl="0" indent="0">
              <a:buNone/>
            </a:pPr>
            <a:r>
              <a:rPr lang="en-US" sz="2000" dirty="0" smtClean="0"/>
              <a:t>In conclusion these instruments are proposed as an </a:t>
            </a:r>
            <a:r>
              <a:rPr lang="en-US" sz="2000" dirty="0"/>
              <a:t>enabling </a:t>
            </a:r>
            <a:r>
              <a:rPr lang="en-US" sz="2000" dirty="0" smtClean="0"/>
              <a:t>tools and methodologies designed </a:t>
            </a:r>
            <a:r>
              <a:rPr lang="en-US" sz="2000" dirty="0"/>
              <a:t>to help guide the implementation of medium- and long-term provincial skills and human resource development (HRD) strategies by providing a platform for ‘public expenditure for political and administrative skills development initiatives and human resource matters at a provincial and local level’ and is designed to support the achievement of:</a:t>
            </a:r>
          </a:p>
          <a:p>
            <a:pPr marL="0" indent="0">
              <a:buNone/>
            </a:pPr>
            <a:endParaRPr lang="en-US" sz="2000" dirty="0"/>
          </a:p>
          <a:p>
            <a:pPr marL="0" indent="0" algn="ctr">
              <a:buNone/>
            </a:pPr>
            <a:r>
              <a:rPr lang="en-US" sz="2000" i="1" dirty="0"/>
              <a:t>“A skilled and capable workforce that shares in, and contributes to, the benefits and opportunities of economic expansion and an inclusive growth path” (NSDS III, 2011</a:t>
            </a:r>
            <a:r>
              <a:rPr lang="en-US" sz="2000" i="1" dirty="0" smtClean="0"/>
              <a:t>)</a:t>
            </a:r>
            <a:endParaRPr lang="en-US" sz="2000" i="1" dirty="0"/>
          </a:p>
        </p:txBody>
      </p:sp>
      <p:sp>
        <p:nvSpPr>
          <p:cNvPr id="4" name="Slide Number Placeholder 3"/>
          <p:cNvSpPr>
            <a:spLocks noGrp="1"/>
          </p:cNvSpPr>
          <p:nvPr>
            <p:ph type="sldNum" sz="quarter" idx="12"/>
          </p:nvPr>
        </p:nvSpPr>
        <p:spPr/>
        <p:txBody>
          <a:bodyPr>
            <a:normAutofit/>
          </a:bodyPr>
          <a:lstStyle/>
          <a:p>
            <a:fld id="{F4F56724-8CE1-452D-A54A-F39578440A84}" type="slidenum">
              <a:rPr lang="en-US" smtClean="0"/>
              <a:t>22</a:t>
            </a:fld>
            <a:endParaRPr lang="en-US" dirty="0"/>
          </a:p>
        </p:txBody>
      </p:sp>
      <p:sp>
        <p:nvSpPr>
          <p:cNvPr id="9" name="Title 1"/>
          <p:cNvSpPr txBox="1">
            <a:spLocks/>
          </p:cNvSpPr>
          <p:nvPr/>
        </p:nvSpPr>
        <p:spPr>
          <a:xfrm>
            <a:off x="0" y="0"/>
            <a:ext cx="9144000" cy="457200"/>
          </a:xfrm>
          <a:prstGeom prst="rect">
            <a:avLst/>
          </a:prstGeom>
          <a:solidFill>
            <a:srgbClr val="00808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solidFill>
                  <a:schemeClr val="bg1"/>
                </a:solidFill>
              </a:rPr>
              <a:t>Conclusion</a:t>
            </a:r>
            <a:endParaRPr lang="en-US" sz="2000" b="1" dirty="0">
              <a:solidFill>
                <a:schemeClr val="bg1"/>
              </a:solidFill>
            </a:endParaRPr>
          </a:p>
        </p:txBody>
      </p:sp>
    </p:spTree>
    <p:extLst>
      <p:ext uri="{BB962C8B-B14F-4D97-AF65-F5344CB8AC3E}">
        <p14:creationId xmlns:p14="http://schemas.microsoft.com/office/powerpoint/2010/main" val="1002905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a:bodyPr>
          <a:lstStyle/>
          <a:p>
            <a:fld id="{F4F56724-8CE1-452D-A54A-F39578440A84}" type="slidenum">
              <a:rPr lang="en-US" smtClean="0"/>
              <a:t>23</a:t>
            </a:fld>
            <a:endParaRPr lang="en-US" dirty="0"/>
          </a:p>
        </p:txBody>
      </p:sp>
      <p:sp>
        <p:nvSpPr>
          <p:cNvPr id="3" name="Title 1"/>
          <p:cNvSpPr txBox="1">
            <a:spLocks/>
          </p:cNvSpPr>
          <p:nvPr/>
        </p:nvSpPr>
        <p:spPr>
          <a:xfrm>
            <a:off x="457200" y="2743200"/>
            <a:ext cx="8229600" cy="8382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t>Thank you</a:t>
            </a:r>
          </a:p>
          <a:p>
            <a:endParaRPr lang="en-US" sz="4000" b="1" dirty="0"/>
          </a:p>
        </p:txBody>
      </p:sp>
      <p:sp>
        <p:nvSpPr>
          <p:cNvPr id="5" name="Title 1"/>
          <p:cNvSpPr txBox="1">
            <a:spLocks/>
          </p:cNvSpPr>
          <p:nvPr/>
        </p:nvSpPr>
        <p:spPr>
          <a:xfrm>
            <a:off x="0" y="0"/>
            <a:ext cx="9144000" cy="457200"/>
          </a:xfrm>
          <a:prstGeom prst="rect">
            <a:avLst/>
          </a:prstGeom>
          <a:solidFill>
            <a:srgbClr val="00808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solidFill>
                  <a:schemeClr val="bg1"/>
                </a:solidFill>
              </a:rPr>
              <a:t>Conclusion</a:t>
            </a:r>
            <a:endParaRPr lang="en-US" sz="2000" b="1" dirty="0">
              <a:solidFill>
                <a:schemeClr val="bg1"/>
              </a:solidFill>
            </a:endParaRPr>
          </a:p>
        </p:txBody>
      </p:sp>
    </p:spTree>
    <p:extLst>
      <p:ext uri="{BB962C8B-B14F-4D97-AF65-F5344CB8AC3E}">
        <p14:creationId xmlns:p14="http://schemas.microsoft.com/office/powerpoint/2010/main" val="411216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219200"/>
            <a:ext cx="8229600" cy="4648200"/>
          </a:xfrm>
        </p:spPr>
        <p:txBody>
          <a:bodyPr>
            <a:noAutofit/>
          </a:bodyPr>
          <a:lstStyle/>
          <a:p>
            <a:pPr marL="0" indent="0">
              <a:buNone/>
            </a:pPr>
            <a:r>
              <a:rPr lang="en-US" sz="2000" dirty="0" smtClean="0"/>
              <a:t>The implementation of skills development and training in the provinces  is framed by </a:t>
            </a:r>
            <a:r>
              <a:rPr lang="en-ZA" sz="2000" dirty="0" smtClean="0"/>
              <a:t>the </a:t>
            </a:r>
            <a:r>
              <a:rPr lang="en-ZA" sz="2000" dirty="0"/>
              <a:t>legal, regulatory and strategic mandates arising from</a:t>
            </a:r>
            <a:r>
              <a:rPr lang="en-US" sz="2000" dirty="0"/>
              <a:t>: </a:t>
            </a:r>
            <a:endParaRPr lang="en-ZA" sz="2000" dirty="0"/>
          </a:p>
          <a:p>
            <a:pPr marL="0" indent="0">
              <a:buNone/>
            </a:pPr>
            <a:endParaRPr lang="en-ZA" sz="2000" dirty="0"/>
          </a:p>
          <a:p>
            <a:pPr lvl="0"/>
            <a:r>
              <a:rPr lang="en-US" sz="2000" dirty="0"/>
              <a:t>the purposes of the Skills Development Act, No 97 of 1998 (the Act);</a:t>
            </a:r>
            <a:endParaRPr lang="en-ZA" sz="2000" dirty="0"/>
          </a:p>
          <a:p>
            <a:pPr lvl="0"/>
            <a:r>
              <a:rPr lang="en-US" sz="2000" dirty="0"/>
              <a:t>the goals of the National Skills Development Strategy (NSDS</a:t>
            </a:r>
            <a:r>
              <a:rPr lang="en-US" sz="2000" dirty="0" smtClean="0"/>
              <a:t>), the </a:t>
            </a:r>
            <a:r>
              <a:rPr lang="en-US" sz="2000" dirty="0"/>
              <a:t>strategic objectives of the Human Resource Development Strategy for South Africa (HRDS-SA</a:t>
            </a:r>
            <a:r>
              <a:rPr lang="en-US" sz="2000" dirty="0" smtClean="0"/>
              <a:t>), and the </a:t>
            </a:r>
            <a:r>
              <a:rPr lang="en-US" sz="2000" dirty="0"/>
              <a:t>objectives of </a:t>
            </a:r>
            <a:r>
              <a:rPr lang="en-GB" sz="2000" dirty="0"/>
              <a:t>national skills and HRD-related priorities, strategies, frameworks and commitments </a:t>
            </a:r>
            <a:r>
              <a:rPr lang="en-GB" sz="2000" dirty="0" smtClean="0"/>
              <a:t>such as NDP Chapter 9 and the MTSF Priority 6.5</a:t>
            </a:r>
            <a:r>
              <a:rPr lang="en-US" sz="2000" dirty="0" smtClean="0"/>
              <a:t>;</a:t>
            </a:r>
            <a:endParaRPr lang="en-ZA" sz="2000" dirty="0"/>
          </a:p>
          <a:p>
            <a:pPr lvl="0"/>
            <a:r>
              <a:rPr lang="en-US" sz="2000" dirty="0"/>
              <a:t>the skills demands of the Provincial Growth and Development Strategies; and</a:t>
            </a:r>
            <a:endParaRPr lang="en-ZA" sz="2000" dirty="0"/>
          </a:p>
          <a:p>
            <a:pPr lvl="0"/>
            <a:r>
              <a:rPr lang="en-US" sz="2000" dirty="0"/>
              <a:t>the mandates of the draft Provincial Skills Development Forum Guidelines (the Guidelines</a:t>
            </a:r>
            <a:r>
              <a:rPr lang="en-US" sz="2000" dirty="0" smtClean="0"/>
              <a:t>).</a:t>
            </a:r>
            <a:endParaRPr lang="en-ZA" sz="2000" dirty="0"/>
          </a:p>
        </p:txBody>
      </p:sp>
      <p:sp>
        <p:nvSpPr>
          <p:cNvPr id="4" name="Slide Number Placeholder 3"/>
          <p:cNvSpPr>
            <a:spLocks noGrp="1"/>
          </p:cNvSpPr>
          <p:nvPr>
            <p:ph type="sldNum" sz="quarter" idx="12"/>
          </p:nvPr>
        </p:nvSpPr>
        <p:spPr>
          <a:xfrm>
            <a:off x="7002517" y="6492875"/>
            <a:ext cx="2133600" cy="365125"/>
          </a:xfrm>
        </p:spPr>
        <p:txBody>
          <a:bodyPr>
            <a:normAutofit/>
          </a:bodyPr>
          <a:lstStyle/>
          <a:p>
            <a:fld id="{F4F56724-8CE1-452D-A54A-F39578440A84}" type="slidenum">
              <a:rPr lang="en-US" smtClean="0"/>
              <a:t>3</a:t>
            </a:fld>
            <a:endParaRPr lang="en-US" dirty="0"/>
          </a:p>
        </p:txBody>
      </p:sp>
      <p:sp>
        <p:nvSpPr>
          <p:cNvPr id="7" name="Title 1"/>
          <p:cNvSpPr txBox="1">
            <a:spLocks/>
          </p:cNvSpPr>
          <p:nvPr/>
        </p:nvSpPr>
        <p:spPr>
          <a:xfrm>
            <a:off x="0" y="0"/>
            <a:ext cx="9144000" cy="457200"/>
          </a:xfrm>
          <a:prstGeom prst="rect">
            <a:avLst/>
          </a:prstGeom>
          <a:solidFill>
            <a:schemeClr val="accent6">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solidFill>
                  <a:schemeClr val="bg1"/>
                </a:solidFill>
              </a:rPr>
              <a:t>Provincial Skills Development and Training</a:t>
            </a:r>
            <a:endParaRPr lang="en-US" sz="2000" b="1" dirty="0">
              <a:solidFill>
                <a:schemeClr val="bg1"/>
              </a:solidFill>
            </a:endParaRPr>
          </a:p>
        </p:txBody>
      </p:sp>
    </p:spTree>
    <p:extLst>
      <p:ext uri="{BB962C8B-B14F-4D97-AF65-F5344CB8AC3E}">
        <p14:creationId xmlns:p14="http://schemas.microsoft.com/office/powerpoint/2010/main" val="1079630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334000"/>
          </a:xfrm>
        </p:spPr>
        <p:txBody>
          <a:bodyPr>
            <a:noAutofit/>
          </a:bodyPr>
          <a:lstStyle/>
          <a:p>
            <a:pPr marL="0" indent="0">
              <a:buNone/>
            </a:pPr>
            <a:r>
              <a:rPr lang="en-GB" sz="2000" dirty="0" smtClean="0"/>
              <a:t>The </a:t>
            </a:r>
            <a:r>
              <a:rPr lang="en-GB" sz="2000" dirty="0"/>
              <a:t>mandates </a:t>
            </a:r>
            <a:r>
              <a:rPr lang="en-GB" sz="2000" dirty="0" smtClean="0"/>
              <a:t>require</a:t>
            </a:r>
            <a:r>
              <a:rPr lang="en-GB" sz="2000" dirty="0"/>
              <a:t>, in summary, that each province has an </a:t>
            </a:r>
            <a:r>
              <a:rPr lang="en-GB" sz="2000" dirty="0" smtClean="0"/>
              <a:t>established:</a:t>
            </a:r>
            <a:endParaRPr lang="en-ZA" sz="2000" dirty="0"/>
          </a:p>
          <a:p>
            <a:pPr marL="0" indent="0">
              <a:buNone/>
            </a:pPr>
            <a:endParaRPr lang="en-ZA" sz="2000" dirty="0"/>
          </a:p>
          <a:p>
            <a:pPr lvl="0"/>
            <a:r>
              <a:rPr lang="en-GB" sz="2000" dirty="0"/>
              <a:t>Provincial Skills Development Forum (PSDF) </a:t>
            </a:r>
            <a:r>
              <a:rPr lang="en-GB" sz="2000" dirty="0" smtClean="0"/>
              <a:t>responsible </a:t>
            </a:r>
            <a:r>
              <a:rPr lang="en-GB" sz="2000" dirty="0"/>
              <a:t>for advising, monitoring and reporting on provincial skills [and human resource development] strategic matters;</a:t>
            </a:r>
            <a:endParaRPr lang="en-ZA" sz="2000" dirty="0"/>
          </a:p>
          <a:p>
            <a:pPr lvl="0"/>
            <a:r>
              <a:rPr lang="en-GB" sz="2000" dirty="0"/>
              <a:t>Provincial </a:t>
            </a:r>
            <a:r>
              <a:rPr lang="en-GB" sz="2000" dirty="0" smtClean="0"/>
              <a:t>skills secretariat support </a:t>
            </a:r>
            <a:r>
              <a:rPr lang="en-GB" sz="2000" dirty="0"/>
              <a:t>service provided by the Office of the Premier and responsible for administering the business of the PSDF;</a:t>
            </a:r>
            <a:endParaRPr lang="en-ZA" sz="2000" dirty="0"/>
          </a:p>
          <a:p>
            <a:pPr lvl="0"/>
            <a:r>
              <a:rPr lang="en-GB" sz="2000" dirty="0"/>
              <a:t>Provincial Skills Office (PSO) under the Department of Education and responsible for administering the provincial skills provider database and performing other functions as may be required; and</a:t>
            </a:r>
            <a:endParaRPr lang="en-ZA" sz="2000" dirty="0"/>
          </a:p>
          <a:p>
            <a:pPr lvl="0"/>
            <a:r>
              <a:rPr lang="en-GB" sz="2000" dirty="0"/>
              <a:t>Provincial Skills Plan </a:t>
            </a:r>
            <a:r>
              <a:rPr lang="en-GB" sz="2000" dirty="0" smtClean="0"/>
              <a:t>that: </a:t>
            </a:r>
          </a:p>
          <a:p>
            <a:pPr lvl="1"/>
            <a:r>
              <a:rPr lang="en-GB" sz="2000" dirty="0" smtClean="0"/>
              <a:t>is aligned to national skills development and HRD strategies,</a:t>
            </a:r>
          </a:p>
          <a:p>
            <a:pPr lvl="1"/>
            <a:r>
              <a:rPr lang="en-GB" sz="2000" dirty="0"/>
              <a:t>m</a:t>
            </a:r>
            <a:r>
              <a:rPr lang="en-GB" sz="2000" dirty="0" smtClean="0"/>
              <a:t>eets the needs of the people of the province, and</a:t>
            </a:r>
          </a:p>
          <a:p>
            <a:pPr lvl="1"/>
            <a:r>
              <a:rPr lang="en-GB" sz="2000" dirty="0"/>
              <a:t>a</a:t>
            </a:r>
            <a:r>
              <a:rPr lang="en-GB" sz="2000" dirty="0" smtClean="0"/>
              <a:t>ddresses the skills demands of the provincial growth and development strategies.</a:t>
            </a:r>
            <a:endParaRPr lang="en-US" sz="2000" dirty="0"/>
          </a:p>
        </p:txBody>
      </p:sp>
      <p:sp>
        <p:nvSpPr>
          <p:cNvPr id="4" name="Slide Number Placeholder 3"/>
          <p:cNvSpPr>
            <a:spLocks noGrp="1"/>
          </p:cNvSpPr>
          <p:nvPr>
            <p:ph type="sldNum" sz="quarter" idx="12"/>
          </p:nvPr>
        </p:nvSpPr>
        <p:spPr>
          <a:xfrm>
            <a:off x="8680469" y="6477109"/>
            <a:ext cx="432000" cy="365125"/>
          </a:xfrm>
        </p:spPr>
        <p:txBody>
          <a:bodyPr>
            <a:normAutofit/>
          </a:bodyPr>
          <a:lstStyle/>
          <a:p>
            <a:pPr algn="ctr"/>
            <a:fld id="{F4F56724-8CE1-452D-A54A-F39578440A84}" type="slidenum">
              <a:rPr lang="en-US" smtClean="0"/>
              <a:pPr algn="ctr"/>
              <a:t>4</a:t>
            </a:fld>
            <a:endParaRPr lang="en-US" dirty="0"/>
          </a:p>
        </p:txBody>
      </p:sp>
      <p:sp>
        <p:nvSpPr>
          <p:cNvPr id="7" name="Title 1"/>
          <p:cNvSpPr txBox="1">
            <a:spLocks/>
          </p:cNvSpPr>
          <p:nvPr/>
        </p:nvSpPr>
        <p:spPr>
          <a:xfrm>
            <a:off x="0" y="0"/>
            <a:ext cx="9144000" cy="457200"/>
          </a:xfrm>
          <a:prstGeom prst="rect">
            <a:avLst/>
          </a:prstGeom>
          <a:solidFill>
            <a:schemeClr val="accent6">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smtClean="0">
                <a:solidFill>
                  <a:schemeClr val="bg1"/>
                </a:solidFill>
              </a:rPr>
              <a:t>Provincial Skills Development and Training</a:t>
            </a:r>
            <a:endParaRPr lang="en-US" sz="2000" b="1" dirty="0">
              <a:solidFill>
                <a:schemeClr val="bg1"/>
              </a:solidFill>
            </a:endParaRPr>
          </a:p>
        </p:txBody>
      </p:sp>
    </p:spTree>
    <p:extLst>
      <p:ext uri="{BB962C8B-B14F-4D97-AF65-F5344CB8AC3E}">
        <p14:creationId xmlns:p14="http://schemas.microsoft.com/office/powerpoint/2010/main" val="2405993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ontent Placeholder 2"/>
          <p:cNvSpPr>
            <a:spLocks noGrp="1"/>
          </p:cNvSpPr>
          <p:nvPr>
            <p:ph idx="1"/>
          </p:nvPr>
        </p:nvSpPr>
        <p:spPr>
          <a:xfrm>
            <a:off x="152400" y="609600"/>
            <a:ext cx="8839200" cy="1219200"/>
          </a:xfrm>
        </p:spPr>
        <p:txBody>
          <a:bodyPr>
            <a:noAutofit/>
          </a:bodyPr>
          <a:lstStyle/>
          <a:p>
            <a:pPr marL="0" marR="0" indent="0">
              <a:spcBef>
                <a:spcPts val="0"/>
              </a:spcBef>
              <a:spcAft>
                <a:spcPts val="0"/>
              </a:spcAft>
              <a:buNone/>
            </a:pPr>
            <a:r>
              <a:rPr lang="en-US" sz="2000" dirty="0" smtClean="0"/>
              <a:t>The mandates also mean, that to implement legally compliant and strategically aligned skills development and training in the Province, the Provinces should have in place tools and methodologies including:</a:t>
            </a:r>
            <a:endParaRPr lang="en-US" sz="2000" dirty="0" smtClean="0">
              <a:ea typeface="Times New Roman"/>
              <a:cs typeface="Calibri"/>
            </a:endParaRPr>
          </a:p>
          <a:p>
            <a:pPr marL="0" marR="0" indent="0">
              <a:spcBef>
                <a:spcPts val="0"/>
              </a:spcBef>
              <a:spcAft>
                <a:spcPts val="0"/>
              </a:spcAft>
              <a:buNone/>
            </a:pPr>
            <a:endParaRPr lang="en-US" sz="2000" dirty="0">
              <a:ea typeface="Times New Roman"/>
              <a:cs typeface="Calibri"/>
            </a:endParaRPr>
          </a:p>
          <a:p>
            <a:pPr marL="0" marR="0" indent="0">
              <a:spcBef>
                <a:spcPts val="0"/>
              </a:spcBef>
              <a:spcAft>
                <a:spcPts val="0"/>
              </a:spcAft>
              <a:buNone/>
            </a:pPr>
            <a:endParaRPr lang="en-ZA" sz="2000" dirty="0">
              <a:ea typeface="Times New Roman"/>
              <a:cs typeface="Times New Roman"/>
            </a:endParaRPr>
          </a:p>
        </p:txBody>
      </p:sp>
      <p:sp>
        <p:nvSpPr>
          <p:cNvPr id="4" name="Slide Number Placeholder 3"/>
          <p:cNvSpPr>
            <a:spLocks noGrp="1"/>
          </p:cNvSpPr>
          <p:nvPr>
            <p:ph type="sldNum" sz="quarter" idx="12"/>
          </p:nvPr>
        </p:nvSpPr>
        <p:spPr>
          <a:xfrm>
            <a:off x="8581138" y="6492875"/>
            <a:ext cx="576000" cy="365125"/>
          </a:xfrm>
        </p:spPr>
        <p:txBody>
          <a:bodyPr>
            <a:normAutofit/>
          </a:bodyPr>
          <a:lstStyle/>
          <a:p>
            <a:pPr algn="ctr"/>
            <a:fld id="{F4F56724-8CE1-452D-A54A-F39578440A84}" type="slidenum">
              <a:rPr lang="en-US" smtClean="0"/>
              <a:pPr algn="ctr"/>
              <a:t>5</a:t>
            </a:fld>
            <a:endParaRPr lang="en-US" dirty="0"/>
          </a:p>
        </p:txBody>
      </p:sp>
      <p:sp>
        <p:nvSpPr>
          <p:cNvPr id="7" name="Title 1"/>
          <p:cNvSpPr txBox="1">
            <a:spLocks/>
          </p:cNvSpPr>
          <p:nvPr/>
        </p:nvSpPr>
        <p:spPr>
          <a:xfrm>
            <a:off x="0" y="0"/>
            <a:ext cx="9144000" cy="457200"/>
          </a:xfrm>
          <a:prstGeom prst="rect">
            <a:avLst/>
          </a:prstGeom>
          <a:solidFill>
            <a:schemeClr val="accent6">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b="1" dirty="0">
                <a:solidFill>
                  <a:schemeClr val="bg1"/>
                </a:solidFill>
              </a:rPr>
              <a:t>Provincial Skills </a:t>
            </a:r>
            <a:r>
              <a:rPr lang="en-GB" sz="2000" b="1" dirty="0" smtClean="0">
                <a:solidFill>
                  <a:schemeClr val="bg1"/>
                </a:solidFill>
              </a:rPr>
              <a:t>Development and Training</a:t>
            </a:r>
            <a:endParaRPr lang="en-US" sz="2000" b="1" dirty="0">
              <a:solidFill>
                <a:schemeClr val="bg1"/>
              </a:solidFill>
            </a:endParaRPr>
          </a:p>
        </p:txBody>
      </p:sp>
      <p:graphicFrame>
        <p:nvGraphicFramePr>
          <p:cNvPr id="5" name="Diagram 4"/>
          <p:cNvGraphicFramePr/>
          <p:nvPr>
            <p:extLst>
              <p:ext uri="{D42A27DB-BD31-4B8C-83A1-F6EECF244321}">
                <p14:modId xmlns:p14="http://schemas.microsoft.com/office/powerpoint/2010/main" val="1440325628"/>
              </p:ext>
            </p:extLst>
          </p:nvPr>
        </p:nvGraphicFramePr>
        <p:xfrm>
          <a:off x="381000" y="1841400"/>
          <a:ext cx="8388000" cy="478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5672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Content Placeholder 2"/>
          <p:cNvSpPr>
            <a:spLocks noGrp="1"/>
          </p:cNvSpPr>
          <p:nvPr>
            <p:ph idx="1"/>
          </p:nvPr>
        </p:nvSpPr>
        <p:spPr>
          <a:xfrm>
            <a:off x="381000" y="838200"/>
            <a:ext cx="8388000" cy="1752600"/>
          </a:xfrm>
        </p:spPr>
        <p:txBody>
          <a:bodyPr>
            <a:noAutofit/>
          </a:bodyPr>
          <a:lstStyle/>
          <a:p>
            <a:pPr marL="0" indent="0">
              <a:spcBef>
                <a:spcPts val="0"/>
              </a:spcBef>
              <a:buNone/>
            </a:pPr>
            <a:r>
              <a:rPr lang="en-US" sz="2000" dirty="0" smtClean="0"/>
              <a:t>The strategic architecture is derived from section 3.2 of the NSDS III which states that t</a:t>
            </a:r>
            <a:r>
              <a:rPr lang="en-ZA" sz="2000" dirty="0" smtClean="0"/>
              <a:t>he </a:t>
            </a:r>
            <a:r>
              <a:rPr lang="en-ZA" sz="2000" dirty="0"/>
              <a:t>NSDS III is a subcomponent of the Human Resource Development Strategy for South Africa (HRDS-SA), and operates concurrently with and in support of the strategy. The HRDS-SA </a:t>
            </a:r>
            <a:r>
              <a:rPr lang="en-ZA" sz="2000" dirty="0" smtClean="0"/>
              <a:t>[III] </a:t>
            </a:r>
            <a:r>
              <a:rPr lang="en-ZA" sz="2000" dirty="0"/>
              <a:t>has </a:t>
            </a:r>
            <a:r>
              <a:rPr lang="en-ZA" sz="2000" dirty="0" smtClean="0"/>
              <a:t>five [strategic goals] which need </a:t>
            </a:r>
            <a:r>
              <a:rPr lang="en-ZA" sz="2000" dirty="0"/>
              <a:t>to be reflected in </a:t>
            </a:r>
            <a:r>
              <a:rPr lang="en-ZA" sz="2000" dirty="0" smtClean="0"/>
              <a:t>[provincial skills] plans:</a:t>
            </a:r>
            <a:endParaRPr lang="en-ZA" sz="2000" dirty="0"/>
          </a:p>
        </p:txBody>
      </p:sp>
      <p:sp>
        <p:nvSpPr>
          <p:cNvPr id="4" name="Slide Number Placeholder 3"/>
          <p:cNvSpPr>
            <a:spLocks noGrp="1"/>
          </p:cNvSpPr>
          <p:nvPr>
            <p:ph type="sldNum" sz="quarter" idx="12"/>
          </p:nvPr>
        </p:nvSpPr>
        <p:spPr>
          <a:xfrm>
            <a:off x="8686510" y="6492875"/>
            <a:ext cx="468000" cy="365125"/>
          </a:xfrm>
        </p:spPr>
        <p:txBody>
          <a:bodyPr>
            <a:normAutofit/>
          </a:bodyPr>
          <a:lstStyle/>
          <a:p>
            <a:pPr algn="ctr"/>
            <a:fld id="{F4F56724-8CE1-452D-A54A-F39578440A84}" type="slidenum">
              <a:rPr lang="en-US" smtClean="0"/>
              <a:pPr algn="ctr"/>
              <a:t>6</a:t>
            </a:fld>
            <a:endParaRPr lang="en-US" dirty="0"/>
          </a:p>
        </p:txBody>
      </p:sp>
      <p:sp>
        <p:nvSpPr>
          <p:cNvPr id="27" name="Title 1"/>
          <p:cNvSpPr txBox="1">
            <a:spLocks/>
          </p:cNvSpPr>
          <p:nvPr/>
        </p:nvSpPr>
        <p:spPr>
          <a:xfrm>
            <a:off x="0" y="0"/>
            <a:ext cx="9144000" cy="457200"/>
          </a:xfrm>
          <a:prstGeom prst="rect">
            <a:avLst/>
          </a:prstGeom>
          <a:solidFill>
            <a:schemeClr val="accent3">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000" b="1" dirty="0" smtClean="0">
                <a:solidFill>
                  <a:schemeClr val="bg1"/>
                </a:solidFill>
                <a:latin typeface="+mn-lt"/>
              </a:rPr>
              <a:t>Strategic Architecture: </a:t>
            </a:r>
            <a:r>
              <a:rPr lang="en-ZA" sz="2000" b="1" dirty="0">
                <a:solidFill>
                  <a:schemeClr val="bg1"/>
                </a:solidFill>
              </a:rPr>
              <a:t>NSDS III / HRDS-SA III Alignment</a:t>
            </a:r>
            <a:endParaRPr lang="en-US" sz="2000" b="1" dirty="0">
              <a:solidFill>
                <a:schemeClr val="bg1"/>
              </a:solidFill>
              <a:latin typeface="+mn-lt"/>
            </a:endParaRPr>
          </a:p>
        </p:txBody>
      </p:sp>
      <p:sp>
        <p:nvSpPr>
          <p:cNvPr id="49" name="Rectangle 48"/>
          <p:cNvSpPr/>
          <p:nvPr/>
        </p:nvSpPr>
        <p:spPr>
          <a:xfrm>
            <a:off x="381000" y="2971800"/>
            <a:ext cx="8388000" cy="3566160"/>
          </a:xfrm>
          <a:prstGeom prst="rect">
            <a:avLst/>
          </a:prstGeom>
          <a:solidFill>
            <a:schemeClr val="accent1">
              <a:lumMod val="20000"/>
              <a:lumOff val="80000"/>
            </a:schemeClr>
          </a:solidFill>
          <a:ln>
            <a:noFill/>
          </a:ln>
        </p:spPr>
      </p:sp>
      <p:sp>
        <p:nvSpPr>
          <p:cNvPr id="52" name="Rectangle 51"/>
          <p:cNvSpPr/>
          <p:nvPr/>
        </p:nvSpPr>
        <p:spPr>
          <a:xfrm>
            <a:off x="607703" y="4750540"/>
            <a:ext cx="7934595" cy="1592902"/>
          </a:xfrm>
          <a:prstGeom prst="rect">
            <a:avLst/>
          </a:prstGeom>
          <a:solidFill>
            <a:schemeClr val="accent3">
              <a:lumMod val="75000"/>
            </a:schemeClr>
          </a:solidFill>
          <a:ln w="3175" cap="flat" cmpd="sng" algn="ctr">
            <a:noFill/>
            <a:prstDash val="solid"/>
          </a:ln>
          <a:effectLst/>
        </p:spPr>
        <p:txBody>
          <a:bodyPr rot="0" spcFirstLastPara="0" vert="horz" wrap="square" lIns="93616" tIns="46808" rIns="93616" bIns="46808" numCol="1" spcCol="0" rtlCol="0" fromWordArt="0" anchor="ctr" anchorCtr="0" forceAA="0" compatLnSpc="1">
            <a:prstTxWarp prst="textNoShape">
              <a:avLst/>
            </a:prstTxWarp>
            <a:noAutofit/>
          </a:bodyPr>
          <a:lstStyle/>
          <a:p>
            <a:pPr>
              <a:defRPr/>
            </a:pPr>
            <a:r>
              <a:rPr kumimoji="0" lang="en-ZA" sz="1600" b="1" i="0" u="none" strike="noStrike" kern="0" cap="none" spc="0" normalizeH="0" baseline="0" noProof="0" dirty="0" smtClean="0">
                <a:ln>
                  <a:noFill/>
                </a:ln>
                <a:solidFill>
                  <a:schemeClr val="bg1"/>
                </a:solidFill>
                <a:effectLst/>
                <a:uLnTx/>
                <a:uFillTx/>
                <a:ea typeface="Calibri"/>
              </a:rPr>
              <a:t>Provincial Skills </a:t>
            </a:r>
            <a:r>
              <a:rPr lang="en-US" sz="1600" b="1" kern="0" dirty="0">
                <a:solidFill>
                  <a:schemeClr val="bg1"/>
                </a:solidFill>
                <a:ea typeface="Calibri"/>
              </a:rPr>
              <a:t> </a:t>
            </a:r>
            <a:r>
              <a:rPr lang="en-US" sz="1600" b="1" kern="0" dirty="0" smtClean="0">
                <a:solidFill>
                  <a:schemeClr val="bg1"/>
                </a:solidFill>
                <a:ea typeface="Calibri"/>
              </a:rPr>
              <a:t>Plan</a:t>
            </a:r>
            <a:endParaRPr kumimoji="0" lang="en-ZA" sz="1600" b="1" i="0" u="none" strike="noStrike" kern="0" cap="none" spc="0" normalizeH="0" baseline="0" noProof="0" dirty="0" smtClean="0">
              <a:ln>
                <a:noFill/>
              </a:ln>
              <a:solidFill>
                <a:schemeClr val="bg1"/>
              </a:solidFill>
              <a:effectLst/>
              <a:uLnTx/>
              <a:uFillTx/>
              <a:ea typeface="Calibri"/>
            </a:endParaRPr>
          </a:p>
        </p:txBody>
      </p:sp>
      <p:sp>
        <p:nvSpPr>
          <p:cNvPr id="53" name="Rectangle 52"/>
          <p:cNvSpPr/>
          <p:nvPr/>
        </p:nvSpPr>
        <p:spPr>
          <a:xfrm>
            <a:off x="2667000" y="5146336"/>
            <a:ext cx="1224000" cy="1067428"/>
          </a:xfrm>
          <a:prstGeom prst="rect">
            <a:avLst/>
          </a:prstGeom>
          <a:solidFill>
            <a:schemeClr val="accent2">
              <a:lumMod val="20000"/>
              <a:lumOff val="80000"/>
            </a:schemeClr>
          </a:solidFill>
          <a:ln w="3175" cap="flat" cmpd="sng" algn="ctr">
            <a:noFill/>
            <a:prstDash val="solid"/>
          </a:ln>
          <a:effectLst/>
        </p:spPr>
        <p:txBody>
          <a:bodyPr rot="0" spcFirstLastPara="0" vert="horz" wrap="square" lIns="93616" tIns="46808" rIns="93616" bIns="46808" numCol="1" spcCol="0" rtlCol="0" fromWordArt="0" anchor="ctr" anchorCtr="0" forceAA="0" compatLnSpc="1">
            <a:prstTxWarp prst="textNoShape">
              <a:avLst/>
            </a:prstTxWarp>
            <a:noAutofit/>
          </a:bodyPr>
          <a:lstStyle/>
          <a:p>
            <a:pPr lvl="0" algn="ctr">
              <a:defRPr/>
            </a:pPr>
            <a:r>
              <a:rPr kumimoji="0" lang="en-US" sz="1200" b="1" i="0" u="none" strike="noStrike" kern="0" cap="none" spc="0" normalizeH="0" baseline="0" noProof="0" dirty="0" smtClean="0">
                <a:ln>
                  <a:noFill/>
                </a:ln>
                <a:solidFill>
                  <a:sysClr val="windowText" lastClr="000000"/>
                </a:solidFill>
                <a:effectLst/>
                <a:uLnTx/>
                <a:uFillTx/>
                <a:ea typeface="Calibri"/>
                <a:cs typeface="Times New Roman"/>
              </a:rPr>
              <a:t>Strengthened</a:t>
            </a:r>
            <a:r>
              <a:rPr kumimoji="0" lang="en-US" sz="1200" b="1" i="0" u="none" strike="noStrike" kern="0" cap="none" spc="0" normalizeH="0" noProof="0" dirty="0" smtClean="0">
                <a:ln>
                  <a:noFill/>
                </a:ln>
                <a:solidFill>
                  <a:sysClr val="windowText" lastClr="000000"/>
                </a:solidFill>
                <a:effectLst/>
                <a:uLnTx/>
                <a:uFillTx/>
                <a:ea typeface="Calibri"/>
                <a:cs typeface="Times New Roman"/>
              </a:rPr>
              <a:t> </a:t>
            </a:r>
            <a:r>
              <a:rPr lang="en-US" sz="1200" b="1" dirty="0" smtClean="0"/>
              <a:t>basic </a:t>
            </a:r>
            <a:r>
              <a:rPr lang="en-US" sz="1200" b="1" dirty="0"/>
              <a:t>education and foundation programmes </a:t>
            </a:r>
            <a:endParaRPr kumimoji="0" lang="en-US" sz="1200" b="1" i="0" u="none" strike="noStrike" kern="0" cap="none" spc="0" normalizeH="0" baseline="0" noProof="0" dirty="0">
              <a:ln>
                <a:noFill/>
              </a:ln>
              <a:solidFill>
                <a:sysClr val="windowText" lastClr="000000"/>
              </a:solidFill>
              <a:effectLst/>
              <a:uLnTx/>
              <a:uFillTx/>
              <a:ea typeface="Calibri"/>
              <a:cs typeface="Times New Roman"/>
            </a:endParaRPr>
          </a:p>
        </p:txBody>
      </p:sp>
      <p:sp>
        <p:nvSpPr>
          <p:cNvPr id="54" name="Rectangle 53"/>
          <p:cNvSpPr/>
          <p:nvPr/>
        </p:nvSpPr>
        <p:spPr>
          <a:xfrm>
            <a:off x="1665649" y="3192254"/>
            <a:ext cx="2499085" cy="622457"/>
          </a:xfrm>
          <a:prstGeom prst="rect">
            <a:avLst/>
          </a:prstGeom>
          <a:solidFill>
            <a:schemeClr val="accent3">
              <a:lumMod val="50000"/>
            </a:schemeClr>
          </a:solidFill>
          <a:ln w="3175" cap="flat" cmpd="sng" algn="ctr">
            <a:noFill/>
            <a:prstDash val="solid"/>
          </a:ln>
          <a:effectLst/>
        </p:spPr>
        <p:txBody>
          <a:bodyPr rot="0" spcFirstLastPara="0" vert="horz" wrap="square" lIns="93616" tIns="46808" rIns="93616" bIns="46808"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1400" b="1" i="0" u="none" strike="noStrike" kern="0" cap="none" spc="0" normalizeH="0" baseline="0" noProof="0" dirty="0">
                <a:ln>
                  <a:noFill/>
                </a:ln>
                <a:solidFill>
                  <a:srgbClr val="FFFFFF"/>
                </a:solidFill>
                <a:effectLst/>
                <a:uLnTx/>
                <a:uFillTx/>
                <a:ea typeface="Calibri"/>
                <a:cs typeface="Times New Roman"/>
              </a:rPr>
              <a:t>National Skills </a:t>
            </a:r>
            <a:endParaRPr kumimoji="0" lang="en-US" sz="1400" b="1" i="0" u="none" strike="noStrike" kern="0" cap="none" spc="0" normalizeH="0" baseline="0" noProof="0" dirty="0">
              <a:ln>
                <a:noFill/>
              </a:ln>
              <a:solidFill>
                <a:sysClr val="windowText" lastClr="000000"/>
              </a:solidFill>
              <a:effectLst/>
              <a:uLnTx/>
              <a:uFillTx/>
              <a:ea typeface="Calibri"/>
              <a:cs typeface="Times New Roman"/>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1400" b="1" i="0" u="none" strike="noStrike" kern="0" cap="none" spc="0" normalizeH="0" baseline="0" noProof="0" dirty="0" smtClean="0">
                <a:ln>
                  <a:noFill/>
                </a:ln>
                <a:solidFill>
                  <a:srgbClr val="FFFFFF"/>
                </a:solidFill>
                <a:effectLst/>
                <a:uLnTx/>
                <a:uFillTx/>
                <a:ea typeface="Calibri"/>
                <a:cs typeface="Times New Roman"/>
              </a:rPr>
              <a:t>Development</a:t>
            </a:r>
            <a:r>
              <a:rPr kumimoji="0" lang="en-ZA" sz="1400" b="1" i="0" u="none" strike="noStrike" kern="0" cap="none" spc="0" normalizeH="0" noProof="0" dirty="0" smtClean="0">
                <a:ln>
                  <a:noFill/>
                </a:ln>
                <a:solidFill>
                  <a:srgbClr val="FFFFFF"/>
                </a:solidFill>
                <a:effectLst/>
                <a:uLnTx/>
                <a:uFillTx/>
                <a:ea typeface="Calibri"/>
                <a:cs typeface="Times New Roman"/>
              </a:rPr>
              <a:t> Plan</a:t>
            </a:r>
            <a:endParaRPr kumimoji="0" lang="en-US" sz="1400" b="1" i="0" u="none" strike="noStrike" kern="0" cap="none" spc="0" normalizeH="0" baseline="0" noProof="0" dirty="0">
              <a:ln>
                <a:noFill/>
              </a:ln>
              <a:solidFill>
                <a:sysClr val="windowText" lastClr="000000"/>
              </a:solidFill>
              <a:effectLst/>
              <a:uLnTx/>
              <a:uFillTx/>
              <a:ea typeface="Calibri"/>
              <a:cs typeface="Times New Roman"/>
            </a:endParaRPr>
          </a:p>
        </p:txBody>
      </p:sp>
      <p:sp>
        <p:nvSpPr>
          <p:cNvPr id="55" name="Rectangle 54"/>
          <p:cNvSpPr/>
          <p:nvPr/>
        </p:nvSpPr>
        <p:spPr>
          <a:xfrm>
            <a:off x="4725510" y="3192254"/>
            <a:ext cx="2499085" cy="622457"/>
          </a:xfrm>
          <a:prstGeom prst="rect">
            <a:avLst/>
          </a:prstGeom>
          <a:solidFill>
            <a:schemeClr val="accent2">
              <a:lumMod val="50000"/>
            </a:schemeClr>
          </a:solidFill>
          <a:ln w="3175" cap="flat" cmpd="sng" algn="ctr">
            <a:noFill/>
            <a:prstDash val="solid"/>
          </a:ln>
          <a:effectLst/>
        </p:spPr>
        <p:txBody>
          <a:bodyPr rot="0" spcFirstLastPara="0" vert="horz" wrap="square" lIns="93616" tIns="46808" rIns="93616" bIns="46808"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1400" b="1" i="0" u="none" strike="noStrike" kern="0" cap="none" spc="0" normalizeH="0" baseline="0" noProof="0" dirty="0">
                <a:ln>
                  <a:noFill/>
                </a:ln>
                <a:solidFill>
                  <a:srgbClr val="FFFFFF"/>
                </a:solidFill>
                <a:effectLst/>
                <a:uLnTx/>
                <a:uFillTx/>
                <a:ea typeface="Calibri"/>
                <a:cs typeface="Times New Roman"/>
              </a:rPr>
              <a:t>Human Resource Development Strategy for </a:t>
            </a:r>
            <a:r>
              <a:rPr kumimoji="0" lang="en-ZA" sz="1400" b="1" i="0" u="none" strike="noStrike" kern="0" cap="none" spc="0" normalizeH="0" baseline="0" noProof="0" dirty="0" smtClean="0">
                <a:ln>
                  <a:noFill/>
                </a:ln>
                <a:solidFill>
                  <a:srgbClr val="FFFFFF"/>
                </a:solidFill>
                <a:effectLst/>
                <a:uLnTx/>
                <a:uFillTx/>
                <a:ea typeface="Calibri"/>
                <a:cs typeface="Times New Roman"/>
              </a:rPr>
              <a:t>South Africa</a:t>
            </a:r>
            <a:endParaRPr kumimoji="0" lang="en-US" sz="1400" b="1" i="0" u="none" strike="noStrike" kern="0" cap="none" spc="0" normalizeH="0" baseline="0" noProof="0" dirty="0">
              <a:ln>
                <a:noFill/>
              </a:ln>
              <a:solidFill>
                <a:sysClr val="windowText" lastClr="000000"/>
              </a:solidFill>
              <a:effectLst/>
              <a:uLnTx/>
              <a:uFillTx/>
              <a:ea typeface="Calibri"/>
              <a:cs typeface="Times New Roman"/>
            </a:endParaRPr>
          </a:p>
        </p:txBody>
      </p:sp>
      <p:sp>
        <p:nvSpPr>
          <p:cNvPr id="56" name="Rectangle 55"/>
          <p:cNvSpPr/>
          <p:nvPr/>
        </p:nvSpPr>
        <p:spPr>
          <a:xfrm>
            <a:off x="3886200" y="5146336"/>
            <a:ext cx="1116000" cy="1067428"/>
          </a:xfrm>
          <a:prstGeom prst="rect">
            <a:avLst/>
          </a:prstGeom>
          <a:solidFill>
            <a:schemeClr val="accent2">
              <a:lumMod val="20000"/>
              <a:lumOff val="80000"/>
            </a:schemeClr>
          </a:solidFill>
          <a:ln w="3175" cap="flat" cmpd="sng" algn="ctr">
            <a:noFill/>
            <a:prstDash val="solid"/>
          </a:ln>
          <a:effectLst/>
        </p:spPr>
        <p:txBody>
          <a:bodyPr rot="0" spcFirstLastPara="0" vert="horz" wrap="square" lIns="93616" tIns="46808" rIns="93616" bIns="46808" numCol="1" spcCol="0" rtlCol="0" fromWordArt="0" anchor="ctr" anchorCtr="0" forceAA="0" compatLnSpc="1">
            <a:prstTxWarp prst="textNoShape">
              <a:avLst/>
            </a:prstTxWarp>
            <a:noAutofit/>
          </a:bodyPr>
          <a:lstStyle/>
          <a:p>
            <a:pPr algn="ctr">
              <a:defRPr/>
            </a:pPr>
            <a:r>
              <a:rPr lang="en-US" sz="1200" b="1" kern="0" dirty="0">
                <a:solidFill>
                  <a:sysClr val="windowText" lastClr="000000"/>
                </a:solidFill>
                <a:ea typeface="Calibri"/>
                <a:cs typeface="Times New Roman"/>
              </a:rPr>
              <a:t>Production of skilled </a:t>
            </a:r>
            <a:r>
              <a:rPr lang="en-US" sz="1200" b="1" kern="0" dirty="0" smtClean="0">
                <a:solidFill>
                  <a:sysClr val="windowText" lastClr="000000"/>
                </a:solidFill>
                <a:ea typeface="Calibri"/>
                <a:cs typeface="Times New Roman"/>
              </a:rPr>
              <a:t>people</a:t>
            </a:r>
            <a:endParaRPr lang="en-US" sz="1200" b="1" kern="0" dirty="0">
              <a:solidFill>
                <a:sysClr val="windowText" lastClr="000000"/>
              </a:solidFill>
              <a:ea typeface="Calibri"/>
              <a:cs typeface="Times New Roman"/>
            </a:endParaRPr>
          </a:p>
        </p:txBody>
      </p:sp>
      <p:sp>
        <p:nvSpPr>
          <p:cNvPr id="57" name="Rectangle 56"/>
          <p:cNvSpPr/>
          <p:nvPr/>
        </p:nvSpPr>
        <p:spPr>
          <a:xfrm>
            <a:off x="4953000" y="5146336"/>
            <a:ext cx="1080000" cy="1067428"/>
          </a:xfrm>
          <a:prstGeom prst="rect">
            <a:avLst/>
          </a:prstGeom>
          <a:solidFill>
            <a:schemeClr val="accent2">
              <a:lumMod val="20000"/>
              <a:lumOff val="80000"/>
            </a:schemeClr>
          </a:solidFill>
          <a:ln w="3175" cap="flat" cmpd="sng" algn="ctr">
            <a:noFill/>
            <a:prstDash val="solid"/>
          </a:ln>
          <a:effectLst/>
        </p:spPr>
        <p:txBody>
          <a:bodyPr rot="0" spcFirstLastPara="0" vert="horz" wrap="square" lIns="93616" tIns="46808" rIns="93616" bIns="46808" numCol="1" spcCol="0" rtlCol="0" fromWordArt="0" anchor="ctr" anchorCtr="0" forceAA="0" compatLnSpc="1">
            <a:prstTxWarp prst="textNoShape">
              <a:avLst/>
            </a:prstTxWarp>
            <a:noAutofit/>
          </a:bodyPr>
          <a:lstStyle/>
          <a:p>
            <a:pPr algn="ctr">
              <a:defRPr/>
            </a:pPr>
            <a:r>
              <a:rPr lang="en-US" sz="1200" b="1" kern="0" dirty="0">
                <a:solidFill>
                  <a:sysClr val="windowText" lastClr="000000"/>
                </a:solidFill>
                <a:ea typeface="Calibri"/>
                <a:cs typeface="Times New Roman"/>
              </a:rPr>
              <a:t>Expanded access to education and </a:t>
            </a:r>
            <a:r>
              <a:rPr lang="en-US" sz="1200" b="1" kern="0" dirty="0" smtClean="0">
                <a:solidFill>
                  <a:sysClr val="windowText" lastClr="000000"/>
                </a:solidFill>
                <a:ea typeface="Calibri"/>
                <a:cs typeface="Times New Roman"/>
              </a:rPr>
              <a:t>training</a:t>
            </a:r>
            <a:endParaRPr lang="en-US" sz="1200" b="1" kern="0" dirty="0">
              <a:solidFill>
                <a:sysClr val="windowText" lastClr="000000"/>
              </a:solidFill>
              <a:ea typeface="Calibri"/>
              <a:cs typeface="Times New Roman"/>
            </a:endParaRPr>
          </a:p>
        </p:txBody>
      </p:sp>
      <p:sp>
        <p:nvSpPr>
          <p:cNvPr id="58" name="Rectangle 57"/>
          <p:cNvSpPr/>
          <p:nvPr/>
        </p:nvSpPr>
        <p:spPr>
          <a:xfrm>
            <a:off x="5999776" y="5146336"/>
            <a:ext cx="1106738" cy="1067428"/>
          </a:xfrm>
          <a:prstGeom prst="rect">
            <a:avLst/>
          </a:prstGeom>
          <a:solidFill>
            <a:schemeClr val="accent2">
              <a:lumMod val="20000"/>
              <a:lumOff val="80000"/>
            </a:schemeClr>
          </a:solidFill>
          <a:ln w="3175" cap="flat" cmpd="sng" algn="ctr">
            <a:noFill/>
            <a:prstDash val="solid"/>
          </a:ln>
          <a:effectLst/>
        </p:spPr>
        <p:txBody>
          <a:bodyPr rot="0" spcFirstLastPara="0" vert="horz" wrap="square" lIns="93616" tIns="46808" rIns="93616" bIns="46808" numCol="1" spcCol="0" rtlCol="0" fromWordArt="0" anchor="ctr" anchorCtr="0" forceAA="0" compatLnSpc="1">
            <a:prstTxWarp prst="textNoShape">
              <a:avLst/>
            </a:prstTxWarp>
            <a:noAutofit/>
          </a:bodyPr>
          <a:lstStyle/>
          <a:p>
            <a:pPr algn="ctr">
              <a:defRPr/>
            </a:pPr>
            <a:r>
              <a:rPr lang="en-US" sz="1200" b="1" kern="0" dirty="0">
                <a:solidFill>
                  <a:sysClr val="windowText" lastClr="000000"/>
                </a:solidFill>
                <a:ea typeface="Calibri"/>
                <a:cs typeface="Times New Roman"/>
              </a:rPr>
              <a:t>Improved research and </a:t>
            </a:r>
            <a:r>
              <a:rPr lang="en-US" sz="1200" b="1" kern="0" dirty="0" smtClean="0">
                <a:solidFill>
                  <a:sysClr val="windowText" lastClr="000000"/>
                </a:solidFill>
                <a:ea typeface="Calibri"/>
                <a:cs typeface="Times New Roman"/>
              </a:rPr>
              <a:t>technological outcomes</a:t>
            </a:r>
            <a:endParaRPr lang="en-US" sz="1200" b="1" kern="0" dirty="0">
              <a:solidFill>
                <a:sysClr val="windowText" lastClr="000000"/>
              </a:solidFill>
              <a:ea typeface="Calibri"/>
              <a:cs typeface="Times New Roman"/>
            </a:endParaRPr>
          </a:p>
        </p:txBody>
      </p:sp>
      <p:sp>
        <p:nvSpPr>
          <p:cNvPr id="59" name="Rectangle 58"/>
          <p:cNvSpPr/>
          <p:nvPr/>
        </p:nvSpPr>
        <p:spPr>
          <a:xfrm>
            <a:off x="4733813" y="4035163"/>
            <a:ext cx="2499085" cy="622457"/>
          </a:xfrm>
          <a:prstGeom prst="rect">
            <a:avLst/>
          </a:prstGeom>
          <a:solidFill>
            <a:schemeClr val="accent2">
              <a:lumMod val="60000"/>
              <a:lumOff val="40000"/>
            </a:schemeClr>
          </a:solidFill>
          <a:ln w="3175" cap="flat" cmpd="sng" algn="ctr">
            <a:noFill/>
            <a:prstDash val="solid"/>
          </a:ln>
          <a:effectLst/>
        </p:spPr>
        <p:txBody>
          <a:bodyPr rot="0" spcFirstLastPara="0" vert="horz" wrap="square" lIns="93616" tIns="46808" rIns="93616" bIns="46808"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ZA" sz="1400" b="1" i="0" u="none" strike="noStrike" kern="0" cap="none" spc="0" normalizeH="0" baseline="0" noProof="0" dirty="0" smtClean="0">
                <a:ln>
                  <a:noFill/>
                </a:ln>
                <a:solidFill>
                  <a:srgbClr val="FFFFFF"/>
                </a:solidFill>
                <a:effectLst/>
                <a:uLnTx/>
                <a:uFillTx/>
                <a:ea typeface="Calibri"/>
                <a:cs typeface="+mn-cs"/>
              </a:rPr>
              <a:t>Provincial</a:t>
            </a:r>
            <a:r>
              <a:rPr kumimoji="0" lang="en-ZA" sz="1400" b="1" i="0" u="none" strike="noStrike" kern="0" cap="none" spc="0" normalizeH="0" noProof="0" dirty="0" smtClean="0">
                <a:ln>
                  <a:noFill/>
                </a:ln>
                <a:solidFill>
                  <a:srgbClr val="FFFFFF"/>
                </a:solidFill>
                <a:effectLst/>
                <a:uLnTx/>
                <a:uFillTx/>
                <a:ea typeface="Calibri"/>
                <a:cs typeface="+mn-cs"/>
              </a:rPr>
              <a:t> </a:t>
            </a:r>
            <a:r>
              <a:rPr kumimoji="0" lang="en-ZA" sz="1400" b="1" i="0" u="none" strike="noStrike" kern="0" cap="none" spc="0" normalizeH="0" baseline="0" noProof="0" dirty="0" smtClean="0">
                <a:ln>
                  <a:noFill/>
                </a:ln>
                <a:solidFill>
                  <a:srgbClr val="FFFFFF"/>
                </a:solidFill>
                <a:effectLst/>
                <a:uLnTx/>
                <a:uFillTx/>
                <a:ea typeface="Calibri"/>
                <a:cs typeface="+mn-cs"/>
              </a:rPr>
              <a:t>Human </a:t>
            </a:r>
            <a:r>
              <a:rPr kumimoji="0" lang="en-ZA" sz="1400" b="1" i="0" u="none" strike="noStrike" kern="0" cap="none" spc="0" normalizeH="0" baseline="0" noProof="0" dirty="0">
                <a:ln>
                  <a:noFill/>
                </a:ln>
                <a:solidFill>
                  <a:srgbClr val="FFFFFF"/>
                </a:solidFill>
                <a:effectLst/>
                <a:uLnTx/>
                <a:uFillTx/>
                <a:ea typeface="Calibri"/>
                <a:cs typeface="+mn-cs"/>
              </a:rPr>
              <a:t>Resource Development Strategy </a:t>
            </a:r>
            <a:endParaRPr kumimoji="0" lang="en-US" sz="1400" b="1" i="0" u="none" strike="noStrike" kern="0" cap="none" spc="0" normalizeH="0" baseline="0" noProof="0" dirty="0">
              <a:ln>
                <a:noFill/>
              </a:ln>
              <a:solidFill>
                <a:sysClr val="windowText" lastClr="000000"/>
              </a:solidFill>
              <a:effectLst/>
              <a:uLnTx/>
              <a:uFillTx/>
              <a:ea typeface="Times New Roman"/>
              <a:cs typeface="+mn-cs"/>
            </a:endParaRPr>
          </a:p>
        </p:txBody>
      </p:sp>
      <p:cxnSp>
        <p:nvCxnSpPr>
          <p:cNvPr id="60" name="Elbow Connector 59"/>
          <p:cNvCxnSpPr>
            <a:stCxn id="59" idx="2"/>
            <a:endCxn id="58" idx="0"/>
          </p:cNvCxnSpPr>
          <p:nvPr/>
        </p:nvCxnSpPr>
        <p:spPr>
          <a:xfrm rot="16200000" flipH="1">
            <a:off x="6023893" y="4617083"/>
            <a:ext cx="488715" cy="569789"/>
          </a:xfrm>
          <a:prstGeom prst="bentConnector3">
            <a:avLst/>
          </a:prstGeom>
          <a:noFill/>
          <a:ln w="3175" cap="flat" cmpd="sng" algn="ctr">
            <a:solidFill>
              <a:sysClr val="windowText" lastClr="000000"/>
            </a:solidFill>
            <a:prstDash val="solid"/>
            <a:headEnd type="none" w="med" len="med"/>
            <a:tailEnd type="triangle" w="med" len="med"/>
          </a:ln>
          <a:effectLst/>
        </p:spPr>
      </p:cxnSp>
      <p:cxnSp>
        <p:nvCxnSpPr>
          <p:cNvPr id="61" name="Elbow Connector 60"/>
          <p:cNvCxnSpPr>
            <a:stCxn id="59" idx="2"/>
            <a:endCxn id="57" idx="0"/>
          </p:cNvCxnSpPr>
          <p:nvPr/>
        </p:nvCxnSpPr>
        <p:spPr>
          <a:xfrm rot="5400000">
            <a:off x="5493820" y="4656800"/>
            <a:ext cx="488716" cy="490356"/>
          </a:xfrm>
          <a:prstGeom prst="bentConnector3">
            <a:avLst/>
          </a:prstGeom>
          <a:noFill/>
          <a:ln w="3175" cap="flat" cmpd="sng" algn="ctr">
            <a:solidFill>
              <a:sysClr val="windowText" lastClr="000000"/>
            </a:solidFill>
            <a:prstDash val="solid"/>
            <a:headEnd type="none" w="med" len="med"/>
            <a:tailEnd type="triangle" w="med" len="med"/>
          </a:ln>
          <a:effectLst/>
        </p:spPr>
      </p:cxnSp>
      <p:cxnSp>
        <p:nvCxnSpPr>
          <p:cNvPr id="62" name="Elbow Connector 61"/>
          <p:cNvCxnSpPr>
            <a:stCxn id="59" idx="2"/>
            <a:endCxn id="56" idx="0"/>
          </p:cNvCxnSpPr>
          <p:nvPr/>
        </p:nvCxnSpPr>
        <p:spPr>
          <a:xfrm rot="5400000">
            <a:off x="4969420" y="4132400"/>
            <a:ext cx="488716" cy="1539156"/>
          </a:xfrm>
          <a:prstGeom prst="bentConnector3">
            <a:avLst/>
          </a:prstGeom>
          <a:noFill/>
          <a:ln w="3175" cap="flat" cmpd="sng" algn="ctr">
            <a:solidFill>
              <a:sysClr val="windowText" lastClr="000000"/>
            </a:solidFill>
            <a:prstDash val="solid"/>
            <a:headEnd type="none" w="med" len="med"/>
            <a:tailEnd type="triangle" w="med" len="med"/>
          </a:ln>
          <a:effectLst/>
        </p:spPr>
      </p:cxnSp>
      <p:cxnSp>
        <p:nvCxnSpPr>
          <p:cNvPr id="63" name="Elbow Connector 62"/>
          <p:cNvCxnSpPr>
            <a:stCxn id="59" idx="2"/>
            <a:endCxn id="53" idx="0"/>
          </p:cNvCxnSpPr>
          <p:nvPr/>
        </p:nvCxnSpPr>
        <p:spPr>
          <a:xfrm rot="5400000">
            <a:off x="4386820" y="3549800"/>
            <a:ext cx="488716" cy="2704356"/>
          </a:xfrm>
          <a:prstGeom prst="bentConnector3">
            <a:avLst/>
          </a:prstGeom>
          <a:noFill/>
          <a:ln w="3175" cap="flat" cmpd="sng" algn="ctr">
            <a:solidFill>
              <a:sysClr val="windowText" lastClr="000000"/>
            </a:solidFill>
            <a:prstDash val="solid"/>
            <a:headEnd type="none" w="med" len="med"/>
            <a:tailEnd type="triangle" w="med" len="med"/>
          </a:ln>
          <a:effectLst/>
        </p:spPr>
      </p:cxnSp>
      <p:cxnSp>
        <p:nvCxnSpPr>
          <p:cNvPr id="64" name="Straight Arrow Connector 63"/>
          <p:cNvCxnSpPr>
            <a:stCxn id="55" idx="2"/>
            <a:endCxn id="59" idx="0"/>
          </p:cNvCxnSpPr>
          <p:nvPr/>
        </p:nvCxnSpPr>
        <p:spPr>
          <a:xfrm>
            <a:off x="5975053" y="3814711"/>
            <a:ext cx="0" cy="220453"/>
          </a:xfrm>
          <a:prstGeom prst="straightConnector1">
            <a:avLst/>
          </a:prstGeom>
          <a:noFill/>
          <a:ln w="3175" cap="flat" cmpd="sng" algn="ctr">
            <a:solidFill>
              <a:sysClr val="windowText" lastClr="000000"/>
            </a:solidFill>
            <a:prstDash val="solid"/>
            <a:headEnd type="none" w="med" len="med"/>
            <a:tailEnd type="triangle" w="med" len="med"/>
          </a:ln>
          <a:effectLst/>
        </p:spPr>
      </p:cxnSp>
      <p:sp>
        <p:nvSpPr>
          <p:cNvPr id="28" name="Rectangle 27"/>
          <p:cNvSpPr/>
          <p:nvPr/>
        </p:nvSpPr>
        <p:spPr>
          <a:xfrm>
            <a:off x="7106514" y="5146336"/>
            <a:ext cx="1142439" cy="1067428"/>
          </a:xfrm>
          <a:prstGeom prst="rect">
            <a:avLst/>
          </a:prstGeom>
          <a:solidFill>
            <a:schemeClr val="accent2">
              <a:lumMod val="20000"/>
              <a:lumOff val="80000"/>
            </a:schemeClr>
          </a:solidFill>
          <a:ln w="3175" cap="flat" cmpd="sng" algn="ctr">
            <a:noFill/>
            <a:prstDash val="solid"/>
          </a:ln>
          <a:effectLst/>
        </p:spPr>
        <p:txBody>
          <a:bodyPr rot="0" spcFirstLastPara="0" vert="horz" wrap="square" lIns="93616" tIns="46808" rIns="93616" bIns="46808" numCol="1" spcCol="0" rtlCol="0" fromWordArt="0" anchor="ctr" anchorCtr="0" forceAA="0" compatLnSpc="1">
            <a:prstTxWarp prst="textNoShape">
              <a:avLst/>
            </a:prstTxWarp>
            <a:noAutofit/>
          </a:bodyPr>
          <a:lstStyle/>
          <a:p>
            <a:pPr lvl="0" algn="ctr">
              <a:defRPr/>
            </a:pPr>
            <a:r>
              <a:rPr lang="en-US" sz="1200" b="1" dirty="0"/>
              <a:t>A </a:t>
            </a:r>
            <a:r>
              <a:rPr lang="en-US" sz="1200" b="1" dirty="0" smtClean="0"/>
              <a:t>developmental / capable state</a:t>
            </a:r>
            <a:endParaRPr kumimoji="0" lang="en-US" sz="1200" b="1" i="0" u="none" strike="noStrike" kern="0" cap="none" spc="0" normalizeH="0" baseline="0" noProof="0" dirty="0">
              <a:ln>
                <a:noFill/>
              </a:ln>
              <a:solidFill>
                <a:sysClr val="windowText" lastClr="000000"/>
              </a:solidFill>
              <a:effectLst/>
              <a:uLnTx/>
              <a:uFillTx/>
              <a:ea typeface="Calibri"/>
              <a:cs typeface="Times New Roman"/>
            </a:endParaRPr>
          </a:p>
        </p:txBody>
      </p:sp>
      <p:cxnSp>
        <p:nvCxnSpPr>
          <p:cNvPr id="8" name="Elbow Connector 7"/>
          <p:cNvCxnSpPr>
            <a:stCxn id="59" idx="2"/>
            <a:endCxn id="28" idx="0"/>
          </p:cNvCxnSpPr>
          <p:nvPr/>
        </p:nvCxnSpPr>
        <p:spPr>
          <a:xfrm rot="16200000" flipH="1">
            <a:off x="6586187" y="4054789"/>
            <a:ext cx="488715" cy="1694378"/>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54" idx="2"/>
          </p:cNvCxnSpPr>
          <p:nvPr/>
        </p:nvCxnSpPr>
        <p:spPr>
          <a:xfrm flipH="1">
            <a:off x="2915191" y="3814711"/>
            <a:ext cx="1" cy="940169"/>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634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F4F56724-8CE1-452D-A54A-F39578440A84}" type="slidenum">
              <a:rPr lang="en-US" smtClean="0"/>
              <a:t>7</a:t>
            </a:fld>
            <a:endParaRPr lang="en-US" dirty="0"/>
          </a:p>
        </p:txBody>
      </p:sp>
      <p:sp>
        <p:nvSpPr>
          <p:cNvPr id="27" name="Title 1"/>
          <p:cNvSpPr txBox="1">
            <a:spLocks/>
          </p:cNvSpPr>
          <p:nvPr/>
        </p:nvSpPr>
        <p:spPr>
          <a:xfrm>
            <a:off x="0" y="0"/>
            <a:ext cx="9144000" cy="457200"/>
          </a:xfrm>
          <a:prstGeom prst="rect">
            <a:avLst/>
          </a:prstGeom>
          <a:solidFill>
            <a:schemeClr val="accent3">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000" b="1" dirty="0" smtClean="0">
                <a:solidFill>
                  <a:schemeClr val="bg1"/>
                </a:solidFill>
                <a:latin typeface="+mn-lt"/>
              </a:rPr>
              <a:t>Strategic Architecture: NSDS III / HRDS-SA III Alignment</a:t>
            </a:r>
            <a:endParaRPr lang="en-US" sz="2000" b="1" dirty="0">
              <a:solidFill>
                <a:schemeClr val="bg1"/>
              </a:solidFill>
              <a:latin typeface="+mn-lt"/>
            </a:endParaRPr>
          </a:p>
        </p:txBody>
      </p:sp>
      <p:graphicFrame>
        <p:nvGraphicFramePr>
          <p:cNvPr id="23" name="Table 22"/>
          <p:cNvGraphicFramePr>
            <a:graphicFrameLocks noGrp="1"/>
          </p:cNvGraphicFramePr>
          <p:nvPr>
            <p:extLst>
              <p:ext uri="{D42A27DB-BD31-4B8C-83A1-F6EECF244321}">
                <p14:modId xmlns:p14="http://schemas.microsoft.com/office/powerpoint/2010/main" val="3867574204"/>
              </p:ext>
            </p:extLst>
          </p:nvPr>
        </p:nvGraphicFramePr>
        <p:xfrm>
          <a:off x="89848" y="533400"/>
          <a:ext cx="8964000" cy="6250663"/>
        </p:xfrm>
        <a:graphic>
          <a:graphicData uri="http://schemas.openxmlformats.org/drawingml/2006/table">
            <a:tbl>
              <a:tblPr firstRow="1" firstCol="1" bandRow="1"/>
              <a:tblGrid>
                <a:gridCol w="4482000"/>
                <a:gridCol w="4482000"/>
              </a:tblGrid>
              <a:tr h="288000">
                <a:tc>
                  <a:txBody>
                    <a:bodyPr/>
                    <a:lstStyle/>
                    <a:p>
                      <a:pPr>
                        <a:spcAft>
                          <a:spcPts val="0"/>
                        </a:spcAft>
                      </a:pPr>
                      <a:r>
                        <a:rPr lang="en-ZA" sz="1200" b="1" dirty="0" smtClean="0">
                          <a:solidFill>
                            <a:schemeClr val="bg1"/>
                          </a:solidFill>
                          <a:effectLst/>
                        </a:rPr>
                        <a:t>National Skills Development Strategy,</a:t>
                      </a:r>
                      <a:r>
                        <a:rPr lang="en-ZA" sz="1200" b="1" baseline="0" dirty="0" smtClean="0">
                          <a:solidFill>
                            <a:schemeClr val="bg1"/>
                          </a:solidFill>
                          <a:effectLst/>
                        </a:rPr>
                        <a:t> III</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3">
                        <a:lumMod val="50000"/>
                      </a:schemeClr>
                    </a:solidFill>
                  </a:tcPr>
                </a:tc>
                <a:tc>
                  <a:txBody>
                    <a:bodyPr/>
                    <a:lstStyle/>
                    <a:p>
                      <a:pPr>
                        <a:spcAft>
                          <a:spcPts val="0"/>
                        </a:spcAft>
                      </a:pPr>
                      <a:r>
                        <a:rPr lang="en-ZA" sz="1200" b="1" dirty="0" smtClean="0">
                          <a:solidFill>
                            <a:schemeClr val="bg1"/>
                          </a:solidFill>
                          <a:effectLst/>
                        </a:rPr>
                        <a:t>Human Resource Development Strategy for South Africa, III</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50000"/>
                      </a:schemeClr>
                    </a:solidFill>
                  </a:tcPr>
                </a:tc>
              </a:tr>
              <a:tr h="229330">
                <a:tc>
                  <a:txBody>
                    <a:bodyPr/>
                    <a:lstStyle/>
                    <a:p>
                      <a:pPr>
                        <a:spcAft>
                          <a:spcPts val="0"/>
                        </a:spcAft>
                      </a:pPr>
                      <a:r>
                        <a:rPr lang="en-US" sz="1200" b="1" dirty="0">
                          <a:solidFill>
                            <a:schemeClr val="bg1"/>
                          </a:solidFill>
                          <a:effectLst/>
                        </a:rPr>
                        <a:t>NSDS III Goal 4.1</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3">
                        <a:lumMod val="60000"/>
                        <a:lumOff val="40000"/>
                      </a:schemeClr>
                    </a:solidFill>
                  </a:tcPr>
                </a:tc>
                <a:tc>
                  <a:txBody>
                    <a:bodyPr/>
                    <a:lstStyle/>
                    <a:p>
                      <a:pPr>
                        <a:spcAft>
                          <a:spcPts val="0"/>
                        </a:spcAft>
                      </a:pPr>
                      <a:r>
                        <a:rPr lang="en-US" sz="1200" b="1" dirty="0">
                          <a:solidFill>
                            <a:schemeClr val="bg1"/>
                          </a:solidFill>
                          <a:effectLst/>
                        </a:rPr>
                        <a:t>HRDS-SA III Strategic Goal 4</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60000"/>
                        <a:lumOff val="40000"/>
                      </a:schemeClr>
                    </a:solidFill>
                  </a:tcPr>
                </a:tc>
              </a:tr>
              <a:tr h="229330">
                <a:tc>
                  <a:txBody>
                    <a:bodyPr/>
                    <a:lstStyle/>
                    <a:p>
                      <a:pPr>
                        <a:spcAft>
                          <a:spcPts val="0"/>
                        </a:spcAft>
                      </a:pPr>
                      <a:r>
                        <a:rPr lang="en-US" sz="1200" dirty="0">
                          <a:effectLst/>
                        </a:rPr>
                        <a:t>4.1 </a:t>
                      </a:r>
                      <a:r>
                        <a:rPr lang="en-US" sz="1200" dirty="0" smtClean="0">
                          <a:effectLst/>
                        </a:rPr>
                        <a:t>Establish </a:t>
                      </a:r>
                      <a:r>
                        <a:rPr lang="en-US" sz="1200" dirty="0">
                          <a:effectLst/>
                        </a:rPr>
                        <a:t>a credible institutional mechanism for skills planning</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spcAft>
                          <a:spcPts val="0"/>
                        </a:spcAft>
                      </a:pPr>
                      <a:r>
                        <a:rPr lang="en-US" sz="1200" dirty="0" smtClean="0">
                          <a:effectLst/>
                        </a:rPr>
                        <a:t>4. Production </a:t>
                      </a:r>
                      <a:r>
                        <a:rPr lang="en-US" sz="1200" dirty="0">
                          <a:effectLst/>
                        </a:rPr>
                        <a:t>of appropriately skilled people for the economy </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229330">
                <a:tc>
                  <a:txBody>
                    <a:bodyPr/>
                    <a:lstStyle/>
                    <a:p>
                      <a:pPr>
                        <a:spcAft>
                          <a:spcPts val="0"/>
                        </a:spcAft>
                      </a:pPr>
                      <a:r>
                        <a:rPr lang="en-US" sz="1200" b="1" dirty="0">
                          <a:solidFill>
                            <a:schemeClr val="bg1"/>
                          </a:solidFill>
                          <a:effectLst/>
                        </a:rPr>
                        <a:t>NSDS III Goal 4.2</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3">
                        <a:lumMod val="60000"/>
                        <a:lumOff val="40000"/>
                      </a:schemeClr>
                    </a:solidFill>
                  </a:tcPr>
                </a:tc>
                <a:tc>
                  <a:txBody>
                    <a:bodyPr/>
                    <a:lstStyle/>
                    <a:p>
                      <a:pPr>
                        <a:spcAft>
                          <a:spcPts val="0"/>
                        </a:spcAft>
                      </a:pPr>
                      <a:r>
                        <a:rPr lang="en-US" sz="1200" b="1" dirty="0">
                          <a:solidFill>
                            <a:schemeClr val="bg1"/>
                          </a:solidFill>
                          <a:effectLst/>
                        </a:rPr>
                        <a:t>HRDS-SA III Strategic Goal 2</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60000"/>
                        <a:lumOff val="40000"/>
                      </a:schemeClr>
                    </a:solidFill>
                  </a:tcPr>
                </a:tc>
              </a:tr>
              <a:tr h="229330">
                <a:tc>
                  <a:txBody>
                    <a:bodyPr/>
                    <a:lstStyle/>
                    <a:p>
                      <a:pPr>
                        <a:spcAft>
                          <a:spcPts val="0"/>
                        </a:spcAft>
                      </a:pPr>
                      <a:r>
                        <a:rPr lang="en-US" sz="1200" dirty="0">
                          <a:effectLst/>
                        </a:rPr>
                        <a:t>4.2 </a:t>
                      </a:r>
                      <a:r>
                        <a:rPr lang="en-US" sz="1200" dirty="0" smtClean="0">
                          <a:effectLst/>
                        </a:rPr>
                        <a:t>Increase </a:t>
                      </a:r>
                      <a:r>
                        <a:rPr lang="en-US" sz="1200" dirty="0">
                          <a:effectLst/>
                        </a:rPr>
                        <a:t>access to occupationally‐directed programmes</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spcAft>
                          <a:spcPts val="0"/>
                        </a:spcAft>
                      </a:pPr>
                      <a:r>
                        <a:rPr lang="en-US" sz="1200" dirty="0">
                          <a:effectLst/>
                        </a:rPr>
                        <a:t>2. Expanded access to quality post-schooling education and training</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229330">
                <a:tc>
                  <a:txBody>
                    <a:bodyPr/>
                    <a:lstStyle/>
                    <a:p>
                      <a:pPr>
                        <a:spcAft>
                          <a:spcPts val="0"/>
                        </a:spcAft>
                      </a:pPr>
                      <a:r>
                        <a:rPr lang="en-US" sz="1200" dirty="0">
                          <a:effectLst/>
                        </a:rPr>
                        <a:t> </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3">
                        <a:lumMod val="60000"/>
                        <a:lumOff val="40000"/>
                      </a:schemeClr>
                    </a:solidFill>
                  </a:tcPr>
                </a:tc>
                <a:tc>
                  <a:txBody>
                    <a:bodyPr/>
                    <a:lstStyle/>
                    <a:p>
                      <a:pPr>
                        <a:spcAft>
                          <a:spcPts val="0"/>
                        </a:spcAft>
                      </a:pPr>
                      <a:r>
                        <a:rPr lang="en-US" sz="1200" b="1" dirty="0">
                          <a:solidFill>
                            <a:schemeClr val="bg1"/>
                          </a:solidFill>
                          <a:effectLst/>
                        </a:rPr>
                        <a:t>HRDS-SA III Strategic Goal 3</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60000"/>
                        <a:lumOff val="40000"/>
                      </a:schemeClr>
                    </a:solidFill>
                  </a:tcPr>
                </a:tc>
              </a:tr>
              <a:tr h="229330">
                <a:tc>
                  <a:txBody>
                    <a:bodyPr/>
                    <a:lstStyle/>
                    <a:p>
                      <a:pPr>
                        <a:spcAft>
                          <a:spcPts val="0"/>
                        </a:spcAft>
                      </a:pPr>
                      <a:r>
                        <a:rPr lang="en-US" sz="1200" dirty="0">
                          <a:effectLst/>
                        </a:rPr>
                        <a:t> </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spcAft>
                          <a:spcPts val="0"/>
                        </a:spcAft>
                      </a:pPr>
                      <a:r>
                        <a:rPr lang="en-US" sz="1200" dirty="0">
                          <a:effectLst/>
                        </a:rPr>
                        <a:t>3. Improved research and technological innovation outcomes.</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229330">
                <a:tc>
                  <a:txBody>
                    <a:bodyPr/>
                    <a:lstStyle/>
                    <a:p>
                      <a:pPr>
                        <a:spcAft>
                          <a:spcPts val="0"/>
                        </a:spcAft>
                      </a:pPr>
                      <a:r>
                        <a:rPr lang="en-US" sz="1200" b="1" dirty="0">
                          <a:solidFill>
                            <a:schemeClr val="bg1"/>
                          </a:solidFill>
                          <a:effectLst/>
                        </a:rPr>
                        <a:t>NSDS III Goal 4.3</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3">
                        <a:lumMod val="60000"/>
                        <a:lumOff val="40000"/>
                      </a:schemeClr>
                    </a:solidFill>
                  </a:tcPr>
                </a:tc>
                <a:tc>
                  <a:txBody>
                    <a:bodyPr/>
                    <a:lstStyle/>
                    <a:p>
                      <a:pPr>
                        <a:spcAft>
                          <a:spcPts val="0"/>
                        </a:spcAft>
                      </a:pPr>
                      <a:r>
                        <a:rPr lang="en-US" sz="1200" b="1" dirty="0">
                          <a:solidFill>
                            <a:schemeClr val="bg1"/>
                          </a:solidFill>
                          <a:effectLst/>
                        </a:rPr>
                        <a:t>HRDS-SA III Strategic Goal 2</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60000"/>
                        <a:lumOff val="40000"/>
                      </a:schemeClr>
                    </a:solidFill>
                  </a:tcPr>
                </a:tc>
              </a:tr>
              <a:tr h="688009">
                <a:tc>
                  <a:txBody>
                    <a:bodyPr/>
                    <a:lstStyle/>
                    <a:p>
                      <a:pPr>
                        <a:spcAft>
                          <a:spcPts val="0"/>
                        </a:spcAft>
                      </a:pPr>
                      <a:r>
                        <a:rPr lang="en-US" sz="1200" dirty="0">
                          <a:effectLst/>
                        </a:rPr>
                        <a:t>4.3 </a:t>
                      </a:r>
                      <a:r>
                        <a:rPr lang="en-US" sz="1200" dirty="0" smtClean="0">
                          <a:effectLst/>
                        </a:rPr>
                        <a:t>Promote </a:t>
                      </a:r>
                      <a:r>
                        <a:rPr lang="en-US" sz="1200" dirty="0">
                          <a:effectLst/>
                        </a:rPr>
                        <a:t>the growth of a public FET college system that is responsive to sector, local, regional and national skills needs and priorities</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spcAft>
                          <a:spcPts val="0"/>
                        </a:spcAft>
                      </a:pPr>
                      <a:r>
                        <a:rPr lang="en-US" sz="1200" dirty="0">
                          <a:effectLst/>
                        </a:rPr>
                        <a:t>2. Expanded access to quality post-schooling education and training</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229330">
                <a:tc>
                  <a:txBody>
                    <a:bodyPr/>
                    <a:lstStyle/>
                    <a:p>
                      <a:pPr>
                        <a:spcAft>
                          <a:spcPts val="0"/>
                        </a:spcAft>
                      </a:pPr>
                      <a:r>
                        <a:rPr lang="en-US" sz="1200" b="1" dirty="0">
                          <a:solidFill>
                            <a:schemeClr val="bg1"/>
                          </a:solidFill>
                          <a:effectLst/>
                        </a:rPr>
                        <a:t>NSDS III Goal 4.4</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3">
                        <a:lumMod val="60000"/>
                        <a:lumOff val="40000"/>
                      </a:schemeClr>
                    </a:solidFill>
                  </a:tcPr>
                </a:tc>
                <a:tc>
                  <a:txBody>
                    <a:bodyPr/>
                    <a:lstStyle/>
                    <a:p>
                      <a:pPr>
                        <a:spcAft>
                          <a:spcPts val="0"/>
                        </a:spcAft>
                      </a:pPr>
                      <a:r>
                        <a:rPr lang="en-US" sz="1200" b="1" dirty="0">
                          <a:effectLst/>
                        </a:rPr>
                        <a:t> </a:t>
                      </a:r>
                      <a:endParaRPr lang="en-ZA" sz="1200" b="1"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60000"/>
                        <a:lumOff val="40000"/>
                      </a:schemeClr>
                    </a:solidFill>
                  </a:tcPr>
                </a:tc>
              </a:tr>
              <a:tr h="458676">
                <a:tc>
                  <a:txBody>
                    <a:bodyPr/>
                    <a:lstStyle/>
                    <a:p>
                      <a:pPr>
                        <a:spcAft>
                          <a:spcPts val="0"/>
                        </a:spcAft>
                      </a:pPr>
                      <a:r>
                        <a:rPr lang="en-US" sz="1200" dirty="0">
                          <a:effectLst/>
                        </a:rPr>
                        <a:t>4.4 </a:t>
                      </a:r>
                      <a:r>
                        <a:rPr lang="en-US" sz="1200" dirty="0" smtClean="0">
                          <a:effectLst/>
                        </a:rPr>
                        <a:t>Address </a:t>
                      </a:r>
                      <a:r>
                        <a:rPr lang="en-US" sz="1200" dirty="0">
                          <a:effectLst/>
                        </a:rPr>
                        <a:t>the low level of youth and adult language and numeracy skills to enable additional training</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spcAft>
                          <a:spcPts val="0"/>
                        </a:spcAft>
                      </a:pPr>
                      <a:r>
                        <a:rPr lang="en-US" sz="1200" dirty="0">
                          <a:effectLst/>
                        </a:rPr>
                        <a:t> </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229330">
                <a:tc>
                  <a:txBody>
                    <a:bodyPr/>
                    <a:lstStyle/>
                    <a:p>
                      <a:pPr>
                        <a:spcAft>
                          <a:spcPts val="0"/>
                        </a:spcAft>
                      </a:pPr>
                      <a:r>
                        <a:rPr lang="en-US" sz="1200" b="1" dirty="0">
                          <a:solidFill>
                            <a:schemeClr val="bg1"/>
                          </a:solidFill>
                          <a:effectLst/>
                        </a:rPr>
                        <a:t>NSDS III Goal 4.5</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3">
                        <a:lumMod val="60000"/>
                        <a:lumOff val="40000"/>
                      </a:schemeClr>
                    </a:solidFill>
                  </a:tcPr>
                </a:tc>
                <a:tc>
                  <a:txBody>
                    <a:bodyPr/>
                    <a:lstStyle/>
                    <a:p>
                      <a:pPr>
                        <a:spcAft>
                          <a:spcPts val="0"/>
                        </a:spcAft>
                      </a:pPr>
                      <a:r>
                        <a:rPr lang="en-US" sz="1200" b="1" dirty="0">
                          <a:solidFill>
                            <a:schemeClr val="bg1"/>
                          </a:solidFill>
                          <a:effectLst/>
                        </a:rPr>
                        <a:t>HRDSA III Strategic Goal 4</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60000"/>
                        <a:lumOff val="40000"/>
                      </a:schemeClr>
                    </a:solidFill>
                  </a:tcPr>
                </a:tc>
              </a:tr>
              <a:tr h="229330">
                <a:tc>
                  <a:txBody>
                    <a:bodyPr/>
                    <a:lstStyle/>
                    <a:p>
                      <a:pPr>
                        <a:spcAft>
                          <a:spcPts val="0"/>
                        </a:spcAft>
                      </a:pPr>
                      <a:r>
                        <a:rPr lang="en-US" sz="1200" dirty="0">
                          <a:effectLst/>
                        </a:rPr>
                        <a:t>4.5 </a:t>
                      </a:r>
                      <a:r>
                        <a:rPr lang="en-US" sz="1200" dirty="0" smtClean="0">
                          <a:effectLst/>
                        </a:rPr>
                        <a:t>Encourage </a:t>
                      </a:r>
                      <a:r>
                        <a:rPr lang="en-US" sz="1200" dirty="0">
                          <a:effectLst/>
                        </a:rPr>
                        <a:t>better use of workplace-based skills development</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spcAft>
                          <a:spcPts val="0"/>
                        </a:spcAft>
                      </a:pPr>
                      <a:r>
                        <a:rPr lang="en-US" sz="1200" dirty="0" smtClean="0">
                          <a:effectLst/>
                        </a:rPr>
                        <a:t>4. </a:t>
                      </a:r>
                      <a:r>
                        <a:rPr lang="en-US" sz="1200" dirty="0">
                          <a:effectLst/>
                        </a:rPr>
                        <a:t>Production of appropriately skilled people for the economy</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229330">
                <a:tc>
                  <a:txBody>
                    <a:bodyPr/>
                    <a:lstStyle/>
                    <a:p>
                      <a:pPr>
                        <a:spcAft>
                          <a:spcPts val="0"/>
                        </a:spcAft>
                      </a:pPr>
                      <a:r>
                        <a:rPr lang="en-US" sz="1200" b="1" dirty="0">
                          <a:solidFill>
                            <a:schemeClr val="bg1"/>
                          </a:solidFill>
                          <a:effectLst/>
                        </a:rPr>
                        <a:t>NSDS III Goal 4.6</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3">
                        <a:lumMod val="60000"/>
                        <a:lumOff val="40000"/>
                      </a:schemeClr>
                    </a:solidFill>
                  </a:tcPr>
                </a:tc>
                <a:tc>
                  <a:txBody>
                    <a:bodyPr/>
                    <a:lstStyle/>
                    <a:p>
                      <a:pPr>
                        <a:spcAft>
                          <a:spcPts val="0"/>
                        </a:spcAft>
                      </a:pPr>
                      <a:r>
                        <a:rPr lang="en-US" sz="1200" b="1" dirty="0">
                          <a:solidFill>
                            <a:schemeClr val="bg1"/>
                          </a:solidFill>
                          <a:effectLst/>
                        </a:rPr>
                        <a:t>HRDSA III Strategic Goal 4</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60000"/>
                        <a:lumOff val="40000"/>
                      </a:schemeClr>
                    </a:solidFill>
                  </a:tcPr>
                </a:tc>
              </a:tr>
              <a:tr h="458676">
                <a:tc>
                  <a:txBody>
                    <a:bodyPr/>
                    <a:lstStyle/>
                    <a:p>
                      <a:pPr>
                        <a:spcAft>
                          <a:spcPts val="0"/>
                        </a:spcAft>
                      </a:pPr>
                      <a:r>
                        <a:rPr lang="en-US" sz="1200" dirty="0">
                          <a:effectLst/>
                        </a:rPr>
                        <a:t>4.6 </a:t>
                      </a:r>
                      <a:r>
                        <a:rPr lang="en-US" sz="1200" dirty="0" smtClean="0">
                          <a:effectLst/>
                        </a:rPr>
                        <a:t>Encourage </a:t>
                      </a:r>
                      <a:r>
                        <a:rPr lang="en-US" sz="1200" dirty="0">
                          <a:effectLst/>
                        </a:rPr>
                        <a:t>and </a:t>
                      </a:r>
                      <a:r>
                        <a:rPr lang="en-US" sz="1200" dirty="0" smtClean="0">
                          <a:effectLst/>
                        </a:rPr>
                        <a:t>support </a:t>
                      </a:r>
                      <a:r>
                        <a:rPr lang="en-US" sz="1200" dirty="0">
                          <a:effectLst/>
                        </a:rPr>
                        <a:t>cooperatives, small enterprises, worker-initiated, NGO and community training initiatives</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spcAft>
                          <a:spcPts val="0"/>
                        </a:spcAft>
                      </a:pPr>
                      <a:r>
                        <a:rPr lang="en-US" sz="1200" dirty="0" smtClean="0">
                          <a:effectLst/>
                        </a:rPr>
                        <a:t>4. </a:t>
                      </a:r>
                      <a:r>
                        <a:rPr lang="en-US" sz="1200" dirty="0">
                          <a:effectLst/>
                        </a:rPr>
                        <a:t>Production of appropriately skilled people for the economy</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229330">
                <a:tc>
                  <a:txBody>
                    <a:bodyPr/>
                    <a:lstStyle/>
                    <a:p>
                      <a:pPr>
                        <a:spcAft>
                          <a:spcPts val="0"/>
                        </a:spcAft>
                      </a:pPr>
                      <a:r>
                        <a:rPr lang="en-US" sz="1200" b="1" dirty="0">
                          <a:solidFill>
                            <a:schemeClr val="bg1"/>
                          </a:solidFill>
                          <a:effectLst/>
                        </a:rPr>
                        <a:t>NSDS III Goal </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3">
                        <a:lumMod val="60000"/>
                        <a:lumOff val="40000"/>
                      </a:schemeClr>
                    </a:solidFill>
                  </a:tcPr>
                </a:tc>
                <a:tc>
                  <a:txBody>
                    <a:bodyPr/>
                    <a:lstStyle/>
                    <a:p>
                      <a:pPr>
                        <a:spcAft>
                          <a:spcPts val="0"/>
                        </a:spcAft>
                      </a:pPr>
                      <a:r>
                        <a:rPr lang="en-US" sz="1200" b="1" dirty="0">
                          <a:solidFill>
                            <a:schemeClr val="bg1"/>
                          </a:solidFill>
                          <a:effectLst/>
                        </a:rPr>
                        <a:t>HRDSA III Strategic Goal 5</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60000"/>
                        <a:lumOff val="40000"/>
                      </a:schemeClr>
                    </a:solidFill>
                  </a:tcPr>
                </a:tc>
              </a:tr>
              <a:tr h="458676">
                <a:tc>
                  <a:txBody>
                    <a:bodyPr/>
                    <a:lstStyle/>
                    <a:p>
                      <a:pPr>
                        <a:spcAft>
                          <a:spcPts val="0"/>
                        </a:spcAft>
                      </a:pPr>
                      <a:r>
                        <a:rPr lang="en-US" sz="1200" dirty="0">
                          <a:effectLst/>
                        </a:rPr>
                        <a:t>4.7 </a:t>
                      </a:r>
                      <a:r>
                        <a:rPr lang="en-US" sz="1200" dirty="0" smtClean="0">
                          <a:effectLst/>
                        </a:rPr>
                        <a:t>Increase </a:t>
                      </a:r>
                      <a:r>
                        <a:rPr lang="en-US" sz="1200" dirty="0">
                          <a:effectLst/>
                        </a:rPr>
                        <a:t>public sector capacity for improved service delivery and supporting the building of a developmental state</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spcAft>
                          <a:spcPts val="0"/>
                        </a:spcAft>
                      </a:pPr>
                      <a:r>
                        <a:rPr lang="en-US" sz="1200" dirty="0" smtClean="0">
                          <a:effectLst/>
                        </a:rPr>
                        <a:t>5. </a:t>
                      </a:r>
                      <a:r>
                        <a:rPr lang="en-US" sz="1200" dirty="0">
                          <a:effectLst/>
                        </a:rPr>
                        <a:t>A developmental/capable state with effective and efficient planning and implementation capabilities</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229330">
                <a:tc>
                  <a:txBody>
                    <a:bodyPr/>
                    <a:lstStyle/>
                    <a:p>
                      <a:pPr>
                        <a:spcAft>
                          <a:spcPts val="0"/>
                        </a:spcAft>
                      </a:pPr>
                      <a:r>
                        <a:rPr lang="en-US" sz="1200" b="1" dirty="0">
                          <a:solidFill>
                            <a:schemeClr val="bg1"/>
                          </a:solidFill>
                          <a:effectLst/>
                        </a:rPr>
                        <a:t>NSDS III Goal 4.8</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3">
                        <a:lumMod val="60000"/>
                        <a:lumOff val="40000"/>
                      </a:schemeClr>
                    </a:solidFill>
                  </a:tcPr>
                </a:tc>
                <a:tc>
                  <a:txBody>
                    <a:bodyPr/>
                    <a:lstStyle/>
                    <a:p>
                      <a:pPr>
                        <a:spcAft>
                          <a:spcPts val="0"/>
                        </a:spcAft>
                      </a:pPr>
                      <a:r>
                        <a:rPr lang="en-US" sz="1200" b="1" dirty="0">
                          <a:effectLst/>
                        </a:rPr>
                        <a:t> </a:t>
                      </a:r>
                      <a:endParaRPr lang="en-ZA" sz="1200" b="1"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60000"/>
                        <a:lumOff val="40000"/>
                      </a:schemeClr>
                    </a:solidFill>
                  </a:tcPr>
                </a:tc>
              </a:tr>
              <a:tr h="229330">
                <a:tc>
                  <a:txBody>
                    <a:bodyPr/>
                    <a:lstStyle/>
                    <a:p>
                      <a:pPr>
                        <a:spcAft>
                          <a:spcPts val="0"/>
                        </a:spcAft>
                      </a:pPr>
                      <a:r>
                        <a:rPr lang="en-US" sz="1200" dirty="0">
                          <a:effectLst/>
                        </a:rPr>
                        <a:t>4.8 </a:t>
                      </a:r>
                      <a:r>
                        <a:rPr lang="en-US" sz="1200" dirty="0" smtClean="0">
                          <a:effectLst/>
                        </a:rPr>
                        <a:t>Build </a:t>
                      </a:r>
                      <a:r>
                        <a:rPr lang="en-US" sz="1200" dirty="0">
                          <a:effectLst/>
                        </a:rPr>
                        <a:t>career and vocational guidance</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spcAft>
                          <a:spcPts val="0"/>
                        </a:spcAft>
                      </a:pPr>
                      <a:r>
                        <a:rPr lang="en-US" sz="1200" dirty="0">
                          <a:effectLst/>
                        </a:rPr>
                        <a:t> </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r h="229330">
                <a:tc>
                  <a:txBody>
                    <a:bodyPr/>
                    <a:lstStyle/>
                    <a:p>
                      <a:pPr>
                        <a:spcAft>
                          <a:spcPts val="0"/>
                        </a:spcAft>
                      </a:pPr>
                      <a:r>
                        <a:rPr lang="en-US" sz="1200" dirty="0">
                          <a:effectLst/>
                        </a:rPr>
                        <a:t> </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3">
                        <a:lumMod val="60000"/>
                        <a:lumOff val="40000"/>
                      </a:schemeClr>
                    </a:solidFill>
                  </a:tcPr>
                </a:tc>
                <a:tc>
                  <a:txBody>
                    <a:bodyPr/>
                    <a:lstStyle/>
                    <a:p>
                      <a:pPr>
                        <a:spcAft>
                          <a:spcPts val="0"/>
                        </a:spcAft>
                      </a:pPr>
                      <a:r>
                        <a:rPr lang="en-US" sz="1200" b="1" dirty="0">
                          <a:solidFill>
                            <a:schemeClr val="bg1"/>
                          </a:solidFill>
                          <a:effectLst/>
                        </a:rPr>
                        <a:t>HRDSA III Strategic Goal 1</a:t>
                      </a:r>
                      <a:endParaRPr lang="en-ZA" sz="1200" b="1" dirty="0">
                        <a:solidFill>
                          <a:schemeClr val="bg1"/>
                        </a:solidFill>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60000"/>
                        <a:lumOff val="40000"/>
                      </a:schemeClr>
                    </a:solidFill>
                  </a:tcPr>
                </a:tc>
              </a:tr>
              <a:tr h="458676">
                <a:tc>
                  <a:txBody>
                    <a:bodyPr/>
                    <a:lstStyle/>
                    <a:p>
                      <a:pPr>
                        <a:spcAft>
                          <a:spcPts val="0"/>
                        </a:spcAft>
                      </a:pPr>
                      <a:r>
                        <a:rPr lang="en-US" sz="1200" dirty="0">
                          <a:effectLst/>
                        </a:rPr>
                        <a:t> </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spcAft>
                          <a:spcPts val="0"/>
                        </a:spcAft>
                      </a:pPr>
                      <a:r>
                        <a:rPr lang="en-US" sz="1200" dirty="0" smtClean="0">
                          <a:effectLst/>
                        </a:rPr>
                        <a:t>1. </a:t>
                      </a:r>
                      <a:r>
                        <a:rPr lang="en-US" sz="1200" dirty="0">
                          <a:effectLst/>
                        </a:rPr>
                        <a:t>Strengthen basic education and foundation programmes in Science, Technology, Engineering, Maths, Languages and Life Orientation/Skills</a:t>
                      </a:r>
                      <a:endParaRPr lang="en-ZA" sz="1200" b="0" dirty="0">
                        <a:effectLst/>
                        <a:latin typeface="Calibri"/>
                        <a:ea typeface="Calibri"/>
                        <a:cs typeface="Times New Roman"/>
                      </a:endParaRPr>
                    </a:p>
                  </a:txBody>
                  <a:tcPr marL="68580" marR="68580" marT="0" marB="0">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223415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748000" cy="1143000"/>
          </a:xfrm>
        </p:spPr>
        <p:txBody>
          <a:bodyPr>
            <a:noAutofit/>
          </a:bodyPr>
          <a:lstStyle/>
          <a:p>
            <a:pPr marL="0" indent="0">
              <a:buNone/>
            </a:pPr>
            <a:r>
              <a:rPr lang="en-GB" sz="2000" dirty="0" smtClean="0"/>
              <a:t>Bringing </a:t>
            </a:r>
            <a:r>
              <a:rPr lang="en-GB" sz="2000" dirty="0"/>
              <a:t>the NSDS III and HRDS-SA </a:t>
            </a:r>
            <a:r>
              <a:rPr lang="en-GB" sz="2000" dirty="0" smtClean="0"/>
              <a:t>III </a:t>
            </a:r>
            <a:r>
              <a:rPr lang="en-GB" sz="2000" dirty="0"/>
              <a:t>together expands the skills development value chain to include </a:t>
            </a:r>
            <a:r>
              <a:rPr lang="en-GB" sz="2000" dirty="0" smtClean="0"/>
              <a:t>early </a:t>
            </a:r>
            <a:r>
              <a:rPr lang="en-GB" sz="2000" dirty="0"/>
              <a:t>childhood development </a:t>
            </a:r>
            <a:r>
              <a:rPr lang="en-GB" sz="2000" dirty="0" smtClean="0"/>
              <a:t>and </a:t>
            </a:r>
            <a:r>
              <a:rPr lang="en-GB" sz="2000" dirty="0"/>
              <a:t>basic education </a:t>
            </a:r>
            <a:r>
              <a:rPr lang="en-GB" sz="2000" dirty="0" smtClean="0"/>
              <a:t>(HRDS-SA Strategic Goal 1) thus </a:t>
            </a:r>
            <a:r>
              <a:rPr lang="en-GB" sz="2000" dirty="0"/>
              <a:t>allowing for a ‘cradle to </a:t>
            </a:r>
            <a:r>
              <a:rPr lang="en-GB" sz="2000" dirty="0" smtClean="0"/>
              <a:t>career’ </a:t>
            </a:r>
            <a:r>
              <a:rPr lang="en-GB" sz="2000" dirty="0"/>
              <a:t>approach to </a:t>
            </a:r>
            <a:r>
              <a:rPr lang="en-GB" sz="2000" dirty="0" smtClean="0"/>
              <a:t>skills planning:</a:t>
            </a:r>
          </a:p>
        </p:txBody>
      </p:sp>
      <p:sp>
        <p:nvSpPr>
          <p:cNvPr id="4" name="Slide Number Placeholder 3"/>
          <p:cNvSpPr>
            <a:spLocks noGrp="1"/>
          </p:cNvSpPr>
          <p:nvPr>
            <p:ph type="sldNum" sz="quarter" idx="12"/>
          </p:nvPr>
        </p:nvSpPr>
        <p:spPr/>
        <p:txBody>
          <a:bodyPr>
            <a:normAutofit/>
          </a:bodyPr>
          <a:lstStyle/>
          <a:p>
            <a:fld id="{F4F56724-8CE1-452D-A54A-F39578440A84}" type="slidenum">
              <a:rPr lang="en-US" smtClean="0"/>
              <a:t>8</a:t>
            </a:fld>
            <a:endParaRPr lang="en-US" dirty="0"/>
          </a:p>
        </p:txBody>
      </p:sp>
      <p:sp>
        <p:nvSpPr>
          <p:cNvPr id="7" name="Title 1"/>
          <p:cNvSpPr txBox="1">
            <a:spLocks/>
          </p:cNvSpPr>
          <p:nvPr/>
        </p:nvSpPr>
        <p:spPr>
          <a:xfrm>
            <a:off x="0" y="0"/>
            <a:ext cx="9144000" cy="457200"/>
          </a:xfrm>
          <a:prstGeom prst="rect">
            <a:avLst/>
          </a:prstGeom>
          <a:solidFill>
            <a:schemeClr val="accent3">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000" b="1" dirty="0" smtClean="0">
                <a:solidFill>
                  <a:schemeClr val="bg1"/>
                </a:solidFill>
                <a:latin typeface="+mn-lt"/>
              </a:rPr>
              <a:t>Strategic Architecture: Long-term Planning</a:t>
            </a:r>
            <a:endParaRPr lang="en-US" sz="2000" b="1" dirty="0">
              <a:solidFill>
                <a:schemeClr val="bg1"/>
              </a:solidFill>
              <a:latin typeface="+mn-lt"/>
            </a:endParaRPr>
          </a:p>
        </p:txBody>
      </p:sp>
      <p:grpSp>
        <p:nvGrpSpPr>
          <p:cNvPr id="26" name="Group 25"/>
          <p:cNvGrpSpPr/>
          <p:nvPr/>
        </p:nvGrpSpPr>
        <p:grpSpPr>
          <a:xfrm>
            <a:off x="534381" y="2057400"/>
            <a:ext cx="8075238" cy="1892300"/>
            <a:chOff x="535362" y="3863382"/>
            <a:chExt cx="6188075" cy="1892300"/>
          </a:xfrm>
        </p:grpSpPr>
        <p:sp>
          <p:nvSpPr>
            <p:cNvPr id="27" name="Rectangle 26"/>
            <p:cNvSpPr/>
            <p:nvPr/>
          </p:nvSpPr>
          <p:spPr>
            <a:xfrm>
              <a:off x="535362" y="3863382"/>
              <a:ext cx="6188075" cy="1892300"/>
            </a:xfrm>
            <a:prstGeom prst="rect">
              <a:avLst/>
            </a:prstGeom>
            <a:noFill/>
            <a:ln>
              <a:solidFill>
                <a:schemeClr val="tx1"/>
              </a:solidFill>
            </a:ln>
          </p:spPr>
        </p:sp>
        <p:sp>
          <p:nvSpPr>
            <p:cNvPr id="28" name="Rectangle 27"/>
            <p:cNvSpPr/>
            <p:nvPr/>
          </p:nvSpPr>
          <p:spPr>
            <a:xfrm>
              <a:off x="685800" y="4594470"/>
              <a:ext cx="1097280" cy="424171"/>
            </a:xfrm>
            <a:prstGeom prst="rect">
              <a:avLst/>
            </a:prstGeom>
            <a:solidFill>
              <a:srgbClr val="CC0000"/>
            </a:solidFill>
            <a:ln w="3175">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GB" sz="1200">
                  <a:solidFill>
                    <a:srgbClr val="FFFFFF"/>
                  </a:solidFill>
                  <a:effectLst/>
                  <a:ea typeface="Times New Roman"/>
                  <a:cs typeface="Calibri"/>
                </a:rPr>
                <a:t>Early Childhood Development</a:t>
              </a:r>
              <a:endParaRPr lang="en-ZA" sz="1200">
                <a:effectLst/>
                <a:ea typeface="Times New Roman"/>
                <a:cs typeface="Times New Roman"/>
              </a:endParaRPr>
            </a:p>
          </p:txBody>
        </p:sp>
        <p:sp>
          <p:nvSpPr>
            <p:cNvPr id="29" name="Rectangle 28"/>
            <p:cNvSpPr/>
            <p:nvPr/>
          </p:nvSpPr>
          <p:spPr>
            <a:xfrm>
              <a:off x="2009228" y="4594470"/>
              <a:ext cx="1097280" cy="424171"/>
            </a:xfrm>
            <a:prstGeom prst="rect">
              <a:avLst/>
            </a:prstGeom>
            <a:solidFill>
              <a:srgbClr val="CC0000"/>
            </a:solidFill>
            <a:ln w="3175">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GB" sz="1200">
                  <a:solidFill>
                    <a:srgbClr val="FFFFFF"/>
                  </a:solidFill>
                  <a:effectLst/>
                  <a:ea typeface="Times New Roman"/>
                  <a:cs typeface="Times New Roman"/>
                </a:rPr>
                <a:t>Basic Education</a:t>
              </a:r>
              <a:endParaRPr lang="en-ZA" sz="1200">
                <a:effectLst/>
                <a:ea typeface="Times New Roman"/>
                <a:cs typeface="Times New Roman"/>
              </a:endParaRPr>
            </a:p>
          </p:txBody>
        </p:sp>
        <p:sp>
          <p:nvSpPr>
            <p:cNvPr id="30" name="Rectangle 29"/>
            <p:cNvSpPr/>
            <p:nvPr/>
          </p:nvSpPr>
          <p:spPr>
            <a:xfrm>
              <a:off x="3746466" y="4362361"/>
              <a:ext cx="1097280" cy="424171"/>
            </a:xfrm>
            <a:prstGeom prst="rect">
              <a:avLst/>
            </a:prstGeom>
            <a:solidFill>
              <a:srgbClr val="003300"/>
            </a:solidFill>
            <a:ln w="3175">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GB" sz="1200">
                  <a:solidFill>
                    <a:srgbClr val="FFFFFF"/>
                  </a:solidFill>
                  <a:effectLst/>
                  <a:ea typeface="Times New Roman"/>
                  <a:cs typeface="Times New Roman"/>
                </a:rPr>
                <a:t>Tertiary Education</a:t>
              </a:r>
              <a:endParaRPr lang="en-ZA" sz="1200">
                <a:effectLst/>
                <a:ea typeface="Times New Roman"/>
                <a:cs typeface="Times New Roman"/>
              </a:endParaRPr>
            </a:p>
          </p:txBody>
        </p:sp>
        <p:sp>
          <p:nvSpPr>
            <p:cNvPr id="31" name="Oval 30"/>
            <p:cNvSpPr/>
            <p:nvPr/>
          </p:nvSpPr>
          <p:spPr>
            <a:xfrm>
              <a:off x="5419203" y="4596069"/>
              <a:ext cx="1097280" cy="424171"/>
            </a:xfrm>
            <a:prstGeom prst="ellipse">
              <a:avLst/>
            </a:prstGeom>
            <a:solidFill>
              <a:schemeClr val="tx2">
                <a:lumMod val="75000"/>
              </a:schemeClr>
            </a:solidFill>
            <a:ln w="3175">
              <a:solidFill>
                <a:schemeClr val="tx1"/>
              </a:solidFill>
              <a:prstDash val="dash"/>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GB" sz="1200" dirty="0">
                  <a:solidFill>
                    <a:srgbClr val="FFFFFF"/>
                  </a:solidFill>
                  <a:effectLst/>
                  <a:ea typeface="Times New Roman"/>
                  <a:cs typeface="Times New Roman"/>
                </a:rPr>
                <a:t>Career</a:t>
              </a:r>
              <a:endParaRPr lang="en-ZA" sz="1200" dirty="0">
                <a:effectLst/>
                <a:ea typeface="Times New Roman"/>
                <a:cs typeface="Times New Roman"/>
              </a:endParaRPr>
            </a:p>
          </p:txBody>
        </p:sp>
        <p:sp>
          <p:nvSpPr>
            <p:cNvPr id="32" name="Rectangle 31"/>
            <p:cNvSpPr/>
            <p:nvPr/>
          </p:nvSpPr>
          <p:spPr>
            <a:xfrm>
              <a:off x="3746466" y="5287005"/>
              <a:ext cx="1097280" cy="424171"/>
            </a:xfrm>
            <a:prstGeom prst="rect">
              <a:avLst/>
            </a:prstGeom>
            <a:solidFill>
              <a:srgbClr val="003300"/>
            </a:solidFill>
            <a:ln w="3175">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GB" sz="1200">
                  <a:solidFill>
                    <a:srgbClr val="FFFFFF"/>
                  </a:solidFill>
                  <a:effectLst/>
                  <a:ea typeface="Times New Roman"/>
                  <a:cs typeface="Times New Roman"/>
                </a:rPr>
                <a:t>Workplace Learning</a:t>
              </a:r>
              <a:endParaRPr lang="en-ZA" sz="1200">
                <a:effectLst/>
                <a:ea typeface="Times New Roman"/>
                <a:cs typeface="Times New Roman"/>
              </a:endParaRPr>
            </a:p>
          </p:txBody>
        </p:sp>
        <p:sp>
          <p:nvSpPr>
            <p:cNvPr id="33" name="Rectangle 32"/>
            <p:cNvSpPr/>
            <p:nvPr/>
          </p:nvSpPr>
          <p:spPr>
            <a:xfrm>
              <a:off x="3746466" y="4828151"/>
              <a:ext cx="1097280" cy="424171"/>
            </a:xfrm>
            <a:prstGeom prst="rect">
              <a:avLst/>
            </a:prstGeom>
            <a:solidFill>
              <a:srgbClr val="003300"/>
            </a:solidFill>
            <a:ln w="3175">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GB" sz="1200">
                  <a:solidFill>
                    <a:srgbClr val="FFFFFF"/>
                  </a:solidFill>
                  <a:effectLst/>
                  <a:ea typeface="Times New Roman"/>
                  <a:cs typeface="Times New Roman"/>
                </a:rPr>
                <a:t>Higher Education</a:t>
              </a:r>
              <a:endParaRPr lang="en-ZA" sz="1200">
                <a:effectLst/>
                <a:ea typeface="Times New Roman"/>
                <a:cs typeface="Times New Roman"/>
              </a:endParaRPr>
            </a:p>
          </p:txBody>
        </p:sp>
        <p:sp>
          <p:nvSpPr>
            <p:cNvPr id="34" name="Rectangle 33"/>
            <p:cNvSpPr/>
            <p:nvPr/>
          </p:nvSpPr>
          <p:spPr>
            <a:xfrm>
              <a:off x="3746466" y="3897101"/>
              <a:ext cx="1097280" cy="424171"/>
            </a:xfrm>
            <a:prstGeom prst="rect">
              <a:avLst/>
            </a:prstGeom>
            <a:solidFill>
              <a:srgbClr val="003300"/>
            </a:solidFill>
            <a:ln w="3175">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ZA" sz="1200">
                  <a:solidFill>
                    <a:srgbClr val="FFFFFF"/>
                  </a:solidFill>
                  <a:effectLst/>
                  <a:ea typeface="Times New Roman"/>
                  <a:cs typeface="Times New Roman"/>
                </a:rPr>
                <a:t>Skills Development</a:t>
              </a:r>
              <a:endParaRPr lang="en-ZA" sz="1200">
                <a:effectLst/>
                <a:ea typeface="Times New Roman"/>
                <a:cs typeface="Times New Roman"/>
              </a:endParaRPr>
            </a:p>
          </p:txBody>
        </p:sp>
        <p:cxnSp>
          <p:nvCxnSpPr>
            <p:cNvPr id="35" name="Straight Arrow Connector 34"/>
            <p:cNvCxnSpPr>
              <a:stCxn id="28" idx="3"/>
              <a:endCxn id="29" idx="1"/>
            </p:cNvCxnSpPr>
            <p:nvPr/>
          </p:nvCxnSpPr>
          <p:spPr>
            <a:xfrm>
              <a:off x="1783080" y="4806556"/>
              <a:ext cx="226148"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29" idx="3"/>
              <a:endCxn id="34" idx="1"/>
            </p:cNvCxnSpPr>
            <p:nvPr/>
          </p:nvCxnSpPr>
          <p:spPr>
            <a:xfrm flipV="1">
              <a:off x="3106508" y="4109186"/>
              <a:ext cx="639958" cy="697369"/>
            </a:xfrm>
            <a:prstGeom prst="bentConnector3">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29" idx="3"/>
              <a:endCxn id="30" idx="1"/>
            </p:cNvCxnSpPr>
            <p:nvPr/>
          </p:nvCxnSpPr>
          <p:spPr>
            <a:xfrm flipV="1">
              <a:off x="3106508" y="4574447"/>
              <a:ext cx="639958" cy="232109"/>
            </a:xfrm>
            <a:prstGeom prst="bent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Elbow Connector 37"/>
            <p:cNvCxnSpPr>
              <a:stCxn id="29" idx="3"/>
              <a:endCxn id="33" idx="1"/>
            </p:cNvCxnSpPr>
            <p:nvPr/>
          </p:nvCxnSpPr>
          <p:spPr>
            <a:xfrm>
              <a:off x="3106508" y="4806556"/>
              <a:ext cx="639958" cy="233681"/>
            </a:xfrm>
            <a:prstGeom prst="bentConnector3">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Elbow Connector 38"/>
            <p:cNvCxnSpPr>
              <a:stCxn id="29" idx="3"/>
              <a:endCxn id="32" idx="1"/>
            </p:cNvCxnSpPr>
            <p:nvPr/>
          </p:nvCxnSpPr>
          <p:spPr>
            <a:xfrm>
              <a:off x="3106508" y="4806556"/>
              <a:ext cx="639958" cy="692535"/>
            </a:xfrm>
            <a:prstGeom prst="bentConnector3">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34" idx="3"/>
              <a:endCxn id="31" idx="2"/>
            </p:cNvCxnSpPr>
            <p:nvPr/>
          </p:nvCxnSpPr>
          <p:spPr>
            <a:xfrm>
              <a:off x="4843746" y="4109186"/>
              <a:ext cx="575457" cy="698968"/>
            </a:xfrm>
            <a:prstGeom prst="bentConnector3">
              <a:avLst>
                <a:gd name="adj1" fmla="val 50000"/>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30" idx="3"/>
              <a:endCxn id="31" idx="2"/>
            </p:cNvCxnSpPr>
            <p:nvPr/>
          </p:nvCxnSpPr>
          <p:spPr>
            <a:xfrm>
              <a:off x="4843746" y="4574447"/>
              <a:ext cx="575457" cy="233708"/>
            </a:xfrm>
            <a:prstGeom prst="bentConnector3">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33" idx="3"/>
              <a:endCxn id="31" idx="2"/>
            </p:cNvCxnSpPr>
            <p:nvPr/>
          </p:nvCxnSpPr>
          <p:spPr>
            <a:xfrm flipV="1">
              <a:off x="4843746" y="4808154"/>
              <a:ext cx="575457" cy="232082"/>
            </a:xfrm>
            <a:prstGeom prst="bentConnector3">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3" name="Elbow Connector 42"/>
            <p:cNvCxnSpPr>
              <a:stCxn id="32" idx="3"/>
              <a:endCxn id="31" idx="2"/>
            </p:cNvCxnSpPr>
            <p:nvPr/>
          </p:nvCxnSpPr>
          <p:spPr>
            <a:xfrm flipV="1">
              <a:off x="4843746" y="4808154"/>
              <a:ext cx="575457" cy="690936"/>
            </a:xfrm>
            <a:prstGeom prst="bentConnector3">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44" name="Content Placeholder 2"/>
          <p:cNvSpPr txBox="1">
            <a:spLocks/>
          </p:cNvSpPr>
          <p:nvPr/>
        </p:nvSpPr>
        <p:spPr>
          <a:xfrm>
            <a:off x="182880" y="4267200"/>
            <a:ext cx="8748000" cy="2362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t>The cradle-to-career approach </a:t>
            </a:r>
            <a:r>
              <a:rPr lang="en-GB" sz="2000" dirty="0" smtClean="0"/>
              <a:t>provides </a:t>
            </a:r>
            <a:r>
              <a:rPr lang="en-GB" sz="2000" dirty="0"/>
              <a:t>opportunities to prepare the provinces’ future employees and employers from early childhood through to post-school education and training so as to build the capacity required for successful economic growth and social development. This approach is particularly relevant for government strategies such as the National Development Plan and Strategic Infrastructure Projects which require that skills-planning is projected 15 to 20 years into the future</a:t>
            </a:r>
            <a:r>
              <a:rPr lang="en-GB" sz="2000" dirty="0" smtClean="0"/>
              <a:t>.</a:t>
            </a:r>
            <a:endParaRPr lang="en-ZA" sz="2000" dirty="0"/>
          </a:p>
        </p:txBody>
      </p:sp>
    </p:spTree>
    <p:extLst>
      <p:ext uri="{BB962C8B-B14F-4D97-AF65-F5344CB8AC3E}">
        <p14:creationId xmlns:p14="http://schemas.microsoft.com/office/powerpoint/2010/main" val="2143904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010400" y="6492875"/>
            <a:ext cx="2133600" cy="365125"/>
          </a:xfrm>
        </p:spPr>
        <p:txBody>
          <a:bodyPr/>
          <a:lstStyle/>
          <a:p>
            <a:fld id="{F4F56724-8CE1-452D-A54A-F39578440A84}" type="slidenum">
              <a:rPr lang="en-US" smtClean="0">
                <a:latin typeface="+mj-lt"/>
              </a:rPr>
              <a:t>9</a:t>
            </a:fld>
            <a:endParaRPr lang="en-US">
              <a:latin typeface="+mj-lt"/>
            </a:endParaRPr>
          </a:p>
        </p:txBody>
      </p:sp>
      <p:grpSp>
        <p:nvGrpSpPr>
          <p:cNvPr id="12" name="Canvas 6"/>
          <p:cNvGrpSpPr/>
          <p:nvPr/>
        </p:nvGrpSpPr>
        <p:grpSpPr>
          <a:xfrm>
            <a:off x="228600" y="2797831"/>
            <a:ext cx="8676000" cy="1774169"/>
            <a:chOff x="40150" y="6722"/>
            <a:chExt cx="6123940" cy="1005840"/>
          </a:xfrm>
        </p:grpSpPr>
        <p:sp>
          <p:nvSpPr>
            <p:cNvPr id="13" name="Rectangle 12"/>
            <p:cNvSpPr/>
            <p:nvPr/>
          </p:nvSpPr>
          <p:spPr>
            <a:xfrm>
              <a:off x="40150" y="6722"/>
              <a:ext cx="6123940" cy="1005840"/>
            </a:xfrm>
            <a:prstGeom prst="rect">
              <a:avLst/>
            </a:prstGeom>
            <a:ln>
              <a:solidFill>
                <a:schemeClr val="tx1"/>
              </a:solidFill>
            </a:ln>
          </p:spPr>
        </p:sp>
        <p:sp>
          <p:nvSpPr>
            <p:cNvPr id="14" name="Rectangle 13"/>
            <p:cNvSpPr/>
            <p:nvPr/>
          </p:nvSpPr>
          <p:spPr>
            <a:xfrm>
              <a:off x="63798" y="54685"/>
              <a:ext cx="1920240" cy="914400"/>
            </a:xfrm>
            <a:prstGeom prst="rect">
              <a:avLst/>
            </a:prstGeom>
            <a:solidFill>
              <a:schemeClr val="accent3">
                <a:lumMod val="50000"/>
              </a:schemeClr>
            </a:solidFill>
            <a:ln w="25400" cap="flat" cmpd="sng" algn="ctr">
              <a:noFill/>
              <a:prstDash val="solid"/>
            </a:ln>
            <a:effectLst/>
          </p:spPr>
          <p:style>
            <a:lnRef idx="2">
              <a:schemeClr val="accent3">
                <a:shade val="50000"/>
              </a:schemeClr>
            </a:lnRef>
            <a:fillRef idx="1">
              <a:schemeClr val="accent3"/>
            </a:fillRef>
            <a:effectRef idx="0">
              <a:schemeClr val="accent3"/>
            </a:effectRef>
            <a:fontRef idx="minor">
              <a:schemeClr val="lt1"/>
            </a:fontRef>
          </p:style>
          <p:txBody>
            <a:bodyPr wrap="square" lIns="94195" tIns="47097" rIns="94195" bIns="47097" rtlCol="0" anchor="ctr"/>
            <a:lstStyle/>
            <a:p>
              <a:pPr algn="ctr">
                <a:spcAft>
                  <a:spcPts val="0"/>
                </a:spcAft>
                <a:tabLst>
                  <a:tab pos="2865755" algn="ctr"/>
                  <a:tab pos="5731510" algn="r"/>
                </a:tabLst>
              </a:pPr>
              <a:r>
                <a:rPr lang="en-GB" sz="1400" b="1" dirty="0">
                  <a:solidFill>
                    <a:srgbClr val="FFFFFF"/>
                  </a:solidFill>
                  <a:effectLst/>
                  <a:latin typeface="+mj-lt"/>
                  <a:ea typeface="Calibri"/>
                </a:rPr>
                <a:t>NSDS III Goal 4.7</a:t>
              </a:r>
              <a:endParaRPr lang="en-ZA" sz="1400" dirty="0">
                <a:effectLst/>
                <a:latin typeface="+mj-lt"/>
                <a:ea typeface="Times New Roman"/>
              </a:endParaRPr>
            </a:p>
            <a:p>
              <a:pPr algn="ctr">
                <a:spcAft>
                  <a:spcPts val="0"/>
                </a:spcAft>
                <a:tabLst>
                  <a:tab pos="2865755" algn="ctr"/>
                  <a:tab pos="5731510" algn="r"/>
                </a:tabLst>
              </a:pPr>
              <a:r>
                <a:rPr lang="en-GB" sz="1400" b="1" i="1" dirty="0">
                  <a:solidFill>
                    <a:srgbClr val="FFFFFF"/>
                  </a:solidFill>
                  <a:effectLst/>
                  <a:latin typeface="+mj-lt"/>
                  <a:ea typeface="Calibri"/>
                </a:rPr>
                <a:t>Increasing public sector capacity for improved service delivery and supporting the building of a developmental state</a:t>
              </a:r>
              <a:endParaRPr lang="en-ZA" sz="1400" dirty="0">
                <a:effectLst/>
                <a:latin typeface="+mj-lt"/>
                <a:ea typeface="Times New Roman"/>
              </a:endParaRPr>
            </a:p>
          </p:txBody>
        </p:sp>
        <p:sp>
          <p:nvSpPr>
            <p:cNvPr id="15" name="Rectangle 14"/>
            <p:cNvSpPr/>
            <p:nvPr/>
          </p:nvSpPr>
          <p:spPr>
            <a:xfrm>
              <a:off x="2112898" y="54685"/>
              <a:ext cx="1920240" cy="914400"/>
            </a:xfrm>
            <a:prstGeom prst="rect">
              <a:avLst/>
            </a:prstGeom>
            <a:solidFill>
              <a:schemeClr val="accent2">
                <a:lumMod val="50000"/>
              </a:schemeClr>
            </a:solidFill>
            <a:ln w="25400" cap="flat" cmpd="sng" algn="ctr">
              <a:noFill/>
              <a:prstDash val="solid"/>
            </a:ln>
            <a:effectLst/>
          </p:spPr>
          <p:style>
            <a:lnRef idx="2">
              <a:schemeClr val="accent2">
                <a:shade val="50000"/>
              </a:schemeClr>
            </a:lnRef>
            <a:fillRef idx="1">
              <a:schemeClr val="accent2"/>
            </a:fillRef>
            <a:effectRef idx="0">
              <a:schemeClr val="accent2"/>
            </a:effectRef>
            <a:fontRef idx="minor">
              <a:schemeClr val="lt1"/>
            </a:fontRef>
          </p:style>
          <p:txBody>
            <a:bodyPr wrap="square" lIns="94195" tIns="47097" rIns="94195" bIns="47097" rtlCol="0" anchor="ctr"/>
            <a:lstStyle/>
            <a:p>
              <a:pPr algn="ctr">
                <a:spcAft>
                  <a:spcPts val="0"/>
                </a:spcAft>
                <a:tabLst>
                  <a:tab pos="2865755" algn="ctr"/>
                  <a:tab pos="5731510" algn="r"/>
                </a:tabLst>
              </a:pPr>
              <a:r>
                <a:rPr lang="en-GB" sz="1400" b="1" kern="1200" dirty="0">
                  <a:solidFill>
                    <a:srgbClr val="FFFFFF"/>
                  </a:solidFill>
                  <a:effectLst/>
                  <a:latin typeface="+mj-lt"/>
                  <a:ea typeface="Times New Roman"/>
                </a:rPr>
                <a:t>HRDS-SA III Strategic Goal 5</a:t>
              </a:r>
              <a:endParaRPr lang="en-ZA" sz="1400" dirty="0">
                <a:effectLst/>
                <a:latin typeface="+mj-lt"/>
                <a:ea typeface="Times New Roman"/>
              </a:endParaRPr>
            </a:p>
            <a:p>
              <a:pPr algn="ctr">
                <a:spcAft>
                  <a:spcPts val="0"/>
                </a:spcAft>
              </a:pPr>
              <a:r>
                <a:rPr lang="en-US" sz="1400" b="1" i="1" dirty="0">
                  <a:effectLst/>
                  <a:latin typeface="+mj-lt"/>
                  <a:ea typeface="Calibri"/>
                  <a:cs typeface="Times New Roman"/>
                </a:rPr>
                <a:t>A developmental/capable state with effective and efficient planning and implementation </a:t>
              </a:r>
              <a:r>
                <a:rPr lang="en-US" sz="1400" b="1" i="1" dirty="0" smtClean="0">
                  <a:effectLst/>
                  <a:latin typeface="+mj-lt"/>
                  <a:ea typeface="Calibri"/>
                  <a:cs typeface="Times New Roman"/>
                </a:rPr>
                <a:t>capabilities</a:t>
              </a:r>
              <a:endParaRPr lang="en-ZA" sz="1400" dirty="0">
                <a:effectLst/>
                <a:latin typeface="+mj-lt"/>
                <a:ea typeface="Calibri"/>
                <a:cs typeface="Times New Roman"/>
              </a:endParaRPr>
            </a:p>
          </p:txBody>
        </p:sp>
        <p:sp>
          <p:nvSpPr>
            <p:cNvPr id="16" name="Rectangle 15"/>
            <p:cNvSpPr/>
            <p:nvPr/>
          </p:nvSpPr>
          <p:spPr>
            <a:xfrm>
              <a:off x="4164066" y="54685"/>
              <a:ext cx="1920240" cy="914400"/>
            </a:xfrm>
            <a:prstGeom prst="rect">
              <a:avLst/>
            </a:prstGeom>
            <a:solidFill>
              <a:schemeClr val="accent6">
                <a:lumMod val="50000"/>
              </a:schemeClr>
            </a:solidFill>
            <a:ln w="25400" cap="flat" cmpd="sng" algn="ctr">
              <a:noFill/>
              <a:prstDash val="solid"/>
            </a:ln>
            <a:effectLst/>
          </p:spPr>
          <p:style>
            <a:lnRef idx="2">
              <a:schemeClr val="accent6">
                <a:shade val="50000"/>
              </a:schemeClr>
            </a:lnRef>
            <a:fillRef idx="1">
              <a:schemeClr val="accent6"/>
            </a:fillRef>
            <a:effectRef idx="0">
              <a:schemeClr val="accent6"/>
            </a:effectRef>
            <a:fontRef idx="minor">
              <a:schemeClr val="lt1"/>
            </a:fontRef>
          </p:style>
          <p:txBody>
            <a:bodyPr wrap="square" lIns="94195" tIns="47097" rIns="94195" bIns="47097" rtlCol="0" anchor="ctr"/>
            <a:lstStyle/>
            <a:p>
              <a:pPr algn="ctr">
                <a:spcAft>
                  <a:spcPts val="0"/>
                </a:spcAft>
                <a:tabLst>
                  <a:tab pos="2865755" algn="ctr"/>
                  <a:tab pos="5731510" algn="r"/>
                </a:tabLst>
              </a:pPr>
              <a:r>
                <a:rPr lang="en-GB" sz="1400" b="1" kern="1200" dirty="0">
                  <a:solidFill>
                    <a:srgbClr val="FFFFFF"/>
                  </a:solidFill>
                  <a:effectLst/>
                  <a:latin typeface="+mj-lt"/>
                  <a:ea typeface="Times New Roman"/>
                </a:rPr>
                <a:t>HRDSF-PS Vision</a:t>
              </a:r>
              <a:endParaRPr lang="en-ZA" sz="1400" dirty="0">
                <a:effectLst/>
                <a:latin typeface="+mj-lt"/>
                <a:ea typeface="Times New Roman"/>
              </a:endParaRPr>
            </a:p>
            <a:p>
              <a:pPr algn="ctr">
                <a:spcAft>
                  <a:spcPts val="0"/>
                </a:spcAft>
                <a:tabLst>
                  <a:tab pos="2865755" algn="ctr"/>
                  <a:tab pos="5731510" algn="r"/>
                </a:tabLst>
              </a:pPr>
              <a:r>
                <a:rPr lang="en-GB" sz="1400" b="1" i="1" kern="1200" dirty="0">
                  <a:solidFill>
                    <a:srgbClr val="FFFFFF"/>
                  </a:solidFill>
                  <a:effectLst/>
                  <a:latin typeface="+mj-lt"/>
                  <a:ea typeface="Times New Roman"/>
                </a:rPr>
                <a:t>To build a competent workforce for the Public Service that delivers</a:t>
              </a:r>
              <a:endParaRPr lang="en-ZA" sz="1400" dirty="0">
                <a:effectLst/>
                <a:latin typeface="+mj-lt"/>
                <a:ea typeface="Times New Roman"/>
              </a:endParaRPr>
            </a:p>
          </p:txBody>
        </p:sp>
      </p:grpSp>
      <p:sp>
        <p:nvSpPr>
          <p:cNvPr id="18" name="Rectangle 16"/>
          <p:cNvSpPr>
            <a:spLocks noChangeArrowheads="1"/>
          </p:cNvSpPr>
          <p:nvPr/>
        </p:nvSpPr>
        <p:spPr bwMode="auto">
          <a:xfrm>
            <a:off x="228600" y="4876800"/>
            <a:ext cx="867600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lang="en-US" altLang="en-US" sz="2000" dirty="0" smtClean="0">
                <a:ea typeface="Times New Roman" pitchFamily="18" charset="0"/>
                <a:cs typeface="Calibri" pitchFamily="34" charset="0"/>
              </a:rPr>
              <a:t>As </a:t>
            </a:r>
            <a:r>
              <a:rPr lang="en-US" altLang="en-US" sz="2000" dirty="0">
                <a:ea typeface="Times New Roman" pitchFamily="18" charset="0"/>
                <a:cs typeface="Calibri" pitchFamily="34" charset="0"/>
              </a:rPr>
              <a:t>the HRDSF-PS serves as the </a:t>
            </a:r>
            <a:r>
              <a:rPr lang="en-ZA" altLang="en-US" sz="2000" dirty="0">
                <a:ea typeface="Times New Roman" pitchFamily="18" charset="0"/>
                <a:cs typeface="Calibri" pitchFamily="34" charset="0"/>
              </a:rPr>
              <a:t>national instrument intended to provide strategic direction for human resource development within the Public Service</a:t>
            </a:r>
            <a:r>
              <a:rPr lang="en-GB" altLang="en-US" sz="2000" dirty="0">
                <a:ea typeface="Times New Roman" pitchFamily="18" charset="0"/>
                <a:cs typeface="Calibri" pitchFamily="34" charset="0"/>
              </a:rPr>
              <a:t>, the above alignment creates the opportunity for the public sector to link the pillars, roles and responsibilities [outputs] of the HRDSF-PS to provincial human resource development and skills development planning</a:t>
            </a:r>
            <a:r>
              <a:rPr lang="en-GB" altLang="en-US" sz="2000" dirty="0" smtClean="0">
                <a:ea typeface="Times New Roman" pitchFamily="18" charset="0"/>
                <a:cs typeface="Calibri" pitchFamily="34" charset="0"/>
              </a:rPr>
              <a:t>.</a:t>
            </a:r>
          </a:p>
        </p:txBody>
      </p:sp>
      <p:sp>
        <p:nvSpPr>
          <p:cNvPr id="20" name="Title 1"/>
          <p:cNvSpPr txBox="1">
            <a:spLocks/>
          </p:cNvSpPr>
          <p:nvPr/>
        </p:nvSpPr>
        <p:spPr>
          <a:xfrm>
            <a:off x="0" y="0"/>
            <a:ext cx="9144000" cy="457200"/>
          </a:xfrm>
          <a:prstGeom prst="rect">
            <a:avLst/>
          </a:prstGeom>
          <a:solidFill>
            <a:schemeClr val="accent3">
              <a:lumMod val="5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000" b="1" dirty="0" smtClean="0">
                <a:solidFill>
                  <a:schemeClr val="bg1"/>
                </a:solidFill>
              </a:rPr>
              <a:t>Strategic Architecture: </a:t>
            </a:r>
            <a:r>
              <a:rPr lang="en-ZA" sz="2000" b="1" dirty="0">
                <a:solidFill>
                  <a:schemeClr val="bg1"/>
                </a:solidFill>
              </a:rPr>
              <a:t>NSDS III / HRDS-SA III </a:t>
            </a:r>
            <a:r>
              <a:rPr lang="en-ZA" sz="2000" b="1" dirty="0" smtClean="0">
                <a:solidFill>
                  <a:schemeClr val="bg1"/>
                </a:solidFill>
              </a:rPr>
              <a:t>/ HRDSF-PS Alignment</a:t>
            </a:r>
            <a:endParaRPr lang="en-US" sz="2000" b="1" dirty="0">
              <a:solidFill>
                <a:schemeClr val="bg1"/>
              </a:solidFill>
            </a:endParaRPr>
          </a:p>
        </p:txBody>
      </p:sp>
      <p:sp>
        <p:nvSpPr>
          <p:cNvPr id="21" name="Content Placeholder 2"/>
          <p:cNvSpPr txBox="1">
            <a:spLocks/>
          </p:cNvSpPr>
          <p:nvPr/>
        </p:nvSpPr>
        <p:spPr>
          <a:xfrm>
            <a:off x="228600" y="609600"/>
            <a:ext cx="8676000" cy="18288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fontAlgn="base">
              <a:spcBef>
                <a:spcPct val="0"/>
              </a:spcBef>
              <a:spcAft>
                <a:spcPct val="0"/>
              </a:spcAft>
              <a:buNone/>
            </a:pPr>
            <a:r>
              <a:rPr lang="en-US" altLang="en-US" sz="2000" dirty="0" smtClean="0">
                <a:latin typeface="+mj-lt"/>
                <a:ea typeface="Times New Roman" pitchFamily="18" charset="0"/>
                <a:cs typeface="Times New Roman" pitchFamily="18" charset="0"/>
              </a:rPr>
              <a:t>The NSDS and </a:t>
            </a:r>
            <a:r>
              <a:rPr lang="en-US" altLang="en-US" sz="2000" dirty="0">
                <a:latin typeface="+mj-lt"/>
                <a:ea typeface="Times New Roman" pitchFamily="18" charset="0"/>
                <a:cs typeface="Times New Roman" pitchFamily="18" charset="0"/>
              </a:rPr>
              <a:t>HRDS-SA </a:t>
            </a:r>
            <a:r>
              <a:rPr lang="en-US" altLang="en-US" sz="2000" dirty="0" smtClean="0">
                <a:latin typeface="+mj-lt"/>
                <a:ea typeface="Times New Roman" pitchFamily="18" charset="0"/>
                <a:cs typeface="Times New Roman" pitchFamily="18" charset="0"/>
              </a:rPr>
              <a:t>are </a:t>
            </a:r>
            <a:r>
              <a:rPr lang="en-US" altLang="en-US" sz="2000" dirty="0">
                <a:latin typeface="+mj-lt"/>
                <a:ea typeface="Times New Roman" pitchFamily="18" charset="0"/>
                <a:cs typeface="Times New Roman" pitchFamily="18" charset="0"/>
              </a:rPr>
              <a:t>also integrally linked through their strategic objectives </a:t>
            </a:r>
            <a:r>
              <a:rPr lang="en-US" altLang="en-US" sz="2000" dirty="0" smtClean="0">
                <a:latin typeface="+mj-lt"/>
                <a:ea typeface="Times New Roman" pitchFamily="18" charset="0"/>
                <a:cs typeface="Times New Roman" pitchFamily="18" charset="0"/>
              </a:rPr>
              <a:t> to the Human Resource Development Strategic Framework for the Public Service.</a:t>
            </a:r>
            <a:r>
              <a:rPr lang="en-US" altLang="en-US" sz="2000" dirty="0" smtClean="0">
                <a:latin typeface="+mj-lt"/>
                <a:ea typeface="Times New Roman" pitchFamily="18" charset="0"/>
                <a:cs typeface="Calibri" pitchFamily="34" charset="0"/>
              </a:rPr>
              <a:t> </a:t>
            </a:r>
            <a:r>
              <a:rPr lang="en-US" altLang="en-US" sz="2000" dirty="0">
                <a:latin typeface="+mj-lt"/>
                <a:ea typeface="Times New Roman" pitchFamily="18" charset="0"/>
                <a:cs typeface="Calibri" pitchFamily="34" charset="0"/>
              </a:rPr>
              <a:t>Released by the Department of Public Service and Administration (DPSA) in July 2016, the HRDSF-PS has as its’ vision “To build a competent workforce for the Public Service that delivers”. This vision is identical in intention to goal 4.7 of the NSDS III and </a:t>
            </a:r>
            <a:r>
              <a:rPr lang="en-GB" altLang="en-US" sz="2000" dirty="0">
                <a:latin typeface="+mj-lt"/>
                <a:ea typeface="Times New Roman" pitchFamily="18" charset="0"/>
                <a:cs typeface="Calibri" pitchFamily="34" charset="0"/>
              </a:rPr>
              <a:t>Strategic Goal 5</a:t>
            </a:r>
            <a:r>
              <a:rPr lang="en-GB" altLang="en-US" sz="2000" b="1" dirty="0">
                <a:latin typeface="+mj-lt"/>
                <a:ea typeface="Times New Roman" pitchFamily="18" charset="0"/>
                <a:cs typeface="Calibri" pitchFamily="34" charset="0"/>
              </a:rPr>
              <a:t> </a:t>
            </a:r>
            <a:r>
              <a:rPr lang="en-US" altLang="en-US" sz="2000" dirty="0">
                <a:latin typeface="+mj-lt"/>
                <a:ea typeface="Times New Roman" pitchFamily="18" charset="0"/>
                <a:cs typeface="Calibri" pitchFamily="34" charset="0"/>
              </a:rPr>
              <a:t>of the HRDS-SA III, i.e</a:t>
            </a:r>
            <a:r>
              <a:rPr lang="en-US" altLang="en-US" sz="2000" dirty="0" smtClean="0">
                <a:latin typeface="+mj-lt"/>
                <a:ea typeface="Times New Roman" pitchFamily="18" charset="0"/>
                <a:cs typeface="Calibri" pitchFamily="34" charset="0"/>
              </a:rPr>
              <a:t>.:</a:t>
            </a:r>
            <a:endParaRPr lang="en-ZA" altLang="en-US" sz="2000" dirty="0">
              <a:latin typeface="+mj-lt"/>
              <a:ea typeface="Times New Roman" pitchFamily="18" charset="0"/>
              <a:cs typeface="Arial" pitchFamily="34" charset="0"/>
            </a:endParaRPr>
          </a:p>
        </p:txBody>
      </p:sp>
    </p:spTree>
    <p:extLst>
      <p:ext uri="{BB962C8B-B14F-4D97-AF65-F5344CB8AC3E}">
        <p14:creationId xmlns:p14="http://schemas.microsoft.com/office/powerpoint/2010/main" val="986443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15388</TotalTime>
  <Words>3040</Words>
  <Application>Microsoft Office PowerPoint</Application>
  <PresentationFormat>On-screen Show (4:3)</PresentationFormat>
  <Paragraphs>424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Office Theme</vt:lpstr>
      <vt:lpstr>    Implementing Skills Development and Training in Provinces  National Skills Authority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Northern Cape  Provincial Skills Development Framework</dc:title>
  <dc:creator>Heidi Kirchner</dc:creator>
  <cp:lastModifiedBy>Motsoene.A</cp:lastModifiedBy>
  <cp:revision>402</cp:revision>
  <cp:lastPrinted>2016-04-28T14:07:03Z</cp:lastPrinted>
  <dcterms:created xsi:type="dcterms:W3CDTF">2015-11-05T23:54:10Z</dcterms:created>
  <dcterms:modified xsi:type="dcterms:W3CDTF">2017-06-13T08:39:02Z</dcterms:modified>
</cp:coreProperties>
</file>