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70" r:id="rId8"/>
    <p:sldId id="268" r:id="rId9"/>
    <p:sldId id="273" r:id="rId10"/>
    <p:sldId id="275" r:id="rId11"/>
    <p:sldId id="271" r:id="rId12"/>
    <p:sldId id="263" r:id="rId13"/>
    <p:sldId id="264" r:id="rId14"/>
    <p:sldId id="265" r:id="rId15"/>
    <p:sldId id="266" r:id="rId16"/>
    <p:sldId id="26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D1205-9184-40F6-8C3B-2AB2E8D5BDBD}" type="doc">
      <dgm:prSet loTypeId="urn:diagrams.loki3.com/TabbedArc+Icon" loCatId="relationship" qsTypeId="urn:microsoft.com/office/officeart/2005/8/quickstyle/3d9" qsCatId="3D" csTypeId="urn:microsoft.com/office/officeart/2005/8/colors/accent2_5" csCatId="accent2" phldr="1"/>
      <dgm:spPr/>
    </dgm:pt>
    <dgm:pt modelId="{50541130-6479-45F3-B7DA-624C7A7D6C61}">
      <dgm:prSet phldrT="[Text]"/>
      <dgm:spPr/>
      <dgm:t>
        <a:bodyPr/>
        <a:lstStyle/>
        <a:p>
          <a:r>
            <a:rPr lang="en-ZA" b="1" dirty="0" smtClean="0"/>
            <a:t>Step 1   </a:t>
          </a:r>
          <a:r>
            <a:rPr lang="en-ZA" dirty="0" smtClean="0"/>
            <a:t>Compile project lists</a:t>
          </a:r>
          <a:endParaRPr lang="en-ZA" dirty="0"/>
        </a:p>
      </dgm:t>
    </dgm:pt>
    <dgm:pt modelId="{6501B29C-125B-4D1F-9DA8-197F23D1C93E}" type="parTrans" cxnId="{971AE307-AA57-4D72-8545-0209C1CA1329}">
      <dgm:prSet/>
      <dgm:spPr/>
      <dgm:t>
        <a:bodyPr/>
        <a:lstStyle/>
        <a:p>
          <a:endParaRPr lang="en-ZA"/>
        </a:p>
      </dgm:t>
    </dgm:pt>
    <dgm:pt modelId="{68B9DDAB-BE01-4A9C-BAC9-1B03D5B207E9}" type="sibTrans" cxnId="{971AE307-AA57-4D72-8545-0209C1CA1329}">
      <dgm:prSet/>
      <dgm:spPr/>
      <dgm:t>
        <a:bodyPr/>
        <a:lstStyle/>
        <a:p>
          <a:endParaRPr lang="en-ZA"/>
        </a:p>
      </dgm:t>
    </dgm:pt>
    <dgm:pt modelId="{9475F759-DD31-4405-95B9-22EC5ADBD671}">
      <dgm:prSet phldrT="[Text]"/>
      <dgm:spPr/>
      <dgm:t>
        <a:bodyPr/>
        <a:lstStyle/>
        <a:p>
          <a:r>
            <a:rPr lang="en-ZA" b="1" dirty="0" smtClean="0"/>
            <a:t>Step 2</a:t>
          </a:r>
        </a:p>
        <a:p>
          <a:r>
            <a:rPr lang="en-ZA" dirty="0" smtClean="0"/>
            <a:t>Typical skills for project types</a:t>
          </a:r>
          <a:endParaRPr lang="en-ZA" dirty="0"/>
        </a:p>
      </dgm:t>
    </dgm:pt>
    <dgm:pt modelId="{B6A05EE0-5DF5-41C7-9508-4868FEF6195C}" type="parTrans" cxnId="{36D86663-6AAB-442B-9FBC-5BA82F4FE488}">
      <dgm:prSet/>
      <dgm:spPr/>
      <dgm:t>
        <a:bodyPr/>
        <a:lstStyle/>
        <a:p>
          <a:endParaRPr lang="en-ZA"/>
        </a:p>
      </dgm:t>
    </dgm:pt>
    <dgm:pt modelId="{16D7BE96-F8F8-458C-97E4-2FC57FF2D5B9}" type="sibTrans" cxnId="{36D86663-6AAB-442B-9FBC-5BA82F4FE488}">
      <dgm:prSet/>
      <dgm:spPr/>
      <dgm:t>
        <a:bodyPr/>
        <a:lstStyle/>
        <a:p>
          <a:endParaRPr lang="en-ZA"/>
        </a:p>
      </dgm:t>
    </dgm:pt>
    <dgm:pt modelId="{08176804-3BE7-4517-A6B7-FEB9298E4F07}">
      <dgm:prSet phldrT="[Text]"/>
      <dgm:spPr/>
      <dgm:t>
        <a:bodyPr/>
        <a:lstStyle/>
        <a:p>
          <a:r>
            <a:rPr lang="en-ZA" dirty="0" smtClean="0">
              <a:solidFill>
                <a:schemeClr val="accent2">
                  <a:lumMod val="75000"/>
                </a:schemeClr>
              </a:solidFill>
            </a:rPr>
            <a:t>Step 3    Estimate skills needed &amp; scarcity</a:t>
          </a:r>
          <a:endParaRPr lang="en-ZA" dirty="0">
            <a:solidFill>
              <a:schemeClr val="accent2">
                <a:lumMod val="75000"/>
              </a:schemeClr>
            </a:solidFill>
          </a:endParaRPr>
        </a:p>
      </dgm:t>
    </dgm:pt>
    <dgm:pt modelId="{08E5A998-3C61-4A5F-8C56-F505BF870B19}" type="parTrans" cxnId="{ADCE8485-336A-4593-8C3E-F87DCDDA7625}">
      <dgm:prSet/>
      <dgm:spPr/>
      <dgm:t>
        <a:bodyPr/>
        <a:lstStyle/>
        <a:p>
          <a:endParaRPr lang="en-ZA"/>
        </a:p>
      </dgm:t>
    </dgm:pt>
    <dgm:pt modelId="{3A0F8A68-3611-4D0F-BC31-179B4574B135}" type="sibTrans" cxnId="{ADCE8485-336A-4593-8C3E-F87DCDDA7625}">
      <dgm:prSet/>
      <dgm:spPr/>
      <dgm:t>
        <a:bodyPr/>
        <a:lstStyle/>
        <a:p>
          <a:endParaRPr lang="en-ZA"/>
        </a:p>
      </dgm:t>
    </dgm:pt>
    <dgm:pt modelId="{D5663A07-C489-4E32-BFC9-BE05B16A6AF7}" type="pres">
      <dgm:prSet presAssocID="{830D1205-9184-40F6-8C3B-2AB2E8D5BDBD}" presName="Name0" presStyleCnt="0">
        <dgm:presLayoutVars>
          <dgm:dir/>
          <dgm:resizeHandles val="exact"/>
        </dgm:presLayoutVars>
      </dgm:prSet>
      <dgm:spPr/>
    </dgm:pt>
    <dgm:pt modelId="{AF4592ED-EE26-42F9-8E2B-C2E0E4AFB41A}" type="pres">
      <dgm:prSet presAssocID="{50541130-6479-45F3-B7DA-624C7A7D6C61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EAEA1E-A6AA-45AB-AFA6-6100F11B3047}" type="pres">
      <dgm:prSet presAssocID="{9475F759-DD31-4405-95B9-22EC5ADBD671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42DF83-C593-47FB-9375-E3C6A029F3E0}" type="pres">
      <dgm:prSet presAssocID="{08176804-3BE7-4517-A6B7-FEB9298E4F07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DCE8485-336A-4593-8C3E-F87DCDDA7625}" srcId="{830D1205-9184-40F6-8C3B-2AB2E8D5BDBD}" destId="{08176804-3BE7-4517-A6B7-FEB9298E4F07}" srcOrd="2" destOrd="0" parTransId="{08E5A998-3C61-4A5F-8C56-F505BF870B19}" sibTransId="{3A0F8A68-3611-4D0F-BC31-179B4574B135}"/>
    <dgm:cxn modelId="{8C99B708-84AC-47E8-A85C-C03F95A413D7}" type="presOf" srcId="{50541130-6479-45F3-B7DA-624C7A7D6C61}" destId="{AF4592ED-EE26-42F9-8E2B-C2E0E4AFB41A}" srcOrd="0" destOrd="0" presId="urn:diagrams.loki3.com/TabbedArc+Icon"/>
    <dgm:cxn modelId="{7D4039F3-8F57-41A9-9FAB-6F9A8881A28D}" type="presOf" srcId="{830D1205-9184-40F6-8C3B-2AB2E8D5BDBD}" destId="{D5663A07-C489-4E32-BFC9-BE05B16A6AF7}" srcOrd="0" destOrd="0" presId="urn:diagrams.loki3.com/TabbedArc+Icon"/>
    <dgm:cxn modelId="{971AE307-AA57-4D72-8545-0209C1CA1329}" srcId="{830D1205-9184-40F6-8C3B-2AB2E8D5BDBD}" destId="{50541130-6479-45F3-B7DA-624C7A7D6C61}" srcOrd="0" destOrd="0" parTransId="{6501B29C-125B-4D1F-9DA8-197F23D1C93E}" sibTransId="{68B9DDAB-BE01-4A9C-BAC9-1B03D5B207E9}"/>
    <dgm:cxn modelId="{C4ECF1A5-1211-468A-A01F-C307B41DA88F}" type="presOf" srcId="{9475F759-DD31-4405-95B9-22EC5ADBD671}" destId="{D4EAEA1E-A6AA-45AB-AFA6-6100F11B3047}" srcOrd="0" destOrd="0" presId="urn:diagrams.loki3.com/TabbedArc+Icon"/>
    <dgm:cxn modelId="{36D86663-6AAB-442B-9FBC-5BA82F4FE488}" srcId="{830D1205-9184-40F6-8C3B-2AB2E8D5BDBD}" destId="{9475F759-DD31-4405-95B9-22EC5ADBD671}" srcOrd="1" destOrd="0" parTransId="{B6A05EE0-5DF5-41C7-9508-4868FEF6195C}" sibTransId="{16D7BE96-F8F8-458C-97E4-2FC57FF2D5B9}"/>
    <dgm:cxn modelId="{575A615D-922F-46EE-A7E1-47A8AE8998ED}" type="presOf" srcId="{08176804-3BE7-4517-A6B7-FEB9298E4F07}" destId="{0D42DF83-C593-47FB-9375-E3C6A029F3E0}" srcOrd="0" destOrd="0" presId="urn:diagrams.loki3.com/TabbedArc+Icon"/>
    <dgm:cxn modelId="{F0EEBBC5-2BD1-49CA-BE79-B3372276E287}" type="presParOf" srcId="{D5663A07-C489-4E32-BFC9-BE05B16A6AF7}" destId="{AF4592ED-EE26-42F9-8E2B-C2E0E4AFB41A}" srcOrd="0" destOrd="0" presId="urn:diagrams.loki3.com/TabbedArc+Icon"/>
    <dgm:cxn modelId="{CAFDAC96-E607-424C-9502-AEA49B7645A0}" type="presParOf" srcId="{D5663A07-C489-4E32-BFC9-BE05B16A6AF7}" destId="{D4EAEA1E-A6AA-45AB-AFA6-6100F11B3047}" srcOrd="1" destOrd="0" presId="urn:diagrams.loki3.com/TabbedArc+Icon"/>
    <dgm:cxn modelId="{3A3AB64C-0D3E-40E0-804E-76B59C9EDA37}" type="presParOf" srcId="{D5663A07-C489-4E32-BFC9-BE05B16A6AF7}" destId="{0D42DF83-C593-47FB-9375-E3C6A029F3E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C5A9B-EB01-4C49-B4A6-369133D805B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B8F46337-8E63-4B9B-97AD-C9750B5F7079}">
      <dgm:prSet phldrT="[Text]"/>
      <dgm:spPr/>
      <dgm:t>
        <a:bodyPr/>
        <a:lstStyle/>
        <a:p>
          <a:r>
            <a:rPr lang="en-ZA" dirty="0" smtClean="0"/>
            <a:t>Step 4</a:t>
          </a:r>
          <a:endParaRPr lang="en-ZA" dirty="0"/>
        </a:p>
      </dgm:t>
    </dgm:pt>
    <dgm:pt modelId="{8D39A0EC-62A2-4EC6-AE73-5824CC9A32BD}" type="parTrans" cxnId="{9745C825-1081-491E-9EA8-C72B2D489AC4}">
      <dgm:prSet/>
      <dgm:spPr/>
      <dgm:t>
        <a:bodyPr/>
        <a:lstStyle/>
        <a:p>
          <a:endParaRPr lang="en-ZA"/>
        </a:p>
      </dgm:t>
    </dgm:pt>
    <dgm:pt modelId="{FE9016E0-F283-4D0E-9E37-EA70E1B644A3}" type="sibTrans" cxnId="{9745C825-1081-491E-9EA8-C72B2D489AC4}">
      <dgm:prSet/>
      <dgm:spPr/>
      <dgm:t>
        <a:bodyPr/>
        <a:lstStyle/>
        <a:p>
          <a:endParaRPr lang="en-ZA"/>
        </a:p>
      </dgm:t>
    </dgm:pt>
    <dgm:pt modelId="{A77B154C-546D-4CF4-A054-C110EAE4974B}">
      <dgm:prSet phldrT="[Text]"/>
      <dgm:spPr/>
      <dgm:t>
        <a:bodyPr/>
        <a:lstStyle/>
        <a:p>
          <a:r>
            <a:rPr lang="en-ZA" dirty="0" smtClean="0"/>
            <a:t>Step 5</a:t>
          </a:r>
          <a:endParaRPr lang="en-ZA" dirty="0"/>
        </a:p>
      </dgm:t>
    </dgm:pt>
    <dgm:pt modelId="{5AAAFB8B-A1BC-4ACF-AC81-44A3302C61DF}" type="parTrans" cxnId="{C4EFE5AA-2921-4892-9FFB-C587D39FF725}">
      <dgm:prSet/>
      <dgm:spPr/>
      <dgm:t>
        <a:bodyPr/>
        <a:lstStyle/>
        <a:p>
          <a:endParaRPr lang="en-ZA"/>
        </a:p>
      </dgm:t>
    </dgm:pt>
    <dgm:pt modelId="{E286D508-3188-4C48-90CA-9E0C89C72115}" type="sibTrans" cxnId="{C4EFE5AA-2921-4892-9FFB-C587D39FF725}">
      <dgm:prSet/>
      <dgm:spPr/>
      <dgm:t>
        <a:bodyPr/>
        <a:lstStyle/>
        <a:p>
          <a:endParaRPr lang="en-ZA"/>
        </a:p>
      </dgm:t>
    </dgm:pt>
    <dgm:pt modelId="{2DCF1949-C453-4CE2-AC14-2A00524E05D8}">
      <dgm:prSet phldrT="[Text]"/>
      <dgm:spPr/>
      <dgm:t>
        <a:bodyPr/>
        <a:lstStyle/>
        <a:p>
          <a:r>
            <a:rPr lang="en-ZA" dirty="0" smtClean="0"/>
            <a:t>Step 6</a:t>
          </a:r>
          <a:endParaRPr lang="en-ZA" dirty="0"/>
        </a:p>
      </dgm:t>
    </dgm:pt>
    <dgm:pt modelId="{7E119223-4865-40C4-A548-371BB4AEE672}" type="parTrans" cxnId="{CA11D97F-8B91-4303-8616-D83954AF721F}">
      <dgm:prSet/>
      <dgm:spPr/>
      <dgm:t>
        <a:bodyPr/>
        <a:lstStyle/>
        <a:p>
          <a:endParaRPr lang="en-ZA"/>
        </a:p>
      </dgm:t>
    </dgm:pt>
    <dgm:pt modelId="{483DCC0C-67CF-4749-90F6-7529F58141D5}" type="sibTrans" cxnId="{CA11D97F-8B91-4303-8616-D83954AF721F}">
      <dgm:prSet/>
      <dgm:spPr/>
      <dgm:t>
        <a:bodyPr/>
        <a:lstStyle/>
        <a:p>
          <a:endParaRPr lang="en-ZA"/>
        </a:p>
      </dgm:t>
    </dgm:pt>
    <dgm:pt modelId="{0814B568-B613-4787-969B-D4C4DFB76B58}">
      <dgm:prSet phldrT="[Text]"/>
      <dgm:spPr/>
      <dgm:t>
        <a:bodyPr/>
        <a:lstStyle/>
        <a:p>
          <a:r>
            <a:rPr lang="en-ZA" dirty="0" smtClean="0"/>
            <a:t>Step 7</a:t>
          </a:r>
          <a:endParaRPr lang="en-ZA" dirty="0"/>
        </a:p>
      </dgm:t>
    </dgm:pt>
    <dgm:pt modelId="{5136243C-885C-4CC7-A7AA-7B2A26BBE065}" type="parTrans" cxnId="{C57C585A-526C-4C33-B260-9511142342BC}">
      <dgm:prSet/>
      <dgm:spPr/>
      <dgm:t>
        <a:bodyPr/>
        <a:lstStyle/>
        <a:p>
          <a:endParaRPr lang="en-ZA"/>
        </a:p>
      </dgm:t>
    </dgm:pt>
    <dgm:pt modelId="{BA53BF40-98DA-4F15-B5AB-A6923A58CF2C}" type="sibTrans" cxnId="{C57C585A-526C-4C33-B260-9511142342BC}">
      <dgm:prSet/>
      <dgm:spPr/>
      <dgm:t>
        <a:bodyPr/>
        <a:lstStyle/>
        <a:p>
          <a:endParaRPr lang="en-ZA"/>
        </a:p>
      </dgm:t>
    </dgm:pt>
    <dgm:pt modelId="{B9C4E113-40E5-44B2-ACEC-100EA86DF216}">
      <dgm:prSet phldrT="[Text]"/>
      <dgm:spPr/>
      <dgm:t>
        <a:bodyPr/>
        <a:lstStyle/>
        <a:p>
          <a:r>
            <a:rPr lang="en-ZA" dirty="0" smtClean="0"/>
            <a:t>Step 8</a:t>
          </a:r>
          <a:endParaRPr lang="en-ZA" dirty="0"/>
        </a:p>
      </dgm:t>
    </dgm:pt>
    <dgm:pt modelId="{9B084FB4-756C-47BD-A5CF-8BB87AB5EC75}" type="parTrans" cxnId="{8FA4DBEC-1435-4A6A-958B-EAA6EA224198}">
      <dgm:prSet/>
      <dgm:spPr/>
      <dgm:t>
        <a:bodyPr/>
        <a:lstStyle/>
        <a:p>
          <a:endParaRPr lang="en-ZA"/>
        </a:p>
      </dgm:t>
    </dgm:pt>
    <dgm:pt modelId="{93A7BAFB-3308-4F13-97B7-5E453DEBC45F}" type="sibTrans" cxnId="{8FA4DBEC-1435-4A6A-958B-EAA6EA224198}">
      <dgm:prSet/>
      <dgm:spPr/>
      <dgm:t>
        <a:bodyPr/>
        <a:lstStyle/>
        <a:p>
          <a:endParaRPr lang="en-ZA"/>
        </a:p>
      </dgm:t>
    </dgm:pt>
    <dgm:pt modelId="{2E205F57-719A-45F9-8A0F-6E0DD6A535A6}">
      <dgm:prSet phldrT="[Text]"/>
      <dgm:spPr/>
      <dgm:t>
        <a:bodyPr/>
        <a:lstStyle/>
        <a:p>
          <a:r>
            <a:rPr lang="en-ZA" dirty="0" smtClean="0"/>
            <a:t>Step 9</a:t>
          </a:r>
          <a:endParaRPr lang="en-ZA" dirty="0"/>
        </a:p>
      </dgm:t>
    </dgm:pt>
    <dgm:pt modelId="{8D5E2773-A262-4688-AEAA-C7020D17C3B3}" type="parTrans" cxnId="{A68D05B5-F4E6-4E6F-9330-77EBD6E32291}">
      <dgm:prSet/>
      <dgm:spPr/>
      <dgm:t>
        <a:bodyPr/>
        <a:lstStyle/>
        <a:p>
          <a:endParaRPr lang="en-ZA"/>
        </a:p>
      </dgm:t>
    </dgm:pt>
    <dgm:pt modelId="{9B6F8278-E5D3-4C20-8480-AFB30C6E5E9E}" type="sibTrans" cxnId="{A68D05B5-F4E6-4E6F-9330-77EBD6E32291}">
      <dgm:prSet/>
      <dgm:spPr/>
      <dgm:t>
        <a:bodyPr/>
        <a:lstStyle/>
        <a:p>
          <a:endParaRPr lang="en-ZA"/>
        </a:p>
      </dgm:t>
    </dgm:pt>
    <dgm:pt modelId="{409C99DE-1C9B-49F1-880E-5DEB16E19809}" type="pres">
      <dgm:prSet presAssocID="{F4EC5A9B-EB01-4C49-B4A6-369133D805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CDA21B4-AC5F-40D9-B88B-5D6C434A459C}" type="pres">
      <dgm:prSet presAssocID="{B8F46337-8E63-4B9B-97AD-C9750B5F7079}" presName="composite" presStyleCnt="0"/>
      <dgm:spPr/>
    </dgm:pt>
    <dgm:pt modelId="{AAD77FEE-90DE-4757-BF41-5B4D9A3E3D7C}" type="pres">
      <dgm:prSet presAssocID="{B8F46337-8E63-4B9B-97AD-C9750B5F7079}" presName="bentUpArrow1" presStyleLbl="alignImgPlace1" presStyleIdx="0" presStyleCnt="5"/>
      <dgm:spPr/>
    </dgm:pt>
    <dgm:pt modelId="{2C3E0D98-8C03-4ED1-B042-ADEDE4BBD3AF}" type="pres">
      <dgm:prSet presAssocID="{B8F46337-8E63-4B9B-97AD-C9750B5F7079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21ACB3-32B1-41B1-A395-5A1C931BD0C3}" type="pres">
      <dgm:prSet presAssocID="{B8F46337-8E63-4B9B-97AD-C9750B5F7079}" presName="ChildText" presStyleLbl="revTx" presStyleIdx="0" presStyleCnt="5" custScaleX="133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1AB1F1-B6E7-401B-B92A-0C8A6C701368}" type="pres">
      <dgm:prSet presAssocID="{FE9016E0-F283-4D0E-9E37-EA70E1B644A3}" presName="sibTrans" presStyleCnt="0"/>
      <dgm:spPr/>
    </dgm:pt>
    <dgm:pt modelId="{C7D6F9BA-2D92-4A5B-ACE3-83A262F9B199}" type="pres">
      <dgm:prSet presAssocID="{A77B154C-546D-4CF4-A054-C110EAE4974B}" presName="composite" presStyleCnt="0"/>
      <dgm:spPr/>
    </dgm:pt>
    <dgm:pt modelId="{8BA9A241-6A98-4AC7-A2DF-6F18E04ED602}" type="pres">
      <dgm:prSet presAssocID="{A77B154C-546D-4CF4-A054-C110EAE4974B}" presName="bentUpArrow1" presStyleLbl="alignImgPlace1" presStyleIdx="1" presStyleCnt="5"/>
      <dgm:spPr/>
    </dgm:pt>
    <dgm:pt modelId="{F1AC8393-C63D-4E7F-88AC-C17518A6111C}" type="pres">
      <dgm:prSet presAssocID="{A77B154C-546D-4CF4-A054-C110EAE4974B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FBBEB04-5EB7-4763-BA32-83CC2F953A68}" type="pres">
      <dgm:prSet presAssocID="{A77B154C-546D-4CF4-A054-C110EAE4974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A7C937-11C7-46E3-8F7D-16FE0ED7175F}" type="pres">
      <dgm:prSet presAssocID="{E286D508-3188-4C48-90CA-9E0C89C72115}" presName="sibTrans" presStyleCnt="0"/>
      <dgm:spPr/>
    </dgm:pt>
    <dgm:pt modelId="{3EEF4788-9DAF-4C8F-B466-A491F7CFCF97}" type="pres">
      <dgm:prSet presAssocID="{2DCF1949-C453-4CE2-AC14-2A00524E05D8}" presName="composite" presStyleCnt="0"/>
      <dgm:spPr/>
    </dgm:pt>
    <dgm:pt modelId="{6F6C2136-C07E-4D64-B291-CF5F27725628}" type="pres">
      <dgm:prSet presAssocID="{2DCF1949-C453-4CE2-AC14-2A00524E05D8}" presName="bentUpArrow1" presStyleLbl="alignImgPlace1" presStyleIdx="2" presStyleCnt="5"/>
      <dgm:spPr/>
    </dgm:pt>
    <dgm:pt modelId="{E8EDEFFC-A5E5-4239-9E0F-C0ABE0D76D6E}" type="pres">
      <dgm:prSet presAssocID="{2DCF1949-C453-4CE2-AC14-2A00524E05D8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7F5AD6-AB6B-4430-9AA7-627EB7F9D348}" type="pres">
      <dgm:prSet presAssocID="{2DCF1949-C453-4CE2-AC14-2A00524E05D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6830E2-BF65-4767-8B7D-3E9D840B5F42}" type="pres">
      <dgm:prSet presAssocID="{483DCC0C-67CF-4749-90F6-7529F58141D5}" presName="sibTrans" presStyleCnt="0"/>
      <dgm:spPr/>
    </dgm:pt>
    <dgm:pt modelId="{316BB310-88B1-446A-8CF5-CFEC5498E905}" type="pres">
      <dgm:prSet presAssocID="{0814B568-B613-4787-969B-D4C4DFB76B58}" presName="composite" presStyleCnt="0"/>
      <dgm:spPr/>
    </dgm:pt>
    <dgm:pt modelId="{5298F653-CB6C-4DC0-841F-A3240409CB55}" type="pres">
      <dgm:prSet presAssocID="{0814B568-B613-4787-969B-D4C4DFB76B58}" presName="bentUpArrow1" presStyleLbl="alignImgPlace1" presStyleIdx="3" presStyleCnt="5"/>
      <dgm:spPr/>
    </dgm:pt>
    <dgm:pt modelId="{B2C4CC95-65EF-46CD-BBFA-4F37E5D0E831}" type="pres">
      <dgm:prSet presAssocID="{0814B568-B613-4787-969B-D4C4DFB76B5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5919C1-4EF5-4CD8-BDF9-7E4F7FEC85DE}" type="pres">
      <dgm:prSet presAssocID="{0814B568-B613-4787-969B-D4C4DFB76B58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48E4B5C-39CF-40CC-BBE7-B0438B5DBA24}" type="pres">
      <dgm:prSet presAssocID="{BA53BF40-98DA-4F15-B5AB-A6923A58CF2C}" presName="sibTrans" presStyleCnt="0"/>
      <dgm:spPr/>
    </dgm:pt>
    <dgm:pt modelId="{37BB9FB4-E2DF-4813-A149-545C04FCE362}" type="pres">
      <dgm:prSet presAssocID="{B9C4E113-40E5-44B2-ACEC-100EA86DF216}" presName="composite" presStyleCnt="0"/>
      <dgm:spPr/>
    </dgm:pt>
    <dgm:pt modelId="{FA3AC7AC-DC45-460A-AEB8-5397C04DB56E}" type="pres">
      <dgm:prSet presAssocID="{B9C4E113-40E5-44B2-ACEC-100EA86DF216}" presName="bentUpArrow1" presStyleLbl="alignImgPlace1" presStyleIdx="4" presStyleCnt="5"/>
      <dgm:spPr/>
    </dgm:pt>
    <dgm:pt modelId="{94E31ADB-882E-4408-B94C-0121BBBFDEFD}" type="pres">
      <dgm:prSet presAssocID="{B9C4E113-40E5-44B2-ACEC-100EA86DF21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BFD43C-4C0B-4483-907A-B6A27996ECCE}" type="pres">
      <dgm:prSet presAssocID="{B9C4E113-40E5-44B2-ACEC-100EA86DF21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64F2C3B-D60D-40F2-ACE0-F0EBDABECA2C}" type="pres">
      <dgm:prSet presAssocID="{93A7BAFB-3308-4F13-97B7-5E453DEBC45F}" presName="sibTrans" presStyleCnt="0"/>
      <dgm:spPr/>
    </dgm:pt>
    <dgm:pt modelId="{D7A91068-7BAF-40AC-BA2A-543CE19B912B}" type="pres">
      <dgm:prSet presAssocID="{2E205F57-719A-45F9-8A0F-6E0DD6A535A6}" presName="composite" presStyleCnt="0"/>
      <dgm:spPr/>
    </dgm:pt>
    <dgm:pt modelId="{E01BA6DB-EB74-4173-A05D-8A8CE50451AB}" type="pres">
      <dgm:prSet presAssocID="{2E205F57-719A-45F9-8A0F-6E0DD6A535A6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692C393-CED3-40D3-821B-0CE2190D406A}" type="presOf" srcId="{F4EC5A9B-EB01-4C49-B4A6-369133D805B3}" destId="{409C99DE-1C9B-49F1-880E-5DEB16E19809}" srcOrd="0" destOrd="0" presId="urn:microsoft.com/office/officeart/2005/8/layout/StepDownProcess"/>
    <dgm:cxn modelId="{C4EFE5AA-2921-4892-9FFB-C587D39FF725}" srcId="{F4EC5A9B-EB01-4C49-B4A6-369133D805B3}" destId="{A77B154C-546D-4CF4-A054-C110EAE4974B}" srcOrd="1" destOrd="0" parTransId="{5AAAFB8B-A1BC-4ACF-AC81-44A3302C61DF}" sibTransId="{E286D508-3188-4C48-90CA-9E0C89C72115}"/>
    <dgm:cxn modelId="{BCD3AE41-6E84-4F84-ABDB-D9D684DB908B}" type="presOf" srcId="{B9C4E113-40E5-44B2-ACEC-100EA86DF216}" destId="{94E31ADB-882E-4408-B94C-0121BBBFDEFD}" srcOrd="0" destOrd="0" presId="urn:microsoft.com/office/officeart/2005/8/layout/StepDownProcess"/>
    <dgm:cxn modelId="{82280EB6-DCA3-4B32-9F40-7BFD4F3807A4}" type="presOf" srcId="{2DCF1949-C453-4CE2-AC14-2A00524E05D8}" destId="{E8EDEFFC-A5E5-4239-9E0F-C0ABE0D76D6E}" srcOrd="0" destOrd="0" presId="urn:microsoft.com/office/officeart/2005/8/layout/StepDownProcess"/>
    <dgm:cxn modelId="{A68D05B5-F4E6-4E6F-9330-77EBD6E32291}" srcId="{F4EC5A9B-EB01-4C49-B4A6-369133D805B3}" destId="{2E205F57-719A-45F9-8A0F-6E0DD6A535A6}" srcOrd="5" destOrd="0" parTransId="{8D5E2773-A262-4688-AEAA-C7020D17C3B3}" sibTransId="{9B6F8278-E5D3-4C20-8480-AFB30C6E5E9E}"/>
    <dgm:cxn modelId="{19434D1D-AA4E-47C6-90E7-D5BA89ED5525}" type="presOf" srcId="{A77B154C-546D-4CF4-A054-C110EAE4974B}" destId="{F1AC8393-C63D-4E7F-88AC-C17518A6111C}" srcOrd="0" destOrd="0" presId="urn:microsoft.com/office/officeart/2005/8/layout/StepDownProcess"/>
    <dgm:cxn modelId="{75658994-27FE-49DB-920B-88E2EBC6E05D}" type="presOf" srcId="{0814B568-B613-4787-969B-D4C4DFB76B58}" destId="{B2C4CC95-65EF-46CD-BBFA-4F37E5D0E831}" srcOrd="0" destOrd="0" presId="urn:microsoft.com/office/officeart/2005/8/layout/StepDownProcess"/>
    <dgm:cxn modelId="{CA11D97F-8B91-4303-8616-D83954AF721F}" srcId="{F4EC5A9B-EB01-4C49-B4A6-369133D805B3}" destId="{2DCF1949-C453-4CE2-AC14-2A00524E05D8}" srcOrd="2" destOrd="0" parTransId="{7E119223-4865-40C4-A548-371BB4AEE672}" sibTransId="{483DCC0C-67CF-4749-90F6-7529F58141D5}"/>
    <dgm:cxn modelId="{9745C825-1081-491E-9EA8-C72B2D489AC4}" srcId="{F4EC5A9B-EB01-4C49-B4A6-369133D805B3}" destId="{B8F46337-8E63-4B9B-97AD-C9750B5F7079}" srcOrd="0" destOrd="0" parTransId="{8D39A0EC-62A2-4EC6-AE73-5824CC9A32BD}" sibTransId="{FE9016E0-F283-4D0E-9E37-EA70E1B644A3}"/>
    <dgm:cxn modelId="{C57C585A-526C-4C33-B260-9511142342BC}" srcId="{F4EC5A9B-EB01-4C49-B4A6-369133D805B3}" destId="{0814B568-B613-4787-969B-D4C4DFB76B58}" srcOrd="3" destOrd="0" parTransId="{5136243C-885C-4CC7-A7AA-7B2A26BBE065}" sibTransId="{BA53BF40-98DA-4F15-B5AB-A6923A58CF2C}"/>
    <dgm:cxn modelId="{17903F20-8D02-4FC3-9407-6BF4096829AB}" type="presOf" srcId="{2E205F57-719A-45F9-8A0F-6E0DD6A535A6}" destId="{E01BA6DB-EB74-4173-A05D-8A8CE50451AB}" srcOrd="0" destOrd="0" presId="urn:microsoft.com/office/officeart/2005/8/layout/StepDownProcess"/>
    <dgm:cxn modelId="{8FA4DBEC-1435-4A6A-958B-EAA6EA224198}" srcId="{F4EC5A9B-EB01-4C49-B4A6-369133D805B3}" destId="{B9C4E113-40E5-44B2-ACEC-100EA86DF216}" srcOrd="4" destOrd="0" parTransId="{9B084FB4-756C-47BD-A5CF-8BB87AB5EC75}" sibTransId="{93A7BAFB-3308-4F13-97B7-5E453DEBC45F}"/>
    <dgm:cxn modelId="{EF9E37B8-EE85-4481-9088-212A8D7DCC8E}" type="presOf" srcId="{B8F46337-8E63-4B9B-97AD-C9750B5F7079}" destId="{2C3E0D98-8C03-4ED1-B042-ADEDE4BBD3AF}" srcOrd="0" destOrd="0" presId="urn:microsoft.com/office/officeart/2005/8/layout/StepDownProcess"/>
    <dgm:cxn modelId="{F22098C4-D9B6-4650-9D4E-D5682C028BC8}" type="presParOf" srcId="{409C99DE-1C9B-49F1-880E-5DEB16E19809}" destId="{FCDA21B4-AC5F-40D9-B88B-5D6C434A459C}" srcOrd="0" destOrd="0" presId="urn:microsoft.com/office/officeart/2005/8/layout/StepDownProcess"/>
    <dgm:cxn modelId="{388FA49B-3DCF-4325-B6A6-FE55B1D00980}" type="presParOf" srcId="{FCDA21B4-AC5F-40D9-B88B-5D6C434A459C}" destId="{AAD77FEE-90DE-4757-BF41-5B4D9A3E3D7C}" srcOrd="0" destOrd="0" presId="urn:microsoft.com/office/officeart/2005/8/layout/StepDownProcess"/>
    <dgm:cxn modelId="{198BDFF0-8E57-4E89-B08D-6DFE336CCAF6}" type="presParOf" srcId="{FCDA21B4-AC5F-40D9-B88B-5D6C434A459C}" destId="{2C3E0D98-8C03-4ED1-B042-ADEDE4BBD3AF}" srcOrd="1" destOrd="0" presId="urn:microsoft.com/office/officeart/2005/8/layout/StepDownProcess"/>
    <dgm:cxn modelId="{51A967B6-3E4F-4830-B7E2-393B70579596}" type="presParOf" srcId="{FCDA21B4-AC5F-40D9-B88B-5D6C434A459C}" destId="{4E21ACB3-32B1-41B1-A395-5A1C931BD0C3}" srcOrd="2" destOrd="0" presId="urn:microsoft.com/office/officeart/2005/8/layout/StepDownProcess"/>
    <dgm:cxn modelId="{64D90F9B-660D-49AF-B72F-6052AC249741}" type="presParOf" srcId="{409C99DE-1C9B-49F1-880E-5DEB16E19809}" destId="{A71AB1F1-B6E7-401B-B92A-0C8A6C701368}" srcOrd="1" destOrd="0" presId="urn:microsoft.com/office/officeart/2005/8/layout/StepDownProcess"/>
    <dgm:cxn modelId="{F5F61DF4-88AD-425C-B812-20D2A6E1B9DE}" type="presParOf" srcId="{409C99DE-1C9B-49F1-880E-5DEB16E19809}" destId="{C7D6F9BA-2D92-4A5B-ACE3-83A262F9B199}" srcOrd="2" destOrd="0" presId="urn:microsoft.com/office/officeart/2005/8/layout/StepDownProcess"/>
    <dgm:cxn modelId="{D567F298-97F3-4FD8-885F-3B31DE863253}" type="presParOf" srcId="{C7D6F9BA-2D92-4A5B-ACE3-83A262F9B199}" destId="{8BA9A241-6A98-4AC7-A2DF-6F18E04ED602}" srcOrd="0" destOrd="0" presId="urn:microsoft.com/office/officeart/2005/8/layout/StepDownProcess"/>
    <dgm:cxn modelId="{6BDA4A35-47FC-4892-BEBB-3E79AF33230E}" type="presParOf" srcId="{C7D6F9BA-2D92-4A5B-ACE3-83A262F9B199}" destId="{F1AC8393-C63D-4E7F-88AC-C17518A6111C}" srcOrd="1" destOrd="0" presId="urn:microsoft.com/office/officeart/2005/8/layout/StepDownProcess"/>
    <dgm:cxn modelId="{8FDAB705-CA60-4070-9EED-5ECE1D35A0F1}" type="presParOf" srcId="{C7D6F9BA-2D92-4A5B-ACE3-83A262F9B199}" destId="{9FBBEB04-5EB7-4763-BA32-83CC2F953A68}" srcOrd="2" destOrd="0" presId="urn:microsoft.com/office/officeart/2005/8/layout/StepDownProcess"/>
    <dgm:cxn modelId="{4F8E4D4E-BC6E-4630-B96C-66F80A1AB4AA}" type="presParOf" srcId="{409C99DE-1C9B-49F1-880E-5DEB16E19809}" destId="{59A7C937-11C7-46E3-8F7D-16FE0ED7175F}" srcOrd="3" destOrd="0" presId="urn:microsoft.com/office/officeart/2005/8/layout/StepDownProcess"/>
    <dgm:cxn modelId="{6C850FDB-7548-42E9-A25C-970A4A32EEF4}" type="presParOf" srcId="{409C99DE-1C9B-49F1-880E-5DEB16E19809}" destId="{3EEF4788-9DAF-4C8F-B466-A491F7CFCF97}" srcOrd="4" destOrd="0" presId="urn:microsoft.com/office/officeart/2005/8/layout/StepDownProcess"/>
    <dgm:cxn modelId="{7C995BDD-B1F1-4F71-884D-1FEDA168DE0E}" type="presParOf" srcId="{3EEF4788-9DAF-4C8F-B466-A491F7CFCF97}" destId="{6F6C2136-C07E-4D64-B291-CF5F27725628}" srcOrd="0" destOrd="0" presId="urn:microsoft.com/office/officeart/2005/8/layout/StepDownProcess"/>
    <dgm:cxn modelId="{C7EE28C9-FF6F-4113-B456-3608B7CCAF2A}" type="presParOf" srcId="{3EEF4788-9DAF-4C8F-B466-A491F7CFCF97}" destId="{E8EDEFFC-A5E5-4239-9E0F-C0ABE0D76D6E}" srcOrd="1" destOrd="0" presId="urn:microsoft.com/office/officeart/2005/8/layout/StepDownProcess"/>
    <dgm:cxn modelId="{E11F308B-9ED8-4659-B775-0C2A4A746F1C}" type="presParOf" srcId="{3EEF4788-9DAF-4C8F-B466-A491F7CFCF97}" destId="{EC7F5AD6-AB6B-4430-9AA7-627EB7F9D348}" srcOrd="2" destOrd="0" presId="urn:microsoft.com/office/officeart/2005/8/layout/StepDownProcess"/>
    <dgm:cxn modelId="{A12113DF-DB05-488D-AF00-FF5116A39141}" type="presParOf" srcId="{409C99DE-1C9B-49F1-880E-5DEB16E19809}" destId="{CE6830E2-BF65-4767-8B7D-3E9D840B5F42}" srcOrd="5" destOrd="0" presId="urn:microsoft.com/office/officeart/2005/8/layout/StepDownProcess"/>
    <dgm:cxn modelId="{22AAC45F-4F1B-4086-9BE5-AF5493EAFDA8}" type="presParOf" srcId="{409C99DE-1C9B-49F1-880E-5DEB16E19809}" destId="{316BB310-88B1-446A-8CF5-CFEC5498E905}" srcOrd="6" destOrd="0" presId="urn:microsoft.com/office/officeart/2005/8/layout/StepDownProcess"/>
    <dgm:cxn modelId="{A1CCDECA-399B-4B35-89B7-06EDF0E0D6E5}" type="presParOf" srcId="{316BB310-88B1-446A-8CF5-CFEC5498E905}" destId="{5298F653-CB6C-4DC0-841F-A3240409CB55}" srcOrd="0" destOrd="0" presId="urn:microsoft.com/office/officeart/2005/8/layout/StepDownProcess"/>
    <dgm:cxn modelId="{14B42053-E10F-4A64-B59E-4F6988975F8B}" type="presParOf" srcId="{316BB310-88B1-446A-8CF5-CFEC5498E905}" destId="{B2C4CC95-65EF-46CD-BBFA-4F37E5D0E831}" srcOrd="1" destOrd="0" presId="urn:microsoft.com/office/officeart/2005/8/layout/StepDownProcess"/>
    <dgm:cxn modelId="{5F6EC50F-BEEF-443A-A73C-1BDE66691C0A}" type="presParOf" srcId="{316BB310-88B1-446A-8CF5-CFEC5498E905}" destId="{255919C1-4EF5-4CD8-BDF9-7E4F7FEC85DE}" srcOrd="2" destOrd="0" presId="urn:microsoft.com/office/officeart/2005/8/layout/StepDownProcess"/>
    <dgm:cxn modelId="{2790EFB7-DAA0-4CD7-9DE3-323CE9F22E0E}" type="presParOf" srcId="{409C99DE-1C9B-49F1-880E-5DEB16E19809}" destId="{848E4B5C-39CF-40CC-BBE7-B0438B5DBA24}" srcOrd="7" destOrd="0" presId="urn:microsoft.com/office/officeart/2005/8/layout/StepDownProcess"/>
    <dgm:cxn modelId="{95646D04-F19B-49FB-8546-F5F3035D26A7}" type="presParOf" srcId="{409C99DE-1C9B-49F1-880E-5DEB16E19809}" destId="{37BB9FB4-E2DF-4813-A149-545C04FCE362}" srcOrd="8" destOrd="0" presId="urn:microsoft.com/office/officeart/2005/8/layout/StepDownProcess"/>
    <dgm:cxn modelId="{5AAC6C65-45F4-4CEA-AAC6-C4F2ABE21C9D}" type="presParOf" srcId="{37BB9FB4-E2DF-4813-A149-545C04FCE362}" destId="{FA3AC7AC-DC45-460A-AEB8-5397C04DB56E}" srcOrd="0" destOrd="0" presId="urn:microsoft.com/office/officeart/2005/8/layout/StepDownProcess"/>
    <dgm:cxn modelId="{A15D00D6-72F6-490B-AAD2-503F485CDF1C}" type="presParOf" srcId="{37BB9FB4-E2DF-4813-A149-545C04FCE362}" destId="{94E31ADB-882E-4408-B94C-0121BBBFDEFD}" srcOrd="1" destOrd="0" presId="urn:microsoft.com/office/officeart/2005/8/layout/StepDownProcess"/>
    <dgm:cxn modelId="{29E0F12A-B22D-4EDC-829F-6898469C850B}" type="presParOf" srcId="{37BB9FB4-E2DF-4813-A149-545C04FCE362}" destId="{E3BFD43C-4C0B-4483-907A-B6A27996ECCE}" srcOrd="2" destOrd="0" presId="urn:microsoft.com/office/officeart/2005/8/layout/StepDownProcess"/>
    <dgm:cxn modelId="{51AB4B35-93B7-40E5-AC4F-DC494D74E9C8}" type="presParOf" srcId="{409C99DE-1C9B-49F1-880E-5DEB16E19809}" destId="{B64F2C3B-D60D-40F2-ACE0-F0EBDABECA2C}" srcOrd="9" destOrd="0" presId="urn:microsoft.com/office/officeart/2005/8/layout/StepDownProcess"/>
    <dgm:cxn modelId="{B3E3E679-B620-415C-A6A4-01EFF517100C}" type="presParOf" srcId="{409C99DE-1C9B-49F1-880E-5DEB16E19809}" destId="{D7A91068-7BAF-40AC-BA2A-543CE19B912B}" srcOrd="10" destOrd="0" presId="urn:microsoft.com/office/officeart/2005/8/layout/StepDownProcess"/>
    <dgm:cxn modelId="{8DE88AF2-50CE-43DA-BC3C-E015EBF5D5D5}" type="presParOf" srcId="{D7A91068-7BAF-40AC-BA2A-543CE19B912B}" destId="{E01BA6DB-EB74-4173-A05D-8A8CE50451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C5A9B-EB01-4C49-B4A6-369133D805B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B8F46337-8E63-4B9B-97AD-C9750B5F7079}">
      <dgm:prSet phldrT="[Text]"/>
      <dgm:spPr/>
      <dgm:t>
        <a:bodyPr/>
        <a:lstStyle/>
        <a:p>
          <a:r>
            <a:rPr lang="en-ZA" dirty="0" smtClean="0"/>
            <a:t>Step 10</a:t>
          </a:r>
          <a:endParaRPr lang="en-ZA" dirty="0"/>
        </a:p>
      </dgm:t>
    </dgm:pt>
    <dgm:pt modelId="{8D39A0EC-62A2-4EC6-AE73-5824CC9A32BD}" type="parTrans" cxnId="{9745C825-1081-491E-9EA8-C72B2D489AC4}">
      <dgm:prSet/>
      <dgm:spPr/>
      <dgm:t>
        <a:bodyPr/>
        <a:lstStyle/>
        <a:p>
          <a:endParaRPr lang="en-ZA"/>
        </a:p>
      </dgm:t>
    </dgm:pt>
    <dgm:pt modelId="{FE9016E0-F283-4D0E-9E37-EA70E1B644A3}" type="sibTrans" cxnId="{9745C825-1081-491E-9EA8-C72B2D489AC4}">
      <dgm:prSet/>
      <dgm:spPr/>
      <dgm:t>
        <a:bodyPr/>
        <a:lstStyle/>
        <a:p>
          <a:endParaRPr lang="en-ZA"/>
        </a:p>
      </dgm:t>
    </dgm:pt>
    <dgm:pt modelId="{2DCF1949-C453-4CE2-AC14-2A00524E05D8}">
      <dgm:prSet phldrT="[Text]"/>
      <dgm:spPr/>
      <dgm:t>
        <a:bodyPr/>
        <a:lstStyle/>
        <a:p>
          <a:r>
            <a:rPr lang="en-ZA" dirty="0" smtClean="0"/>
            <a:t>Step 11</a:t>
          </a:r>
          <a:endParaRPr lang="en-ZA" dirty="0"/>
        </a:p>
      </dgm:t>
    </dgm:pt>
    <dgm:pt modelId="{7E119223-4865-40C4-A548-371BB4AEE672}" type="parTrans" cxnId="{CA11D97F-8B91-4303-8616-D83954AF721F}">
      <dgm:prSet/>
      <dgm:spPr/>
      <dgm:t>
        <a:bodyPr/>
        <a:lstStyle/>
        <a:p>
          <a:endParaRPr lang="en-ZA"/>
        </a:p>
      </dgm:t>
    </dgm:pt>
    <dgm:pt modelId="{483DCC0C-67CF-4749-90F6-7529F58141D5}" type="sibTrans" cxnId="{CA11D97F-8B91-4303-8616-D83954AF721F}">
      <dgm:prSet/>
      <dgm:spPr/>
      <dgm:t>
        <a:bodyPr/>
        <a:lstStyle/>
        <a:p>
          <a:endParaRPr lang="en-ZA"/>
        </a:p>
      </dgm:t>
    </dgm:pt>
    <dgm:pt modelId="{0814B568-B613-4787-969B-D4C4DFB76B58}">
      <dgm:prSet phldrT="[Text]"/>
      <dgm:spPr/>
      <dgm:t>
        <a:bodyPr/>
        <a:lstStyle/>
        <a:p>
          <a:r>
            <a:rPr lang="en-ZA" dirty="0" smtClean="0"/>
            <a:t>Step 12</a:t>
          </a:r>
          <a:endParaRPr lang="en-ZA" dirty="0"/>
        </a:p>
      </dgm:t>
    </dgm:pt>
    <dgm:pt modelId="{5136243C-885C-4CC7-A7AA-7B2A26BBE065}" type="parTrans" cxnId="{C57C585A-526C-4C33-B260-9511142342BC}">
      <dgm:prSet/>
      <dgm:spPr/>
      <dgm:t>
        <a:bodyPr/>
        <a:lstStyle/>
        <a:p>
          <a:endParaRPr lang="en-ZA"/>
        </a:p>
      </dgm:t>
    </dgm:pt>
    <dgm:pt modelId="{BA53BF40-98DA-4F15-B5AB-A6923A58CF2C}" type="sibTrans" cxnId="{C57C585A-526C-4C33-B260-9511142342BC}">
      <dgm:prSet/>
      <dgm:spPr/>
      <dgm:t>
        <a:bodyPr/>
        <a:lstStyle/>
        <a:p>
          <a:endParaRPr lang="en-ZA"/>
        </a:p>
      </dgm:t>
    </dgm:pt>
    <dgm:pt modelId="{B9C4E113-40E5-44B2-ACEC-100EA86DF216}">
      <dgm:prSet phldrT="[Text]"/>
      <dgm:spPr/>
      <dgm:t>
        <a:bodyPr/>
        <a:lstStyle/>
        <a:p>
          <a:r>
            <a:rPr lang="en-ZA" dirty="0" smtClean="0"/>
            <a:t>Step 13</a:t>
          </a:r>
          <a:endParaRPr lang="en-ZA" dirty="0"/>
        </a:p>
      </dgm:t>
    </dgm:pt>
    <dgm:pt modelId="{9B084FB4-756C-47BD-A5CF-8BB87AB5EC75}" type="parTrans" cxnId="{8FA4DBEC-1435-4A6A-958B-EAA6EA224198}">
      <dgm:prSet/>
      <dgm:spPr/>
      <dgm:t>
        <a:bodyPr/>
        <a:lstStyle/>
        <a:p>
          <a:endParaRPr lang="en-ZA"/>
        </a:p>
      </dgm:t>
    </dgm:pt>
    <dgm:pt modelId="{93A7BAFB-3308-4F13-97B7-5E453DEBC45F}" type="sibTrans" cxnId="{8FA4DBEC-1435-4A6A-958B-EAA6EA224198}">
      <dgm:prSet/>
      <dgm:spPr/>
      <dgm:t>
        <a:bodyPr/>
        <a:lstStyle/>
        <a:p>
          <a:endParaRPr lang="en-ZA"/>
        </a:p>
      </dgm:t>
    </dgm:pt>
    <dgm:pt modelId="{2E205F57-719A-45F9-8A0F-6E0DD6A535A6}">
      <dgm:prSet phldrT="[Text]"/>
      <dgm:spPr/>
      <dgm:t>
        <a:bodyPr/>
        <a:lstStyle/>
        <a:p>
          <a:r>
            <a:rPr lang="en-ZA" dirty="0" smtClean="0"/>
            <a:t>Step 14</a:t>
          </a:r>
          <a:endParaRPr lang="en-ZA" dirty="0"/>
        </a:p>
      </dgm:t>
    </dgm:pt>
    <dgm:pt modelId="{8D5E2773-A262-4688-AEAA-C7020D17C3B3}" type="parTrans" cxnId="{A68D05B5-F4E6-4E6F-9330-77EBD6E32291}">
      <dgm:prSet/>
      <dgm:spPr/>
      <dgm:t>
        <a:bodyPr/>
        <a:lstStyle/>
        <a:p>
          <a:endParaRPr lang="en-ZA"/>
        </a:p>
      </dgm:t>
    </dgm:pt>
    <dgm:pt modelId="{9B6F8278-E5D3-4C20-8480-AFB30C6E5E9E}" type="sibTrans" cxnId="{A68D05B5-F4E6-4E6F-9330-77EBD6E32291}">
      <dgm:prSet/>
      <dgm:spPr/>
      <dgm:t>
        <a:bodyPr/>
        <a:lstStyle/>
        <a:p>
          <a:endParaRPr lang="en-ZA"/>
        </a:p>
      </dgm:t>
    </dgm:pt>
    <dgm:pt modelId="{409C99DE-1C9B-49F1-880E-5DEB16E19809}" type="pres">
      <dgm:prSet presAssocID="{F4EC5A9B-EB01-4C49-B4A6-369133D805B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CDA21B4-AC5F-40D9-B88B-5D6C434A459C}" type="pres">
      <dgm:prSet presAssocID="{B8F46337-8E63-4B9B-97AD-C9750B5F7079}" presName="composite" presStyleCnt="0"/>
      <dgm:spPr/>
    </dgm:pt>
    <dgm:pt modelId="{AAD77FEE-90DE-4757-BF41-5B4D9A3E3D7C}" type="pres">
      <dgm:prSet presAssocID="{B8F46337-8E63-4B9B-97AD-C9750B5F7079}" presName="bentUpArrow1" presStyleLbl="alignImgPlace1" presStyleIdx="0" presStyleCnt="4"/>
      <dgm:spPr/>
    </dgm:pt>
    <dgm:pt modelId="{2C3E0D98-8C03-4ED1-B042-ADEDE4BBD3AF}" type="pres">
      <dgm:prSet presAssocID="{B8F46337-8E63-4B9B-97AD-C9750B5F7079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21ACB3-32B1-41B1-A395-5A1C931BD0C3}" type="pres">
      <dgm:prSet presAssocID="{B8F46337-8E63-4B9B-97AD-C9750B5F7079}" presName="ChildText" presStyleLbl="revTx" presStyleIdx="0" presStyleCnt="4" custScaleX="133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1AB1F1-B6E7-401B-B92A-0C8A6C701368}" type="pres">
      <dgm:prSet presAssocID="{FE9016E0-F283-4D0E-9E37-EA70E1B644A3}" presName="sibTrans" presStyleCnt="0"/>
      <dgm:spPr/>
    </dgm:pt>
    <dgm:pt modelId="{3EEF4788-9DAF-4C8F-B466-A491F7CFCF97}" type="pres">
      <dgm:prSet presAssocID="{2DCF1949-C453-4CE2-AC14-2A00524E05D8}" presName="composite" presStyleCnt="0"/>
      <dgm:spPr/>
    </dgm:pt>
    <dgm:pt modelId="{6F6C2136-C07E-4D64-B291-CF5F27725628}" type="pres">
      <dgm:prSet presAssocID="{2DCF1949-C453-4CE2-AC14-2A00524E05D8}" presName="bentUpArrow1" presStyleLbl="alignImgPlace1" presStyleIdx="1" presStyleCnt="4"/>
      <dgm:spPr/>
    </dgm:pt>
    <dgm:pt modelId="{E8EDEFFC-A5E5-4239-9E0F-C0ABE0D76D6E}" type="pres">
      <dgm:prSet presAssocID="{2DCF1949-C453-4CE2-AC14-2A00524E05D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7F5AD6-AB6B-4430-9AA7-627EB7F9D348}" type="pres">
      <dgm:prSet presAssocID="{2DCF1949-C453-4CE2-AC14-2A00524E05D8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6830E2-BF65-4767-8B7D-3E9D840B5F42}" type="pres">
      <dgm:prSet presAssocID="{483DCC0C-67CF-4749-90F6-7529F58141D5}" presName="sibTrans" presStyleCnt="0"/>
      <dgm:spPr/>
    </dgm:pt>
    <dgm:pt modelId="{316BB310-88B1-446A-8CF5-CFEC5498E905}" type="pres">
      <dgm:prSet presAssocID="{0814B568-B613-4787-969B-D4C4DFB76B58}" presName="composite" presStyleCnt="0"/>
      <dgm:spPr/>
    </dgm:pt>
    <dgm:pt modelId="{5298F653-CB6C-4DC0-841F-A3240409CB55}" type="pres">
      <dgm:prSet presAssocID="{0814B568-B613-4787-969B-D4C4DFB76B58}" presName="bentUpArrow1" presStyleLbl="alignImgPlace1" presStyleIdx="2" presStyleCnt="4"/>
      <dgm:spPr/>
    </dgm:pt>
    <dgm:pt modelId="{B2C4CC95-65EF-46CD-BBFA-4F37E5D0E831}" type="pres">
      <dgm:prSet presAssocID="{0814B568-B613-4787-969B-D4C4DFB76B58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5919C1-4EF5-4CD8-BDF9-7E4F7FEC85DE}" type="pres">
      <dgm:prSet presAssocID="{0814B568-B613-4787-969B-D4C4DFB76B5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48E4B5C-39CF-40CC-BBE7-B0438B5DBA24}" type="pres">
      <dgm:prSet presAssocID="{BA53BF40-98DA-4F15-B5AB-A6923A58CF2C}" presName="sibTrans" presStyleCnt="0"/>
      <dgm:spPr/>
    </dgm:pt>
    <dgm:pt modelId="{37BB9FB4-E2DF-4813-A149-545C04FCE362}" type="pres">
      <dgm:prSet presAssocID="{B9C4E113-40E5-44B2-ACEC-100EA86DF216}" presName="composite" presStyleCnt="0"/>
      <dgm:spPr/>
    </dgm:pt>
    <dgm:pt modelId="{FA3AC7AC-DC45-460A-AEB8-5397C04DB56E}" type="pres">
      <dgm:prSet presAssocID="{B9C4E113-40E5-44B2-ACEC-100EA86DF216}" presName="bentUpArrow1" presStyleLbl="alignImgPlace1" presStyleIdx="3" presStyleCnt="4"/>
      <dgm:spPr/>
    </dgm:pt>
    <dgm:pt modelId="{94E31ADB-882E-4408-B94C-0121BBBFDEFD}" type="pres">
      <dgm:prSet presAssocID="{B9C4E113-40E5-44B2-ACEC-100EA86DF216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BFD43C-4C0B-4483-907A-B6A27996ECCE}" type="pres">
      <dgm:prSet presAssocID="{B9C4E113-40E5-44B2-ACEC-100EA86DF21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64F2C3B-D60D-40F2-ACE0-F0EBDABECA2C}" type="pres">
      <dgm:prSet presAssocID="{93A7BAFB-3308-4F13-97B7-5E453DEBC45F}" presName="sibTrans" presStyleCnt="0"/>
      <dgm:spPr/>
    </dgm:pt>
    <dgm:pt modelId="{D7A91068-7BAF-40AC-BA2A-543CE19B912B}" type="pres">
      <dgm:prSet presAssocID="{2E205F57-719A-45F9-8A0F-6E0DD6A535A6}" presName="composite" presStyleCnt="0"/>
      <dgm:spPr/>
    </dgm:pt>
    <dgm:pt modelId="{E01BA6DB-EB74-4173-A05D-8A8CE50451AB}" type="pres">
      <dgm:prSet presAssocID="{2E205F57-719A-45F9-8A0F-6E0DD6A535A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68D05B5-F4E6-4E6F-9330-77EBD6E32291}" srcId="{F4EC5A9B-EB01-4C49-B4A6-369133D805B3}" destId="{2E205F57-719A-45F9-8A0F-6E0DD6A535A6}" srcOrd="4" destOrd="0" parTransId="{8D5E2773-A262-4688-AEAA-C7020D17C3B3}" sibTransId="{9B6F8278-E5D3-4C20-8480-AFB30C6E5E9E}"/>
    <dgm:cxn modelId="{338990C8-A469-4ADD-824A-6B9D2CA12951}" type="presOf" srcId="{2DCF1949-C453-4CE2-AC14-2A00524E05D8}" destId="{E8EDEFFC-A5E5-4239-9E0F-C0ABE0D76D6E}" srcOrd="0" destOrd="0" presId="urn:microsoft.com/office/officeart/2005/8/layout/StepDownProcess"/>
    <dgm:cxn modelId="{8950FB56-AE6F-4A34-8C6B-3DEFC6E71757}" type="presOf" srcId="{B9C4E113-40E5-44B2-ACEC-100EA86DF216}" destId="{94E31ADB-882E-4408-B94C-0121BBBFDEFD}" srcOrd="0" destOrd="0" presId="urn:microsoft.com/office/officeart/2005/8/layout/StepDownProcess"/>
    <dgm:cxn modelId="{C706A5C9-8B34-43DE-AC7B-BE1774F4658B}" type="presOf" srcId="{B8F46337-8E63-4B9B-97AD-C9750B5F7079}" destId="{2C3E0D98-8C03-4ED1-B042-ADEDE4BBD3AF}" srcOrd="0" destOrd="0" presId="urn:microsoft.com/office/officeart/2005/8/layout/StepDownProcess"/>
    <dgm:cxn modelId="{640E65F3-904C-409C-A8F8-37E06DFA6CEB}" type="presOf" srcId="{F4EC5A9B-EB01-4C49-B4A6-369133D805B3}" destId="{409C99DE-1C9B-49F1-880E-5DEB16E19809}" srcOrd="0" destOrd="0" presId="urn:microsoft.com/office/officeart/2005/8/layout/StepDownProcess"/>
    <dgm:cxn modelId="{94226B05-6F0D-492A-85FF-19D3B85B13AC}" type="presOf" srcId="{2E205F57-719A-45F9-8A0F-6E0DD6A535A6}" destId="{E01BA6DB-EB74-4173-A05D-8A8CE50451AB}" srcOrd="0" destOrd="0" presId="urn:microsoft.com/office/officeart/2005/8/layout/StepDownProcess"/>
    <dgm:cxn modelId="{24003E69-63D7-4C32-9289-A288264BE467}" type="presOf" srcId="{0814B568-B613-4787-969B-D4C4DFB76B58}" destId="{B2C4CC95-65EF-46CD-BBFA-4F37E5D0E831}" srcOrd="0" destOrd="0" presId="urn:microsoft.com/office/officeart/2005/8/layout/StepDownProcess"/>
    <dgm:cxn modelId="{CA11D97F-8B91-4303-8616-D83954AF721F}" srcId="{F4EC5A9B-EB01-4C49-B4A6-369133D805B3}" destId="{2DCF1949-C453-4CE2-AC14-2A00524E05D8}" srcOrd="1" destOrd="0" parTransId="{7E119223-4865-40C4-A548-371BB4AEE672}" sibTransId="{483DCC0C-67CF-4749-90F6-7529F58141D5}"/>
    <dgm:cxn modelId="{9745C825-1081-491E-9EA8-C72B2D489AC4}" srcId="{F4EC5A9B-EB01-4C49-B4A6-369133D805B3}" destId="{B8F46337-8E63-4B9B-97AD-C9750B5F7079}" srcOrd="0" destOrd="0" parTransId="{8D39A0EC-62A2-4EC6-AE73-5824CC9A32BD}" sibTransId="{FE9016E0-F283-4D0E-9E37-EA70E1B644A3}"/>
    <dgm:cxn modelId="{C57C585A-526C-4C33-B260-9511142342BC}" srcId="{F4EC5A9B-EB01-4C49-B4A6-369133D805B3}" destId="{0814B568-B613-4787-969B-D4C4DFB76B58}" srcOrd="2" destOrd="0" parTransId="{5136243C-885C-4CC7-A7AA-7B2A26BBE065}" sibTransId="{BA53BF40-98DA-4F15-B5AB-A6923A58CF2C}"/>
    <dgm:cxn modelId="{8FA4DBEC-1435-4A6A-958B-EAA6EA224198}" srcId="{F4EC5A9B-EB01-4C49-B4A6-369133D805B3}" destId="{B9C4E113-40E5-44B2-ACEC-100EA86DF216}" srcOrd="3" destOrd="0" parTransId="{9B084FB4-756C-47BD-A5CF-8BB87AB5EC75}" sibTransId="{93A7BAFB-3308-4F13-97B7-5E453DEBC45F}"/>
    <dgm:cxn modelId="{CE304225-5A5F-4676-89C3-9780B8A972A9}" type="presParOf" srcId="{409C99DE-1C9B-49F1-880E-5DEB16E19809}" destId="{FCDA21B4-AC5F-40D9-B88B-5D6C434A459C}" srcOrd="0" destOrd="0" presId="urn:microsoft.com/office/officeart/2005/8/layout/StepDownProcess"/>
    <dgm:cxn modelId="{00A05FD4-8E22-463D-A33B-EAED4B0A5971}" type="presParOf" srcId="{FCDA21B4-AC5F-40D9-B88B-5D6C434A459C}" destId="{AAD77FEE-90DE-4757-BF41-5B4D9A3E3D7C}" srcOrd="0" destOrd="0" presId="urn:microsoft.com/office/officeart/2005/8/layout/StepDownProcess"/>
    <dgm:cxn modelId="{195A58C1-33A2-48B9-BD64-AE42B90CA212}" type="presParOf" srcId="{FCDA21B4-AC5F-40D9-B88B-5D6C434A459C}" destId="{2C3E0D98-8C03-4ED1-B042-ADEDE4BBD3AF}" srcOrd="1" destOrd="0" presId="urn:microsoft.com/office/officeart/2005/8/layout/StepDownProcess"/>
    <dgm:cxn modelId="{B26B1306-9D0B-4137-883C-E5215DC8B88B}" type="presParOf" srcId="{FCDA21B4-AC5F-40D9-B88B-5D6C434A459C}" destId="{4E21ACB3-32B1-41B1-A395-5A1C931BD0C3}" srcOrd="2" destOrd="0" presId="urn:microsoft.com/office/officeart/2005/8/layout/StepDownProcess"/>
    <dgm:cxn modelId="{670AA65D-187F-49B7-9ADF-356015D1F29F}" type="presParOf" srcId="{409C99DE-1C9B-49F1-880E-5DEB16E19809}" destId="{A71AB1F1-B6E7-401B-B92A-0C8A6C701368}" srcOrd="1" destOrd="0" presId="urn:microsoft.com/office/officeart/2005/8/layout/StepDownProcess"/>
    <dgm:cxn modelId="{1F35B129-4C5B-4354-91D8-B2DB070F5E0B}" type="presParOf" srcId="{409C99DE-1C9B-49F1-880E-5DEB16E19809}" destId="{3EEF4788-9DAF-4C8F-B466-A491F7CFCF97}" srcOrd="2" destOrd="0" presId="urn:microsoft.com/office/officeart/2005/8/layout/StepDownProcess"/>
    <dgm:cxn modelId="{72BBD6D2-CA05-44ED-8CE8-BC00F15C15A1}" type="presParOf" srcId="{3EEF4788-9DAF-4C8F-B466-A491F7CFCF97}" destId="{6F6C2136-C07E-4D64-B291-CF5F27725628}" srcOrd="0" destOrd="0" presId="urn:microsoft.com/office/officeart/2005/8/layout/StepDownProcess"/>
    <dgm:cxn modelId="{C0B0B7CA-B2E0-4D71-8A86-0F508DB0CDAF}" type="presParOf" srcId="{3EEF4788-9DAF-4C8F-B466-A491F7CFCF97}" destId="{E8EDEFFC-A5E5-4239-9E0F-C0ABE0D76D6E}" srcOrd="1" destOrd="0" presId="urn:microsoft.com/office/officeart/2005/8/layout/StepDownProcess"/>
    <dgm:cxn modelId="{030A2B30-F35A-44A0-A3D8-4BB99A5834D1}" type="presParOf" srcId="{3EEF4788-9DAF-4C8F-B466-A491F7CFCF97}" destId="{EC7F5AD6-AB6B-4430-9AA7-627EB7F9D348}" srcOrd="2" destOrd="0" presId="urn:microsoft.com/office/officeart/2005/8/layout/StepDownProcess"/>
    <dgm:cxn modelId="{586636CB-D3CA-4E8B-97CC-5B9B96BAC13A}" type="presParOf" srcId="{409C99DE-1C9B-49F1-880E-5DEB16E19809}" destId="{CE6830E2-BF65-4767-8B7D-3E9D840B5F42}" srcOrd="3" destOrd="0" presId="urn:microsoft.com/office/officeart/2005/8/layout/StepDownProcess"/>
    <dgm:cxn modelId="{F6E29C43-CD32-4C5C-BCC3-053337FE9122}" type="presParOf" srcId="{409C99DE-1C9B-49F1-880E-5DEB16E19809}" destId="{316BB310-88B1-446A-8CF5-CFEC5498E905}" srcOrd="4" destOrd="0" presId="urn:microsoft.com/office/officeart/2005/8/layout/StepDownProcess"/>
    <dgm:cxn modelId="{C953F27A-0864-447A-9A67-F0AB361AE4CC}" type="presParOf" srcId="{316BB310-88B1-446A-8CF5-CFEC5498E905}" destId="{5298F653-CB6C-4DC0-841F-A3240409CB55}" srcOrd="0" destOrd="0" presId="urn:microsoft.com/office/officeart/2005/8/layout/StepDownProcess"/>
    <dgm:cxn modelId="{C7C204A8-894A-4DCC-94F3-C3A2AAE51FA0}" type="presParOf" srcId="{316BB310-88B1-446A-8CF5-CFEC5498E905}" destId="{B2C4CC95-65EF-46CD-BBFA-4F37E5D0E831}" srcOrd="1" destOrd="0" presId="urn:microsoft.com/office/officeart/2005/8/layout/StepDownProcess"/>
    <dgm:cxn modelId="{DD6AF86C-D979-4D7A-8D64-CE4692A1D569}" type="presParOf" srcId="{316BB310-88B1-446A-8CF5-CFEC5498E905}" destId="{255919C1-4EF5-4CD8-BDF9-7E4F7FEC85DE}" srcOrd="2" destOrd="0" presId="urn:microsoft.com/office/officeart/2005/8/layout/StepDownProcess"/>
    <dgm:cxn modelId="{6B451C11-E357-49B2-98D7-65A9D1CC7525}" type="presParOf" srcId="{409C99DE-1C9B-49F1-880E-5DEB16E19809}" destId="{848E4B5C-39CF-40CC-BBE7-B0438B5DBA24}" srcOrd="5" destOrd="0" presId="urn:microsoft.com/office/officeart/2005/8/layout/StepDownProcess"/>
    <dgm:cxn modelId="{A6DDC9C9-E912-4031-B57E-4BE0C4283CB9}" type="presParOf" srcId="{409C99DE-1C9B-49F1-880E-5DEB16E19809}" destId="{37BB9FB4-E2DF-4813-A149-545C04FCE362}" srcOrd="6" destOrd="0" presId="urn:microsoft.com/office/officeart/2005/8/layout/StepDownProcess"/>
    <dgm:cxn modelId="{B5227DE7-6437-4C8C-BE2C-35D63725E694}" type="presParOf" srcId="{37BB9FB4-E2DF-4813-A149-545C04FCE362}" destId="{FA3AC7AC-DC45-460A-AEB8-5397C04DB56E}" srcOrd="0" destOrd="0" presId="urn:microsoft.com/office/officeart/2005/8/layout/StepDownProcess"/>
    <dgm:cxn modelId="{EA3C6833-A347-48AE-8E40-1DE34C514071}" type="presParOf" srcId="{37BB9FB4-E2DF-4813-A149-545C04FCE362}" destId="{94E31ADB-882E-4408-B94C-0121BBBFDEFD}" srcOrd="1" destOrd="0" presId="urn:microsoft.com/office/officeart/2005/8/layout/StepDownProcess"/>
    <dgm:cxn modelId="{D2667042-58C9-4807-ABAA-66C185CF19C8}" type="presParOf" srcId="{37BB9FB4-E2DF-4813-A149-545C04FCE362}" destId="{E3BFD43C-4C0B-4483-907A-B6A27996ECCE}" srcOrd="2" destOrd="0" presId="urn:microsoft.com/office/officeart/2005/8/layout/StepDownProcess"/>
    <dgm:cxn modelId="{51AF9ED3-22C9-4B14-B49F-EDA9F09782C6}" type="presParOf" srcId="{409C99DE-1C9B-49F1-880E-5DEB16E19809}" destId="{B64F2C3B-D60D-40F2-ACE0-F0EBDABECA2C}" srcOrd="7" destOrd="0" presId="urn:microsoft.com/office/officeart/2005/8/layout/StepDownProcess"/>
    <dgm:cxn modelId="{6DA69D1C-2321-4A66-ABDD-BD8CD13F22B2}" type="presParOf" srcId="{409C99DE-1C9B-49F1-880E-5DEB16E19809}" destId="{D7A91068-7BAF-40AC-BA2A-543CE19B912B}" srcOrd="8" destOrd="0" presId="urn:microsoft.com/office/officeart/2005/8/layout/StepDownProcess"/>
    <dgm:cxn modelId="{3AD1A493-2101-428E-AC9D-7A4323A10A14}" type="presParOf" srcId="{D7A91068-7BAF-40AC-BA2A-543CE19B912B}" destId="{E01BA6DB-EB74-4173-A05D-8A8CE50451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4E100C-C7D7-4586-A285-7E1E095CFFC7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5FBE49C5-1FAE-4294-B4DE-93AB502A4963}">
      <dgm:prSet phldrT="[Text]"/>
      <dgm:spPr/>
      <dgm:t>
        <a:bodyPr/>
        <a:lstStyle/>
        <a:p>
          <a:r>
            <a:rPr lang="en-ZA" dirty="0" smtClean="0"/>
            <a:t>Phase 1</a:t>
          </a:r>
          <a:endParaRPr lang="en-ZA" dirty="0"/>
        </a:p>
      </dgm:t>
    </dgm:pt>
    <dgm:pt modelId="{EDE72576-5229-40A2-A045-D48C29CFFF8B}" type="parTrans" cxnId="{36B7CD1F-53C2-4B23-A8FF-2ECB21637EFC}">
      <dgm:prSet/>
      <dgm:spPr/>
      <dgm:t>
        <a:bodyPr/>
        <a:lstStyle/>
        <a:p>
          <a:endParaRPr lang="en-ZA"/>
        </a:p>
      </dgm:t>
    </dgm:pt>
    <dgm:pt modelId="{2841BAE8-117C-46BE-ADCC-BB88EEAFDC4A}" type="sibTrans" cxnId="{36B7CD1F-53C2-4B23-A8FF-2ECB21637EFC}">
      <dgm:prSet/>
      <dgm:spPr/>
      <dgm:t>
        <a:bodyPr/>
        <a:lstStyle/>
        <a:p>
          <a:endParaRPr lang="en-ZA"/>
        </a:p>
      </dgm:t>
    </dgm:pt>
    <dgm:pt modelId="{4FD6D357-2959-453F-9039-8BD2020B7FB6}">
      <dgm:prSet phldrT="[Text]"/>
      <dgm:spPr/>
      <dgm:t>
        <a:bodyPr/>
        <a:lstStyle/>
        <a:p>
          <a:r>
            <a:rPr lang="en-ZA" dirty="0" smtClean="0"/>
            <a:t>Phase 3</a:t>
          </a:r>
          <a:endParaRPr lang="en-ZA" dirty="0"/>
        </a:p>
      </dgm:t>
    </dgm:pt>
    <dgm:pt modelId="{7F4758E2-20E0-446A-B77E-AAE81E5B2B56}" type="parTrans" cxnId="{08C5C371-73D0-48C7-ABE9-6F32044F7DE0}">
      <dgm:prSet/>
      <dgm:spPr/>
      <dgm:t>
        <a:bodyPr/>
        <a:lstStyle/>
        <a:p>
          <a:endParaRPr lang="en-ZA"/>
        </a:p>
      </dgm:t>
    </dgm:pt>
    <dgm:pt modelId="{22A2F17B-DD6F-428C-A927-7399AB357EB7}" type="sibTrans" cxnId="{08C5C371-73D0-48C7-ABE9-6F32044F7DE0}">
      <dgm:prSet/>
      <dgm:spPr/>
      <dgm:t>
        <a:bodyPr/>
        <a:lstStyle/>
        <a:p>
          <a:endParaRPr lang="en-ZA"/>
        </a:p>
      </dgm:t>
    </dgm:pt>
    <dgm:pt modelId="{B69E25D6-E743-41C2-8F05-AEDEBA5ACEDE}">
      <dgm:prSet phldrT="[Text]" custT="1"/>
      <dgm:spPr/>
      <dgm:t>
        <a:bodyPr/>
        <a:lstStyle/>
        <a:p>
          <a:r>
            <a:rPr lang="en-ZA" sz="1800" dirty="0" smtClean="0"/>
            <a:t>the selected Centres of Special-</a:t>
          </a:r>
          <a:r>
            <a:rPr lang="en-ZA" sz="1800" dirty="0" err="1" smtClean="0"/>
            <a:t>isation</a:t>
          </a:r>
          <a:r>
            <a:rPr lang="en-ZA" sz="1800" dirty="0" smtClean="0"/>
            <a:t> will be ready for learner intake using the A21 value chain method </a:t>
          </a:r>
          <a:endParaRPr lang="en-ZA" sz="1800" dirty="0"/>
        </a:p>
      </dgm:t>
    </dgm:pt>
    <dgm:pt modelId="{3DF2BEF8-3914-4E35-90A8-F13F937E9B35}" type="parTrans" cxnId="{C5399D62-ECBD-4DDC-96D2-B27EB1F4F76D}">
      <dgm:prSet/>
      <dgm:spPr/>
      <dgm:t>
        <a:bodyPr/>
        <a:lstStyle/>
        <a:p>
          <a:endParaRPr lang="en-ZA"/>
        </a:p>
      </dgm:t>
    </dgm:pt>
    <dgm:pt modelId="{B17016C8-ACAD-448B-945B-B6C44933D825}" type="sibTrans" cxnId="{C5399D62-ECBD-4DDC-96D2-B27EB1F4F76D}">
      <dgm:prSet/>
      <dgm:spPr/>
      <dgm:t>
        <a:bodyPr/>
        <a:lstStyle/>
        <a:p>
          <a:endParaRPr lang="en-ZA"/>
        </a:p>
      </dgm:t>
    </dgm:pt>
    <dgm:pt modelId="{B44203F3-EFF3-4181-B59C-C8B4DDB6313C}">
      <dgm:prSet phldrT="[Text]"/>
      <dgm:spPr/>
      <dgm:t>
        <a:bodyPr/>
        <a:lstStyle/>
        <a:p>
          <a:r>
            <a:rPr lang="en-ZA" dirty="0" smtClean="0"/>
            <a:t>Phase 4</a:t>
          </a:r>
          <a:endParaRPr lang="en-ZA" dirty="0"/>
        </a:p>
      </dgm:t>
    </dgm:pt>
    <dgm:pt modelId="{3F5774F6-0E07-4E0A-BAA0-B0BBF3CA6AA3}" type="parTrans" cxnId="{E200CCF3-3485-4882-A0E3-83B3C96BB3F0}">
      <dgm:prSet/>
      <dgm:spPr/>
      <dgm:t>
        <a:bodyPr/>
        <a:lstStyle/>
        <a:p>
          <a:endParaRPr lang="en-ZA"/>
        </a:p>
      </dgm:t>
    </dgm:pt>
    <dgm:pt modelId="{1FC773BC-A139-4E1A-8C04-B7E9A2584688}" type="sibTrans" cxnId="{E200CCF3-3485-4882-A0E3-83B3C96BB3F0}">
      <dgm:prSet/>
      <dgm:spPr/>
      <dgm:t>
        <a:bodyPr/>
        <a:lstStyle/>
        <a:p>
          <a:endParaRPr lang="en-ZA"/>
        </a:p>
      </dgm:t>
    </dgm:pt>
    <dgm:pt modelId="{A3C743CA-27C0-4046-B98A-0771FD9C2632}">
      <dgm:prSet phldrT="[Text]" custT="1"/>
      <dgm:spPr/>
      <dgm:t>
        <a:bodyPr/>
        <a:lstStyle/>
        <a:p>
          <a:r>
            <a:rPr lang="en-ZA" sz="1800" dirty="0" smtClean="0"/>
            <a:t>the number of </a:t>
          </a:r>
          <a:r>
            <a:rPr lang="en-ZA" sz="1700" dirty="0" smtClean="0"/>
            <a:t>successfully</a:t>
          </a:r>
          <a:r>
            <a:rPr lang="en-ZA" sz="1800" dirty="0" smtClean="0"/>
            <a:t> completed apprentice-ships in each of the priority trades developed</a:t>
          </a:r>
          <a:endParaRPr lang="en-ZA" sz="1800" dirty="0"/>
        </a:p>
      </dgm:t>
    </dgm:pt>
    <dgm:pt modelId="{FB79FF1E-98EE-4E88-BF44-D8BF3802084F}" type="parTrans" cxnId="{8F241258-2FC1-40F9-B175-55CA3C4EA5D9}">
      <dgm:prSet/>
      <dgm:spPr/>
      <dgm:t>
        <a:bodyPr/>
        <a:lstStyle/>
        <a:p>
          <a:endParaRPr lang="en-ZA"/>
        </a:p>
      </dgm:t>
    </dgm:pt>
    <dgm:pt modelId="{FD4295EB-2708-4F7E-8A57-8D8975D91B5F}" type="sibTrans" cxnId="{8F241258-2FC1-40F9-B175-55CA3C4EA5D9}">
      <dgm:prSet/>
      <dgm:spPr/>
      <dgm:t>
        <a:bodyPr/>
        <a:lstStyle/>
        <a:p>
          <a:endParaRPr lang="en-ZA"/>
        </a:p>
      </dgm:t>
    </dgm:pt>
    <dgm:pt modelId="{D49E4F84-89E2-4295-8F1E-070C5CA3AA39}">
      <dgm:prSet phldrT="[Text]"/>
      <dgm:spPr/>
      <dgm:t>
        <a:bodyPr/>
        <a:lstStyle/>
        <a:p>
          <a:r>
            <a:rPr lang="en-ZA" dirty="0" smtClean="0"/>
            <a:t>Phase 2</a:t>
          </a:r>
          <a:endParaRPr lang="en-ZA" dirty="0"/>
        </a:p>
      </dgm:t>
    </dgm:pt>
    <dgm:pt modelId="{15FD397B-7463-40B7-B4C3-0E6C19BD3EDB}" type="sibTrans" cxnId="{852B7A5F-12C5-4A0D-8666-F1EB06B83A0E}">
      <dgm:prSet/>
      <dgm:spPr/>
      <dgm:t>
        <a:bodyPr/>
        <a:lstStyle/>
        <a:p>
          <a:endParaRPr lang="en-ZA"/>
        </a:p>
      </dgm:t>
    </dgm:pt>
    <dgm:pt modelId="{AAAA0F1A-8FD6-4E40-BDB9-44C65DEB7E09}" type="parTrans" cxnId="{852B7A5F-12C5-4A0D-8666-F1EB06B83A0E}">
      <dgm:prSet/>
      <dgm:spPr/>
      <dgm:t>
        <a:bodyPr/>
        <a:lstStyle/>
        <a:p>
          <a:endParaRPr lang="en-ZA"/>
        </a:p>
      </dgm:t>
    </dgm:pt>
    <dgm:pt modelId="{819F26E3-854B-4110-BFBF-A31DC9ADDB75}">
      <dgm:prSet phldrT="[Text]" custT="1"/>
      <dgm:spPr/>
      <dgm:t>
        <a:bodyPr/>
        <a:lstStyle/>
        <a:p>
          <a:r>
            <a:rPr lang="en-ZA" sz="1700" b="1" dirty="0" smtClean="0"/>
            <a:t>Contractual</a:t>
          </a:r>
          <a:r>
            <a:rPr lang="en-ZA" sz="1800" b="1" dirty="0" smtClean="0"/>
            <a:t> </a:t>
          </a:r>
          <a:r>
            <a:rPr lang="en-ZA" sz="1700" b="1" dirty="0" smtClean="0"/>
            <a:t>agreements</a:t>
          </a:r>
          <a:r>
            <a:rPr lang="en-ZA" sz="1800" b="1" dirty="0" smtClean="0"/>
            <a:t> </a:t>
          </a:r>
          <a:r>
            <a:rPr lang="en-ZA" sz="1800" dirty="0" smtClean="0"/>
            <a:t>between implement-</a:t>
          </a:r>
          <a:r>
            <a:rPr lang="en-ZA" sz="1800" dirty="0" err="1" smtClean="0"/>
            <a:t>ing</a:t>
          </a:r>
          <a:r>
            <a:rPr lang="en-ZA" sz="1800" dirty="0" smtClean="0"/>
            <a:t> parties in place for each selected college.  </a:t>
          </a:r>
          <a:endParaRPr lang="en-ZA" sz="1800" dirty="0"/>
        </a:p>
      </dgm:t>
    </dgm:pt>
    <dgm:pt modelId="{21EAFB9B-EF33-4E14-B2E9-DD66534264AE}" type="parTrans" cxnId="{4EA5F6CD-9140-4789-9F9A-F916BBFFA1BF}">
      <dgm:prSet/>
      <dgm:spPr/>
      <dgm:t>
        <a:bodyPr/>
        <a:lstStyle/>
        <a:p>
          <a:endParaRPr lang="en-ZA"/>
        </a:p>
      </dgm:t>
    </dgm:pt>
    <dgm:pt modelId="{EAC6BC87-6914-49D7-8DF0-990A4C0710A4}" type="sibTrans" cxnId="{4EA5F6CD-9140-4789-9F9A-F916BBFFA1BF}">
      <dgm:prSet/>
      <dgm:spPr/>
      <dgm:t>
        <a:bodyPr/>
        <a:lstStyle/>
        <a:p>
          <a:endParaRPr lang="en-ZA"/>
        </a:p>
      </dgm:t>
    </dgm:pt>
    <dgm:pt modelId="{4BA8F4FD-9463-460C-8EE8-257A02D38CC2}">
      <dgm:prSet phldrT="[Text]" custT="1"/>
      <dgm:spPr/>
      <dgm:t>
        <a:bodyPr/>
        <a:lstStyle/>
        <a:p>
          <a:r>
            <a:rPr lang="en-ZA" sz="1600" b="1" dirty="0" smtClean="0"/>
            <a:t>(i) a number of TVET colleges selected as Centres of Special-</a:t>
          </a:r>
          <a:r>
            <a:rPr lang="en-ZA" sz="1600" b="1" dirty="0" err="1" smtClean="0"/>
            <a:t>isation</a:t>
          </a:r>
          <a:r>
            <a:rPr lang="en-ZA" sz="1600" b="1" dirty="0" smtClean="0"/>
            <a:t>, and</a:t>
          </a:r>
          <a:endParaRPr lang="en-ZA" sz="1600" b="1" dirty="0"/>
        </a:p>
      </dgm:t>
    </dgm:pt>
    <dgm:pt modelId="{3C4C1C0A-7511-497C-8FB8-AFAF5B72677F}" type="parTrans" cxnId="{0E573068-9AF4-483A-8DF6-1BC740043079}">
      <dgm:prSet/>
      <dgm:spPr/>
      <dgm:t>
        <a:bodyPr/>
        <a:lstStyle/>
        <a:p>
          <a:endParaRPr lang="en-ZA"/>
        </a:p>
      </dgm:t>
    </dgm:pt>
    <dgm:pt modelId="{871CDE5C-5A30-4950-AB99-80087EA40623}" type="sibTrans" cxnId="{0E573068-9AF4-483A-8DF6-1BC740043079}">
      <dgm:prSet/>
      <dgm:spPr/>
      <dgm:t>
        <a:bodyPr/>
        <a:lstStyle/>
        <a:p>
          <a:endParaRPr lang="en-ZA"/>
        </a:p>
      </dgm:t>
    </dgm:pt>
    <dgm:pt modelId="{0F911497-263D-4B85-A1F1-1A3DDA044283}">
      <dgm:prSet phldrT="[Text]" custT="1"/>
      <dgm:spPr/>
      <dgm:t>
        <a:bodyPr/>
        <a:lstStyle/>
        <a:p>
          <a:r>
            <a:rPr lang="en-ZA" sz="1600" b="1" dirty="0" smtClean="0"/>
            <a:t>(ii) a detailed implement-</a:t>
          </a:r>
          <a:r>
            <a:rPr lang="en-ZA" sz="1600" b="1" dirty="0" err="1" smtClean="0"/>
            <a:t>ation</a:t>
          </a:r>
          <a:r>
            <a:rPr lang="en-ZA" sz="1600" b="1" dirty="0" smtClean="0"/>
            <a:t> plan per </a:t>
          </a:r>
          <a:r>
            <a:rPr lang="en-ZA" sz="1600" b="1" dirty="0" err="1" smtClean="0"/>
            <a:t>CoS</a:t>
          </a:r>
          <a:r>
            <a:rPr lang="en-ZA" sz="1600" b="1" dirty="0" smtClean="0"/>
            <a:t> selected </a:t>
          </a:r>
          <a:r>
            <a:rPr lang="en-ZA" sz="1800" b="1" dirty="0" smtClean="0"/>
            <a:t>college developed</a:t>
          </a:r>
          <a:endParaRPr lang="en-ZA" sz="1800" b="1" dirty="0"/>
        </a:p>
      </dgm:t>
    </dgm:pt>
    <dgm:pt modelId="{B64DD78E-B79B-40F3-AB6B-D24C8C20D8AC}" type="parTrans" cxnId="{35705357-2DD6-43C2-B8BC-9D80075504A9}">
      <dgm:prSet/>
      <dgm:spPr/>
      <dgm:t>
        <a:bodyPr/>
        <a:lstStyle/>
        <a:p>
          <a:endParaRPr lang="en-ZA"/>
        </a:p>
      </dgm:t>
    </dgm:pt>
    <dgm:pt modelId="{85913620-DECE-4CBF-8225-FEA952158E85}" type="sibTrans" cxnId="{35705357-2DD6-43C2-B8BC-9D80075504A9}">
      <dgm:prSet/>
      <dgm:spPr/>
      <dgm:t>
        <a:bodyPr/>
        <a:lstStyle/>
        <a:p>
          <a:endParaRPr lang="en-ZA"/>
        </a:p>
      </dgm:t>
    </dgm:pt>
    <dgm:pt modelId="{FD7010B5-83B8-4296-A2BB-5DA0D74612A7}" type="pres">
      <dgm:prSet presAssocID="{944E100C-C7D7-4586-A285-7E1E095CFF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04BA0BF9-5B29-4E23-BE00-F49A37016BAC}" type="pres">
      <dgm:prSet presAssocID="{5FBE49C5-1FAE-4294-B4DE-93AB502A496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8224DE-F3F6-4372-BE0D-03525178A439}" type="pres">
      <dgm:prSet presAssocID="{5FBE49C5-1FAE-4294-B4DE-93AB502A4963}" presName="image" presStyleLbl="fgImgPlace1" presStyleIdx="0" presStyleCnt="4" custFlipHor="1" custScaleX="7814" custScaleY="16710"/>
      <dgm:spPr/>
      <dgm:t>
        <a:bodyPr/>
        <a:lstStyle/>
        <a:p>
          <a:endParaRPr lang="en-ZA"/>
        </a:p>
      </dgm:t>
    </dgm:pt>
    <dgm:pt modelId="{02D6950D-9591-4FEA-8934-E5ED80A1B404}" type="pres">
      <dgm:prSet presAssocID="{5FBE49C5-1FAE-4294-B4DE-93AB502A4963}" presName="childNode" presStyleLbl="node1" presStyleIdx="0" presStyleCnt="4" custScaleX="111045" custLinFactNeighborX="6670" custLinFactNeighborY="-382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1395F6-1FDE-4855-9B2C-247305F82AE5}" type="pres">
      <dgm:prSet presAssocID="{5FBE49C5-1FAE-4294-B4DE-93AB502A4963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3CD240-0E4F-4AB3-9A7D-E161AD7E8F26}" type="pres">
      <dgm:prSet presAssocID="{2841BAE8-117C-46BE-ADCC-BB88EEAFDC4A}" presName="sibTrans" presStyleCnt="0"/>
      <dgm:spPr/>
      <dgm:t>
        <a:bodyPr/>
        <a:lstStyle/>
        <a:p>
          <a:endParaRPr lang="en-ZA"/>
        </a:p>
      </dgm:t>
    </dgm:pt>
    <dgm:pt modelId="{4150F9FB-1666-4E7E-BD34-5049BDFBE819}" type="pres">
      <dgm:prSet presAssocID="{D49E4F84-89E2-4295-8F1E-070C5CA3AA3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52B079-7906-443B-B8B5-452C5501C7DD}" type="pres">
      <dgm:prSet presAssocID="{D49E4F84-89E2-4295-8F1E-070C5CA3AA39}" presName="image" presStyleLbl="fgImgPlace1" presStyleIdx="1" presStyleCnt="4" custFlipVert="0" custFlipHor="1" custScaleX="7814" custScaleY="7814"/>
      <dgm:spPr/>
      <dgm:t>
        <a:bodyPr/>
        <a:lstStyle/>
        <a:p>
          <a:endParaRPr lang="en-ZA"/>
        </a:p>
      </dgm:t>
    </dgm:pt>
    <dgm:pt modelId="{C151FE78-4701-429F-826B-925F3BEF7878}" type="pres">
      <dgm:prSet presAssocID="{D49E4F84-89E2-4295-8F1E-070C5CA3AA39}" presName="childNode" presStyleLbl="node1" presStyleIdx="1" presStyleCnt="4" custScaleX="107555" custLinFactNeighborX="3370" custLinFactNeighborY="-31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FA8146-03F3-4EBA-B5DF-AA4690B21147}" type="pres">
      <dgm:prSet presAssocID="{D49E4F84-89E2-4295-8F1E-070C5CA3AA39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A2B304-3013-4905-B48B-7BE585BD9B20}" type="pres">
      <dgm:prSet presAssocID="{15FD397B-7463-40B7-B4C3-0E6C19BD3EDB}" presName="sibTrans" presStyleCnt="0"/>
      <dgm:spPr/>
      <dgm:t>
        <a:bodyPr/>
        <a:lstStyle/>
        <a:p>
          <a:endParaRPr lang="en-ZA"/>
        </a:p>
      </dgm:t>
    </dgm:pt>
    <dgm:pt modelId="{8807E5CA-42B9-41CB-8591-AC347E7C5060}" type="pres">
      <dgm:prSet presAssocID="{4FD6D357-2959-453F-9039-8BD2020B7FB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EDBEC8-9AB9-4F52-B647-159C4545FE1E}" type="pres">
      <dgm:prSet presAssocID="{4FD6D357-2959-453F-9039-8BD2020B7FB6}" presName="image" presStyleLbl="fgImgPlace1" presStyleIdx="2" presStyleCnt="4" custFlipVert="1" custFlipHor="1" custScaleX="20268" custScaleY="7814"/>
      <dgm:spPr/>
      <dgm:t>
        <a:bodyPr/>
        <a:lstStyle/>
        <a:p>
          <a:endParaRPr lang="en-ZA"/>
        </a:p>
      </dgm:t>
    </dgm:pt>
    <dgm:pt modelId="{0FB12C1F-FF79-400B-815D-FB9A38914ADD}" type="pres">
      <dgm:prSet presAssocID="{4FD6D357-2959-453F-9039-8BD2020B7FB6}" presName="childNode" presStyleLbl="node1" presStyleIdx="2" presStyleCnt="4" custLinFactNeighborX="873" custLinFactNeighborY="-247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FC8246-F476-4EE5-A9A7-7350735D5C9E}" type="pres">
      <dgm:prSet presAssocID="{4FD6D357-2959-453F-9039-8BD2020B7FB6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5E0441-96E4-4D88-AB22-3F159717DEB7}" type="pres">
      <dgm:prSet presAssocID="{22A2F17B-DD6F-428C-A927-7399AB357EB7}" presName="sibTrans" presStyleCnt="0"/>
      <dgm:spPr/>
      <dgm:t>
        <a:bodyPr/>
        <a:lstStyle/>
        <a:p>
          <a:endParaRPr lang="en-ZA"/>
        </a:p>
      </dgm:t>
    </dgm:pt>
    <dgm:pt modelId="{BCC1CE86-3D31-45D7-A06D-CFE350F10420}" type="pres">
      <dgm:prSet presAssocID="{B44203F3-EFF3-4181-B59C-C8B4DDB6313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4E59B4-AE87-464F-9A2E-260B51F1411A}" type="pres">
      <dgm:prSet presAssocID="{B44203F3-EFF3-4181-B59C-C8B4DDB6313C}" presName="image" presStyleLbl="fgImgPlace1" presStyleIdx="3" presStyleCnt="4" custFlipVert="1" custFlipHor="0" custScaleX="8764" custScaleY="15171"/>
      <dgm:spPr/>
      <dgm:t>
        <a:bodyPr/>
        <a:lstStyle/>
        <a:p>
          <a:endParaRPr lang="en-ZA"/>
        </a:p>
      </dgm:t>
    </dgm:pt>
    <dgm:pt modelId="{726C7ACE-112A-4214-A201-0766E54D1228}" type="pres">
      <dgm:prSet presAssocID="{B44203F3-EFF3-4181-B59C-C8B4DDB6313C}" presName="childNode" presStyleLbl="node1" presStyleIdx="3" presStyleCnt="4" custScaleX="109433" custLinFactNeighborX="3058" custLinFactNeighborY="-37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3AAF9CB-8883-48C7-A41A-3A2837CB7EE0}" type="pres">
      <dgm:prSet presAssocID="{B44203F3-EFF3-4181-B59C-C8B4DDB6313C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EC7A46F-D3A7-46E0-AD7D-2834FA7424F8}" type="presOf" srcId="{944E100C-C7D7-4586-A285-7E1E095CFFC7}" destId="{FD7010B5-83B8-4296-A2BB-5DA0D74612A7}" srcOrd="0" destOrd="0" presId="urn:microsoft.com/office/officeart/2005/8/layout/hList2"/>
    <dgm:cxn modelId="{E200CCF3-3485-4882-A0E3-83B3C96BB3F0}" srcId="{944E100C-C7D7-4586-A285-7E1E095CFFC7}" destId="{B44203F3-EFF3-4181-B59C-C8B4DDB6313C}" srcOrd="3" destOrd="0" parTransId="{3F5774F6-0E07-4E0A-BAA0-B0BBF3CA6AA3}" sibTransId="{1FC773BC-A139-4E1A-8C04-B7E9A2584688}"/>
    <dgm:cxn modelId="{4EA5F6CD-9140-4789-9F9A-F916BBFFA1BF}" srcId="{D49E4F84-89E2-4295-8F1E-070C5CA3AA39}" destId="{819F26E3-854B-4110-BFBF-A31DC9ADDB75}" srcOrd="0" destOrd="0" parTransId="{21EAFB9B-EF33-4E14-B2E9-DD66534264AE}" sibTransId="{EAC6BC87-6914-49D7-8DF0-990A4C0710A4}"/>
    <dgm:cxn modelId="{36B7CD1F-53C2-4B23-A8FF-2ECB21637EFC}" srcId="{944E100C-C7D7-4586-A285-7E1E095CFFC7}" destId="{5FBE49C5-1FAE-4294-B4DE-93AB502A4963}" srcOrd="0" destOrd="0" parTransId="{EDE72576-5229-40A2-A045-D48C29CFFF8B}" sibTransId="{2841BAE8-117C-46BE-ADCC-BB88EEAFDC4A}"/>
    <dgm:cxn modelId="{F6415323-F7C7-47B4-8ED7-F87DB0C9FECA}" type="presOf" srcId="{5FBE49C5-1FAE-4294-B4DE-93AB502A4963}" destId="{CF1395F6-1FDE-4855-9B2C-247305F82AE5}" srcOrd="0" destOrd="0" presId="urn:microsoft.com/office/officeart/2005/8/layout/hList2"/>
    <dgm:cxn modelId="{CD8E4770-98F8-4D70-9D19-6BA0B6AF8A9C}" type="presOf" srcId="{4BA8F4FD-9463-460C-8EE8-257A02D38CC2}" destId="{02D6950D-9591-4FEA-8934-E5ED80A1B404}" srcOrd="0" destOrd="0" presId="urn:microsoft.com/office/officeart/2005/8/layout/hList2"/>
    <dgm:cxn modelId="{08C5C371-73D0-48C7-ABE9-6F32044F7DE0}" srcId="{944E100C-C7D7-4586-A285-7E1E095CFFC7}" destId="{4FD6D357-2959-453F-9039-8BD2020B7FB6}" srcOrd="2" destOrd="0" parTransId="{7F4758E2-20E0-446A-B77E-AAE81E5B2B56}" sibTransId="{22A2F17B-DD6F-428C-A927-7399AB357EB7}"/>
    <dgm:cxn modelId="{41B7884F-4B5D-408E-AA19-7612F6EFB76E}" type="presOf" srcId="{B69E25D6-E743-41C2-8F05-AEDEBA5ACEDE}" destId="{0FB12C1F-FF79-400B-815D-FB9A38914ADD}" srcOrd="0" destOrd="0" presId="urn:microsoft.com/office/officeart/2005/8/layout/hList2"/>
    <dgm:cxn modelId="{E07A5DDE-5149-4A22-962C-9D2989802BE4}" type="presOf" srcId="{0F911497-263D-4B85-A1F1-1A3DDA044283}" destId="{02D6950D-9591-4FEA-8934-E5ED80A1B404}" srcOrd="0" destOrd="1" presId="urn:microsoft.com/office/officeart/2005/8/layout/hList2"/>
    <dgm:cxn modelId="{32F5C867-4941-48DA-A698-B8CB1A0B416F}" type="presOf" srcId="{4FD6D357-2959-453F-9039-8BD2020B7FB6}" destId="{F9FC8246-F476-4EE5-A9A7-7350735D5C9E}" srcOrd="0" destOrd="0" presId="urn:microsoft.com/office/officeart/2005/8/layout/hList2"/>
    <dgm:cxn modelId="{C5399D62-ECBD-4DDC-96D2-B27EB1F4F76D}" srcId="{4FD6D357-2959-453F-9039-8BD2020B7FB6}" destId="{B69E25D6-E743-41C2-8F05-AEDEBA5ACEDE}" srcOrd="0" destOrd="0" parTransId="{3DF2BEF8-3914-4E35-90A8-F13F937E9B35}" sibTransId="{B17016C8-ACAD-448B-945B-B6C44933D825}"/>
    <dgm:cxn modelId="{0E573068-9AF4-483A-8DF6-1BC740043079}" srcId="{5FBE49C5-1FAE-4294-B4DE-93AB502A4963}" destId="{4BA8F4FD-9463-460C-8EE8-257A02D38CC2}" srcOrd="0" destOrd="0" parTransId="{3C4C1C0A-7511-497C-8FB8-AFAF5B72677F}" sibTransId="{871CDE5C-5A30-4950-AB99-80087EA40623}"/>
    <dgm:cxn modelId="{88AF457F-20B8-4323-8848-511C0796F4B4}" type="presOf" srcId="{A3C743CA-27C0-4046-B98A-0771FD9C2632}" destId="{726C7ACE-112A-4214-A201-0766E54D1228}" srcOrd="0" destOrd="0" presId="urn:microsoft.com/office/officeart/2005/8/layout/hList2"/>
    <dgm:cxn modelId="{35705357-2DD6-43C2-B8BC-9D80075504A9}" srcId="{5FBE49C5-1FAE-4294-B4DE-93AB502A4963}" destId="{0F911497-263D-4B85-A1F1-1A3DDA044283}" srcOrd="1" destOrd="0" parTransId="{B64DD78E-B79B-40F3-AB6B-D24C8C20D8AC}" sibTransId="{85913620-DECE-4CBF-8225-FEA952158E85}"/>
    <dgm:cxn modelId="{2A1898BD-180C-4DC1-9D7A-42313B0D381A}" type="presOf" srcId="{819F26E3-854B-4110-BFBF-A31DC9ADDB75}" destId="{C151FE78-4701-429F-826B-925F3BEF7878}" srcOrd="0" destOrd="0" presId="urn:microsoft.com/office/officeart/2005/8/layout/hList2"/>
    <dgm:cxn modelId="{852B7A5F-12C5-4A0D-8666-F1EB06B83A0E}" srcId="{944E100C-C7D7-4586-A285-7E1E095CFFC7}" destId="{D49E4F84-89E2-4295-8F1E-070C5CA3AA39}" srcOrd="1" destOrd="0" parTransId="{AAAA0F1A-8FD6-4E40-BDB9-44C65DEB7E09}" sibTransId="{15FD397B-7463-40B7-B4C3-0E6C19BD3EDB}"/>
    <dgm:cxn modelId="{BB548E66-9891-48B6-AA53-98D82ECC57F3}" type="presOf" srcId="{B44203F3-EFF3-4181-B59C-C8B4DDB6313C}" destId="{A3AAF9CB-8883-48C7-A41A-3A2837CB7EE0}" srcOrd="0" destOrd="0" presId="urn:microsoft.com/office/officeart/2005/8/layout/hList2"/>
    <dgm:cxn modelId="{D5268687-0202-44DE-9449-2548A5ACCDC2}" type="presOf" srcId="{D49E4F84-89E2-4295-8F1E-070C5CA3AA39}" destId="{0BFA8146-03F3-4EBA-B5DF-AA4690B21147}" srcOrd="0" destOrd="0" presId="urn:microsoft.com/office/officeart/2005/8/layout/hList2"/>
    <dgm:cxn modelId="{8F241258-2FC1-40F9-B175-55CA3C4EA5D9}" srcId="{B44203F3-EFF3-4181-B59C-C8B4DDB6313C}" destId="{A3C743CA-27C0-4046-B98A-0771FD9C2632}" srcOrd="0" destOrd="0" parTransId="{FB79FF1E-98EE-4E88-BF44-D8BF3802084F}" sibTransId="{FD4295EB-2708-4F7E-8A57-8D8975D91B5F}"/>
    <dgm:cxn modelId="{A16C0874-6FD3-4F95-9284-B210A47902DF}" type="presParOf" srcId="{FD7010B5-83B8-4296-A2BB-5DA0D74612A7}" destId="{04BA0BF9-5B29-4E23-BE00-F49A37016BAC}" srcOrd="0" destOrd="0" presId="urn:microsoft.com/office/officeart/2005/8/layout/hList2"/>
    <dgm:cxn modelId="{E4CBF8A9-AF89-4186-BF68-654E7FD1836D}" type="presParOf" srcId="{04BA0BF9-5B29-4E23-BE00-F49A37016BAC}" destId="{3F8224DE-F3F6-4372-BE0D-03525178A439}" srcOrd="0" destOrd="0" presId="urn:microsoft.com/office/officeart/2005/8/layout/hList2"/>
    <dgm:cxn modelId="{08DC53FB-1D4E-4AA5-B27B-9D9F99DABB69}" type="presParOf" srcId="{04BA0BF9-5B29-4E23-BE00-F49A37016BAC}" destId="{02D6950D-9591-4FEA-8934-E5ED80A1B404}" srcOrd="1" destOrd="0" presId="urn:microsoft.com/office/officeart/2005/8/layout/hList2"/>
    <dgm:cxn modelId="{F9896352-EB3E-4C00-8FFF-7D392CE4E70D}" type="presParOf" srcId="{04BA0BF9-5B29-4E23-BE00-F49A37016BAC}" destId="{CF1395F6-1FDE-4855-9B2C-247305F82AE5}" srcOrd="2" destOrd="0" presId="urn:microsoft.com/office/officeart/2005/8/layout/hList2"/>
    <dgm:cxn modelId="{D756F102-E4EA-45A6-A33F-EACB28C27B9D}" type="presParOf" srcId="{FD7010B5-83B8-4296-A2BB-5DA0D74612A7}" destId="{ED3CD240-0E4F-4AB3-9A7D-E161AD7E8F26}" srcOrd="1" destOrd="0" presId="urn:microsoft.com/office/officeart/2005/8/layout/hList2"/>
    <dgm:cxn modelId="{0AA36EEF-9227-455C-805F-001C7B18DECE}" type="presParOf" srcId="{FD7010B5-83B8-4296-A2BB-5DA0D74612A7}" destId="{4150F9FB-1666-4E7E-BD34-5049BDFBE819}" srcOrd="2" destOrd="0" presId="urn:microsoft.com/office/officeart/2005/8/layout/hList2"/>
    <dgm:cxn modelId="{9903D497-C6A4-4E9B-8BA6-2E19D137678C}" type="presParOf" srcId="{4150F9FB-1666-4E7E-BD34-5049BDFBE819}" destId="{4052B079-7906-443B-B8B5-452C5501C7DD}" srcOrd="0" destOrd="0" presId="urn:microsoft.com/office/officeart/2005/8/layout/hList2"/>
    <dgm:cxn modelId="{39595339-F8B9-4BB8-BDE5-EEFB99217FB1}" type="presParOf" srcId="{4150F9FB-1666-4E7E-BD34-5049BDFBE819}" destId="{C151FE78-4701-429F-826B-925F3BEF7878}" srcOrd="1" destOrd="0" presId="urn:microsoft.com/office/officeart/2005/8/layout/hList2"/>
    <dgm:cxn modelId="{0E3C4396-433B-4511-B418-B91F21E94461}" type="presParOf" srcId="{4150F9FB-1666-4E7E-BD34-5049BDFBE819}" destId="{0BFA8146-03F3-4EBA-B5DF-AA4690B21147}" srcOrd="2" destOrd="0" presId="urn:microsoft.com/office/officeart/2005/8/layout/hList2"/>
    <dgm:cxn modelId="{DA0691B4-755F-4DC6-94EE-5736ED62BB8E}" type="presParOf" srcId="{FD7010B5-83B8-4296-A2BB-5DA0D74612A7}" destId="{2BA2B304-3013-4905-B48B-7BE585BD9B20}" srcOrd="3" destOrd="0" presId="urn:microsoft.com/office/officeart/2005/8/layout/hList2"/>
    <dgm:cxn modelId="{A275A4DA-B69A-4379-AE77-F9328AE8ECDF}" type="presParOf" srcId="{FD7010B5-83B8-4296-A2BB-5DA0D74612A7}" destId="{8807E5CA-42B9-41CB-8591-AC347E7C5060}" srcOrd="4" destOrd="0" presId="urn:microsoft.com/office/officeart/2005/8/layout/hList2"/>
    <dgm:cxn modelId="{D449F931-9E06-44A9-9FE9-F2193126FD06}" type="presParOf" srcId="{8807E5CA-42B9-41CB-8591-AC347E7C5060}" destId="{50EDBEC8-9AB9-4F52-B647-159C4545FE1E}" srcOrd="0" destOrd="0" presId="urn:microsoft.com/office/officeart/2005/8/layout/hList2"/>
    <dgm:cxn modelId="{B39D656F-F80C-49D5-A9AD-F9DDDF021743}" type="presParOf" srcId="{8807E5CA-42B9-41CB-8591-AC347E7C5060}" destId="{0FB12C1F-FF79-400B-815D-FB9A38914ADD}" srcOrd="1" destOrd="0" presId="urn:microsoft.com/office/officeart/2005/8/layout/hList2"/>
    <dgm:cxn modelId="{7AAF1D35-9BD8-4875-82F0-FB258EA795E7}" type="presParOf" srcId="{8807E5CA-42B9-41CB-8591-AC347E7C5060}" destId="{F9FC8246-F476-4EE5-A9A7-7350735D5C9E}" srcOrd="2" destOrd="0" presId="urn:microsoft.com/office/officeart/2005/8/layout/hList2"/>
    <dgm:cxn modelId="{884CEB8A-8721-41D8-936F-6BD028D8C7BE}" type="presParOf" srcId="{FD7010B5-83B8-4296-A2BB-5DA0D74612A7}" destId="{AE5E0441-96E4-4D88-AB22-3F159717DEB7}" srcOrd="5" destOrd="0" presId="urn:microsoft.com/office/officeart/2005/8/layout/hList2"/>
    <dgm:cxn modelId="{B4B9A31E-39FF-46B5-A62A-2D34680E9436}" type="presParOf" srcId="{FD7010B5-83B8-4296-A2BB-5DA0D74612A7}" destId="{BCC1CE86-3D31-45D7-A06D-CFE350F10420}" srcOrd="6" destOrd="0" presId="urn:microsoft.com/office/officeart/2005/8/layout/hList2"/>
    <dgm:cxn modelId="{B1F5525F-10CB-4F78-8157-2560C98C02CE}" type="presParOf" srcId="{BCC1CE86-3D31-45D7-A06D-CFE350F10420}" destId="{544E59B4-AE87-464F-9A2E-260B51F1411A}" srcOrd="0" destOrd="0" presId="urn:microsoft.com/office/officeart/2005/8/layout/hList2"/>
    <dgm:cxn modelId="{E6008887-CBD4-4815-983C-D9C352B926FB}" type="presParOf" srcId="{BCC1CE86-3D31-45D7-A06D-CFE350F10420}" destId="{726C7ACE-112A-4214-A201-0766E54D1228}" srcOrd="1" destOrd="0" presId="urn:microsoft.com/office/officeart/2005/8/layout/hList2"/>
    <dgm:cxn modelId="{93EC3A4C-F9F4-45F1-B66D-C77DFBBB43E2}" type="presParOf" srcId="{BCC1CE86-3D31-45D7-A06D-CFE350F10420}" destId="{A3AAF9CB-8883-48C7-A41A-3A2837CB7EE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7003FF-644B-4791-BA72-6172EB6D59ED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C9A1FF56-898A-4943-8BD9-F46CAC6E24D0}">
      <dgm:prSet phldrT="[Text]"/>
      <dgm:spPr/>
      <dgm:t>
        <a:bodyPr/>
        <a:lstStyle/>
        <a:p>
          <a:r>
            <a:rPr lang="en-ZA" dirty="0" smtClean="0"/>
            <a:t>DPSA</a:t>
          </a:r>
          <a:endParaRPr lang="en-ZA" dirty="0"/>
        </a:p>
      </dgm:t>
    </dgm:pt>
    <dgm:pt modelId="{5ADA5EEA-C43C-4495-8905-7C142378847F}" type="parTrans" cxnId="{4E2A80D3-7326-4E15-9F0D-8E85C2F35AB2}">
      <dgm:prSet/>
      <dgm:spPr/>
      <dgm:t>
        <a:bodyPr/>
        <a:lstStyle/>
        <a:p>
          <a:endParaRPr lang="en-ZA"/>
        </a:p>
      </dgm:t>
    </dgm:pt>
    <dgm:pt modelId="{034F2B9D-BD63-4144-926A-25D6202E0BD9}" type="sibTrans" cxnId="{4E2A80D3-7326-4E15-9F0D-8E85C2F35AB2}">
      <dgm:prSet/>
      <dgm:spPr/>
      <dgm:t>
        <a:bodyPr/>
        <a:lstStyle/>
        <a:p>
          <a:endParaRPr lang="en-ZA"/>
        </a:p>
      </dgm:t>
    </dgm:pt>
    <dgm:pt modelId="{D8E32CCE-A4A7-40E2-8C0A-D1E0CDE55312}">
      <dgm:prSet phldrT="[Text]"/>
      <dgm:spPr/>
      <dgm:t>
        <a:bodyPr/>
        <a:lstStyle/>
        <a:p>
          <a:r>
            <a:rPr lang="en-ZA" dirty="0" smtClean="0"/>
            <a:t>COGTA</a:t>
          </a:r>
          <a:endParaRPr lang="en-ZA" dirty="0"/>
        </a:p>
      </dgm:t>
    </dgm:pt>
    <dgm:pt modelId="{9D5BCCDE-1CF2-4883-A976-AA8D1ED7769C}" type="parTrans" cxnId="{1D443956-ED0F-46C0-816F-0FF897FCBA99}">
      <dgm:prSet/>
      <dgm:spPr/>
      <dgm:t>
        <a:bodyPr/>
        <a:lstStyle/>
        <a:p>
          <a:endParaRPr lang="en-ZA"/>
        </a:p>
      </dgm:t>
    </dgm:pt>
    <dgm:pt modelId="{38EBE970-03A5-4D73-A4AA-33171642DF95}" type="sibTrans" cxnId="{1D443956-ED0F-46C0-816F-0FF897FCBA99}">
      <dgm:prSet/>
      <dgm:spPr/>
      <dgm:t>
        <a:bodyPr/>
        <a:lstStyle/>
        <a:p>
          <a:endParaRPr lang="en-ZA"/>
        </a:p>
      </dgm:t>
    </dgm:pt>
    <dgm:pt modelId="{ECBD7E41-67B1-49C8-8BAA-06CDD4930825}">
      <dgm:prSet phldrT="[Text]"/>
      <dgm:spPr/>
      <dgm:t>
        <a:bodyPr/>
        <a:lstStyle/>
        <a:p>
          <a:r>
            <a:rPr lang="en-ZA" dirty="0" smtClean="0"/>
            <a:t>Province</a:t>
          </a:r>
          <a:endParaRPr lang="en-ZA" dirty="0"/>
        </a:p>
      </dgm:t>
    </dgm:pt>
    <dgm:pt modelId="{9B34BA57-77AA-41A6-A2A0-7BE1FF849F6E}" type="parTrans" cxnId="{2CD6E940-E18C-409D-8F3A-766F11614E9F}">
      <dgm:prSet/>
      <dgm:spPr/>
      <dgm:t>
        <a:bodyPr/>
        <a:lstStyle/>
        <a:p>
          <a:endParaRPr lang="en-ZA"/>
        </a:p>
      </dgm:t>
    </dgm:pt>
    <dgm:pt modelId="{7B450883-8400-4FAA-A219-C592CE4D318A}" type="sibTrans" cxnId="{2CD6E940-E18C-409D-8F3A-766F11614E9F}">
      <dgm:prSet/>
      <dgm:spPr/>
      <dgm:t>
        <a:bodyPr/>
        <a:lstStyle/>
        <a:p>
          <a:endParaRPr lang="en-ZA"/>
        </a:p>
      </dgm:t>
    </dgm:pt>
    <dgm:pt modelId="{553A3D3F-2704-472E-999A-98BD8297C66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smtClean="0"/>
            <a:t>MISA</a:t>
          </a:r>
        </a:p>
        <a:p>
          <a:pPr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dirty="0"/>
        </a:p>
      </dgm:t>
    </dgm:pt>
    <dgm:pt modelId="{9DA7802B-4C7D-43BA-A687-95B02DA3AD75}" type="parTrans" cxnId="{9EC7EF4A-5944-4EFC-9B9D-D4A5D7591AFC}">
      <dgm:prSet/>
      <dgm:spPr/>
      <dgm:t>
        <a:bodyPr/>
        <a:lstStyle/>
        <a:p>
          <a:endParaRPr lang="en-ZA"/>
        </a:p>
      </dgm:t>
    </dgm:pt>
    <dgm:pt modelId="{7B5829B4-A99E-4A80-88C5-B06F1B5EF3DD}" type="sibTrans" cxnId="{9EC7EF4A-5944-4EFC-9B9D-D4A5D7591AFC}">
      <dgm:prSet/>
      <dgm:spPr/>
      <dgm:t>
        <a:bodyPr/>
        <a:lstStyle/>
        <a:p>
          <a:endParaRPr lang="en-ZA"/>
        </a:p>
      </dgm:t>
    </dgm:pt>
    <dgm:pt modelId="{4C80CD4A-2E6F-4A97-8F5E-BE84D923478C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dirty="0" smtClean="0"/>
            <a:t>NT</a:t>
          </a:r>
        </a:p>
      </dgm:t>
    </dgm:pt>
    <dgm:pt modelId="{CA87448D-3CDD-4470-B4F7-9F2AFA936A26}" type="parTrans" cxnId="{66822CA4-B751-43CB-9F74-999501532162}">
      <dgm:prSet/>
      <dgm:spPr/>
      <dgm:t>
        <a:bodyPr/>
        <a:lstStyle/>
        <a:p>
          <a:endParaRPr lang="en-ZA"/>
        </a:p>
      </dgm:t>
    </dgm:pt>
    <dgm:pt modelId="{5A19D726-5274-4C21-96B5-711026D51676}" type="sibTrans" cxnId="{66822CA4-B751-43CB-9F74-999501532162}">
      <dgm:prSet/>
      <dgm:spPr/>
      <dgm:t>
        <a:bodyPr/>
        <a:lstStyle/>
        <a:p>
          <a:endParaRPr lang="en-ZA"/>
        </a:p>
      </dgm:t>
    </dgm:pt>
    <dgm:pt modelId="{6A500776-E2EB-4C5D-BC93-271B26BC3040}" type="pres">
      <dgm:prSet presAssocID="{887003FF-644B-4791-BA72-6172EB6D59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DA9F7BA-B85E-4F0A-9037-7B70C4C9647E}" type="pres">
      <dgm:prSet presAssocID="{C9A1FF56-898A-4943-8BD9-F46CAC6E24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3FD94C-6744-43A2-914B-841FE72944E8}" type="pres">
      <dgm:prSet presAssocID="{C9A1FF56-898A-4943-8BD9-F46CAC6E24D0}" presName="spNode" presStyleCnt="0"/>
      <dgm:spPr/>
    </dgm:pt>
    <dgm:pt modelId="{E72E0C8C-5AC5-4645-94E9-1966032A7B7C}" type="pres">
      <dgm:prSet presAssocID="{034F2B9D-BD63-4144-926A-25D6202E0BD9}" presName="sibTrans" presStyleLbl="sibTrans1D1" presStyleIdx="0" presStyleCnt="5"/>
      <dgm:spPr/>
      <dgm:t>
        <a:bodyPr/>
        <a:lstStyle/>
        <a:p>
          <a:endParaRPr lang="en-ZA"/>
        </a:p>
      </dgm:t>
    </dgm:pt>
    <dgm:pt modelId="{A6F8586A-D35A-44C7-AAC0-4ED8CBD85D58}" type="pres">
      <dgm:prSet presAssocID="{D8E32CCE-A4A7-40E2-8C0A-D1E0CDE553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154A3A-27ED-478B-918E-F33760839589}" type="pres">
      <dgm:prSet presAssocID="{D8E32CCE-A4A7-40E2-8C0A-D1E0CDE55312}" presName="spNode" presStyleCnt="0"/>
      <dgm:spPr/>
    </dgm:pt>
    <dgm:pt modelId="{78CF32DB-895B-4656-B2CD-4158C25ADFBF}" type="pres">
      <dgm:prSet presAssocID="{38EBE970-03A5-4D73-A4AA-33171642DF95}" presName="sibTrans" presStyleLbl="sibTrans1D1" presStyleIdx="1" presStyleCnt="5"/>
      <dgm:spPr/>
      <dgm:t>
        <a:bodyPr/>
        <a:lstStyle/>
        <a:p>
          <a:endParaRPr lang="en-ZA"/>
        </a:p>
      </dgm:t>
    </dgm:pt>
    <dgm:pt modelId="{38C2C6E8-7B38-4C10-B575-BC15B8387A63}" type="pres">
      <dgm:prSet presAssocID="{ECBD7E41-67B1-49C8-8BAA-06CDD49308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F289D5-F7F7-4A52-BDBD-1755840EFC07}" type="pres">
      <dgm:prSet presAssocID="{ECBD7E41-67B1-49C8-8BAA-06CDD4930825}" presName="spNode" presStyleCnt="0"/>
      <dgm:spPr/>
    </dgm:pt>
    <dgm:pt modelId="{8F9DF39E-CC1F-459D-970A-86C8077E715A}" type="pres">
      <dgm:prSet presAssocID="{7B450883-8400-4FAA-A219-C592CE4D318A}" presName="sibTrans" presStyleLbl="sibTrans1D1" presStyleIdx="2" presStyleCnt="5"/>
      <dgm:spPr/>
      <dgm:t>
        <a:bodyPr/>
        <a:lstStyle/>
        <a:p>
          <a:endParaRPr lang="en-ZA"/>
        </a:p>
      </dgm:t>
    </dgm:pt>
    <dgm:pt modelId="{5162A304-7BB7-434F-8A93-67ED44606329}" type="pres">
      <dgm:prSet presAssocID="{553A3D3F-2704-472E-999A-98BD8297C6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FFAEE7-0C8A-432C-B471-2C13A89499E7}" type="pres">
      <dgm:prSet presAssocID="{553A3D3F-2704-472E-999A-98BD8297C661}" presName="spNode" presStyleCnt="0"/>
      <dgm:spPr/>
    </dgm:pt>
    <dgm:pt modelId="{F3952BF2-B64E-49F6-9E59-DD864ABC208C}" type="pres">
      <dgm:prSet presAssocID="{7B5829B4-A99E-4A80-88C5-B06F1B5EF3DD}" presName="sibTrans" presStyleLbl="sibTrans1D1" presStyleIdx="3" presStyleCnt="5"/>
      <dgm:spPr/>
      <dgm:t>
        <a:bodyPr/>
        <a:lstStyle/>
        <a:p>
          <a:endParaRPr lang="en-ZA"/>
        </a:p>
      </dgm:t>
    </dgm:pt>
    <dgm:pt modelId="{A8C0C35E-9536-4223-9AF1-0A67499E5AE8}" type="pres">
      <dgm:prSet presAssocID="{4C80CD4A-2E6F-4A97-8F5E-BE84D92347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1A381E-88E7-483B-BFBE-F4D7700BED29}" type="pres">
      <dgm:prSet presAssocID="{4C80CD4A-2E6F-4A97-8F5E-BE84D923478C}" presName="spNode" presStyleCnt="0"/>
      <dgm:spPr/>
    </dgm:pt>
    <dgm:pt modelId="{A2C8312D-8A93-4FC4-969C-6B2A179BBF15}" type="pres">
      <dgm:prSet presAssocID="{5A19D726-5274-4C21-96B5-711026D51676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A1F14B3C-C519-46AD-AB10-F69C7E67B0D1}" type="presOf" srcId="{034F2B9D-BD63-4144-926A-25D6202E0BD9}" destId="{E72E0C8C-5AC5-4645-94E9-1966032A7B7C}" srcOrd="0" destOrd="0" presId="urn:microsoft.com/office/officeart/2005/8/layout/cycle6"/>
    <dgm:cxn modelId="{66822CA4-B751-43CB-9F74-999501532162}" srcId="{887003FF-644B-4791-BA72-6172EB6D59ED}" destId="{4C80CD4A-2E6F-4A97-8F5E-BE84D923478C}" srcOrd="4" destOrd="0" parTransId="{CA87448D-3CDD-4470-B4F7-9F2AFA936A26}" sibTransId="{5A19D726-5274-4C21-96B5-711026D51676}"/>
    <dgm:cxn modelId="{D5E38EE4-94C8-460E-8153-11CC97A0A4FB}" type="presOf" srcId="{ECBD7E41-67B1-49C8-8BAA-06CDD4930825}" destId="{38C2C6E8-7B38-4C10-B575-BC15B8387A63}" srcOrd="0" destOrd="0" presId="urn:microsoft.com/office/officeart/2005/8/layout/cycle6"/>
    <dgm:cxn modelId="{8F21D00F-F73F-4702-A022-17D7C383BA37}" type="presOf" srcId="{C9A1FF56-898A-4943-8BD9-F46CAC6E24D0}" destId="{7DA9F7BA-B85E-4F0A-9037-7B70C4C9647E}" srcOrd="0" destOrd="0" presId="urn:microsoft.com/office/officeart/2005/8/layout/cycle6"/>
    <dgm:cxn modelId="{2CD6E940-E18C-409D-8F3A-766F11614E9F}" srcId="{887003FF-644B-4791-BA72-6172EB6D59ED}" destId="{ECBD7E41-67B1-49C8-8BAA-06CDD4930825}" srcOrd="2" destOrd="0" parTransId="{9B34BA57-77AA-41A6-A2A0-7BE1FF849F6E}" sibTransId="{7B450883-8400-4FAA-A219-C592CE4D318A}"/>
    <dgm:cxn modelId="{4E2A80D3-7326-4E15-9F0D-8E85C2F35AB2}" srcId="{887003FF-644B-4791-BA72-6172EB6D59ED}" destId="{C9A1FF56-898A-4943-8BD9-F46CAC6E24D0}" srcOrd="0" destOrd="0" parTransId="{5ADA5EEA-C43C-4495-8905-7C142378847F}" sibTransId="{034F2B9D-BD63-4144-926A-25D6202E0BD9}"/>
    <dgm:cxn modelId="{4615ED53-3E32-466F-B341-FAE110E49D51}" type="presOf" srcId="{D8E32CCE-A4A7-40E2-8C0A-D1E0CDE55312}" destId="{A6F8586A-D35A-44C7-AAC0-4ED8CBD85D58}" srcOrd="0" destOrd="0" presId="urn:microsoft.com/office/officeart/2005/8/layout/cycle6"/>
    <dgm:cxn modelId="{7BC8309F-1722-4897-9FFD-1C772550CB78}" type="presOf" srcId="{5A19D726-5274-4C21-96B5-711026D51676}" destId="{A2C8312D-8A93-4FC4-969C-6B2A179BBF15}" srcOrd="0" destOrd="0" presId="urn:microsoft.com/office/officeart/2005/8/layout/cycle6"/>
    <dgm:cxn modelId="{9EC7EF4A-5944-4EFC-9B9D-D4A5D7591AFC}" srcId="{887003FF-644B-4791-BA72-6172EB6D59ED}" destId="{553A3D3F-2704-472E-999A-98BD8297C661}" srcOrd="3" destOrd="0" parTransId="{9DA7802B-4C7D-43BA-A687-95B02DA3AD75}" sibTransId="{7B5829B4-A99E-4A80-88C5-B06F1B5EF3DD}"/>
    <dgm:cxn modelId="{A2DDEE8C-B98A-4859-9EAC-5419B930E6C7}" type="presOf" srcId="{38EBE970-03A5-4D73-A4AA-33171642DF95}" destId="{78CF32DB-895B-4656-B2CD-4158C25ADFBF}" srcOrd="0" destOrd="0" presId="urn:microsoft.com/office/officeart/2005/8/layout/cycle6"/>
    <dgm:cxn modelId="{213A2E2E-1001-4A87-B409-70032A60E6D0}" type="presOf" srcId="{4C80CD4A-2E6F-4A97-8F5E-BE84D923478C}" destId="{A8C0C35E-9536-4223-9AF1-0A67499E5AE8}" srcOrd="0" destOrd="0" presId="urn:microsoft.com/office/officeart/2005/8/layout/cycle6"/>
    <dgm:cxn modelId="{DA253D0E-2A2B-4E12-B4D0-0C4D204D180B}" type="presOf" srcId="{553A3D3F-2704-472E-999A-98BD8297C661}" destId="{5162A304-7BB7-434F-8A93-67ED44606329}" srcOrd="0" destOrd="0" presId="urn:microsoft.com/office/officeart/2005/8/layout/cycle6"/>
    <dgm:cxn modelId="{7E5E94B9-265D-47E2-A04C-3BC092943772}" type="presOf" srcId="{7B5829B4-A99E-4A80-88C5-B06F1B5EF3DD}" destId="{F3952BF2-B64E-49F6-9E59-DD864ABC208C}" srcOrd="0" destOrd="0" presId="urn:microsoft.com/office/officeart/2005/8/layout/cycle6"/>
    <dgm:cxn modelId="{666EF907-41B8-492B-BAB3-A2627A96E3FB}" type="presOf" srcId="{887003FF-644B-4791-BA72-6172EB6D59ED}" destId="{6A500776-E2EB-4C5D-BC93-271B26BC3040}" srcOrd="0" destOrd="0" presId="urn:microsoft.com/office/officeart/2005/8/layout/cycle6"/>
    <dgm:cxn modelId="{1D443956-ED0F-46C0-816F-0FF897FCBA99}" srcId="{887003FF-644B-4791-BA72-6172EB6D59ED}" destId="{D8E32CCE-A4A7-40E2-8C0A-D1E0CDE55312}" srcOrd="1" destOrd="0" parTransId="{9D5BCCDE-1CF2-4883-A976-AA8D1ED7769C}" sibTransId="{38EBE970-03A5-4D73-A4AA-33171642DF95}"/>
    <dgm:cxn modelId="{66A2D0F9-1E21-44FD-AF81-2A02114A2007}" type="presOf" srcId="{7B450883-8400-4FAA-A219-C592CE4D318A}" destId="{8F9DF39E-CC1F-459D-970A-86C8077E715A}" srcOrd="0" destOrd="0" presId="urn:microsoft.com/office/officeart/2005/8/layout/cycle6"/>
    <dgm:cxn modelId="{F316954B-1C3C-459F-BC95-84C74F577034}" type="presParOf" srcId="{6A500776-E2EB-4C5D-BC93-271B26BC3040}" destId="{7DA9F7BA-B85E-4F0A-9037-7B70C4C9647E}" srcOrd="0" destOrd="0" presId="urn:microsoft.com/office/officeart/2005/8/layout/cycle6"/>
    <dgm:cxn modelId="{35F9FD92-88CA-4F0A-B5FA-FD82B6CEB86C}" type="presParOf" srcId="{6A500776-E2EB-4C5D-BC93-271B26BC3040}" destId="{3D3FD94C-6744-43A2-914B-841FE72944E8}" srcOrd="1" destOrd="0" presId="urn:microsoft.com/office/officeart/2005/8/layout/cycle6"/>
    <dgm:cxn modelId="{EB6B1CF2-6D5A-4547-94FE-F180F4BF6915}" type="presParOf" srcId="{6A500776-E2EB-4C5D-BC93-271B26BC3040}" destId="{E72E0C8C-5AC5-4645-94E9-1966032A7B7C}" srcOrd="2" destOrd="0" presId="urn:microsoft.com/office/officeart/2005/8/layout/cycle6"/>
    <dgm:cxn modelId="{9EF67CB2-6F07-4D5B-9F40-14E9221F3317}" type="presParOf" srcId="{6A500776-E2EB-4C5D-BC93-271B26BC3040}" destId="{A6F8586A-D35A-44C7-AAC0-4ED8CBD85D58}" srcOrd="3" destOrd="0" presId="urn:microsoft.com/office/officeart/2005/8/layout/cycle6"/>
    <dgm:cxn modelId="{2333C73C-6D80-4D22-94FE-3AA641D078AC}" type="presParOf" srcId="{6A500776-E2EB-4C5D-BC93-271B26BC3040}" destId="{EC154A3A-27ED-478B-918E-F33760839589}" srcOrd="4" destOrd="0" presId="urn:microsoft.com/office/officeart/2005/8/layout/cycle6"/>
    <dgm:cxn modelId="{A422AA0A-60AA-4B8A-8A6E-C21AC82A3D98}" type="presParOf" srcId="{6A500776-E2EB-4C5D-BC93-271B26BC3040}" destId="{78CF32DB-895B-4656-B2CD-4158C25ADFBF}" srcOrd="5" destOrd="0" presId="urn:microsoft.com/office/officeart/2005/8/layout/cycle6"/>
    <dgm:cxn modelId="{49D7754D-A78E-4656-9D12-5296D878D721}" type="presParOf" srcId="{6A500776-E2EB-4C5D-BC93-271B26BC3040}" destId="{38C2C6E8-7B38-4C10-B575-BC15B8387A63}" srcOrd="6" destOrd="0" presId="urn:microsoft.com/office/officeart/2005/8/layout/cycle6"/>
    <dgm:cxn modelId="{2238C3FA-16ED-4EBC-A91A-790D3B724115}" type="presParOf" srcId="{6A500776-E2EB-4C5D-BC93-271B26BC3040}" destId="{2DF289D5-F7F7-4A52-BDBD-1755840EFC07}" srcOrd="7" destOrd="0" presId="urn:microsoft.com/office/officeart/2005/8/layout/cycle6"/>
    <dgm:cxn modelId="{76C84323-AB27-4610-8791-5737915C1D50}" type="presParOf" srcId="{6A500776-E2EB-4C5D-BC93-271B26BC3040}" destId="{8F9DF39E-CC1F-459D-970A-86C8077E715A}" srcOrd="8" destOrd="0" presId="urn:microsoft.com/office/officeart/2005/8/layout/cycle6"/>
    <dgm:cxn modelId="{690EA236-B8A8-409D-8483-234E7475D274}" type="presParOf" srcId="{6A500776-E2EB-4C5D-BC93-271B26BC3040}" destId="{5162A304-7BB7-434F-8A93-67ED44606329}" srcOrd="9" destOrd="0" presId="urn:microsoft.com/office/officeart/2005/8/layout/cycle6"/>
    <dgm:cxn modelId="{67BE5B2D-DE10-4561-A234-E57748AB894A}" type="presParOf" srcId="{6A500776-E2EB-4C5D-BC93-271B26BC3040}" destId="{5CFFAEE7-0C8A-432C-B471-2C13A89499E7}" srcOrd="10" destOrd="0" presId="urn:microsoft.com/office/officeart/2005/8/layout/cycle6"/>
    <dgm:cxn modelId="{91395D9A-263D-4F95-BDB2-36C7945EBC22}" type="presParOf" srcId="{6A500776-E2EB-4C5D-BC93-271B26BC3040}" destId="{F3952BF2-B64E-49F6-9E59-DD864ABC208C}" srcOrd="11" destOrd="0" presId="urn:microsoft.com/office/officeart/2005/8/layout/cycle6"/>
    <dgm:cxn modelId="{E2074298-98F3-4A60-88D8-53ABCF9B71A3}" type="presParOf" srcId="{6A500776-E2EB-4C5D-BC93-271B26BC3040}" destId="{A8C0C35E-9536-4223-9AF1-0A67499E5AE8}" srcOrd="12" destOrd="0" presId="urn:microsoft.com/office/officeart/2005/8/layout/cycle6"/>
    <dgm:cxn modelId="{3AAB20D5-DF22-4AC6-AE38-A0F4ED42A8A0}" type="presParOf" srcId="{6A500776-E2EB-4C5D-BC93-271B26BC3040}" destId="{921A381E-88E7-483B-BFBE-F4D7700BED29}" srcOrd="13" destOrd="0" presId="urn:microsoft.com/office/officeart/2005/8/layout/cycle6"/>
    <dgm:cxn modelId="{E85C5FD7-4AC2-486F-9856-FD669F5582A5}" type="presParOf" srcId="{6A500776-E2EB-4C5D-BC93-271B26BC3040}" destId="{A2C8312D-8A93-4FC4-969C-6B2A179BBF1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7003FF-644B-4791-BA72-6172EB6D59ED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A652C3C4-72AB-46E5-970A-7E44B754E841}">
      <dgm:prSet/>
      <dgm:spPr/>
      <dgm:t>
        <a:bodyPr/>
        <a:lstStyle/>
        <a:p>
          <a:r>
            <a:rPr lang="en-ZA" b="1" dirty="0" smtClean="0">
              <a:solidFill>
                <a:schemeClr val="accent2">
                  <a:lumMod val="75000"/>
                </a:schemeClr>
              </a:solidFill>
            </a:rPr>
            <a:t>https://sip-skills.onlinecf.net</a:t>
          </a:r>
          <a:endParaRPr lang="en-ZA" b="1" dirty="0">
            <a:solidFill>
              <a:schemeClr val="accent2">
                <a:lumMod val="75000"/>
              </a:schemeClr>
            </a:solidFill>
          </a:endParaRPr>
        </a:p>
      </dgm:t>
    </dgm:pt>
    <dgm:pt modelId="{F02F292C-C1D0-4C58-99AE-D224C84176BB}" type="parTrans" cxnId="{BAD30213-7421-4E84-9419-FFE636E912E2}">
      <dgm:prSet/>
      <dgm:spPr/>
      <dgm:t>
        <a:bodyPr/>
        <a:lstStyle/>
        <a:p>
          <a:endParaRPr lang="en-ZA"/>
        </a:p>
      </dgm:t>
    </dgm:pt>
    <dgm:pt modelId="{D1503C4D-CC6D-47A1-A42A-70EA402CB7D4}" type="sibTrans" cxnId="{BAD30213-7421-4E84-9419-FFE636E912E2}">
      <dgm:prSet/>
      <dgm:spPr/>
      <dgm:t>
        <a:bodyPr/>
        <a:lstStyle/>
        <a:p>
          <a:endParaRPr lang="en-ZA"/>
        </a:p>
      </dgm:t>
    </dgm:pt>
    <dgm:pt modelId="{6A500776-E2EB-4C5D-BC93-271B26BC3040}" type="pres">
      <dgm:prSet presAssocID="{887003FF-644B-4791-BA72-6172EB6D59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E320E13-5132-4559-8C33-F5AA8E910848}" type="pres">
      <dgm:prSet presAssocID="{A652C3C4-72AB-46E5-970A-7E44B754E841}" presName="node" presStyleLbl="node1" presStyleIdx="0" presStyleCnt="1" custScaleX="745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094176C-0CA3-4A4E-A99C-9F0418ECC1CB}" type="presOf" srcId="{A652C3C4-72AB-46E5-970A-7E44B754E841}" destId="{4E320E13-5132-4559-8C33-F5AA8E910848}" srcOrd="0" destOrd="0" presId="urn:microsoft.com/office/officeart/2005/8/layout/cycle6"/>
    <dgm:cxn modelId="{E23711CF-A94E-4396-866D-925C9B8FDD73}" type="presOf" srcId="{887003FF-644B-4791-BA72-6172EB6D59ED}" destId="{6A500776-E2EB-4C5D-BC93-271B26BC3040}" srcOrd="0" destOrd="0" presId="urn:microsoft.com/office/officeart/2005/8/layout/cycle6"/>
    <dgm:cxn modelId="{BAD30213-7421-4E84-9419-FFE636E912E2}" srcId="{887003FF-644B-4791-BA72-6172EB6D59ED}" destId="{A652C3C4-72AB-46E5-970A-7E44B754E841}" srcOrd="0" destOrd="0" parTransId="{F02F292C-C1D0-4C58-99AE-D224C84176BB}" sibTransId="{D1503C4D-CC6D-47A1-A42A-70EA402CB7D4}"/>
    <dgm:cxn modelId="{9751321C-5268-45A4-B252-9CE0B98A0709}" type="presParOf" srcId="{6A500776-E2EB-4C5D-BC93-271B26BC3040}" destId="{4E320E13-5132-4559-8C33-F5AA8E910848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7FEE-90DE-4757-BF41-5B4D9A3E3D7C}">
      <dsp:nvSpPr>
        <dsp:cNvPr id="0" name=""/>
        <dsp:cNvSpPr/>
      </dsp:nvSpPr>
      <dsp:spPr>
        <a:xfrm rot="5400000">
          <a:off x="283080" y="1183112"/>
          <a:ext cx="1061311" cy="1208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0D98-8C03-4ED1-B042-ADEDE4BBD3AF}">
      <dsp:nvSpPr>
        <dsp:cNvPr id="0" name=""/>
        <dsp:cNvSpPr/>
      </dsp:nvSpPr>
      <dsp:spPr>
        <a:xfrm>
          <a:off x="1897" y="6628"/>
          <a:ext cx="1786623" cy="125057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Step 10</a:t>
          </a:r>
          <a:endParaRPr lang="en-ZA" sz="3500" kern="1200" dirty="0"/>
        </a:p>
      </dsp:txBody>
      <dsp:txXfrm>
        <a:off x="62956" y="67687"/>
        <a:ext cx="1664505" cy="1128460"/>
      </dsp:txXfrm>
    </dsp:sp>
    <dsp:sp modelId="{4E21ACB3-32B1-41B1-A395-5A1C931BD0C3}">
      <dsp:nvSpPr>
        <dsp:cNvPr id="0" name=""/>
        <dsp:cNvSpPr/>
      </dsp:nvSpPr>
      <dsp:spPr>
        <a:xfrm>
          <a:off x="1573739" y="125899"/>
          <a:ext cx="1728981" cy="10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C2136-C07E-4D64-B291-CF5F27725628}">
      <dsp:nvSpPr>
        <dsp:cNvPr id="0" name=""/>
        <dsp:cNvSpPr/>
      </dsp:nvSpPr>
      <dsp:spPr>
        <a:xfrm rot="5400000">
          <a:off x="1867475" y="2587924"/>
          <a:ext cx="1061311" cy="1208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FFC-A5E5-4239-9E0F-C0ABE0D76D6E}">
      <dsp:nvSpPr>
        <dsp:cNvPr id="0" name=""/>
        <dsp:cNvSpPr/>
      </dsp:nvSpPr>
      <dsp:spPr>
        <a:xfrm>
          <a:off x="1586292" y="1411440"/>
          <a:ext cx="1786623" cy="1250578"/>
        </a:xfrm>
        <a:prstGeom prst="roundRect">
          <a:avLst>
            <a:gd name="adj" fmla="val 166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Step 11</a:t>
          </a:r>
          <a:endParaRPr lang="en-ZA" sz="3500" kern="1200" dirty="0"/>
        </a:p>
      </dsp:txBody>
      <dsp:txXfrm>
        <a:off x="1647351" y="1472499"/>
        <a:ext cx="1664505" cy="1128460"/>
      </dsp:txXfrm>
    </dsp:sp>
    <dsp:sp modelId="{EC7F5AD6-AB6B-4430-9AA7-627EB7F9D348}">
      <dsp:nvSpPr>
        <dsp:cNvPr id="0" name=""/>
        <dsp:cNvSpPr/>
      </dsp:nvSpPr>
      <dsp:spPr>
        <a:xfrm>
          <a:off x="3372916" y="1530711"/>
          <a:ext cx="1299419" cy="10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8F653-CB6C-4DC0-841F-A3240409CB55}">
      <dsp:nvSpPr>
        <dsp:cNvPr id="0" name=""/>
        <dsp:cNvSpPr/>
      </dsp:nvSpPr>
      <dsp:spPr>
        <a:xfrm rot="5400000">
          <a:off x="3451871" y="3992737"/>
          <a:ext cx="1061311" cy="1208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CC95-65EF-46CD-BBFA-4F37E5D0E831}">
      <dsp:nvSpPr>
        <dsp:cNvPr id="0" name=""/>
        <dsp:cNvSpPr/>
      </dsp:nvSpPr>
      <dsp:spPr>
        <a:xfrm>
          <a:off x="3170688" y="2816252"/>
          <a:ext cx="1786623" cy="1250578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Step 12</a:t>
          </a:r>
          <a:endParaRPr lang="en-ZA" sz="3500" kern="1200" dirty="0"/>
        </a:p>
      </dsp:txBody>
      <dsp:txXfrm>
        <a:off x="3231747" y="2877311"/>
        <a:ext cx="1664505" cy="1128460"/>
      </dsp:txXfrm>
    </dsp:sp>
    <dsp:sp modelId="{255919C1-4EF5-4CD8-BDF9-7E4F7FEC85DE}">
      <dsp:nvSpPr>
        <dsp:cNvPr id="0" name=""/>
        <dsp:cNvSpPr/>
      </dsp:nvSpPr>
      <dsp:spPr>
        <a:xfrm>
          <a:off x="4957311" y="2935523"/>
          <a:ext cx="1299419" cy="10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AC7AC-DC45-460A-AEB8-5397C04DB56E}">
      <dsp:nvSpPr>
        <dsp:cNvPr id="0" name=""/>
        <dsp:cNvSpPr/>
      </dsp:nvSpPr>
      <dsp:spPr>
        <a:xfrm rot="5400000">
          <a:off x="5036266" y="5397549"/>
          <a:ext cx="1061311" cy="12082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31ADB-882E-4408-B94C-0121BBBFDEFD}">
      <dsp:nvSpPr>
        <dsp:cNvPr id="0" name=""/>
        <dsp:cNvSpPr/>
      </dsp:nvSpPr>
      <dsp:spPr>
        <a:xfrm>
          <a:off x="4755083" y="4221064"/>
          <a:ext cx="1786623" cy="1250578"/>
        </a:xfrm>
        <a:prstGeom prst="roundRect">
          <a:avLst>
            <a:gd name="adj" fmla="val 166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Step 13</a:t>
          </a:r>
          <a:endParaRPr lang="en-ZA" sz="3500" kern="1200" dirty="0"/>
        </a:p>
      </dsp:txBody>
      <dsp:txXfrm>
        <a:off x="4816142" y="4282123"/>
        <a:ext cx="1664505" cy="1128460"/>
      </dsp:txXfrm>
    </dsp:sp>
    <dsp:sp modelId="{E3BFD43C-4C0B-4483-907A-B6A27996ECCE}">
      <dsp:nvSpPr>
        <dsp:cNvPr id="0" name=""/>
        <dsp:cNvSpPr/>
      </dsp:nvSpPr>
      <dsp:spPr>
        <a:xfrm>
          <a:off x="6541707" y="4340335"/>
          <a:ext cx="1299419" cy="10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BA6DB-EB74-4173-A05D-8A8CE50451AB}">
      <dsp:nvSpPr>
        <dsp:cNvPr id="0" name=""/>
        <dsp:cNvSpPr/>
      </dsp:nvSpPr>
      <dsp:spPr>
        <a:xfrm>
          <a:off x="6339479" y="5625876"/>
          <a:ext cx="1786623" cy="1250578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Step 14</a:t>
          </a:r>
          <a:endParaRPr lang="en-ZA" sz="3500" kern="1200" dirty="0"/>
        </a:p>
      </dsp:txBody>
      <dsp:txXfrm>
        <a:off x="6400538" y="5686935"/>
        <a:ext cx="1664505" cy="1128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395F6-1FDE-4855-9B2C-247305F82AE5}">
      <dsp:nvSpPr>
        <dsp:cNvPr id="0" name=""/>
        <dsp:cNvSpPr/>
      </dsp:nvSpPr>
      <dsp:spPr>
        <a:xfrm rot="16200000">
          <a:off x="-1563734" y="2189960"/>
          <a:ext cx="3530251" cy="28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12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Phase 1</a:t>
          </a:r>
          <a:endParaRPr lang="en-ZA" sz="2000" kern="1200" dirty="0"/>
        </a:p>
      </dsp:txBody>
      <dsp:txXfrm>
        <a:off x="-1563734" y="2189960"/>
        <a:ext cx="3530251" cy="284737"/>
      </dsp:txXfrm>
    </dsp:sp>
    <dsp:sp modelId="{02D6950D-9591-4FEA-8934-E5ED80A1B404}">
      <dsp:nvSpPr>
        <dsp:cNvPr id="0" name=""/>
        <dsp:cNvSpPr/>
      </dsp:nvSpPr>
      <dsp:spPr>
        <a:xfrm>
          <a:off x="360035" y="432065"/>
          <a:ext cx="1574945" cy="3530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5112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/>
            <a:t>(i) a number of TVET colleges selected as Centres of Special-</a:t>
          </a:r>
          <a:r>
            <a:rPr lang="en-ZA" sz="1600" b="1" kern="1200" dirty="0" err="1" smtClean="0"/>
            <a:t>isation</a:t>
          </a:r>
          <a:r>
            <a:rPr lang="en-ZA" sz="1600" b="1" kern="1200" dirty="0" smtClean="0"/>
            <a:t>, and</a:t>
          </a:r>
          <a:endParaRPr lang="en-Z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/>
            <a:t>(ii) a detailed implement-</a:t>
          </a:r>
          <a:r>
            <a:rPr lang="en-ZA" sz="1600" b="1" kern="1200" dirty="0" err="1" smtClean="0"/>
            <a:t>ation</a:t>
          </a:r>
          <a:r>
            <a:rPr lang="en-ZA" sz="1600" b="1" kern="1200" dirty="0" smtClean="0"/>
            <a:t> plan per </a:t>
          </a:r>
          <a:r>
            <a:rPr lang="en-ZA" sz="1600" b="1" kern="1200" dirty="0" err="1" smtClean="0"/>
            <a:t>CoS</a:t>
          </a:r>
          <a:r>
            <a:rPr lang="en-ZA" sz="1600" b="1" kern="1200" dirty="0" smtClean="0"/>
            <a:t> selected </a:t>
          </a:r>
          <a:r>
            <a:rPr lang="en-ZA" sz="1800" b="1" kern="1200" dirty="0" smtClean="0"/>
            <a:t>college developed</a:t>
          </a:r>
          <a:endParaRPr lang="en-ZA" sz="1800" b="1" kern="1200" dirty="0"/>
        </a:p>
      </dsp:txBody>
      <dsp:txXfrm>
        <a:off x="360035" y="432065"/>
        <a:ext cx="1574945" cy="3530251"/>
      </dsp:txXfrm>
    </dsp:sp>
    <dsp:sp modelId="{3F8224DE-F3F6-4372-BE0D-03525178A439}">
      <dsp:nvSpPr>
        <dsp:cNvPr id="0" name=""/>
        <dsp:cNvSpPr/>
      </dsp:nvSpPr>
      <dsp:spPr>
        <a:xfrm flipH="1">
          <a:off x="321510" y="428508"/>
          <a:ext cx="44498" cy="9515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A8146-03F3-4EBA-B5DF-AA4690B21147}">
      <dsp:nvSpPr>
        <dsp:cNvPr id="0" name=""/>
        <dsp:cNvSpPr/>
      </dsp:nvSpPr>
      <dsp:spPr>
        <a:xfrm rot="16200000">
          <a:off x="584500" y="2164630"/>
          <a:ext cx="3530251" cy="28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12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Phase 2</a:t>
          </a:r>
          <a:endParaRPr lang="en-ZA" sz="2000" kern="1200" dirty="0"/>
        </a:p>
      </dsp:txBody>
      <dsp:txXfrm>
        <a:off x="584500" y="2164630"/>
        <a:ext cx="3530251" cy="284737"/>
      </dsp:txXfrm>
    </dsp:sp>
    <dsp:sp modelId="{C151FE78-4701-429F-826B-925F3BEF7878}">
      <dsp:nvSpPr>
        <dsp:cNvPr id="0" name=""/>
        <dsp:cNvSpPr/>
      </dsp:nvSpPr>
      <dsp:spPr>
        <a:xfrm>
          <a:off x="2486214" y="431164"/>
          <a:ext cx="1525447" cy="3530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1123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b="1" kern="1200" dirty="0" smtClean="0"/>
            <a:t>Contractual</a:t>
          </a:r>
          <a:r>
            <a:rPr lang="en-ZA" sz="1800" b="1" kern="1200" dirty="0" smtClean="0"/>
            <a:t> </a:t>
          </a:r>
          <a:r>
            <a:rPr lang="en-ZA" sz="1700" b="1" kern="1200" dirty="0" smtClean="0"/>
            <a:t>agreements</a:t>
          </a:r>
          <a:r>
            <a:rPr lang="en-ZA" sz="1800" b="1" kern="1200" dirty="0" smtClean="0"/>
            <a:t> </a:t>
          </a:r>
          <a:r>
            <a:rPr lang="en-ZA" sz="1800" kern="1200" dirty="0" smtClean="0"/>
            <a:t>between implement-</a:t>
          </a:r>
          <a:r>
            <a:rPr lang="en-ZA" sz="1800" kern="1200" dirty="0" err="1" smtClean="0"/>
            <a:t>ing</a:t>
          </a:r>
          <a:r>
            <a:rPr lang="en-ZA" sz="1800" kern="1200" dirty="0" smtClean="0"/>
            <a:t> parties in place for each selected college.  </a:t>
          </a:r>
          <a:endParaRPr lang="en-ZA" sz="1800" kern="1200" dirty="0"/>
        </a:p>
      </dsp:txBody>
      <dsp:txXfrm>
        <a:off x="2486214" y="431164"/>
        <a:ext cx="1525447" cy="3530251"/>
      </dsp:txXfrm>
    </dsp:sp>
    <dsp:sp modelId="{4052B079-7906-443B-B8B5-452C5501C7DD}">
      <dsp:nvSpPr>
        <dsp:cNvPr id="0" name=""/>
        <dsp:cNvSpPr/>
      </dsp:nvSpPr>
      <dsp:spPr>
        <a:xfrm flipH="1">
          <a:off x="2469745" y="428508"/>
          <a:ext cx="44498" cy="4449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C8246-F476-4EE5-A9A7-7350735D5C9E}">
      <dsp:nvSpPr>
        <dsp:cNvPr id="0" name=""/>
        <dsp:cNvSpPr/>
      </dsp:nvSpPr>
      <dsp:spPr>
        <a:xfrm rot="16200000">
          <a:off x="2707985" y="2164630"/>
          <a:ext cx="3530251" cy="28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12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Phase 3</a:t>
          </a:r>
          <a:endParaRPr lang="en-ZA" sz="2000" kern="1200" dirty="0"/>
        </a:p>
      </dsp:txBody>
      <dsp:txXfrm>
        <a:off x="2707985" y="2164630"/>
        <a:ext cx="3530251" cy="284737"/>
      </dsp:txXfrm>
    </dsp:sp>
    <dsp:sp modelId="{0FB12C1F-FF79-400B-815D-FB9A38914ADD}">
      <dsp:nvSpPr>
        <dsp:cNvPr id="0" name=""/>
        <dsp:cNvSpPr/>
      </dsp:nvSpPr>
      <dsp:spPr>
        <a:xfrm>
          <a:off x="4627861" y="454641"/>
          <a:ext cx="1418295" cy="3530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5112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/>
            <a:t>the selected Centres of Special-</a:t>
          </a:r>
          <a:r>
            <a:rPr lang="en-ZA" sz="1800" kern="1200" dirty="0" err="1" smtClean="0"/>
            <a:t>isation</a:t>
          </a:r>
          <a:r>
            <a:rPr lang="en-ZA" sz="1800" kern="1200" dirty="0" smtClean="0"/>
            <a:t> will be ready for learner intake using the A21 value chain method </a:t>
          </a:r>
          <a:endParaRPr lang="en-ZA" sz="1800" kern="1200" dirty="0"/>
        </a:p>
      </dsp:txBody>
      <dsp:txXfrm>
        <a:off x="4627861" y="454641"/>
        <a:ext cx="1418295" cy="3530251"/>
      </dsp:txXfrm>
    </dsp:sp>
    <dsp:sp modelId="{50EDBEC8-9AB9-4F52-B647-159C4545FE1E}">
      <dsp:nvSpPr>
        <dsp:cNvPr id="0" name=""/>
        <dsp:cNvSpPr/>
      </dsp:nvSpPr>
      <dsp:spPr>
        <a:xfrm flipH="1" flipV="1">
          <a:off x="4557768" y="428508"/>
          <a:ext cx="115421" cy="4449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9CB-8883-48C7-A41A-3A2837CB7EE0}">
      <dsp:nvSpPr>
        <dsp:cNvPr id="0" name=""/>
        <dsp:cNvSpPr/>
      </dsp:nvSpPr>
      <dsp:spPr>
        <a:xfrm rot="16200000">
          <a:off x="4777894" y="2185578"/>
          <a:ext cx="3530251" cy="28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12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Phase 4</a:t>
          </a:r>
          <a:endParaRPr lang="en-ZA" sz="2000" kern="1200" dirty="0"/>
        </a:p>
      </dsp:txBody>
      <dsp:txXfrm>
        <a:off x="4777894" y="2185578"/>
        <a:ext cx="3530251" cy="284737"/>
      </dsp:txXfrm>
    </dsp:sp>
    <dsp:sp modelId="{726C7ACE-112A-4214-A201-0766E54D1228}">
      <dsp:nvSpPr>
        <dsp:cNvPr id="0" name=""/>
        <dsp:cNvSpPr/>
      </dsp:nvSpPr>
      <dsp:spPr>
        <a:xfrm>
          <a:off x="6661865" y="431319"/>
          <a:ext cx="1552082" cy="35302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5112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/>
            <a:t>the number of </a:t>
          </a:r>
          <a:r>
            <a:rPr lang="en-ZA" sz="1700" kern="1200" dirty="0" smtClean="0"/>
            <a:t>successfully</a:t>
          </a:r>
          <a:r>
            <a:rPr lang="en-ZA" sz="1800" kern="1200" dirty="0" smtClean="0"/>
            <a:t> completed apprentice-ships in each of the priority trades developed</a:t>
          </a:r>
          <a:endParaRPr lang="en-ZA" sz="1800" kern="1200" dirty="0"/>
        </a:p>
      </dsp:txBody>
      <dsp:txXfrm>
        <a:off x="6661865" y="431319"/>
        <a:ext cx="1552082" cy="3530251"/>
      </dsp:txXfrm>
    </dsp:sp>
    <dsp:sp modelId="{544E59B4-AE87-464F-9A2E-260B51F1411A}">
      <dsp:nvSpPr>
        <dsp:cNvPr id="0" name=""/>
        <dsp:cNvSpPr/>
      </dsp:nvSpPr>
      <dsp:spPr>
        <a:xfrm flipV="1">
          <a:off x="6660434" y="428508"/>
          <a:ext cx="49908" cy="8639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138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252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262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2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6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1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5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587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87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63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380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991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593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8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024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71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43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E92C-C6FD-4E8C-9F96-DA5BD3FB31AA}" type="datetimeFigureOut">
              <a:rPr lang="en-ZA" smtClean="0"/>
              <a:t>2017/03/16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0ABA-84CF-4CFF-A522-44ED2B0121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47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35CD-EB2B-49FC-BDA7-2C2D137989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2017/03/16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6CDF-A582-44B1-A918-99681E32ED8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of Skills for and through Strategic Infrastructure Projects</a:t>
            </a:r>
            <a:endParaRPr lang="en-Z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12058650" cy="32810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861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Presentation by </a:t>
            </a:r>
          </a:p>
          <a:p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Adrienne Bird and Emmanuel Baloyi</a:t>
            </a:r>
          </a:p>
          <a:p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Special Projects Unit</a:t>
            </a:r>
          </a:p>
          <a:p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Department of Higher Education and Training</a:t>
            </a:r>
          </a:p>
          <a:p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23 March 2017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Higher Education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5" y="493713"/>
            <a:ext cx="340233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9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330"/>
            <a:ext cx="12058650" cy="32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3828" y="182028"/>
            <a:ext cx="3704348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Steps 17 - 20</a:t>
            </a:r>
            <a:endParaRPr lang="en-ZA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237" y="1022258"/>
            <a:ext cx="109961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Building the capacity of the state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6613993"/>
              </p:ext>
            </p:extLst>
          </p:nvPr>
        </p:nvGraphicFramePr>
        <p:xfrm>
          <a:off x="1965325" y="1862488"/>
          <a:ext cx="7991475" cy="500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23328" y="2841937"/>
            <a:ext cx="26754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Infrastructure Delivery Management System</a:t>
            </a:r>
          </a:p>
          <a:p>
            <a:pPr algn="ctr"/>
            <a:endParaRPr lang="en-ZA" sz="2400" b="1" dirty="0"/>
          </a:p>
          <a:p>
            <a:pPr algn="ctr"/>
            <a:r>
              <a:rPr lang="en-ZA" sz="2400" b="1" dirty="0" smtClean="0"/>
              <a:t>National Infrastructure Maintenance Plan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6663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2132857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Kwazulu Natal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98180"/>
            <a:ext cx="7992888" cy="66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4232" y="4410967"/>
            <a:ext cx="2303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Kwazulu Natal</a:t>
            </a:r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AutoShape 6" descr="Related imag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AutoShape 8" descr="Related im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pic>
        <p:nvPicPr>
          <p:cNvPr id="1035" name="Picture 11" descr="C:\Users\Mufamadi.k\Pictures\Green-Tic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41" y="3282477"/>
            <a:ext cx="999753" cy="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667" y="1591733"/>
            <a:ext cx="294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well underway</a:t>
            </a:r>
          </a:p>
          <a:p>
            <a:pPr algn="ctr"/>
            <a:endParaRPr lang="en-ZA" dirty="0"/>
          </a:p>
          <a:p>
            <a:pPr marL="342900" indent="-342900">
              <a:buAutoNum type="arabicPeriod"/>
            </a:pPr>
            <a:r>
              <a:rPr lang="en-ZA" sz="2400" dirty="0" smtClean="0"/>
              <a:t>Step 1</a:t>
            </a:r>
          </a:p>
          <a:p>
            <a:pPr marL="342900" indent="-342900">
              <a:buAutoNum type="arabicPeriod"/>
            </a:pPr>
            <a:r>
              <a:rPr lang="en-ZA" sz="2400" dirty="0" smtClean="0"/>
              <a:t>Step 2</a:t>
            </a:r>
          </a:p>
          <a:p>
            <a:pPr marL="342900" indent="-342900">
              <a:buAutoNum type="arabicPeriod"/>
            </a:pPr>
            <a:r>
              <a:rPr lang="en-ZA" sz="2400" dirty="0" smtClean="0"/>
              <a:t>Step 3</a:t>
            </a:r>
          </a:p>
          <a:p>
            <a:pPr marL="342900" indent="-342900">
              <a:buAutoNum type="arabicPeriod"/>
            </a:pPr>
            <a:r>
              <a:rPr lang="en-ZA" sz="2400" dirty="0" smtClean="0"/>
              <a:t>Steps 4 to 9 in process</a:t>
            </a:r>
          </a:p>
          <a:p>
            <a:pPr marL="342900" indent="-342900">
              <a:buAutoNum type="arabicPeriod"/>
            </a:pPr>
            <a:r>
              <a:rPr lang="en-ZA" sz="2400" dirty="0" smtClean="0"/>
              <a:t>Steps 12 to 15 in process</a:t>
            </a:r>
          </a:p>
          <a:p>
            <a:pPr marL="342900" indent="-342900">
              <a:buAutoNum type="arabicPeriod"/>
            </a:pPr>
            <a:r>
              <a:rPr lang="en-ZA" sz="2400" dirty="0" smtClean="0"/>
              <a:t>Committees in place</a:t>
            </a:r>
          </a:p>
          <a:p>
            <a:pPr marL="342900" indent="-342900">
              <a:buAutoNum type="arabicPeriod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6347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18" y="116633"/>
            <a:ext cx="8136904" cy="64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0583" y="4077072"/>
            <a:ext cx="165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Free state</a:t>
            </a:r>
          </a:p>
        </p:txBody>
      </p:sp>
      <p:pic>
        <p:nvPicPr>
          <p:cNvPr id="7" name="Picture 11" descr="C:\Users\Mufamadi.k\Pictures\Green-Tic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3" y="1855782"/>
            <a:ext cx="999753" cy="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0400" y="1862667"/>
            <a:ext cx="262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Protocol signed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4267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16633"/>
            <a:ext cx="7632848" cy="63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9389" y="3367402"/>
            <a:ext cx="215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Mpumalanga</a:t>
            </a:r>
          </a:p>
        </p:txBody>
      </p:sp>
      <p:pic>
        <p:nvPicPr>
          <p:cNvPr id="7" name="Picture 11" descr="C:\Users\Mufamadi.k\Pictures\Green-Tic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5" y="1666142"/>
            <a:ext cx="999753" cy="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0400" y="1666142"/>
            <a:ext cx="262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Protocol signed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3871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29" y="116632"/>
            <a:ext cx="7704856" cy="646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5920" y="3236083"/>
            <a:ext cx="18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North West</a:t>
            </a:r>
          </a:p>
        </p:txBody>
      </p:sp>
      <p:pic>
        <p:nvPicPr>
          <p:cNvPr id="7" name="Picture 11" descr="C:\Users\Mufamadi.k\Pictures\Green-Tic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7" y="1938627"/>
            <a:ext cx="999753" cy="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0400" y="1862667"/>
            <a:ext cx="262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Protocol signed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0283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53" y="188641"/>
            <a:ext cx="7547887" cy="65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1985" y="5589240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prstClr val="black"/>
                </a:solidFill>
              </a:rPr>
              <a:t>Eastern Cape</a:t>
            </a:r>
          </a:p>
        </p:txBody>
      </p:sp>
      <p:pic>
        <p:nvPicPr>
          <p:cNvPr id="7" name="Picture 11" descr="C:\Users\Mufamadi.k\Pictures\Green-Tic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8" y="2023231"/>
            <a:ext cx="999753" cy="9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2201" y="1945766"/>
            <a:ext cx="262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Protocol signed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3869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330"/>
            <a:ext cx="12058650" cy="3281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974" y="2289496"/>
            <a:ext cx="1099617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  <a:endParaRPr lang="en-ZA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13171927"/>
              </p:ext>
            </p:extLst>
          </p:nvPr>
        </p:nvGraphicFramePr>
        <p:xfrm>
          <a:off x="2100262" y="3576955"/>
          <a:ext cx="7991475" cy="328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Higher Education LOG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4" y="483094"/>
            <a:ext cx="340233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5" y="530753"/>
            <a:ext cx="11191875" cy="576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115733"/>
            <a:ext cx="1014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ESTABLISH DEMAND FOR SKILLS &amp; SCARCE SKILL LIST</a:t>
            </a:r>
            <a:endParaRPr lang="en-ZA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783572"/>
            <a:ext cx="733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PLAN TO DEVELOP SCARCE SKILLS</a:t>
            </a:r>
            <a:endParaRPr lang="en-Z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451412"/>
            <a:ext cx="316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RESOURCES &amp; M&amp;E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3067" y="4451412"/>
            <a:ext cx="58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ADDRESS CAPACITY OF THE STATE</a:t>
            </a:r>
            <a:endParaRPr lang="en-Z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51999" y="4451412"/>
            <a:ext cx="230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GOVERNANCE</a:t>
            </a:r>
            <a:endParaRPr lang="en-Z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03200"/>
            <a:ext cx="850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800" b="1" dirty="0" smtClean="0">
                <a:solidFill>
                  <a:schemeClr val="accent2">
                    <a:lumMod val="75000"/>
                  </a:schemeClr>
                </a:solidFill>
              </a:rPr>
              <a:t>https://sip-skills.onlinecf.net</a:t>
            </a:r>
            <a:endParaRPr lang="en-Z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12058650" cy="3281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8" y="365125"/>
            <a:ext cx="4245428" cy="1325563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6207" y="1825624"/>
            <a:ext cx="4058192" cy="4711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94960" y="143691"/>
            <a:ext cx="6126479" cy="666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ZA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PROTOCOL CLAUSES:</a:t>
            </a:r>
          </a:p>
          <a:p>
            <a:endParaRPr lang="en-ZA" sz="2400" dirty="0"/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Preamble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Interpretations and definitions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Commencement and duration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Obligations of the DG of dhet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Provide training in 21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Provide portal and support its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Occupational teams etc.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Obligations of the DG of the Premier’s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Appoint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Establish  a Provincial Sip Skills Committee (reps per Steps)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Functions of the Provincial Sip Skills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Implement 21 steps in the province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2400" dirty="0" smtClean="0"/>
              <a:t>Other legal matters</a:t>
            </a:r>
          </a:p>
          <a:p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37" y="0"/>
            <a:ext cx="3401863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4392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 Sip Skills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12058650" cy="32810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58" y="2294995"/>
            <a:ext cx="5063067" cy="4119245"/>
          </a:xfrm>
        </p:spPr>
        <p:txBody>
          <a:bodyPr>
            <a:normAutofit fontScale="92500" lnSpcReduction="20000"/>
          </a:bodyPr>
          <a:lstStyle/>
          <a:p>
            <a:r>
              <a:rPr lang="en-ZA" sz="2800" b="1" dirty="0" smtClean="0">
                <a:solidFill>
                  <a:schemeClr val="accent2">
                    <a:lumMod val="75000"/>
                  </a:schemeClr>
                </a:solidFill>
              </a:rPr>
              <a:t>Membership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Chairperson (Province)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Steps 1-3  Province planning office reps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 6 STATSA / DOL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 10 cidb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 11 DBE and career development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Steps on supply side – DHET reps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Steps 17 – 20 DPSA/COGTA/MISA/NT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Step 21 Project manager</a:t>
            </a:r>
          </a:p>
          <a:p>
            <a:pPr algn="l"/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Support staff: IT; communications, secretariat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Higher Education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70" y="0"/>
            <a:ext cx="340233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29325" y="2294996"/>
            <a:ext cx="5063067" cy="4119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600" b="1" dirty="0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Prepare a plan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Determine priority occupations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Engage with providers to address gaps (colleges, universities, SETAs etc.)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Set targets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Unblock challenges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ZA" dirty="0" smtClean="0">
                <a:solidFill>
                  <a:schemeClr val="accent2">
                    <a:lumMod val="75000"/>
                  </a:schemeClr>
                </a:solidFill>
              </a:rPr>
              <a:t>Employer campaigns for workplace learning (with SETAs)</a:t>
            </a:r>
          </a:p>
          <a:p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" y="268289"/>
            <a:ext cx="9144000" cy="854392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1 – 3 </a:t>
            </a:r>
            <a:endParaRPr lang="en-ZA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12058650" cy="3281045"/>
          </a:xfrm>
          <a:prstGeom prst="rect">
            <a:avLst/>
          </a:prstGeom>
        </p:spPr>
      </p:pic>
      <p:pic>
        <p:nvPicPr>
          <p:cNvPr id="5" name="Picture 4" descr="Higher Education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70" y="0"/>
            <a:ext cx="3402330" cy="1257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471281"/>
              </p:ext>
            </p:extLst>
          </p:nvPr>
        </p:nvGraphicFramePr>
        <p:xfrm>
          <a:off x="287866" y="-668707"/>
          <a:ext cx="89746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4758267" y="3534729"/>
            <a:ext cx="6791323" cy="332327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chemeClr val="accent2">
                    <a:lumMod val="75000"/>
                  </a:schemeClr>
                </a:solidFill>
              </a:rPr>
              <a:t>SCARCE SKILLS LIST</a:t>
            </a:r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ZA" sz="2400" b="1" dirty="0" smtClean="0">
                <a:solidFill>
                  <a:schemeClr val="accent2">
                    <a:lumMod val="75000"/>
                  </a:schemeClr>
                </a:solidFill>
              </a:rPr>
              <a:t>(which ones?, how scarce?)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Managers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Professionals &amp; associate professionals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Service and clerical workers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Artisans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Plant and machine operators</a:t>
            </a:r>
          </a:p>
          <a:p>
            <a:pPr marL="782638" indent="-342900">
              <a:buAutoNum type="arabicPeriod"/>
            </a:pPr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Elementary skills 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6557657">
            <a:off x="8947452" y="2307446"/>
            <a:ext cx="1405467" cy="1381814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845464">
            <a:off x="2439458" y="1676033"/>
            <a:ext cx="660400" cy="5607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ight Arrow 11"/>
          <p:cNvSpPr/>
          <p:nvPr/>
        </p:nvSpPr>
        <p:spPr>
          <a:xfrm>
            <a:off x="5699125" y="1181180"/>
            <a:ext cx="660400" cy="5607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72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12058650" cy="3281045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799"/>
          </a:xfrm>
        </p:spPr>
        <p:txBody>
          <a:bodyPr>
            <a:normAutofit/>
          </a:bodyPr>
          <a:lstStyle/>
          <a:p>
            <a:pPr algn="ctr"/>
            <a:r>
              <a:rPr lang="en-ZA" altLang="en-US" sz="3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SCARCE SKILLS LIST  : Trades </a:t>
            </a:r>
            <a:r>
              <a:rPr lang="en-ZA" altLang="en-US" sz="32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for the SIPs … and more </a:t>
            </a:r>
            <a:r>
              <a:rPr lang="en-ZA" altLang="en-US" sz="32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= </a:t>
            </a:r>
            <a:endParaRPr lang="en-ZA" altLang="en-US" sz="32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900241"/>
            <a:ext cx="6368125" cy="4843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41397"/>
              </p:ext>
            </p:extLst>
          </p:nvPr>
        </p:nvGraphicFramePr>
        <p:xfrm>
          <a:off x="8422671" y="1900241"/>
          <a:ext cx="484149" cy="484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49"/>
              </a:tblGrid>
              <a:tr h="789118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Phakisa</a:t>
                      </a:r>
                      <a:endParaRPr lang="en-ZA" sz="1400" dirty="0"/>
                    </a:p>
                  </a:txBody>
                  <a:tcPr marL="68580" marR="68580" marT="34290" marB="34290"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4287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61704"/>
              </p:ext>
            </p:extLst>
          </p:nvPr>
        </p:nvGraphicFramePr>
        <p:xfrm>
          <a:off x="9098699" y="1867638"/>
          <a:ext cx="540060" cy="485383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0060"/>
              </a:tblGrid>
              <a:tr h="790758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War on Leaks</a:t>
                      </a:r>
                      <a:endParaRPr lang="en-ZA" sz="1400" dirty="0"/>
                    </a:p>
                  </a:txBody>
                  <a:tcPr marL="68580" marR="68580" marT="34290" marB="34290"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√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541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5127">
                <a:tc>
                  <a:txBody>
                    <a:bodyPr/>
                    <a:lstStyle/>
                    <a:p>
                      <a:pPr algn="ctr"/>
                      <a:endParaRPr lang="en-ZA" sz="1400" dirty="0" smtClean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42151" y="1192924"/>
            <a:ext cx="6021000" cy="415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2900">
              <a:defRPr/>
            </a:pPr>
            <a:endParaRPr lang="en-ZA" sz="21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1408" y="1192924"/>
            <a:ext cx="48733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ZA" sz="2100" b="1" dirty="0">
                <a:solidFill>
                  <a:prstClr val="white"/>
                </a:solidFill>
                <a:cs typeface="Arial" panose="020B0604020202020204" pitchFamily="34" charset="0"/>
              </a:rPr>
              <a:t>Priority trades required across ALL SIP </a:t>
            </a:r>
            <a:r>
              <a:rPr lang="en-ZA" sz="2400" dirty="0">
                <a:solidFill>
                  <a:prstClr val="white"/>
                </a:solidFill>
              </a:rPr>
              <a:t>(and other)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E6E2F-CC14-2D44-A3B5-D96EDE0F4D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330"/>
            <a:ext cx="12058650" cy="32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8471" y="182028"/>
            <a:ext cx="301505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Steps 4 - 9</a:t>
            </a:r>
            <a:endParaRPr lang="en-ZA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5139446"/>
              </p:ext>
            </p:extLst>
          </p:nvPr>
        </p:nvGraphicFramePr>
        <p:xfrm>
          <a:off x="-270934" y="0"/>
          <a:ext cx="8128000" cy="688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0132" y="245674"/>
            <a:ext cx="745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C</a:t>
            </a:r>
            <a:r>
              <a:rPr lang="en-ZA" sz="2400" b="1" dirty="0" smtClean="0"/>
              <a:t>ompare to national demand for the occupation</a:t>
            </a:r>
            <a:endParaRPr lang="en-Z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8980" y="1339354"/>
            <a:ext cx="704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Check the numbers with occupational experts</a:t>
            </a:r>
            <a:endParaRPr lang="en-Z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79331" y="2526597"/>
            <a:ext cx="802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How many people are working with this occupation now?</a:t>
            </a:r>
            <a:endParaRPr lang="en-Z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9464" y="3612033"/>
            <a:ext cx="638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How many people are in training, now and anticipated in future?</a:t>
            </a:r>
            <a:endParaRPr lang="en-Z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02400" y="5012267"/>
            <a:ext cx="538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How short are we going to be? </a:t>
            </a:r>
            <a:endParaRPr lang="en-Z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28000" y="6048160"/>
            <a:ext cx="393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Geographically, where is demand strongest?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2020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330"/>
            <a:ext cx="12058650" cy="32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53825" y="182028"/>
            <a:ext cx="3704348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Steps 10 - 16</a:t>
            </a:r>
            <a:endParaRPr lang="en-ZA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3657672"/>
              </p:ext>
            </p:extLst>
          </p:nvPr>
        </p:nvGraphicFramePr>
        <p:xfrm>
          <a:off x="-270934" y="0"/>
          <a:ext cx="8128000" cy="688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2530" y="406455"/>
            <a:ext cx="745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Train on project sites (cidb Training Standard)</a:t>
            </a:r>
            <a:endParaRPr lang="en-Z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93913" y="1795132"/>
            <a:ext cx="740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Career development in targeted areas (schools &amp; NCAP)</a:t>
            </a:r>
            <a:endParaRPr lang="en-Z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35328" y="3202360"/>
            <a:ext cx="692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smtClean="0"/>
              <a:t>Identify institutions to provide theory and practical</a:t>
            </a:r>
            <a:endParaRPr lang="en-Z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797" y="4609588"/>
            <a:ext cx="579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smtClean="0"/>
              <a:t>What capacity do these institutions need? </a:t>
            </a:r>
            <a:endParaRPr lang="en-Z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53825" y="5831707"/>
            <a:ext cx="393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Secure workplace learning places (SETAs)</a:t>
            </a:r>
            <a:endParaRPr lang="en-ZA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862678"/>
            <a:ext cx="49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Step 15 – resources</a:t>
            </a:r>
          </a:p>
          <a:p>
            <a:r>
              <a:rPr lang="en-ZA" sz="2400" dirty="0" smtClean="0"/>
              <a:t>Step 16 – Monitoring and evaluation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193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7330"/>
            <a:ext cx="12058650" cy="32810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92023" y="384921"/>
            <a:ext cx="498535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2538" marR="1590675" indent="-801688">
              <a:spcAft>
                <a:spcPts val="0"/>
              </a:spcAft>
            </a:pPr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Z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riority </a:t>
            </a:r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trades </a:t>
            </a:r>
            <a:endParaRPr lang="en-ZA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2538" marR="1590675" indent="-801688">
              <a:spcAft>
                <a:spcPts val="0"/>
              </a:spcAft>
            </a:pPr>
            <a:r>
              <a:rPr lang="en-Z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OFO codes): 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641201  Bricklayer         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671101  Electrician        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671202  Millwright          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651302  Boilermaker     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642601  Plumber             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653101  Mechanic including automotive mechanic         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653306  Diesel mechanic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641501  Carpenter and Joiner    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651202  Welder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651501  Rigger  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652302  Fitter and turner </a:t>
            </a:r>
          </a:p>
          <a:p>
            <a:pPr marL="1252538" marR="1590675" indent="-801688">
              <a:spcAft>
                <a:spcPts val="0"/>
              </a:spcAft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653303  Mechanical fitter              </a:t>
            </a:r>
          </a:p>
          <a:p>
            <a:pPr marL="1252538" lvl="2" indent="-801688"/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642607  Pipe fitter</a:t>
            </a:r>
            <a:endParaRPr lang="en-ZA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64762"/>
              </p:ext>
            </p:extLst>
          </p:nvPr>
        </p:nvGraphicFramePr>
        <p:xfrm>
          <a:off x="185933" y="1978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3047" y="795080"/>
            <a:ext cx="77536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Steps 12 – 16 e.g. Major Centres 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Specialisation Programme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67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598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Times New Roman</vt:lpstr>
      <vt:lpstr>Office Theme</vt:lpstr>
      <vt:lpstr>1_Office Theme</vt:lpstr>
      <vt:lpstr>Progress of Skills for and through Strategic Infrastructure Projects</vt:lpstr>
      <vt:lpstr>PowerPoint Presentation</vt:lpstr>
      <vt:lpstr>PROTOCOL</vt:lpstr>
      <vt:lpstr>Provincial Sip Skills Committee</vt:lpstr>
      <vt:lpstr>Steps 1 – 3 </vt:lpstr>
      <vt:lpstr>SCARCE SKILLS LIST  : Trades for the SIPs … and more = </vt:lpstr>
      <vt:lpstr>PowerPoint Presentation</vt:lpstr>
      <vt:lpstr>PowerPoint Presentation</vt:lpstr>
      <vt:lpstr>PowerPoint Presentation</vt:lpstr>
      <vt:lpstr>PowerPoint Presentation</vt:lpstr>
      <vt:lpstr>Kwazulu Natal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Bird, Adrienne</dc:creator>
  <cp:lastModifiedBy>Bird, Adrienne</cp:lastModifiedBy>
  <cp:revision>19</cp:revision>
  <dcterms:created xsi:type="dcterms:W3CDTF">2017-03-16T09:38:10Z</dcterms:created>
  <dcterms:modified xsi:type="dcterms:W3CDTF">2017-03-16T12:46:46Z</dcterms:modified>
</cp:coreProperties>
</file>